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3" r:id="rId29"/>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3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B2C3"/>
    <a:srgbClr val="FFFFFF"/>
    <a:srgbClr val="25E0E7"/>
    <a:srgbClr val="7611D5"/>
    <a:srgbClr val="C2A1FF"/>
    <a:srgbClr val="3DDBE3"/>
    <a:srgbClr val="9EC5D2"/>
    <a:srgbClr val="83CBD7"/>
    <a:srgbClr val="5DD4DE"/>
    <a:srgbClr val="2FDE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9" autoAdjust="0"/>
    <p:restoredTop sz="94660"/>
  </p:normalViewPr>
  <p:slideViewPr>
    <p:cSldViewPr snapToGrid="0" showGuides="1">
      <p:cViewPr varScale="1">
        <p:scale>
          <a:sx n="86" d="100"/>
          <a:sy n="86" d="100"/>
        </p:scale>
        <p:origin x="414" y="90"/>
      </p:cViewPr>
      <p:guideLst>
        <p:guide orient="horz" pos="2092"/>
        <p:guide pos="33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gs" Target="tags/tag6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30BBAE-456E-47F2-B323-16EF7B74873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8FB883-6A5E-45BE-A647-311FCB51BAE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0FA854B-1DDA-4A72-9716-CF9EE771C4B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A36584-C033-49D1-874D-3D4D869377F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0FA854B-1DDA-4A72-9716-CF9EE771C4B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A36584-C033-49D1-874D-3D4D869377F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0FA854B-1DDA-4A72-9716-CF9EE771C4B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A36584-C033-49D1-874D-3D4D869377F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0FA854B-1DDA-4A72-9716-CF9EE771C4B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A36584-C033-49D1-874D-3D4D869377F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70FA854B-1DDA-4A72-9716-CF9EE771C4B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A36584-C033-49D1-874D-3D4D869377F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70FA854B-1DDA-4A72-9716-CF9EE771C4B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6A36584-C033-49D1-874D-3D4D869377F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70FA854B-1DDA-4A72-9716-CF9EE771C4B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6A36584-C033-49D1-874D-3D4D869377F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0FA854B-1DDA-4A72-9716-CF9EE771C4B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6A36584-C033-49D1-874D-3D4D869377F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0FA854B-1DDA-4A72-9716-CF9EE771C4B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6A36584-C033-49D1-874D-3D4D869377F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70FA854B-1DDA-4A72-9716-CF9EE771C4B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6A36584-C033-49D1-874D-3D4D869377F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70FA854B-1DDA-4A72-9716-CF9EE771C4B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6A36584-C033-49D1-874D-3D4D869377F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FA854B-1DDA-4A72-9716-CF9EE771C4B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A36584-C033-49D1-874D-3D4D869377F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image" Target="../media/image2.png"/><Relationship Id="rId3" Type="http://schemas.openxmlformats.org/officeDocument/2006/relationships/tags" Target="../tags/tag2.xml"/><Relationship Id="rId2" Type="http://schemas.openxmlformats.org/officeDocument/2006/relationships/image" Target="../media/image1.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image" Target="../media/image17.png"/><Relationship Id="rId2" Type="http://schemas.openxmlformats.org/officeDocument/2006/relationships/tags" Target="../tags/tag51.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image" Target="../media/image20.jpe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8.xml"/><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59.xml"/><Relationship Id="rId2" Type="http://schemas.openxmlformats.org/officeDocument/2006/relationships/image" Target="../media/image18.png"/><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0.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23.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image" Target="../media/image5.png"/><Relationship Id="rId2" Type="http://schemas.openxmlformats.org/officeDocument/2006/relationships/tags" Target="../tags/tag1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image" Target="../media/image7.png"/><Relationship Id="rId15" Type="http://schemas.openxmlformats.org/officeDocument/2006/relationships/slideLayout" Target="../slideLayouts/slideLayout7.xml"/><Relationship Id="rId14" Type="http://schemas.openxmlformats.org/officeDocument/2006/relationships/tags" Target="../tags/tag26.xml"/><Relationship Id="rId13" Type="http://schemas.openxmlformats.org/officeDocument/2006/relationships/tags" Target="../tags/tag25.xml"/><Relationship Id="rId12" Type="http://schemas.openxmlformats.org/officeDocument/2006/relationships/tags" Target="../tags/tag24.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0" Type="http://schemas.openxmlformats.org/officeDocument/2006/relationships/slideLayout" Target="../slideLayouts/slideLayout7.xml"/><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image" Target="../media/image9.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image" Target="../media/image10.jpe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image" Target="../media/image11.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image" Target="../media/image12.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图片 6"/>
          <p:cNvPicPr>
            <a:picLocks noChangeAspect="1"/>
          </p:cNvPicPr>
          <p:nvPr>
            <p:custDataLst>
              <p:tags r:id="rId1"/>
            </p:custDataLst>
          </p:nvPr>
        </p:nvPicPr>
        <p:blipFill>
          <a:blip r:embed="rId2"/>
          <a:stretch>
            <a:fillRect/>
          </a:stretch>
        </p:blipFill>
        <p:spPr>
          <a:xfrm>
            <a:off x="0" y="0"/>
            <a:ext cx="12192000" cy="6862684"/>
          </a:xfrm>
          <a:prstGeom prst="rect">
            <a:avLst/>
          </a:prstGeom>
        </p:spPr>
      </p:pic>
      <p:pic>
        <p:nvPicPr>
          <p:cNvPr id="9" name="PA_库_图片 8"/>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2579914" y="11899"/>
            <a:ext cx="12192000" cy="6846101"/>
          </a:xfrm>
          <a:prstGeom prst="rect">
            <a:avLst/>
          </a:prstGeom>
        </p:spPr>
      </p:pic>
      <p:sp>
        <p:nvSpPr>
          <p:cNvPr id="13" name="PA_库_圆角矩形 12"/>
          <p:cNvSpPr/>
          <p:nvPr>
            <p:custDataLst>
              <p:tags r:id="rId5"/>
            </p:custDataLst>
          </p:nvPr>
        </p:nvSpPr>
        <p:spPr>
          <a:xfrm>
            <a:off x="6813785" y="4161385"/>
            <a:ext cx="2570848" cy="516440"/>
          </a:xfrm>
          <a:prstGeom prst="roundRect">
            <a:avLst>
              <a:gd name="adj" fmla="val 50000"/>
            </a:avLst>
          </a:prstGeom>
          <a:solidFill>
            <a:srgbClr val="EA779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PPT</a:t>
            </a:r>
            <a:r>
              <a:rPr lang="zh-CN" altLang="en-US" dirty="0"/>
              <a:t>营</a:t>
            </a:r>
            <a:endParaRPr lang="zh-CN" altLang="en-US" dirty="0"/>
          </a:p>
        </p:txBody>
      </p:sp>
      <p:grpSp>
        <p:nvGrpSpPr>
          <p:cNvPr id="6" name="PA_库_组合 "/>
          <p:cNvGrpSpPr/>
          <p:nvPr>
            <p:custDataLst>
              <p:tags r:id="rId6"/>
            </p:custDataLst>
          </p:nvPr>
        </p:nvGrpSpPr>
        <p:grpSpPr>
          <a:xfrm>
            <a:off x="6904138" y="3014091"/>
            <a:ext cx="3692913" cy="933371"/>
            <a:chOff x="-26833" y="0"/>
            <a:chExt cx="3692910" cy="933369"/>
          </a:xfrm>
        </p:grpSpPr>
        <p:sp>
          <p:nvSpPr>
            <p:cNvPr id="8" name="Globally administrate client-focused meta…"/>
            <p:cNvSpPr txBox="1"/>
            <p:nvPr/>
          </p:nvSpPr>
          <p:spPr>
            <a:xfrm>
              <a:off x="-26833" y="130971"/>
              <a:ext cx="3692910" cy="802398"/>
            </a:xfrm>
            <a:prstGeom prst="rect">
              <a:avLst/>
            </a:prstGeom>
            <a:noFill/>
            <a:ln w="12700" cap="flat">
              <a:noFill/>
              <a:miter lim="400000"/>
            </a:ln>
            <a:effectLst/>
          </p:spPr>
          <p:txBody>
            <a:bodyPr wrap="square" lIns="0" tIns="0" rIns="0" bIns="0" numCol="1" anchor="t">
              <a:spAutoFit/>
            </a:bodyPr>
            <a:lstStyle/>
            <a:p>
              <a:pPr algn="l">
                <a:lnSpc>
                  <a:spcPct val="150000"/>
                </a:lnSpc>
                <a:defRPr sz="1800" b="0">
                  <a:solidFill>
                    <a:srgbClr val="677180"/>
                  </a:solidFill>
                  <a:latin typeface="Aileron Light"/>
                  <a:ea typeface="Aileron Light"/>
                  <a:cs typeface="Aileron Light"/>
                  <a:sym typeface="Aileron Light"/>
                </a:defRPr>
              </a:pPr>
              <a:r>
                <a:rPr sz="1200" dirty="0">
                  <a:solidFill>
                    <a:schemeClr val="bg1"/>
                  </a:solidFill>
                </a:rPr>
                <a:t>Globally administrate client-focused </a:t>
              </a:r>
              <a:r>
                <a:rPr sz="1200" dirty="0" err="1">
                  <a:solidFill>
                    <a:schemeClr val="bg1"/>
                  </a:solidFill>
                </a:rPr>
                <a:t>metaservices</a:t>
              </a:r>
              <a:r>
                <a:rPr sz="1200" dirty="0">
                  <a:solidFill>
                    <a:schemeClr val="bg1"/>
                  </a:solidFill>
                </a:rPr>
                <a:t> with B2C processes. Distinctively synergize excellent communities and global manufactured products.</a:t>
              </a:r>
              <a:endParaRPr sz="1200" dirty="0">
                <a:solidFill>
                  <a:schemeClr val="bg1"/>
                </a:solidFill>
              </a:endParaRPr>
            </a:p>
          </p:txBody>
        </p:sp>
        <p:sp>
          <p:nvSpPr>
            <p:cNvPr id="11" name="Line"/>
            <p:cNvSpPr/>
            <p:nvPr/>
          </p:nvSpPr>
          <p:spPr>
            <a:xfrm>
              <a:off x="0" y="0"/>
              <a:ext cx="630767" cy="0"/>
            </a:xfrm>
            <a:prstGeom prst="line">
              <a:avLst/>
            </a:prstGeom>
            <a:noFill/>
            <a:ln w="12700" cap="flat">
              <a:solidFill>
                <a:schemeClr val="bg1"/>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p>
          </p:txBody>
        </p:sp>
      </p:grpSp>
      <p:sp>
        <p:nvSpPr>
          <p:cNvPr id="12" name="PA_库_文本框 9"/>
          <p:cNvSpPr txBox="1"/>
          <p:nvPr>
            <p:custDataLst>
              <p:tags r:id="rId7"/>
            </p:custDataLst>
          </p:nvPr>
        </p:nvSpPr>
        <p:spPr>
          <a:xfrm>
            <a:off x="6683032" y="1591551"/>
            <a:ext cx="3570208" cy="1446550"/>
          </a:xfrm>
          <a:prstGeom prst="rect">
            <a:avLst/>
          </a:prstGeom>
          <a:noFill/>
        </p:spPr>
        <p:txBody>
          <a:bodyPr wrap="none" rtlCol="0">
            <a:spAutoFit/>
          </a:bodyPr>
          <a:lstStyle/>
          <a:p>
            <a:r>
              <a:rPr lang="zh-CN" altLang="en-US" sz="4400" dirty="0" smtClean="0">
                <a:solidFill>
                  <a:schemeClr val="bg1"/>
                </a:solidFill>
                <a:latin typeface="造字工房尚雅（非商用）常规体" pitchFamily="2" charset="-122"/>
                <a:ea typeface="造字工房尚雅（非商用）常规体" pitchFamily="2" charset="-122"/>
              </a:rPr>
              <a:t>单击此处</a:t>
            </a:r>
            <a:endParaRPr lang="en-US" altLang="zh-CN" sz="4400" dirty="0" smtClean="0">
              <a:solidFill>
                <a:schemeClr val="bg1"/>
              </a:solidFill>
              <a:latin typeface="造字工房尚雅（非商用）常规体" pitchFamily="2" charset="-122"/>
              <a:ea typeface="造字工房尚雅（非商用）常规体" pitchFamily="2" charset="-122"/>
            </a:endParaRPr>
          </a:p>
          <a:p>
            <a:r>
              <a:rPr lang="zh-CN" altLang="en-US" sz="4400" dirty="0" smtClean="0">
                <a:solidFill>
                  <a:schemeClr val="bg1"/>
                </a:solidFill>
                <a:latin typeface="造字工房尚雅（非商用）常规体" pitchFamily="2" charset="-122"/>
                <a:ea typeface="造字工房尚雅（非商用）常规体" pitchFamily="2" charset="-122"/>
              </a:rPr>
              <a:t>添加您的标题</a:t>
            </a:r>
            <a:endParaRPr lang="zh-CN" altLang="en-US" sz="4400" dirty="0">
              <a:solidFill>
                <a:schemeClr val="bg1"/>
              </a:solidFill>
              <a:latin typeface="造字工房尚雅（非商用）常规体" pitchFamily="2" charset="-122"/>
              <a:ea typeface="造字工房尚雅（非商用）常规体"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1+#ppt_w/2"/>
                                          </p:val>
                                        </p:tav>
                                        <p:tav tm="100000">
                                          <p:val>
                                            <p:strVal val="#ppt_x"/>
                                          </p:val>
                                        </p:tav>
                                      </p:tavLst>
                                    </p:anim>
                                    <p:anim calcmode="lin" valueType="num">
                                      <p:cBhvr additive="base">
                                        <p:cTn id="8" dur="1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13">
                                            <p:txEl>
                                              <p:charRg st="4294967295" end="4294967295"/>
                                            </p:txEl>
                                          </p:spTgt>
                                        </p:tgtEl>
                                        <p:attrNameLst>
                                          <p:attrName>style.visibility</p:attrName>
                                        </p:attrNameLst>
                                      </p:cBhvr>
                                      <p:to>
                                        <p:strVal val="visible"/>
                                      </p:to>
                                    </p:set>
                                    <p:anim calcmode="lin" valueType="num">
                                      <p:cBhvr additive="base">
                                        <p:cTn id="11" dur="1500" fill="hold"/>
                                        <p:tgtEl>
                                          <p:spTgt spid="13">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12" dur="1500" fill="hold"/>
                                        <p:tgtEl>
                                          <p:spTgt spid="13">
                                            <p:txEl>
                                              <p:charRg st="4294967295" end="4294967295"/>
                                            </p:txEl>
                                          </p:spTgt>
                                        </p:tgtEl>
                                        <p:attrNameLst>
                                          <p:attrName>ppt_y</p:attrName>
                                        </p:attrNameLst>
                                      </p:cBhvr>
                                      <p:tavLst>
                                        <p:tav tm="0">
                                          <p:val>
                                            <p:strVal val="1+#ppt_h/2"/>
                                          </p:val>
                                        </p:tav>
                                        <p:tav tm="100000">
                                          <p:val>
                                            <p:strVal val="#ppt_y"/>
                                          </p:val>
                                        </p:tav>
                                      </p:tavLst>
                                    </p:anim>
                                  </p:childTnLst>
                                </p:cTn>
                              </p:par>
                              <p:par>
                                <p:cTn id="13" presetID="2" presetClass="entr" presetSubtype="8" decel="100000"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500" fill="hold"/>
                                        <p:tgtEl>
                                          <p:spTgt spid="9"/>
                                        </p:tgtEl>
                                        <p:attrNameLst>
                                          <p:attrName>ppt_x</p:attrName>
                                        </p:attrNameLst>
                                      </p:cBhvr>
                                      <p:tavLst>
                                        <p:tav tm="0">
                                          <p:val>
                                            <p:strVal val="0-#ppt_w/2"/>
                                          </p:val>
                                        </p:tav>
                                        <p:tav tm="100000">
                                          <p:val>
                                            <p:strVal val="#ppt_x"/>
                                          </p:val>
                                        </p:tav>
                                      </p:tavLst>
                                    </p:anim>
                                    <p:anim calcmode="lin" valueType="num">
                                      <p:cBhvr additive="base">
                                        <p:cTn id="16" dur="1500" fill="hold"/>
                                        <p:tgtEl>
                                          <p:spTgt spid="9"/>
                                        </p:tgtEl>
                                        <p:attrNameLst>
                                          <p:attrName>ppt_y</p:attrName>
                                        </p:attrNameLst>
                                      </p:cBhvr>
                                      <p:tavLst>
                                        <p:tav tm="0">
                                          <p:val>
                                            <p:strVal val="#ppt_y"/>
                                          </p:val>
                                        </p:tav>
                                        <p:tav tm="100000">
                                          <p:val>
                                            <p:strVal val="#ppt_y"/>
                                          </p:val>
                                        </p:tav>
                                      </p:tavLst>
                                    </p:anim>
                                    <p:set>
                                      <p:cBhvr>
                                        <p:cTn id="17" dur="1" fill="hold">
                                          <p:stCondLst>
                                            <p:cond delay="0"/>
                                          </p:stCondLst>
                                        </p:cTn>
                                        <p:tgtEl>
                                          <p:spTgt spid="9"/>
                                        </p:tgtEl>
                                        <p:attrNameLst>
                                          <p:attrName>style.visibility</p:attrName>
                                        </p:attrNameLst>
                                      </p:cBhvr>
                                      <p:to>
                                        <p:strVal val="visible"/>
                                      </p:to>
                                    </p:set>
                                    <p:anim to="" calcmode="lin" valueType="num">
                                      <p:cBhvr>
                                        <p:cTn id="18" dur="1500" fill="hold">
                                          <p:stCondLst>
                                            <p:cond delay="0"/>
                                          </p:stCondLst>
                                        </p:cTn>
                                        <p:tgtEl>
                                          <p:spTgt spid="9"/>
                                        </p:tgtEl>
                                        <p:attrNameLst>
                                          <p:attrName>ppt_w</p:attrName>
                                        </p:attrNameLst>
                                      </p:cBhvr>
                                      <p:tavLst>
                                        <p:tav tm="0">
                                          <p:val>
                                            <p:fltVal val="0"/>
                                          </p:val>
                                        </p:tav>
                                        <p:tav tm="100000">
                                          <p:val>
                                            <p:strVal val="#ppt_w"/>
                                          </p:val>
                                        </p:tav>
                                      </p:tavLst>
                                    </p:anim>
                                    <p:anim to="" calcmode="lin" valueType="num">
                                      <p:cBhvr>
                                        <p:cTn id="19" dur="1500" fill="hold">
                                          <p:stCondLst>
                                            <p:cond delay="0"/>
                                          </p:stCondLst>
                                        </p:cTn>
                                        <p:tgtEl>
                                          <p:spTgt spid="9"/>
                                        </p:tgtEl>
                                        <p:attrNameLst>
                                          <p:attrName>ppt_h</p:attrName>
                                        </p:attrNameLst>
                                      </p:cBhvr>
                                      <p:tavLst>
                                        <p:tav tm="0">
                                          <p:val>
                                            <p:fltVal val="0"/>
                                          </p:val>
                                        </p:tav>
                                        <p:tav tm="100000">
                                          <p:val>
                                            <p:strVal val="#ppt_h"/>
                                          </p:val>
                                        </p:tav>
                                      </p:tavLst>
                                    </p:anim>
                                    <p:animEffect filter="fade">
                                      <p:cBhvr>
                                        <p:cTn id="20" dur="1500">
                                          <p:stCondLst>
                                            <p:cond delay="0"/>
                                          </p:stCondLst>
                                        </p:cTn>
                                        <p:tgtEl>
                                          <p:spTgt spid="9"/>
                                        </p:tgtEl>
                                      </p:cBhvr>
                                    </p:animEffect>
                                  </p:childTnLst>
                                </p:cTn>
                              </p:par>
                              <p:par>
                                <p:cTn id="21" presetID="2" presetClass="entr" presetSubtype="2" decel="100000"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500" fill="hold"/>
                                        <p:tgtEl>
                                          <p:spTgt spid="12"/>
                                        </p:tgtEl>
                                        <p:attrNameLst>
                                          <p:attrName>ppt_x</p:attrName>
                                        </p:attrNameLst>
                                      </p:cBhvr>
                                      <p:tavLst>
                                        <p:tav tm="0">
                                          <p:val>
                                            <p:strVal val="1+#ppt_w/2"/>
                                          </p:val>
                                        </p:tav>
                                        <p:tav tm="100000">
                                          <p:val>
                                            <p:strVal val="#ppt_x"/>
                                          </p:val>
                                        </p:tav>
                                      </p:tavLst>
                                    </p:anim>
                                    <p:anim calcmode="lin" valueType="num">
                                      <p:cBhvr additive="base">
                                        <p:cTn id="24" dur="1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5"/>
          <p:cNvSpPr/>
          <p:nvPr/>
        </p:nvSpPr>
        <p:spPr>
          <a:xfrm flipV="1">
            <a:off x="1" y="0"/>
            <a:ext cx="13285693" cy="9620250"/>
          </a:xfrm>
          <a:custGeom>
            <a:avLst/>
            <a:gdLst>
              <a:gd name="connsiteX0" fmla="*/ 0 w 3983598"/>
              <a:gd name="connsiteY0" fmla="*/ 0 h 6286500"/>
              <a:gd name="connsiteX1" fmla="*/ 3983598 w 3983598"/>
              <a:gd name="connsiteY1" fmla="*/ 0 h 6286500"/>
              <a:gd name="connsiteX2" fmla="*/ 3983598 w 3983598"/>
              <a:gd name="connsiteY2" fmla="*/ 6286500 h 6286500"/>
              <a:gd name="connsiteX3" fmla="*/ 0 w 3983598"/>
              <a:gd name="connsiteY3" fmla="*/ 6286500 h 6286500"/>
              <a:gd name="connsiteX4" fmla="*/ 0 w 3983598"/>
              <a:gd name="connsiteY4" fmla="*/ 0 h 6286500"/>
              <a:gd name="connsiteX0-1" fmla="*/ 0 w 6498198"/>
              <a:gd name="connsiteY0-2" fmla="*/ 8538 h 6295038"/>
              <a:gd name="connsiteX1-3" fmla="*/ 3983598 w 6498198"/>
              <a:gd name="connsiteY1-4" fmla="*/ 8538 h 6295038"/>
              <a:gd name="connsiteX2-5" fmla="*/ 3983598 w 6498198"/>
              <a:gd name="connsiteY2-6" fmla="*/ 6295038 h 6295038"/>
              <a:gd name="connsiteX3-7" fmla="*/ 0 w 6498198"/>
              <a:gd name="connsiteY3-8" fmla="*/ 6295038 h 6295038"/>
              <a:gd name="connsiteX4-9" fmla="*/ 0 w 6498198"/>
              <a:gd name="connsiteY4-10" fmla="*/ 8538 h 6295038"/>
              <a:gd name="connsiteX0-11" fmla="*/ 0 w 5676931"/>
              <a:gd name="connsiteY0-12" fmla="*/ 0 h 6286500"/>
              <a:gd name="connsiteX1-13" fmla="*/ 3983598 w 5676931"/>
              <a:gd name="connsiteY1-14" fmla="*/ 0 h 6286500"/>
              <a:gd name="connsiteX2-15" fmla="*/ 3983598 w 5676931"/>
              <a:gd name="connsiteY2-16" fmla="*/ 6286500 h 6286500"/>
              <a:gd name="connsiteX3-17" fmla="*/ 0 w 5676931"/>
              <a:gd name="connsiteY3-18" fmla="*/ 6286500 h 6286500"/>
              <a:gd name="connsiteX4-19" fmla="*/ 0 w 5676931"/>
              <a:gd name="connsiteY4-20" fmla="*/ 0 h 6286500"/>
              <a:gd name="connsiteX0-21" fmla="*/ 0 w 5676931"/>
              <a:gd name="connsiteY0-22" fmla="*/ 322170 h 6608670"/>
              <a:gd name="connsiteX1-23" fmla="*/ 3983598 w 5676931"/>
              <a:gd name="connsiteY1-24" fmla="*/ 322170 h 6608670"/>
              <a:gd name="connsiteX2-25" fmla="*/ 3983598 w 5676931"/>
              <a:gd name="connsiteY2-26" fmla="*/ 6608670 h 6608670"/>
              <a:gd name="connsiteX3-27" fmla="*/ 0 w 5676931"/>
              <a:gd name="connsiteY3-28" fmla="*/ 6608670 h 6608670"/>
              <a:gd name="connsiteX4-29" fmla="*/ 0 w 5676931"/>
              <a:gd name="connsiteY4-30" fmla="*/ 322170 h 6608670"/>
              <a:gd name="connsiteX0-31" fmla="*/ 0 w 5194331"/>
              <a:gd name="connsiteY0-32" fmla="*/ 322170 h 6608670"/>
              <a:gd name="connsiteX1-33" fmla="*/ 3983598 w 5194331"/>
              <a:gd name="connsiteY1-34" fmla="*/ 322170 h 6608670"/>
              <a:gd name="connsiteX2-35" fmla="*/ 3983598 w 5194331"/>
              <a:gd name="connsiteY2-36" fmla="*/ 6608670 h 6608670"/>
              <a:gd name="connsiteX3-37" fmla="*/ 0 w 5194331"/>
              <a:gd name="connsiteY3-38" fmla="*/ 6608670 h 6608670"/>
              <a:gd name="connsiteX4-39" fmla="*/ 0 w 5194331"/>
              <a:gd name="connsiteY4-40" fmla="*/ 322170 h 6608670"/>
              <a:gd name="connsiteX0-41" fmla="*/ 0 w 5194331"/>
              <a:gd name="connsiteY0-42" fmla="*/ 93260 h 6379760"/>
              <a:gd name="connsiteX1-43" fmla="*/ 3983598 w 5194331"/>
              <a:gd name="connsiteY1-44" fmla="*/ 93260 h 6379760"/>
              <a:gd name="connsiteX2-45" fmla="*/ 3983598 w 5194331"/>
              <a:gd name="connsiteY2-46" fmla="*/ 6379760 h 6379760"/>
              <a:gd name="connsiteX3-47" fmla="*/ 0 w 5194331"/>
              <a:gd name="connsiteY3-48" fmla="*/ 6379760 h 6379760"/>
              <a:gd name="connsiteX4-49" fmla="*/ 0 w 5194331"/>
              <a:gd name="connsiteY4-50" fmla="*/ 93260 h 6379760"/>
              <a:gd name="connsiteX0-51" fmla="*/ 0 w 5055273"/>
              <a:gd name="connsiteY0-52" fmla="*/ 7129 h 6293629"/>
              <a:gd name="connsiteX1-53" fmla="*/ 3793098 w 5055273"/>
              <a:gd name="connsiteY1-54" fmla="*/ 159736 h 6293629"/>
              <a:gd name="connsiteX2-55" fmla="*/ 3983598 w 5055273"/>
              <a:gd name="connsiteY2-56" fmla="*/ 6293629 h 6293629"/>
              <a:gd name="connsiteX3-57" fmla="*/ 0 w 5055273"/>
              <a:gd name="connsiteY3-58" fmla="*/ 6293629 h 6293629"/>
              <a:gd name="connsiteX4-59" fmla="*/ 0 w 5055273"/>
              <a:gd name="connsiteY4-60" fmla="*/ 7129 h 6293629"/>
              <a:gd name="connsiteX0-61" fmla="*/ 0 w 5909537"/>
              <a:gd name="connsiteY0-62" fmla="*/ 7129 h 6293629"/>
              <a:gd name="connsiteX1-63" fmla="*/ 3793098 w 5909537"/>
              <a:gd name="connsiteY1-64" fmla="*/ 159736 h 6293629"/>
              <a:gd name="connsiteX2-65" fmla="*/ 3983598 w 5909537"/>
              <a:gd name="connsiteY2-66" fmla="*/ 6293629 h 6293629"/>
              <a:gd name="connsiteX3-67" fmla="*/ 0 w 5909537"/>
              <a:gd name="connsiteY3-68" fmla="*/ 6293629 h 6293629"/>
              <a:gd name="connsiteX4-69" fmla="*/ 0 w 5909537"/>
              <a:gd name="connsiteY4-70" fmla="*/ 7129 h 6293629"/>
              <a:gd name="connsiteX0-71" fmla="*/ 0 w 5909537"/>
              <a:gd name="connsiteY0-72" fmla="*/ 442559 h 6729059"/>
              <a:gd name="connsiteX1-73" fmla="*/ 3050148 w 5909537"/>
              <a:gd name="connsiteY1-74" fmla="*/ 530809 h 6729059"/>
              <a:gd name="connsiteX2-75" fmla="*/ 3793098 w 5909537"/>
              <a:gd name="connsiteY2-76" fmla="*/ 595166 h 6729059"/>
              <a:gd name="connsiteX3-77" fmla="*/ 3983598 w 5909537"/>
              <a:gd name="connsiteY3-78" fmla="*/ 6729059 h 6729059"/>
              <a:gd name="connsiteX4-79" fmla="*/ 0 w 5909537"/>
              <a:gd name="connsiteY4-80" fmla="*/ 6729059 h 6729059"/>
              <a:gd name="connsiteX5" fmla="*/ 0 w 5909537"/>
              <a:gd name="connsiteY5" fmla="*/ 442559 h 6729059"/>
              <a:gd name="connsiteX0-81" fmla="*/ 0 w 5909537"/>
              <a:gd name="connsiteY0-82" fmla="*/ 745791 h 7032291"/>
              <a:gd name="connsiteX1-83" fmla="*/ 2535798 w 5909537"/>
              <a:gd name="connsiteY1-84" fmla="*/ 71006 h 7032291"/>
              <a:gd name="connsiteX2-85" fmla="*/ 3793098 w 5909537"/>
              <a:gd name="connsiteY2-86" fmla="*/ 898398 h 7032291"/>
              <a:gd name="connsiteX3-87" fmla="*/ 3983598 w 5909537"/>
              <a:gd name="connsiteY3-88" fmla="*/ 7032291 h 7032291"/>
              <a:gd name="connsiteX4-89" fmla="*/ 0 w 5909537"/>
              <a:gd name="connsiteY4-90" fmla="*/ 7032291 h 7032291"/>
              <a:gd name="connsiteX5-91" fmla="*/ 0 w 5909537"/>
              <a:gd name="connsiteY5-92" fmla="*/ 745791 h 7032291"/>
              <a:gd name="connsiteX0-93" fmla="*/ 0 w 5909537"/>
              <a:gd name="connsiteY0-94" fmla="*/ 745791 h 7032291"/>
              <a:gd name="connsiteX1-95" fmla="*/ 2535798 w 5909537"/>
              <a:gd name="connsiteY1-96" fmla="*/ 71006 h 7032291"/>
              <a:gd name="connsiteX2-97" fmla="*/ 3793098 w 5909537"/>
              <a:gd name="connsiteY2-98" fmla="*/ 898398 h 7032291"/>
              <a:gd name="connsiteX3-99" fmla="*/ 3983598 w 5909537"/>
              <a:gd name="connsiteY3-100" fmla="*/ 7032291 h 7032291"/>
              <a:gd name="connsiteX4-101" fmla="*/ 0 w 5909537"/>
              <a:gd name="connsiteY4-102" fmla="*/ 7032291 h 7032291"/>
              <a:gd name="connsiteX5-103" fmla="*/ 0 w 5909537"/>
              <a:gd name="connsiteY5-104" fmla="*/ 745791 h 7032291"/>
              <a:gd name="connsiteX0-105" fmla="*/ 0 w 5909537"/>
              <a:gd name="connsiteY0-106" fmla="*/ 745791 h 7032291"/>
              <a:gd name="connsiteX1-107" fmla="*/ 2535798 w 5909537"/>
              <a:gd name="connsiteY1-108" fmla="*/ 71006 h 7032291"/>
              <a:gd name="connsiteX2-109" fmla="*/ 3793098 w 5909537"/>
              <a:gd name="connsiteY2-110" fmla="*/ 898398 h 7032291"/>
              <a:gd name="connsiteX3-111" fmla="*/ 3983598 w 5909537"/>
              <a:gd name="connsiteY3-112" fmla="*/ 7032291 h 7032291"/>
              <a:gd name="connsiteX4-113" fmla="*/ 0 w 5909537"/>
              <a:gd name="connsiteY4-114" fmla="*/ 7032291 h 7032291"/>
              <a:gd name="connsiteX5-115" fmla="*/ 0 w 5909537"/>
              <a:gd name="connsiteY5-116" fmla="*/ 745791 h 7032291"/>
              <a:gd name="connsiteX0-117" fmla="*/ 0 w 5909537"/>
              <a:gd name="connsiteY0-118" fmla="*/ 1157397 h 7443897"/>
              <a:gd name="connsiteX1-119" fmla="*/ 2535798 w 5909537"/>
              <a:gd name="connsiteY1-120" fmla="*/ 482612 h 7443897"/>
              <a:gd name="connsiteX2-121" fmla="*/ 3793098 w 5909537"/>
              <a:gd name="connsiteY2-122" fmla="*/ 1310004 h 7443897"/>
              <a:gd name="connsiteX3-123" fmla="*/ 3983598 w 5909537"/>
              <a:gd name="connsiteY3-124" fmla="*/ 7443897 h 7443897"/>
              <a:gd name="connsiteX4-125" fmla="*/ 0 w 5909537"/>
              <a:gd name="connsiteY4-126" fmla="*/ 7443897 h 7443897"/>
              <a:gd name="connsiteX5-127" fmla="*/ 0 w 5909537"/>
              <a:gd name="connsiteY5-128" fmla="*/ 1157397 h 7443897"/>
              <a:gd name="connsiteX0-129" fmla="*/ 0 w 5909537"/>
              <a:gd name="connsiteY0-130" fmla="*/ 1157397 h 7443897"/>
              <a:gd name="connsiteX1-131" fmla="*/ 2535798 w 5909537"/>
              <a:gd name="connsiteY1-132" fmla="*/ 482612 h 7443897"/>
              <a:gd name="connsiteX2-133" fmla="*/ 3793098 w 5909537"/>
              <a:gd name="connsiteY2-134" fmla="*/ 1310004 h 7443897"/>
              <a:gd name="connsiteX3-135" fmla="*/ 3983598 w 5909537"/>
              <a:gd name="connsiteY3-136" fmla="*/ 7443897 h 7443897"/>
              <a:gd name="connsiteX4-137" fmla="*/ 0 w 5909537"/>
              <a:gd name="connsiteY4-138" fmla="*/ 7443897 h 7443897"/>
              <a:gd name="connsiteX5-139" fmla="*/ 0 w 5909537"/>
              <a:gd name="connsiteY5-140" fmla="*/ 1157397 h 7443897"/>
              <a:gd name="connsiteX0-141" fmla="*/ 0 w 13636106"/>
              <a:gd name="connsiteY0-142" fmla="*/ 1157397 h 7443897"/>
              <a:gd name="connsiteX1-143" fmla="*/ 2535798 w 13636106"/>
              <a:gd name="connsiteY1-144" fmla="*/ 482612 h 7443897"/>
              <a:gd name="connsiteX2-145" fmla="*/ 12651348 w 13636106"/>
              <a:gd name="connsiteY2-146" fmla="*/ 838312 h 7443897"/>
              <a:gd name="connsiteX3-147" fmla="*/ 3983598 w 13636106"/>
              <a:gd name="connsiteY3-148" fmla="*/ 7443897 h 7443897"/>
              <a:gd name="connsiteX4-149" fmla="*/ 0 w 13636106"/>
              <a:gd name="connsiteY4-150" fmla="*/ 7443897 h 7443897"/>
              <a:gd name="connsiteX5-151" fmla="*/ 0 w 13636106"/>
              <a:gd name="connsiteY5-152" fmla="*/ 1157397 h 7443897"/>
              <a:gd name="connsiteX0-153" fmla="*/ 0 w 13474452"/>
              <a:gd name="connsiteY0-154" fmla="*/ 1157397 h 7443897"/>
              <a:gd name="connsiteX1-155" fmla="*/ 2535798 w 13474452"/>
              <a:gd name="connsiteY1-156" fmla="*/ 482612 h 7443897"/>
              <a:gd name="connsiteX2-157" fmla="*/ 12651348 w 13474452"/>
              <a:gd name="connsiteY2-158" fmla="*/ 838312 h 7443897"/>
              <a:gd name="connsiteX3-159" fmla="*/ 3983598 w 13474452"/>
              <a:gd name="connsiteY3-160" fmla="*/ 7443897 h 7443897"/>
              <a:gd name="connsiteX4-161" fmla="*/ 0 w 13474452"/>
              <a:gd name="connsiteY4-162" fmla="*/ 7443897 h 7443897"/>
              <a:gd name="connsiteX5-163" fmla="*/ 0 w 13474452"/>
              <a:gd name="connsiteY5-164" fmla="*/ 1157397 h 7443897"/>
              <a:gd name="connsiteX0-165" fmla="*/ 0 w 13498871"/>
              <a:gd name="connsiteY0-166" fmla="*/ 1157397 h 7443897"/>
              <a:gd name="connsiteX1-167" fmla="*/ 2535798 w 13498871"/>
              <a:gd name="connsiteY1-168" fmla="*/ 482612 h 7443897"/>
              <a:gd name="connsiteX2-169" fmla="*/ 12651348 w 13498871"/>
              <a:gd name="connsiteY2-170" fmla="*/ 838312 h 7443897"/>
              <a:gd name="connsiteX3-171" fmla="*/ 3983598 w 13498871"/>
              <a:gd name="connsiteY3-172" fmla="*/ 7443897 h 7443897"/>
              <a:gd name="connsiteX4-173" fmla="*/ 0 w 13498871"/>
              <a:gd name="connsiteY4-174" fmla="*/ 7443897 h 7443897"/>
              <a:gd name="connsiteX5-175" fmla="*/ 0 w 13498871"/>
              <a:gd name="connsiteY5-176" fmla="*/ 1157397 h 7443897"/>
              <a:gd name="connsiteX0-177" fmla="*/ 0 w 13285693"/>
              <a:gd name="connsiteY0-178" fmla="*/ 1157397 h 7443897"/>
              <a:gd name="connsiteX1-179" fmla="*/ 2535798 w 13285693"/>
              <a:gd name="connsiteY1-180" fmla="*/ 482612 h 7443897"/>
              <a:gd name="connsiteX2-181" fmla="*/ 12651348 w 13285693"/>
              <a:gd name="connsiteY2-182" fmla="*/ 838312 h 7443897"/>
              <a:gd name="connsiteX3-183" fmla="*/ 3983598 w 13285693"/>
              <a:gd name="connsiteY3-184" fmla="*/ 7443897 h 7443897"/>
              <a:gd name="connsiteX4-185" fmla="*/ 0 w 13285693"/>
              <a:gd name="connsiteY4-186" fmla="*/ 7443897 h 7443897"/>
              <a:gd name="connsiteX5-187" fmla="*/ 0 w 13285693"/>
              <a:gd name="connsiteY5-188" fmla="*/ 1157397 h 74438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13285693" h="7443897">
                <a:moveTo>
                  <a:pt x="0" y="1157397"/>
                </a:moveTo>
                <a:cubicBezTo>
                  <a:pt x="508358" y="124355"/>
                  <a:pt x="2075065" y="-477540"/>
                  <a:pt x="2535798" y="482612"/>
                </a:cubicBezTo>
                <a:cubicBezTo>
                  <a:pt x="3015581" y="1576295"/>
                  <a:pt x="11943323" y="816291"/>
                  <a:pt x="12651348" y="838312"/>
                </a:cubicBezTo>
                <a:cubicBezTo>
                  <a:pt x="16537548" y="3248245"/>
                  <a:pt x="1183248" y="2400319"/>
                  <a:pt x="3983598" y="7443897"/>
                </a:cubicBezTo>
                <a:lnTo>
                  <a:pt x="0" y="7443897"/>
                </a:lnTo>
                <a:lnTo>
                  <a:pt x="0" y="1157397"/>
                </a:lnTo>
                <a:close/>
              </a:path>
            </a:pathLst>
          </a:custGeom>
          <a:gradFill>
            <a:gsLst>
              <a:gs pos="61000">
                <a:srgbClr val="C2A1FF"/>
              </a:gs>
              <a:gs pos="29000">
                <a:srgbClr val="F7B2C3"/>
              </a:gs>
              <a:gs pos="100000">
                <a:srgbClr val="1993E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 name="圆角矩形 14"/>
          <p:cNvSpPr/>
          <p:nvPr/>
        </p:nvSpPr>
        <p:spPr>
          <a:xfrm>
            <a:off x="5047640" y="1880685"/>
            <a:ext cx="2052487" cy="1368894"/>
          </a:xfrm>
          <a:prstGeom prst="roundRect">
            <a:avLst>
              <a:gd name="adj" fmla="val 8350"/>
            </a:avLst>
          </a:prstGeom>
          <a:gradFill>
            <a:gsLst>
              <a:gs pos="75000">
                <a:srgbClr val="4748FF"/>
              </a:gs>
              <a:gs pos="18000">
                <a:srgbClr val="0000A8"/>
              </a:gs>
            </a:gsLst>
            <a:lin ang="18600000" scaled="0"/>
          </a:gradFill>
          <a:ln>
            <a:noFill/>
          </a:ln>
          <a:effectLst>
            <a:outerShdw blurRad="63500" dist="50800" dir="2700000" algn="tl" rotWithShape="0">
              <a:srgbClr val="0000A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p>
        </p:txBody>
      </p:sp>
      <p:pic>
        <p:nvPicPr>
          <p:cNvPr id="6" name="Picture 307" descr="C:\Users\Administrator\Desktop\未标题-1.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5320540" y="1134794"/>
            <a:ext cx="1550919" cy="192072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圆角矩形 16"/>
          <p:cNvSpPr/>
          <p:nvPr/>
        </p:nvSpPr>
        <p:spPr>
          <a:xfrm>
            <a:off x="5047640" y="3635535"/>
            <a:ext cx="2052487" cy="1368894"/>
          </a:xfrm>
          <a:prstGeom prst="roundRect">
            <a:avLst>
              <a:gd name="adj" fmla="val 5567"/>
            </a:avLst>
          </a:prstGeom>
          <a:gradFill>
            <a:gsLst>
              <a:gs pos="75000">
                <a:schemeClr val="accent4">
                  <a:lumMod val="60000"/>
                  <a:lumOff val="40000"/>
                </a:schemeClr>
              </a:gs>
              <a:gs pos="18000">
                <a:schemeClr val="accent4"/>
              </a:gs>
            </a:gsLst>
            <a:lin ang="18600000" scaled="0"/>
          </a:gradFill>
          <a:ln>
            <a:noFill/>
          </a:ln>
          <a:effectLst>
            <a:outerShdw blurRad="50800" dist="38100" algn="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p>
        </p:txBody>
      </p:sp>
      <p:pic>
        <p:nvPicPr>
          <p:cNvPr id="8" name="Picture 307" descr="C:\Users\Administrator\Desktop\未标题-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rot="10800000">
            <a:off x="5403825" y="3603866"/>
            <a:ext cx="1340116" cy="222445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6" name="TextBox 106"/>
          <p:cNvSpPr txBox="1"/>
          <p:nvPr/>
        </p:nvSpPr>
        <p:spPr>
          <a:xfrm>
            <a:off x="1849722" y="1690578"/>
            <a:ext cx="2153059" cy="367359"/>
          </a:xfrm>
          <a:prstGeom prst="rect">
            <a:avLst/>
          </a:prstGeom>
          <a:noFill/>
        </p:spPr>
        <p:txBody>
          <a:bodyPr wrap="none" rtlCol="0">
            <a:noAutofit/>
          </a:bodyPr>
          <a:lstStyle/>
          <a:p>
            <a:pPr algn="r"/>
            <a:r>
              <a:rPr lang="en-US" sz="1600" dirty="0">
                <a:latin typeface="Segoe UI" panose="020B0502040204020203" pitchFamily="34" charset="0"/>
                <a:ea typeface="Lato" panose="020F0502020204030203" pitchFamily="34" charset="0"/>
                <a:cs typeface="Segoe UI" panose="020B0502040204020203" pitchFamily="34" charset="0"/>
              </a:rPr>
              <a:t>Option One</a:t>
            </a:r>
            <a:endParaRPr lang="id-ID" sz="1600" dirty="0">
              <a:latin typeface="Segoe UI" panose="020B0502040204020203" pitchFamily="34" charset="0"/>
              <a:ea typeface="Lato" panose="020F0502020204030203" pitchFamily="34" charset="0"/>
              <a:cs typeface="Segoe UI" panose="020B0502040204020203" pitchFamily="34" charset="0"/>
            </a:endParaRPr>
          </a:p>
        </p:txBody>
      </p:sp>
      <p:sp>
        <p:nvSpPr>
          <p:cNvPr id="37" name="TextBox 108"/>
          <p:cNvSpPr txBox="1"/>
          <p:nvPr/>
        </p:nvSpPr>
        <p:spPr>
          <a:xfrm>
            <a:off x="2423085" y="2204420"/>
            <a:ext cx="2309883" cy="461665"/>
          </a:xfrm>
          <a:prstGeom prst="rect">
            <a:avLst/>
          </a:prstGeom>
          <a:noFill/>
        </p:spPr>
        <p:txBody>
          <a:bodyPr wrap="square" rtlCol="0">
            <a:spAutoFit/>
          </a:bodyPr>
          <a:lstStyle/>
          <a:p>
            <a:pPr algn="r"/>
            <a:r>
              <a:rPr lang="id-ID" sz="1200" dirty="0">
                <a:solidFill>
                  <a:schemeClr val="bg1">
                    <a:lumMod val="65000"/>
                  </a:schemeClr>
                </a:solidFill>
                <a:latin typeface="Segoe UI Light" panose="020B0502040204020203" pitchFamily="34" charset="0"/>
                <a:cs typeface="Segoe UI Light" panose="020B0502040204020203" pitchFamily="34" charset="0"/>
              </a:rPr>
              <a:t>Lorem ipsum dolor sit amet put any thing here</a:t>
            </a:r>
            <a:endParaRPr lang="en-US" sz="1200" b="1" dirty="0">
              <a:solidFill>
                <a:schemeClr val="bg1">
                  <a:lumMod val="65000"/>
                </a:schemeClr>
              </a:solidFill>
              <a:latin typeface="Segoe UI Light" panose="020B0502040204020203" pitchFamily="34" charset="0"/>
              <a:cs typeface="Segoe UI Light" panose="020B0502040204020203" pitchFamily="34" charset="0"/>
            </a:endParaRPr>
          </a:p>
        </p:txBody>
      </p:sp>
      <p:sp>
        <p:nvSpPr>
          <p:cNvPr id="38" name="TextBox 112"/>
          <p:cNvSpPr txBox="1"/>
          <p:nvPr/>
        </p:nvSpPr>
        <p:spPr>
          <a:xfrm flipH="1">
            <a:off x="8117028" y="1690578"/>
            <a:ext cx="2153059" cy="367359"/>
          </a:xfrm>
          <a:prstGeom prst="rect">
            <a:avLst/>
          </a:prstGeom>
          <a:noFill/>
        </p:spPr>
        <p:txBody>
          <a:bodyPr wrap="none" rtlCol="0">
            <a:noAutofit/>
          </a:bodyPr>
          <a:lstStyle/>
          <a:p>
            <a:r>
              <a:rPr lang="en-US" sz="1600" dirty="0">
                <a:latin typeface="Segoe UI" panose="020B0502040204020203" pitchFamily="34" charset="0"/>
                <a:ea typeface="Lato" panose="020F0502020204030203" pitchFamily="34" charset="0"/>
                <a:cs typeface="Segoe UI" panose="020B0502040204020203" pitchFamily="34" charset="0"/>
              </a:rPr>
              <a:t>Option Four</a:t>
            </a:r>
            <a:endParaRPr lang="id-ID" sz="1600" dirty="0">
              <a:latin typeface="Segoe UI" panose="020B0502040204020203" pitchFamily="34" charset="0"/>
              <a:ea typeface="Lato" panose="020F0502020204030203" pitchFamily="34" charset="0"/>
              <a:cs typeface="Segoe UI" panose="020B0502040204020203" pitchFamily="34" charset="0"/>
            </a:endParaRPr>
          </a:p>
        </p:txBody>
      </p:sp>
      <p:grpSp>
        <p:nvGrpSpPr>
          <p:cNvPr id="39" name="Group 15"/>
          <p:cNvGrpSpPr/>
          <p:nvPr/>
        </p:nvGrpSpPr>
        <p:grpSpPr>
          <a:xfrm>
            <a:off x="7480126" y="1628205"/>
            <a:ext cx="492104" cy="492104"/>
            <a:chOff x="7516221" y="2144972"/>
            <a:chExt cx="492104" cy="492104"/>
          </a:xfrm>
        </p:grpSpPr>
        <p:sp>
          <p:nvSpPr>
            <p:cNvPr id="40" name="Oval 115"/>
            <p:cNvSpPr/>
            <p:nvPr/>
          </p:nvSpPr>
          <p:spPr>
            <a:xfrm>
              <a:off x="7516221" y="2144972"/>
              <a:ext cx="492104" cy="492104"/>
            </a:xfrm>
            <a:prstGeom prst="ellipse">
              <a:avLst/>
            </a:prstGeom>
            <a:solidFill>
              <a:srgbClr val="3DDBE3"/>
            </a:solidFill>
            <a:ln>
              <a:noFill/>
            </a:ln>
            <a:effectLst>
              <a:outerShdw blurRad="1905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Segoe UI" panose="020B0502040204020203" pitchFamily="34" charset="0"/>
                <a:cs typeface="Segoe UI" panose="020B0502040204020203" pitchFamily="34" charset="0"/>
              </a:endParaRPr>
            </a:p>
          </p:txBody>
        </p:sp>
        <p:sp>
          <p:nvSpPr>
            <p:cNvPr id="41" name="TextBox 116"/>
            <p:cNvSpPr txBox="1"/>
            <p:nvPr/>
          </p:nvSpPr>
          <p:spPr>
            <a:xfrm>
              <a:off x="7523265" y="2252525"/>
              <a:ext cx="478016" cy="276999"/>
            </a:xfrm>
            <a:prstGeom prst="rect">
              <a:avLst/>
            </a:prstGeom>
            <a:noFill/>
          </p:spPr>
          <p:txBody>
            <a:bodyPr wrap="none" rtlCol="0">
              <a:spAutoFit/>
            </a:bodyPr>
            <a:lstStyle/>
            <a:p>
              <a:pPr algn="ctr"/>
              <a:r>
                <a:rPr lang="en-US" sz="1200" dirty="0">
                  <a:solidFill>
                    <a:schemeClr val="bg1"/>
                  </a:solidFill>
                  <a:latin typeface="Segoe UI" panose="020B0502040204020203" pitchFamily="34" charset="0"/>
                  <a:cs typeface="Segoe UI" panose="020B0502040204020203" pitchFamily="34" charset="0"/>
                </a:rPr>
                <a:t>50%</a:t>
              </a:r>
              <a:endParaRPr lang="id-ID" sz="1200" dirty="0">
                <a:solidFill>
                  <a:schemeClr val="bg1"/>
                </a:solidFill>
                <a:latin typeface="Segoe UI" panose="020B0502040204020203" pitchFamily="34" charset="0"/>
                <a:cs typeface="Segoe UI" panose="020B0502040204020203" pitchFamily="34" charset="0"/>
              </a:endParaRPr>
            </a:p>
          </p:txBody>
        </p:sp>
      </p:grpSp>
      <p:sp>
        <p:nvSpPr>
          <p:cNvPr id="42" name="TextBox 114"/>
          <p:cNvSpPr txBox="1"/>
          <p:nvPr/>
        </p:nvSpPr>
        <p:spPr>
          <a:xfrm flipH="1">
            <a:off x="7406314" y="2204420"/>
            <a:ext cx="2309883" cy="461665"/>
          </a:xfrm>
          <a:prstGeom prst="rect">
            <a:avLst/>
          </a:prstGeom>
          <a:noFill/>
        </p:spPr>
        <p:txBody>
          <a:bodyPr wrap="square" rtlCol="0">
            <a:spAutoFit/>
          </a:bodyPr>
          <a:lstStyle/>
          <a:p>
            <a:r>
              <a:rPr lang="id-ID" sz="1200" dirty="0">
                <a:solidFill>
                  <a:schemeClr val="bg1">
                    <a:lumMod val="65000"/>
                  </a:schemeClr>
                </a:solidFill>
                <a:latin typeface="Segoe UI Light" panose="020B0502040204020203" pitchFamily="34" charset="0"/>
                <a:cs typeface="Segoe UI Light" panose="020B0502040204020203" pitchFamily="34" charset="0"/>
              </a:rPr>
              <a:t>Lorem ipsum dolor sit amet put any thing here</a:t>
            </a:r>
            <a:endParaRPr lang="en-US" sz="1200" b="1" dirty="0">
              <a:solidFill>
                <a:schemeClr val="bg1">
                  <a:lumMod val="65000"/>
                </a:schemeClr>
              </a:solidFill>
              <a:latin typeface="Segoe UI Light" panose="020B0502040204020203" pitchFamily="34" charset="0"/>
              <a:cs typeface="Segoe UI Light" panose="020B0502040204020203" pitchFamily="34" charset="0"/>
            </a:endParaRPr>
          </a:p>
        </p:txBody>
      </p:sp>
      <p:sp>
        <p:nvSpPr>
          <p:cNvPr id="43" name="TextBox 100"/>
          <p:cNvSpPr txBox="1"/>
          <p:nvPr/>
        </p:nvSpPr>
        <p:spPr>
          <a:xfrm>
            <a:off x="1065676" y="3129009"/>
            <a:ext cx="2153059" cy="367359"/>
          </a:xfrm>
          <a:prstGeom prst="rect">
            <a:avLst/>
          </a:prstGeom>
          <a:noFill/>
        </p:spPr>
        <p:txBody>
          <a:bodyPr wrap="none" rtlCol="0">
            <a:noAutofit/>
          </a:bodyPr>
          <a:lstStyle/>
          <a:p>
            <a:pPr algn="r"/>
            <a:r>
              <a:rPr lang="en-US" sz="1600" dirty="0">
                <a:latin typeface="Segoe UI" panose="020B0502040204020203" pitchFamily="34" charset="0"/>
                <a:ea typeface="Lato" panose="020F0502020204030203" pitchFamily="34" charset="0"/>
                <a:cs typeface="Segoe UI" panose="020B0502040204020203" pitchFamily="34" charset="0"/>
              </a:rPr>
              <a:t>Option Two</a:t>
            </a:r>
            <a:endParaRPr lang="id-ID" sz="1600" dirty="0">
              <a:latin typeface="Segoe UI" panose="020B0502040204020203" pitchFamily="34" charset="0"/>
              <a:ea typeface="Lato" panose="020F0502020204030203" pitchFamily="34" charset="0"/>
              <a:cs typeface="Segoe UI" panose="020B0502040204020203" pitchFamily="34" charset="0"/>
            </a:endParaRPr>
          </a:p>
        </p:txBody>
      </p:sp>
      <p:sp>
        <p:nvSpPr>
          <p:cNvPr id="44" name="TextBox 102"/>
          <p:cNvSpPr txBox="1"/>
          <p:nvPr/>
        </p:nvSpPr>
        <p:spPr>
          <a:xfrm flipH="1">
            <a:off x="1639039" y="3642851"/>
            <a:ext cx="2309883" cy="461665"/>
          </a:xfrm>
          <a:prstGeom prst="rect">
            <a:avLst/>
          </a:prstGeom>
          <a:noFill/>
        </p:spPr>
        <p:txBody>
          <a:bodyPr wrap="square" rtlCol="0">
            <a:spAutoFit/>
          </a:bodyPr>
          <a:lstStyle/>
          <a:p>
            <a:pPr algn="r"/>
            <a:r>
              <a:rPr lang="id-ID" sz="1200" dirty="0">
                <a:solidFill>
                  <a:schemeClr val="bg1">
                    <a:lumMod val="65000"/>
                  </a:schemeClr>
                </a:solidFill>
                <a:latin typeface="Segoe UI Light" panose="020B0502040204020203" pitchFamily="34" charset="0"/>
                <a:cs typeface="Segoe UI Light" panose="020B0502040204020203" pitchFamily="34" charset="0"/>
              </a:rPr>
              <a:t>Lorem ipsum dolor sit amet put any thing here</a:t>
            </a:r>
            <a:endParaRPr lang="en-US" sz="1200" b="1" dirty="0">
              <a:solidFill>
                <a:schemeClr val="bg1">
                  <a:lumMod val="65000"/>
                </a:schemeClr>
              </a:solidFill>
              <a:latin typeface="Segoe UI Light" panose="020B0502040204020203" pitchFamily="34" charset="0"/>
              <a:cs typeface="Segoe UI Light" panose="020B0502040204020203" pitchFamily="34" charset="0"/>
            </a:endParaRPr>
          </a:p>
        </p:txBody>
      </p:sp>
      <p:sp>
        <p:nvSpPr>
          <p:cNvPr id="45" name="TextBox 118"/>
          <p:cNvSpPr txBox="1"/>
          <p:nvPr/>
        </p:nvSpPr>
        <p:spPr>
          <a:xfrm flipH="1">
            <a:off x="8901074" y="3129009"/>
            <a:ext cx="2153059" cy="367359"/>
          </a:xfrm>
          <a:prstGeom prst="rect">
            <a:avLst/>
          </a:prstGeom>
          <a:noFill/>
        </p:spPr>
        <p:txBody>
          <a:bodyPr wrap="none" rtlCol="0">
            <a:noAutofit/>
          </a:bodyPr>
          <a:lstStyle/>
          <a:p>
            <a:r>
              <a:rPr lang="en-US" sz="1600" dirty="0">
                <a:latin typeface="Segoe UI" panose="020B0502040204020203" pitchFamily="34" charset="0"/>
                <a:ea typeface="Lato" panose="020F0502020204030203" pitchFamily="34" charset="0"/>
                <a:cs typeface="Segoe UI" panose="020B0502040204020203" pitchFamily="34" charset="0"/>
              </a:rPr>
              <a:t>Option Five</a:t>
            </a:r>
            <a:endParaRPr lang="id-ID" sz="1600" dirty="0">
              <a:latin typeface="Segoe UI" panose="020B0502040204020203" pitchFamily="34" charset="0"/>
              <a:ea typeface="Lato" panose="020F0502020204030203" pitchFamily="34" charset="0"/>
              <a:cs typeface="Segoe UI" panose="020B0502040204020203" pitchFamily="34" charset="0"/>
            </a:endParaRPr>
          </a:p>
        </p:txBody>
      </p:sp>
      <p:grpSp>
        <p:nvGrpSpPr>
          <p:cNvPr id="46" name="Group 16"/>
          <p:cNvGrpSpPr/>
          <p:nvPr/>
        </p:nvGrpSpPr>
        <p:grpSpPr>
          <a:xfrm>
            <a:off x="8264172" y="3066636"/>
            <a:ext cx="492104" cy="492104"/>
            <a:chOff x="8300267" y="3583403"/>
            <a:chExt cx="492104" cy="492104"/>
          </a:xfrm>
        </p:grpSpPr>
        <p:sp>
          <p:nvSpPr>
            <p:cNvPr id="47" name="Oval 121"/>
            <p:cNvSpPr/>
            <p:nvPr/>
          </p:nvSpPr>
          <p:spPr>
            <a:xfrm>
              <a:off x="8300267" y="3583403"/>
              <a:ext cx="492104" cy="492104"/>
            </a:xfrm>
            <a:prstGeom prst="ellipse">
              <a:avLst/>
            </a:prstGeom>
            <a:solidFill>
              <a:srgbClr val="F7B2C3"/>
            </a:solidFill>
            <a:ln>
              <a:noFill/>
            </a:ln>
            <a:effectLst>
              <a:outerShdw blurRad="1905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Segoe UI" panose="020B0502040204020203" pitchFamily="34" charset="0"/>
                <a:cs typeface="Segoe UI" panose="020B0502040204020203" pitchFamily="34" charset="0"/>
              </a:endParaRPr>
            </a:p>
          </p:txBody>
        </p:sp>
        <p:sp>
          <p:nvSpPr>
            <p:cNvPr id="48" name="TextBox 122"/>
            <p:cNvSpPr txBox="1"/>
            <p:nvPr/>
          </p:nvSpPr>
          <p:spPr>
            <a:xfrm>
              <a:off x="8300899" y="3690956"/>
              <a:ext cx="490840" cy="276999"/>
            </a:xfrm>
            <a:prstGeom prst="rect">
              <a:avLst/>
            </a:prstGeom>
            <a:noFill/>
          </p:spPr>
          <p:txBody>
            <a:bodyPr wrap="none" rtlCol="0">
              <a:spAutoFit/>
            </a:bodyPr>
            <a:lstStyle/>
            <a:p>
              <a:pPr algn="ctr"/>
              <a:r>
                <a:rPr lang="en-US" sz="1200" dirty="0">
                  <a:solidFill>
                    <a:schemeClr val="bg1"/>
                  </a:solidFill>
                  <a:latin typeface="Segoe UI" panose="020B0502040204020203" pitchFamily="34" charset="0"/>
                  <a:cs typeface="Segoe UI" panose="020B0502040204020203" pitchFamily="34" charset="0"/>
                </a:rPr>
                <a:t>25%</a:t>
              </a:r>
              <a:endParaRPr lang="id-ID" sz="1200" dirty="0">
                <a:solidFill>
                  <a:schemeClr val="bg1"/>
                </a:solidFill>
                <a:latin typeface="Segoe UI" panose="020B0502040204020203" pitchFamily="34" charset="0"/>
                <a:cs typeface="Segoe UI" panose="020B0502040204020203" pitchFamily="34" charset="0"/>
              </a:endParaRPr>
            </a:p>
          </p:txBody>
        </p:sp>
      </p:grpSp>
      <p:sp>
        <p:nvSpPr>
          <p:cNvPr id="49" name="TextBox 120"/>
          <p:cNvSpPr txBox="1"/>
          <p:nvPr/>
        </p:nvSpPr>
        <p:spPr>
          <a:xfrm flipH="1">
            <a:off x="8190360" y="3642851"/>
            <a:ext cx="2309883" cy="461665"/>
          </a:xfrm>
          <a:prstGeom prst="rect">
            <a:avLst/>
          </a:prstGeom>
          <a:noFill/>
        </p:spPr>
        <p:txBody>
          <a:bodyPr wrap="square" rtlCol="0">
            <a:spAutoFit/>
          </a:bodyPr>
          <a:lstStyle/>
          <a:p>
            <a:r>
              <a:rPr lang="id-ID" sz="1200" dirty="0">
                <a:solidFill>
                  <a:schemeClr val="bg1">
                    <a:lumMod val="65000"/>
                  </a:schemeClr>
                </a:solidFill>
                <a:latin typeface="Segoe UI Light" panose="020B0502040204020203" pitchFamily="34" charset="0"/>
                <a:cs typeface="Segoe UI Light" panose="020B0502040204020203" pitchFamily="34" charset="0"/>
              </a:rPr>
              <a:t>Lorem ipsum dolor sit amet put any thing here</a:t>
            </a:r>
            <a:endParaRPr lang="en-US" sz="1200" b="1" dirty="0">
              <a:solidFill>
                <a:schemeClr val="bg1">
                  <a:lumMod val="65000"/>
                </a:schemeClr>
              </a:solidFill>
              <a:latin typeface="Segoe UI Light" panose="020B0502040204020203" pitchFamily="34" charset="0"/>
              <a:cs typeface="Segoe UI Light" panose="020B0502040204020203" pitchFamily="34" charset="0"/>
            </a:endParaRPr>
          </a:p>
        </p:txBody>
      </p:sp>
      <p:sp>
        <p:nvSpPr>
          <p:cNvPr id="50" name="TextBox 124"/>
          <p:cNvSpPr txBox="1"/>
          <p:nvPr/>
        </p:nvSpPr>
        <p:spPr>
          <a:xfrm>
            <a:off x="281631" y="4567440"/>
            <a:ext cx="2153059" cy="367359"/>
          </a:xfrm>
          <a:prstGeom prst="rect">
            <a:avLst/>
          </a:prstGeom>
          <a:noFill/>
        </p:spPr>
        <p:txBody>
          <a:bodyPr wrap="none" rtlCol="0">
            <a:noAutofit/>
          </a:bodyPr>
          <a:lstStyle/>
          <a:p>
            <a:pPr algn="r"/>
            <a:r>
              <a:rPr lang="en-US" sz="1600" dirty="0">
                <a:latin typeface="Segoe UI" panose="020B0502040204020203" pitchFamily="34" charset="0"/>
                <a:ea typeface="Lato" panose="020F0502020204030203" pitchFamily="34" charset="0"/>
                <a:cs typeface="Segoe UI" panose="020B0502040204020203" pitchFamily="34" charset="0"/>
              </a:rPr>
              <a:t>Option Three</a:t>
            </a:r>
            <a:endParaRPr lang="id-ID" sz="1600" dirty="0">
              <a:latin typeface="Segoe UI" panose="020B0502040204020203" pitchFamily="34" charset="0"/>
              <a:ea typeface="Lato" panose="020F0502020204030203" pitchFamily="34" charset="0"/>
              <a:cs typeface="Segoe UI" panose="020B0502040204020203" pitchFamily="34" charset="0"/>
            </a:endParaRPr>
          </a:p>
        </p:txBody>
      </p:sp>
      <p:sp>
        <p:nvSpPr>
          <p:cNvPr id="51" name="TextBox 126"/>
          <p:cNvSpPr txBox="1"/>
          <p:nvPr/>
        </p:nvSpPr>
        <p:spPr>
          <a:xfrm>
            <a:off x="854994" y="5081282"/>
            <a:ext cx="2309883" cy="461665"/>
          </a:xfrm>
          <a:prstGeom prst="rect">
            <a:avLst/>
          </a:prstGeom>
          <a:noFill/>
        </p:spPr>
        <p:txBody>
          <a:bodyPr wrap="square" rtlCol="0">
            <a:spAutoFit/>
          </a:bodyPr>
          <a:lstStyle/>
          <a:p>
            <a:pPr algn="r"/>
            <a:r>
              <a:rPr lang="id-ID" sz="1200" dirty="0">
                <a:solidFill>
                  <a:schemeClr val="bg1">
                    <a:lumMod val="65000"/>
                  </a:schemeClr>
                </a:solidFill>
                <a:latin typeface="Segoe UI Light" panose="020B0502040204020203" pitchFamily="34" charset="0"/>
                <a:cs typeface="Segoe UI Light" panose="020B0502040204020203" pitchFamily="34" charset="0"/>
              </a:rPr>
              <a:t>Lorem ipsum dolor sit amet put any thing here</a:t>
            </a:r>
            <a:endParaRPr lang="en-US" sz="1200" b="1" dirty="0">
              <a:solidFill>
                <a:schemeClr val="bg1">
                  <a:lumMod val="65000"/>
                </a:schemeClr>
              </a:solidFill>
              <a:latin typeface="Segoe UI Light" panose="020B0502040204020203" pitchFamily="34" charset="0"/>
              <a:cs typeface="Segoe UI Light" panose="020B0502040204020203" pitchFamily="34" charset="0"/>
            </a:endParaRPr>
          </a:p>
        </p:txBody>
      </p:sp>
      <p:sp>
        <p:nvSpPr>
          <p:cNvPr id="52" name="TextBox 130"/>
          <p:cNvSpPr txBox="1"/>
          <p:nvPr/>
        </p:nvSpPr>
        <p:spPr>
          <a:xfrm flipH="1">
            <a:off x="9685120" y="4567440"/>
            <a:ext cx="2153059" cy="367359"/>
          </a:xfrm>
          <a:prstGeom prst="rect">
            <a:avLst/>
          </a:prstGeom>
          <a:noFill/>
        </p:spPr>
        <p:txBody>
          <a:bodyPr wrap="none" rtlCol="0">
            <a:noAutofit/>
          </a:bodyPr>
          <a:lstStyle/>
          <a:p>
            <a:r>
              <a:rPr lang="en-US" sz="1600" dirty="0">
                <a:latin typeface="Segoe UI" panose="020B0502040204020203" pitchFamily="34" charset="0"/>
                <a:ea typeface="Lato" panose="020F0502020204030203" pitchFamily="34" charset="0"/>
                <a:cs typeface="Segoe UI" panose="020B0502040204020203" pitchFamily="34" charset="0"/>
              </a:rPr>
              <a:t>Option Six</a:t>
            </a:r>
            <a:endParaRPr lang="id-ID" sz="1600" dirty="0">
              <a:latin typeface="Segoe UI" panose="020B0502040204020203" pitchFamily="34" charset="0"/>
              <a:ea typeface="Lato" panose="020F0502020204030203" pitchFamily="34" charset="0"/>
              <a:cs typeface="Segoe UI" panose="020B0502040204020203" pitchFamily="34" charset="0"/>
            </a:endParaRPr>
          </a:p>
        </p:txBody>
      </p:sp>
      <p:grpSp>
        <p:nvGrpSpPr>
          <p:cNvPr id="53" name="Group 17"/>
          <p:cNvGrpSpPr/>
          <p:nvPr/>
        </p:nvGrpSpPr>
        <p:grpSpPr>
          <a:xfrm>
            <a:off x="9048218" y="4505067"/>
            <a:ext cx="492104" cy="492104"/>
            <a:chOff x="9084313" y="5021834"/>
            <a:chExt cx="492104" cy="492104"/>
          </a:xfrm>
        </p:grpSpPr>
        <p:sp>
          <p:nvSpPr>
            <p:cNvPr id="54" name="Oval 133"/>
            <p:cNvSpPr/>
            <p:nvPr/>
          </p:nvSpPr>
          <p:spPr>
            <a:xfrm>
              <a:off x="9084313" y="5021834"/>
              <a:ext cx="492104" cy="492104"/>
            </a:xfrm>
            <a:prstGeom prst="ellipse">
              <a:avLst/>
            </a:prstGeom>
            <a:solidFill>
              <a:srgbClr val="C2A1FF"/>
            </a:solidFill>
            <a:ln>
              <a:noFill/>
            </a:ln>
            <a:effectLst>
              <a:outerShdw blurRad="1905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Segoe UI" panose="020B0502040204020203" pitchFamily="34" charset="0"/>
                <a:cs typeface="Segoe UI" panose="020B0502040204020203" pitchFamily="34" charset="0"/>
              </a:endParaRPr>
            </a:p>
          </p:txBody>
        </p:sp>
        <p:sp>
          <p:nvSpPr>
            <p:cNvPr id="55" name="TextBox 134"/>
            <p:cNvSpPr txBox="1"/>
            <p:nvPr/>
          </p:nvSpPr>
          <p:spPr>
            <a:xfrm>
              <a:off x="9084945" y="5129387"/>
              <a:ext cx="490840" cy="276999"/>
            </a:xfrm>
            <a:prstGeom prst="rect">
              <a:avLst/>
            </a:prstGeom>
            <a:noFill/>
          </p:spPr>
          <p:txBody>
            <a:bodyPr wrap="none" rtlCol="0">
              <a:spAutoFit/>
            </a:bodyPr>
            <a:lstStyle/>
            <a:p>
              <a:pPr algn="ctr"/>
              <a:r>
                <a:rPr lang="en-US" sz="1200" dirty="0">
                  <a:solidFill>
                    <a:schemeClr val="bg1"/>
                  </a:solidFill>
                  <a:latin typeface="Segoe UI" panose="020B0502040204020203" pitchFamily="34" charset="0"/>
                  <a:cs typeface="Segoe UI" panose="020B0502040204020203" pitchFamily="34" charset="0"/>
                </a:rPr>
                <a:t>15%</a:t>
              </a:r>
              <a:endParaRPr lang="id-ID" sz="1200" dirty="0">
                <a:solidFill>
                  <a:schemeClr val="bg1"/>
                </a:solidFill>
                <a:latin typeface="Segoe UI" panose="020B0502040204020203" pitchFamily="34" charset="0"/>
                <a:cs typeface="Segoe UI" panose="020B0502040204020203" pitchFamily="34" charset="0"/>
              </a:endParaRPr>
            </a:p>
          </p:txBody>
        </p:sp>
      </p:grpSp>
      <p:sp>
        <p:nvSpPr>
          <p:cNvPr id="56" name="TextBox 132"/>
          <p:cNvSpPr txBox="1"/>
          <p:nvPr/>
        </p:nvSpPr>
        <p:spPr>
          <a:xfrm flipH="1">
            <a:off x="8974406" y="5081282"/>
            <a:ext cx="2309883" cy="461665"/>
          </a:xfrm>
          <a:prstGeom prst="rect">
            <a:avLst/>
          </a:prstGeom>
          <a:noFill/>
        </p:spPr>
        <p:txBody>
          <a:bodyPr wrap="square" rtlCol="0">
            <a:spAutoFit/>
          </a:bodyPr>
          <a:lstStyle/>
          <a:p>
            <a:r>
              <a:rPr lang="id-ID" sz="1200" dirty="0">
                <a:solidFill>
                  <a:schemeClr val="bg1">
                    <a:lumMod val="65000"/>
                  </a:schemeClr>
                </a:solidFill>
                <a:latin typeface="Segoe UI Light" panose="020B0502040204020203" pitchFamily="34" charset="0"/>
                <a:cs typeface="Segoe UI Light" panose="020B0502040204020203" pitchFamily="34" charset="0"/>
              </a:rPr>
              <a:t>Lorem ipsum dolor sit amet put any thing here</a:t>
            </a:r>
            <a:endParaRPr lang="en-US" sz="1200" b="1" dirty="0">
              <a:solidFill>
                <a:schemeClr val="bg1">
                  <a:lumMod val="65000"/>
                </a:schemeClr>
              </a:solidFill>
              <a:latin typeface="Segoe UI Light" panose="020B0502040204020203" pitchFamily="34" charset="0"/>
              <a:cs typeface="Segoe UI Light" panose="020B0502040204020203" pitchFamily="34" charset="0"/>
            </a:endParaRPr>
          </a:p>
        </p:txBody>
      </p:sp>
      <p:grpSp>
        <p:nvGrpSpPr>
          <p:cNvPr id="57" name="Group 12"/>
          <p:cNvGrpSpPr/>
          <p:nvPr/>
        </p:nvGrpSpPr>
        <p:grpSpPr>
          <a:xfrm>
            <a:off x="4097518" y="1628205"/>
            <a:ext cx="492104" cy="492104"/>
            <a:chOff x="4133613" y="2144972"/>
            <a:chExt cx="492104" cy="492104"/>
          </a:xfrm>
        </p:grpSpPr>
        <p:sp>
          <p:nvSpPr>
            <p:cNvPr id="58" name="Oval 109"/>
            <p:cNvSpPr/>
            <p:nvPr/>
          </p:nvSpPr>
          <p:spPr>
            <a:xfrm flipH="1">
              <a:off x="4133613" y="2144972"/>
              <a:ext cx="492104" cy="492104"/>
            </a:xfrm>
            <a:prstGeom prst="ellipse">
              <a:avLst/>
            </a:prstGeom>
            <a:solidFill>
              <a:schemeClr val="accent3"/>
            </a:solidFill>
            <a:ln>
              <a:noFill/>
            </a:ln>
            <a:effectLst>
              <a:outerShdw blurRad="1905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200" dirty="0">
                <a:latin typeface="Segoe UI" panose="020B0502040204020203" pitchFamily="34" charset="0"/>
                <a:cs typeface="Segoe UI" panose="020B0502040204020203" pitchFamily="34" charset="0"/>
              </a:endParaRPr>
            </a:p>
          </p:txBody>
        </p:sp>
        <p:grpSp>
          <p:nvGrpSpPr>
            <p:cNvPr id="59" name="Group 141"/>
            <p:cNvGrpSpPr/>
            <p:nvPr/>
          </p:nvGrpSpPr>
          <p:grpSpPr>
            <a:xfrm>
              <a:off x="4256848" y="2287699"/>
              <a:ext cx="245634" cy="206650"/>
              <a:chOff x="5356342" y="3093565"/>
              <a:chExt cx="465138" cy="391319"/>
            </a:xfrm>
            <a:solidFill>
              <a:schemeClr val="bg1"/>
            </a:solidFill>
          </p:grpSpPr>
          <p:sp>
            <p:nvSpPr>
              <p:cNvPr id="60" name="AutoShape 120"/>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61" name="AutoShape 121"/>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62" name="AutoShape 122"/>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63" name="Group 13"/>
          <p:cNvGrpSpPr/>
          <p:nvPr/>
        </p:nvGrpSpPr>
        <p:grpSpPr>
          <a:xfrm>
            <a:off x="3313472" y="3066636"/>
            <a:ext cx="492104" cy="492104"/>
            <a:chOff x="3349567" y="3583403"/>
            <a:chExt cx="492104" cy="492104"/>
          </a:xfrm>
        </p:grpSpPr>
        <p:sp>
          <p:nvSpPr>
            <p:cNvPr id="64" name="Oval 103"/>
            <p:cNvSpPr/>
            <p:nvPr/>
          </p:nvSpPr>
          <p:spPr>
            <a:xfrm flipH="1">
              <a:off x="3349567" y="3583403"/>
              <a:ext cx="492104" cy="492104"/>
            </a:xfrm>
            <a:prstGeom prst="ellipse">
              <a:avLst/>
            </a:prstGeom>
            <a:solidFill>
              <a:srgbClr val="7611D5"/>
            </a:solidFill>
            <a:ln>
              <a:noFill/>
            </a:ln>
            <a:effectLst>
              <a:outerShdw blurRad="1905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200" dirty="0">
                <a:latin typeface="Segoe UI" panose="020B0502040204020203" pitchFamily="34" charset="0"/>
                <a:cs typeface="Segoe UI" panose="020B0502040204020203" pitchFamily="34" charset="0"/>
              </a:endParaRPr>
            </a:p>
          </p:txBody>
        </p:sp>
        <p:grpSp>
          <p:nvGrpSpPr>
            <p:cNvPr id="65" name="Group 145"/>
            <p:cNvGrpSpPr/>
            <p:nvPr/>
          </p:nvGrpSpPr>
          <p:grpSpPr>
            <a:xfrm>
              <a:off x="3473011" y="3706847"/>
              <a:ext cx="245216" cy="245216"/>
              <a:chOff x="4427654" y="3049909"/>
              <a:chExt cx="464344" cy="464344"/>
            </a:xfrm>
            <a:solidFill>
              <a:schemeClr val="bg1"/>
            </a:solidFill>
          </p:grpSpPr>
          <p:sp>
            <p:nvSpPr>
              <p:cNvPr id="66" name="AutoShape 123"/>
              <p:cNvSpPr/>
              <p:nvPr/>
            </p:nvSpPr>
            <p:spPr bwMode="auto">
              <a:xfrm>
                <a:off x="4427654"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67" name="AutoShape 124"/>
              <p:cNvSpPr/>
              <p:nvPr/>
            </p:nvSpPr>
            <p:spPr bwMode="auto">
              <a:xfrm>
                <a:off x="4558623" y="318008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68" name="AutoShape 125"/>
              <p:cNvSpPr/>
              <p:nvPr/>
            </p:nvSpPr>
            <p:spPr bwMode="auto">
              <a:xfrm>
                <a:off x="4601485" y="322374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69" name="Group 14"/>
          <p:cNvGrpSpPr/>
          <p:nvPr/>
        </p:nvGrpSpPr>
        <p:grpSpPr>
          <a:xfrm>
            <a:off x="2529427" y="4505067"/>
            <a:ext cx="492104" cy="492104"/>
            <a:chOff x="2565522" y="5021834"/>
            <a:chExt cx="492104" cy="492104"/>
          </a:xfrm>
        </p:grpSpPr>
        <p:sp>
          <p:nvSpPr>
            <p:cNvPr id="70" name="Oval 127"/>
            <p:cNvSpPr/>
            <p:nvPr/>
          </p:nvSpPr>
          <p:spPr>
            <a:xfrm flipH="1">
              <a:off x="2565522" y="5021834"/>
              <a:ext cx="492104" cy="492104"/>
            </a:xfrm>
            <a:prstGeom prst="ellipse">
              <a:avLst/>
            </a:prstGeom>
            <a:solidFill>
              <a:srgbClr val="3DDBE3"/>
            </a:solidFill>
            <a:ln>
              <a:noFill/>
            </a:ln>
            <a:effectLst>
              <a:outerShdw blurRad="1905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200" dirty="0">
                <a:latin typeface="Segoe UI" panose="020B0502040204020203" pitchFamily="34" charset="0"/>
                <a:cs typeface="Segoe UI" panose="020B0502040204020203" pitchFamily="34" charset="0"/>
              </a:endParaRPr>
            </a:p>
          </p:txBody>
        </p:sp>
        <p:grpSp>
          <p:nvGrpSpPr>
            <p:cNvPr id="71" name="Group 149"/>
            <p:cNvGrpSpPr/>
            <p:nvPr/>
          </p:nvGrpSpPr>
          <p:grpSpPr>
            <a:xfrm>
              <a:off x="2688966" y="5145069"/>
              <a:ext cx="245216" cy="245634"/>
              <a:chOff x="7275629" y="3973834"/>
              <a:chExt cx="464344" cy="465138"/>
            </a:xfrm>
            <a:solidFill>
              <a:schemeClr val="bg1"/>
            </a:solidFill>
          </p:grpSpPr>
          <p:sp>
            <p:nvSpPr>
              <p:cNvPr id="72"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73"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74"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75"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76"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77"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7"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9" presetClass="entr" presetSubtype="0" decel="10000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 calcmode="lin" valueType="num">
                                      <p:cBhvr>
                                        <p:cTn id="22" dur="500" fill="hold"/>
                                        <p:tgtEl>
                                          <p:spTgt spid="7"/>
                                        </p:tgtEl>
                                        <p:attrNameLst>
                                          <p:attrName>style.rotation</p:attrName>
                                        </p:attrNameLst>
                                      </p:cBhvr>
                                      <p:tavLst>
                                        <p:tav tm="0">
                                          <p:val>
                                            <p:fltVal val="360"/>
                                          </p:val>
                                        </p:tav>
                                        <p:tav tm="100000">
                                          <p:val>
                                            <p:fltVal val="0"/>
                                          </p:val>
                                        </p:tav>
                                      </p:tavLst>
                                    </p:anim>
                                    <p:animEffect transition="in" filter="fade">
                                      <p:cBhvr>
                                        <p:cTn id="23" dur="500"/>
                                        <p:tgtEl>
                                          <p:spTgt spid="7"/>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2" presetClass="entr" presetSubtype="8" decel="100000" fill="hold" nodeType="withEffect">
                                  <p:stCondLst>
                                    <p:cond delay="1500"/>
                                  </p:stCondLst>
                                  <p:childTnLst>
                                    <p:set>
                                      <p:cBhvr>
                                        <p:cTn id="31" dur="1" fill="hold">
                                          <p:stCondLst>
                                            <p:cond delay="0"/>
                                          </p:stCondLst>
                                        </p:cTn>
                                        <p:tgtEl>
                                          <p:spTgt spid="57"/>
                                        </p:tgtEl>
                                        <p:attrNameLst>
                                          <p:attrName>style.visibility</p:attrName>
                                        </p:attrNameLst>
                                      </p:cBhvr>
                                      <p:to>
                                        <p:strVal val="visible"/>
                                      </p:to>
                                    </p:set>
                                    <p:anim calcmode="lin" valueType="num">
                                      <p:cBhvr additive="base">
                                        <p:cTn id="32" dur="500" fill="hold"/>
                                        <p:tgtEl>
                                          <p:spTgt spid="57"/>
                                        </p:tgtEl>
                                        <p:attrNameLst>
                                          <p:attrName>ppt_x</p:attrName>
                                        </p:attrNameLst>
                                      </p:cBhvr>
                                      <p:tavLst>
                                        <p:tav tm="0">
                                          <p:val>
                                            <p:strVal val="0-#ppt_w/2"/>
                                          </p:val>
                                        </p:tav>
                                        <p:tav tm="100000">
                                          <p:val>
                                            <p:strVal val="#ppt_x"/>
                                          </p:val>
                                        </p:tav>
                                      </p:tavLst>
                                    </p:anim>
                                    <p:anim calcmode="lin" valueType="num">
                                      <p:cBhvr additive="base">
                                        <p:cTn id="33" dur="500" fill="hold"/>
                                        <p:tgtEl>
                                          <p:spTgt spid="57"/>
                                        </p:tgtEl>
                                        <p:attrNameLst>
                                          <p:attrName>ppt_y</p:attrName>
                                        </p:attrNameLst>
                                      </p:cBhvr>
                                      <p:tavLst>
                                        <p:tav tm="0">
                                          <p:val>
                                            <p:strVal val="#ppt_y"/>
                                          </p:val>
                                        </p:tav>
                                        <p:tav tm="100000">
                                          <p:val>
                                            <p:strVal val="#ppt_y"/>
                                          </p:val>
                                        </p:tav>
                                      </p:tavLst>
                                    </p:anim>
                                  </p:childTnLst>
                                </p:cTn>
                              </p:par>
                              <p:par>
                                <p:cTn id="34" presetID="2" presetClass="entr" presetSubtype="8" decel="100000" fill="hold" grpId="0" nodeType="withEffect">
                                  <p:stCondLst>
                                    <p:cond delay="175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500" fill="hold"/>
                                        <p:tgtEl>
                                          <p:spTgt spid="36"/>
                                        </p:tgtEl>
                                        <p:attrNameLst>
                                          <p:attrName>ppt_x</p:attrName>
                                        </p:attrNameLst>
                                      </p:cBhvr>
                                      <p:tavLst>
                                        <p:tav tm="0">
                                          <p:val>
                                            <p:strVal val="0-#ppt_w/2"/>
                                          </p:val>
                                        </p:tav>
                                        <p:tav tm="100000">
                                          <p:val>
                                            <p:strVal val="#ppt_x"/>
                                          </p:val>
                                        </p:tav>
                                      </p:tavLst>
                                    </p:anim>
                                    <p:anim calcmode="lin" valueType="num">
                                      <p:cBhvr additive="base">
                                        <p:cTn id="37" dur="500" fill="hold"/>
                                        <p:tgtEl>
                                          <p:spTgt spid="36"/>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00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0-#ppt_w/2"/>
                                          </p:val>
                                        </p:tav>
                                        <p:tav tm="100000">
                                          <p:val>
                                            <p:strVal val="#ppt_x"/>
                                          </p:val>
                                        </p:tav>
                                      </p:tavLst>
                                    </p:anim>
                                    <p:anim calcmode="lin" valueType="num">
                                      <p:cBhvr additive="base">
                                        <p:cTn id="41" dur="500" fill="hold"/>
                                        <p:tgtEl>
                                          <p:spTgt spid="37"/>
                                        </p:tgtEl>
                                        <p:attrNameLst>
                                          <p:attrName>ppt_y</p:attrName>
                                        </p:attrNameLst>
                                      </p:cBhvr>
                                      <p:tavLst>
                                        <p:tav tm="0">
                                          <p:val>
                                            <p:strVal val="#ppt_y"/>
                                          </p:val>
                                        </p:tav>
                                        <p:tav tm="100000">
                                          <p:val>
                                            <p:strVal val="#ppt_y"/>
                                          </p:val>
                                        </p:tav>
                                      </p:tavLst>
                                    </p:anim>
                                  </p:childTnLst>
                                </p:cTn>
                              </p:par>
                              <p:par>
                                <p:cTn id="42" presetID="2" presetClass="entr" presetSubtype="8" decel="100000" fill="hold" nodeType="withEffect">
                                  <p:stCondLst>
                                    <p:cond delay="2250"/>
                                  </p:stCondLst>
                                  <p:childTnLst>
                                    <p:set>
                                      <p:cBhvr>
                                        <p:cTn id="43" dur="1" fill="hold">
                                          <p:stCondLst>
                                            <p:cond delay="0"/>
                                          </p:stCondLst>
                                        </p:cTn>
                                        <p:tgtEl>
                                          <p:spTgt spid="63"/>
                                        </p:tgtEl>
                                        <p:attrNameLst>
                                          <p:attrName>style.visibility</p:attrName>
                                        </p:attrNameLst>
                                      </p:cBhvr>
                                      <p:to>
                                        <p:strVal val="visible"/>
                                      </p:to>
                                    </p:set>
                                    <p:anim calcmode="lin" valueType="num">
                                      <p:cBhvr additive="base">
                                        <p:cTn id="44" dur="500" fill="hold"/>
                                        <p:tgtEl>
                                          <p:spTgt spid="63"/>
                                        </p:tgtEl>
                                        <p:attrNameLst>
                                          <p:attrName>ppt_x</p:attrName>
                                        </p:attrNameLst>
                                      </p:cBhvr>
                                      <p:tavLst>
                                        <p:tav tm="0">
                                          <p:val>
                                            <p:strVal val="0-#ppt_w/2"/>
                                          </p:val>
                                        </p:tav>
                                        <p:tav tm="100000">
                                          <p:val>
                                            <p:strVal val="#ppt_x"/>
                                          </p:val>
                                        </p:tav>
                                      </p:tavLst>
                                    </p:anim>
                                    <p:anim calcmode="lin" valueType="num">
                                      <p:cBhvr additive="base">
                                        <p:cTn id="45" dur="500" fill="hold"/>
                                        <p:tgtEl>
                                          <p:spTgt spid="63"/>
                                        </p:tgtEl>
                                        <p:attrNameLst>
                                          <p:attrName>ppt_y</p:attrName>
                                        </p:attrNameLst>
                                      </p:cBhvr>
                                      <p:tavLst>
                                        <p:tav tm="0">
                                          <p:val>
                                            <p:strVal val="#ppt_y"/>
                                          </p:val>
                                        </p:tav>
                                        <p:tav tm="100000">
                                          <p:val>
                                            <p:strVal val="#ppt_y"/>
                                          </p:val>
                                        </p:tav>
                                      </p:tavLst>
                                    </p:anim>
                                  </p:childTnLst>
                                </p:cTn>
                              </p:par>
                              <p:par>
                                <p:cTn id="46" presetID="2" presetClass="entr" presetSubtype="8" decel="100000" fill="hold" grpId="0" nodeType="withEffect">
                                  <p:stCondLst>
                                    <p:cond delay="2500"/>
                                  </p:stCondLst>
                                  <p:childTnLst>
                                    <p:set>
                                      <p:cBhvr>
                                        <p:cTn id="47" dur="1" fill="hold">
                                          <p:stCondLst>
                                            <p:cond delay="0"/>
                                          </p:stCondLst>
                                        </p:cTn>
                                        <p:tgtEl>
                                          <p:spTgt spid="43"/>
                                        </p:tgtEl>
                                        <p:attrNameLst>
                                          <p:attrName>style.visibility</p:attrName>
                                        </p:attrNameLst>
                                      </p:cBhvr>
                                      <p:to>
                                        <p:strVal val="visible"/>
                                      </p:to>
                                    </p:set>
                                    <p:anim calcmode="lin" valueType="num">
                                      <p:cBhvr additive="base">
                                        <p:cTn id="48" dur="500" fill="hold"/>
                                        <p:tgtEl>
                                          <p:spTgt spid="43"/>
                                        </p:tgtEl>
                                        <p:attrNameLst>
                                          <p:attrName>ppt_x</p:attrName>
                                        </p:attrNameLst>
                                      </p:cBhvr>
                                      <p:tavLst>
                                        <p:tav tm="0">
                                          <p:val>
                                            <p:strVal val="0-#ppt_w/2"/>
                                          </p:val>
                                        </p:tav>
                                        <p:tav tm="100000">
                                          <p:val>
                                            <p:strVal val="#ppt_x"/>
                                          </p:val>
                                        </p:tav>
                                      </p:tavLst>
                                    </p:anim>
                                    <p:anim calcmode="lin" valueType="num">
                                      <p:cBhvr additive="base">
                                        <p:cTn id="49" dur="500" fill="hold"/>
                                        <p:tgtEl>
                                          <p:spTgt spid="43"/>
                                        </p:tgtEl>
                                        <p:attrNameLst>
                                          <p:attrName>ppt_y</p:attrName>
                                        </p:attrNameLst>
                                      </p:cBhvr>
                                      <p:tavLst>
                                        <p:tav tm="0">
                                          <p:val>
                                            <p:strVal val="#ppt_y"/>
                                          </p:val>
                                        </p:tav>
                                        <p:tav tm="100000">
                                          <p:val>
                                            <p:strVal val="#ppt_y"/>
                                          </p:val>
                                        </p:tav>
                                      </p:tavLst>
                                    </p:anim>
                                  </p:childTnLst>
                                </p:cTn>
                              </p:par>
                              <p:par>
                                <p:cTn id="50" presetID="2" presetClass="entr" presetSubtype="8" decel="100000" fill="hold" grpId="0" nodeType="withEffect">
                                  <p:stCondLst>
                                    <p:cond delay="2750"/>
                                  </p:stCondLst>
                                  <p:childTnLst>
                                    <p:set>
                                      <p:cBhvr>
                                        <p:cTn id="51" dur="1" fill="hold">
                                          <p:stCondLst>
                                            <p:cond delay="0"/>
                                          </p:stCondLst>
                                        </p:cTn>
                                        <p:tgtEl>
                                          <p:spTgt spid="44"/>
                                        </p:tgtEl>
                                        <p:attrNameLst>
                                          <p:attrName>style.visibility</p:attrName>
                                        </p:attrNameLst>
                                      </p:cBhvr>
                                      <p:to>
                                        <p:strVal val="visible"/>
                                      </p:to>
                                    </p:set>
                                    <p:anim calcmode="lin" valueType="num">
                                      <p:cBhvr additive="base">
                                        <p:cTn id="52" dur="500" fill="hold"/>
                                        <p:tgtEl>
                                          <p:spTgt spid="44"/>
                                        </p:tgtEl>
                                        <p:attrNameLst>
                                          <p:attrName>ppt_x</p:attrName>
                                        </p:attrNameLst>
                                      </p:cBhvr>
                                      <p:tavLst>
                                        <p:tav tm="0">
                                          <p:val>
                                            <p:strVal val="0-#ppt_w/2"/>
                                          </p:val>
                                        </p:tav>
                                        <p:tav tm="100000">
                                          <p:val>
                                            <p:strVal val="#ppt_x"/>
                                          </p:val>
                                        </p:tav>
                                      </p:tavLst>
                                    </p:anim>
                                    <p:anim calcmode="lin" valueType="num">
                                      <p:cBhvr additive="base">
                                        <p:cTn id="53" dur="500" fill="hold"/>
                                        <p:tgtEl>
                                          <p:spTgt spid="44"/>
                                        </p:tgtEl>
                                        <p:attrNameLst>
                                          <p:attrName>ppt_y</p:attrName>
                                        </p:attrNameLst>
                                      </p:cBhvr>
                                      <p:tavLst>
                                        <p:tav tm="0">
                                          <p:val>
                                            <p:strVal val="#ppt_y"/>
                                          </p:val>
                                        </p:tav>
                                        <p:tav tm="100000">
                                          <p:val>
                                            <p:strVal val="#ppt_y"/>
                                          </p:val>
                                        </p:tav>
                                      </p:tavLst>
                                    </p:anim>
                                  </p:childTnLst>
                                </p:cTn>
                              </p:par>
                              <p:par>
                                <p:cTn id="54" presetID="2" presetClass="entr" presetSubtype="8" decel="100000" fill="hold" nodeType="withEffect">
                                  <p:stCondLst>
                                    <p:cond delay="3000"/>
                                  </p:stCondLst>
                                  <p:childTnLst>
                                    <p:set>
                                      <p:cBhvr>
                                        <p:cTn id="55" dur="1" fill="hold">
                                          <p:stCondLst>
                                            <p:cond delay="0"/>
                                          </p:stCondLst>
                                        </p:cTn>
                                        <p:tgtEl>
                                          <p:spTgt spid="69"/>
                                        </p:tgtEl>
                                        <p:attrNameLst>
                                          <p:attrName>style.visibility</p:attrName>
                                        </p:attrNameLst>
                                      </p:cBhvr>
                                      <p:to>
                                        <p:strVal val="visible"/>
                                      </p:to>
                                    </p:set>
                                    <p:anim calcmode="lin" valueType="num">
                                      <p:cBhvr additive="base">
                                        <p:cTn id="56" dur="500" fill="hold"/>
                                        <p:tgtEl>
                                          <p:spTgt spid="69"/>
                                        </p:tgtEl>
                                        <p:attrNameLst>
                                          <p:attrName>ppt_x</p:attrName>
                                        </p:attrNameLst>
                                      </p:cBhvr>
                                      <p:tavLst>
                                        <p:tav tm="0">
                                          <p:val>
                                            <p:strVal val="0-#ppt_w/2"/>
                                          </p:val>
                                        </p:tav>
                                        <p:tav tm="100000">
                                          <p:val>
                                            <p:strVal val="#ppt_x"/>
                                          </p:val>
                                        </p:tav>
                                      </p:tavLst>
                                    </p:anim>
                                    <p:anim calcmode="lin" valueType="num">
                                      <p:cBhvr additive="base">
                                        <p:cTn id="57" dur="500" fill="hold"/>
                                        <p:tgtEl>
                                          <p:spTgt spid="69"/>
                                        </p:tgtEl>
                                        <p:attrNameLst>
                                          <p:attrName>ppt_y</p:attrName>
                                        </p:attrNameLst>
                                      </p:cBhvr>
                                      <p:tavLst>
                                        <p:tav tm="0">
                                          <p:val>
                                            <p:strVal val="#ppt_y"/>
                                          </p:val>
                                        </p:tav>
                                        <p:tav tm="100000">
                                          <p:val>
                                            <p:strVal val="#ppt_y"/>
                                          </p:val>
                                        </p:tav>
                                      </p:tavLst>
                                    </p:anim>
                                  </p:childTnLst>
                                </p:cTn>
                              </p:par>
                              <p:par>
                                <p:cTn id="58" presetID="2" presetClass="entr" presetSubtype="8" decel="100000" fill="hold" grpId="0" nodeType="withEffect">
                                  <p:stCondLst>
                                    <p:cond delay="3250"/>
                                  </p:stCondLst>
                                  <p:childTnLst>
                                    <p:set>
                                      <p:cBhvr>
                                        <p:cTn id="59" dur="1" fill="hold">
                                          <p:stCondLst>
                                            <p:cond delay="0"/>
                                          </p:stCondLst>
                                        </p:cTn>
                                        <p:tgtEl>
                                          <p:spTgt spid="50"/>
                                        </p:tgtEl>
                                        <p:attrNameLst>
                                          <p:attrName>style.visibility</p:attrName>
                                        </p:attrNameLst>
                                      </p:cBhvr>
                                      <p:to>
                                        <p:strVal val="visible"/>
                                      </p:to>
                                    </p:set>
                                    <p:anim calcmode="lin" valueType="num">
                                      <p:cBhvr additive="base">
                                        <p:cTn id="60" dur="500" fill="hold"/>
                                        <p:tgtEl>
                                          <p:spTgt spid="50"/>
                                        </p:tgtEl>
                                        <p:attrNameLst>
                                          <p:attrName>ppt_x</p:attrName>
                                        </p:attrNameLst>
                                      </p:cBhvr>
                                      <p:tavLst>
                                        <p:tav tm="0">
                                          <p:val>
                                            <p:strVal val="0-#ppt_w/2"/>
                                          </p:val>
                                        </p:tav>
                                        <p:tav tm="100000">
                                          <p:val>
                                            <p:strVal val="#ppt_x"/>
                                          </p:val>
                                        </p:tav>
                                      </p:tavLst>
                                    </p:anim>
                                    <p:anim calcmode="lin" valueType="num">
                                      <p:cBhvr additive="base">
                                        <p:cTn id="61" dur="500" fill="hold"/>
                                        <p:tgtEl>
                                          <p:spTgt spid="50"/>
                                        </p:tgtEl>
                                        <p:attrNameLst>
                                          <p:attrName>ppt_y</p:attrName>
                                        </p:attrNameLst>
                                      </p:cBhvr>
                                      <p:tavLst>
                                        <p:tav tm="0">
                                          <p:val>
                                            <p:strVal val="#ppt_y"/>
                                          </p:val>
                                        </p:tav>
                                        <p:tav tm="100000">
                                          <p:val>
                                            <p:strVal val="#ppt_y"/>
                                          </p:val>
                                        </p:tav>
                                      </p:tavLst>
                                    </p:anim>
                                  </p:childTnLst>
                                </p:cTn>
                              </p:par>
                              <p:par>
                                <p:cTn id="62" presetID="2" presetClass="entr" presetSubtype="8" decel="100000" fill="hold" grpId="0" nodeType="withEffect">
                                  <p:stCondLst>
                                    <p:cond delay="3500"/>
                                  </p:stCondLst>
                                  <p:childTnLst>
                                    <p:set>
                                      <p:cBhvr>
                                        <p:cTn id="63" dur="1" fill="hold">
                                          <p:stCondLst>
                                            <p:cond delay="0"/>
                                          </p:stCondLst>
                                        </p:cTn>
                                        <p:tgtEl>
                                          <p:spTgt spid="51"/>
                                        </p:tgtEl>
                                        <p:attrNameLst>
                                          <p:attrName>style.visibility</p:attrName>
                                        </p:attrNameLst>
                                      </p:cBhvr>
                                      <p:to>
                                        <p:strVal val="visible"/>
                                      </p:to>
                                    </p:set>
                                    <p:anim calcmode="lin" valueType="num">
                                      <p:cBhvr additive="base">
                                        <p:cTn id="64" dur="500" fill="hold"/>
                                        <p:tgtEl>
                                          <p:spTgt spid="51"/>
                                        </p:tgtEl>
                                        <p:attrNameLst>
                                          <p:attrName>ppt_x</p:attrName>
                                        </p:attrNameLst>
                                      </p:cBhvr>
                                      <p:tavLst>
                                        <p:tav tm="0">
                                          <p:val>
                                            <p:strVal val="0-#ppt_w/2"/>
                                          </p:val>
                                        </p:tav>
                                        <p:tav tm="100000">
                                          <p:val>
                                            <p:strVal val="#ppt_x"/>
                                          </p:val>
                                        </p:tav>
                                      </p:tavLst>
                                    </p:anim>
                                    <p:anim calcmode="lin" valueType="num">
                                      <p:cBhvr additive="base">
                                        <p:cTn id="65" dur="500" fill="hold"/>
                                        <p:tgtEl>
                                          <p:spTgt spid="51"/>
                                        </p:tgtEl>
                                        <p:attrNameLst>
                                          <p:attrName>ppt_y</p:attrName>
                                        </p:attrNameLst>
                                      </p:cBhvr>
                                      <p:tavLst>
                                        <p:tav tm="0">
                                          <p:val>
                                            <p:strVal val="#ppt_y"/>
                                          </p:val>
                                        </p:tav>
                                        <p:tav tm="100000">
                                          <p:val>
                                            <p:strVal val="#ppt_y"/>
                                          </p:val>
                                        </p:tav>
                                      </p:tavLst>
                                    </p:anim>
                                  </p:childTnLst>
                                </p:cTn>
                              </p:par>
                              <p:par>
                                <p:cTn id="66" presetID="2" presetClass="entr" presetSubtype="2" decel="100000" fill="hold" nodeType="withEffect">
                                  <p:stCondLst>
                                    <p:cond delay="3750"/>
                                  </p:stCondLst>
                                  <p:childTnLst>
                                    <p:set>
                                      <p:cBhvr>
                                        <p:cTn id="67" dur="1" fill="hold">
                                          <p:stCondLst>
                                            <p:cond delay="0"/>
                                          </p:stCondLst>
                                        </p:cTn>
                                        <p:tgtEl>
                                          <p:spTgt spid="39"/>
                                        </p:tgtEl>
                                        <p:attrNameLst>
                                          <p:attrName>style.visibility</p:attrName>
                                        </p:attrNameLst>
                                      </p:cBhvr>
                                      <p:to>
                                        <p:strVal val="visible"/>
                                      </p:to>
                                    </p:set>
                                    <p:anim calcmode="lin" valueType="num">
                                      <p:cBhvr additive="base">
                                        <p:cTn id="68" dur="500" fill="hold"/>
                                        <p:tgtEl>
                                          <p:spTgt spid="39"/>
                                        </p:tgtEl>
                                        <p:attrNameLst>
                                          <p:attrName>ppt_x</p:attrName>
                                        </p:attrNameLst>
                                      </p:cBhvr>
                                      <p:tavLst>
                                        <p:tav tm="0">
                                          <p:val>
                                            <p:strVal val="1+#ppt_w/2"/>
                                          </p:val>
                                        </p:tav>
                                        <p:tav tm="100000">
                                          <p:val>
                                            <p:strVal val="#ppt_x"/>
                                          </p:val>
                                        </p:tav>
                                      </p:tavLst>
                                    </p:anim>
                                    <p:anim calcmode="lin" valueType="num">
                                      <p:cBhvr additive="base">
                                        <p:cTn id="69" dur="500" fill="hold"/>
                                        <p:tgtEl>
                                          <p:spTgt spid="39"/>
                                        </p:tgtEl>
                                        <p:attrNameLst>
                                          <p:attrName>ppt_y</p:attrName>
                                        </p:attrNameLst>
                                      </p:cBhvr>
                                      <p:tavLst>
                                        <p:tav tm="0">
                                          <p:val>
                                            <p:strVal val="#ppt_y"/>
                                          </p:val>
                                        </p:tav>
                                        <p:tav tm="100000">
                                          <p:val>
                                            <p:strVal val="#ppt_y"/>
                                          </p:val>
                                        </p:tav>
                                      </p:tavLst>
                                    </p:anim>
                                  </p:childTnLst>
                                </p:cTn>
                              </p:par>
                              <p:par>
                                <p:cTn id="70" presetID="2" presetClass="entr" presetSubtype="2" decel="100000" fill="hold" grpId="0" nodeType="withEffect">
                                  <p:stCondLst>
                                    <p:cond delay="4000"/>
                                  </p:stCondLst>
                                  <p:childTnLst>
                                    <p:set>
                                      <p:cBhvr>
                                        <p:cTn id="71" dur="1" fill="hold">
                                          <p:stCondLst>
                                            <p:cond delay="0"/>
                                          </p:stCondLst>
                                        </p:cTn>
                                        <p:tgtEl>
                                          <p:spTgt spid="38"/>
                                        </p:tgtEl>
                                        <p:attrNameLst>
                                          <p:attrName>style.visibility</p:attrName>
                                        </p:attrNameLst>
                                      </p:cBhvr>
                                      <p:to>
                                        <p:strVal val="visible"/>
                                      </p:to>
                                    </p:set>
                                    <p:anim calcmode="lin" valueType="num">
                                      <p:cBhvr additive="base">
                                        <p:cTn id="72" dur="500" fill="hold"/>
                                        <p:tgtEl>
                                          <p:spTgt spid="38"/>
                                        </p:tgtEl>
                                        <p:attrNameLst>
                                          <p:attrName>ppt_x</p:attrName>
                                        </p:attrNameLst>
                                      </p:cBhvr>
                                      <p:tavLst>
                                        <p:tav tm="0">
                                          <p:val>
                                            <p:strVal val="1+#ppt_w/2"/>
                                          </p:val>
                                        </p:tav>
                                        <p:tav tm="100000">
                                          <p:val>
                                            <p:strVal val="#ppt_x"/>
                                          </p:val>
                                        </p:tav>
                                      </p:tavLst>
                                    </p:anim>
                                    <p:anim calcmode="lin" valueType="num">
                                      <p:cBhvr additive="base">
                                        <p:cTn id="73" dur="500" fill="hold"/>
                                        <p:tgtEl>
                                          <p:spTgt spid="38"/>
                                        </p:tgtEl>
                                        <p:attrNameLst>
                                          <p:attrName>ppt_y</p:attrName>
                                        </p:attrNameLst>
                                      </p:cBhvr>
                                      <p:tavLst>
                                        <p:tav tm="0">
                                          <p:val>
                                            <p:strVal val="#ppt_y"/>
                                          </p:val>
                                        </p:tav>
                                        <p:tav tm="100000">
                                          <p:val>
                                            <p:strVal val="#ppt_y"/>
                                          </p:val>
                                        </p:tav>
                                      </p:tavLst>
                                    </p:anim>
                                  </p:childTnLst>
                                </p:cTn>
                              </p:par>
                              <p:par>
                                <p:cTn id="74" presetID="2" presetClass="entr" presetSubtype="2" decel="100000" fill="hold" grpId="0" nodeType="withEffect">
                                  <p:stCondLst>
                                    <p:cond delay="4250"/>
                                  </p:stCondLst>
                                  <p:childTnLst>
                                    <p:set>
                                      <p:cBhvr>
                                        <p:cTn id="75" dur="1" fill="hold">
                                          <p:stCondLst>
                                            <p:cond delay="0"/>
                                          </p:stCondLst>
                                        </p:cTn>
                                        <p:tgtEl>
                                          <p:spTgt spid="42"/>
                                        </p:tgtEl>
                                        <p:attrNameLst>
                                          <p:attrName>style.visibility</p:attrName>
                                        </p:attrNameLst>
                                      </p:cBhvr>
                                      <p:to>
                                        <p:strVal val="visible"/>
                                      </p:to>
                                    </p:set>
                                    <p:anim calcmode="lin" valueType="num">
                                      <p:cBhvr additive="base">
                                        <p:cTn id="76" dur="500" fill="hold"/>
                                        <p:tgtEl>
                                          <p:spTgt spid="42"/>
                                        </p:tgtEl>
                                        <p:attrNameLst>
                                          <p:attrName>ppt_x</p:attrName>
                                        </p:attrNameLst>
                                      </p:cBhvr>
                                      <p:tavLst>
                                        <p:tav tm="0">
                                          <p:val>
                                            <p:strVal val="1+#ppt_w/2"/>
                                          </p:val>
                                        </p:tav>
                                        <p:tav tm="100000">
                                          <p:val>
                                            <p:strVal val="#ppt_x"/>
                                          </p:val>
                                        </p:tav>
                                      </p:tavLst>
                                    </p:anim>
                                    <p:anim calcmode="lin" valueType="num">
                                      <p:cBhvr additive="base">
                                        <p:cTn id="77" dur="500" fill="hold"/>
                                        <p:tgtEl>
                                          <p:spTgt spid="42"/>
                                        </p:tgtEl>
                                        <p:attrNameLst>
                                          <p:attrName>ppt_y</p:attrName>
                                        </p:attrNameLst>
                                      </p:cBhvr>
                                      <p:tavLst>
                                        <p:tav tm="0">
                                          <p:val>
                                            <p:strVal val="#ppt_y"/>
                                          </p:val>
                                        </p:tav>
                                        <p:tav tm="100000">
                                          <p:val>
                                            <p:strVal val="#ppt_y"/>
                                          </p:val>
                                        </p:tav>
                                      </p:tavLst>
                                    </p:anim>
                                  </p:childTnLst>
                                </p:cTn>
                              </p:par>
                              <p:par>
                                <p:cTn id="78" presetID="2" presetClass="entr" presetSubtype="2" decel="100000" fill="hold" nodeType="withEffect">
                                  <p:stCondLst>
                                    <p:cond delay="4500"/>
                                  </p:stCondLst>
                                  <p:childTnLst>
                                    <p:set>
                                      <p:cBhvr>
                                        <p:cTn id="79" dur="1" fill="hold">
                                          <p:stCondLst>
                                            <p:cond delay="0"/>
                                          </p:stCondLst>
                                        </p:cTn>
                                        <p:tgtEl>
                                          <p:spTgt spid="46"/>
                                        </p:tgtEl>
                                        <p:attrNameLst>
                                          <p:attrName>style.visibility</p:attrName>
                                        </p:attrNameLst>
                                      </p:cBhvr>
                                      <p:to>
                                        <p:strVal val="visible"/>
                                      </p:to>
                                    </p:set>
                                    <p:anim calcmode="lin" valueType="num">
                                      <p:cBhvr additive="base">
                                        <p:cTn id="80" dur="500" fill="hold"/>
                                        <p:tgtEl>
                                          <p:spTgt spid="46"/>
                                        </p:tgtEl>
                                        <p:attrNameLst>
                                          <p:attrName>ppt_x</p:attrName>
                                        </p:attrNameLst>
                                      </p:cBhvr>
                                      <p:tavLst>
                                        <p:tav tm="0">
                                          <p:val>
                                            <p:strVal val="1+#ppt_w/2"/>
                                          </p:val>
                                        </p:tav>
                                        <p:tav tm="100000">
                                          <p:val>
                                            <p:strVal val="#ppt_x"/>
                                          </p:val>
                                        </p:tav>
                                      </p:tavLst>
                                    </p:anim>
                                    <p:anim calcmode="lin" valueType="num">
                                      <p:cBhvr additive="base">
                                        <p:cTn id="81" dur="500" fill="hold"/>
                                        <p:tgtEl>
                                          <p:spTgt spid="46"/>
                                        </p:tgtEl>
                                        <p:attrNameLst>
                                          <p:attrName>ppt_y</p:attrName>
                                        </p:attrNameLst>
                                      </p:cBhvr>
                                      <p:tavLst>
                                        <p:tav tm="0">
                                          <p:val>
                                            <p:strVal val="#ppt_y"/>
                                          </p:val>
                                        </p:tav>
                                        <p:tav tm="100000">
                                          <p:val>
                                            <p:strVal val="#ppt_y"/>
                                          </p:val>
                                        </p:tav>
                                      </p:tavLst>
                                    </p:anim>
                                  </p:childTnLst>
                                </p:cTn>
                              </p:par>
                              <p:par>
                                <p:cTn id="82" presetID="2" presetClass="entr" presetSubtype="2" decel="100000" fill="hold" grpId="0" nodeType="withEffect">
                                  <p:stCondLst>
                                    <p:cond delay="4750"/>
                                  </p:stCondLst>
                                  <p:childTnLst>
                                    <p:set>
                                      <p:cBhvr>
                                        <p:cTn id="83" dur="1" fill="hold">
                                          <p:stCondLst>
                                            <p:cond delay="0"/>
                                          </p:stCondLst>
                                        </p:cTn>
                                        <p:tgtEl>
                                          <p:spTgt spid="45"/>
                                        </p:tgtEl>
                                        <p:attrNameLst>
                                          <p:attrName>style.visibility</p:attrName>
                                        </p:attrNameLst>
                                      </p:cBhvr>
                                      <p:to>
                                        <p:strVal val="visible"/>
                                      </p:to>
                                    </p:set>
                                    <p:anim calcmode="lin" valueType="num">
                                      <p:cBhvr additive="base">
                                        <p:cTn id="84" dur="500" fill="hold"/>
                                        <p:tgtEl>
                                          <p:spTgt spid="45"/>
                                        </p:tgtEl>
                                        <p:attrNameLst>
                                          <p:attrName>ppt_x</p:attrName>
                                        </p:attrNameLst>
                                      </p:cBhvr>
                                      <p:tavLst>
                                        <p:tav tm="0">
                                          <p:val>
                                            <p:strVal val="1+#ppt_w/2"/>
                                          </p:val>
                                        </p:tav>
                                        <p:tav tm="100000">
                                          <p:val>
                                            <p:strVal val="#ppt_x"/>
                                          </p:val>
                                        </p:tav>
                                      </p:tavLst>
                                    </p:anim>
                                    <p:anim calcmode="lin" valueType="num">
                                      <p:cBhvr additive="base">
                                        <p:cTn id="85" dur="500" fill="hold"/>
                                        <p:tgtEl>
                                          <p:spTgt spid="45"/>
                                        </p:tgtEl>
                                        <p:attrNameLst>
                                          <p:attrName>ppt_y</p:attrName>
                                        </p:attrNameLst>
                                      </p:cBhvr>
                                      <p:tavLst>
                                        <p:tav tm="0">
                                          <p:val>
                                            <p:strVal val="#ppt_y"/>
                                          </p:val>
                                        </p:tav>
                                        <p:tav tm="100000">
                                          <p:val>
                                            <p:strVal val="#ppt_y"/>
                                          </p:val>
                                        </p:tav>
                                      </p:tavLst>
                                    </p:anim>
                                  </p:childTnLst>
                                </p:cTn>
                              </p:par>
                              <p:par>
                                <p:cTn id="86" presetID="2" presetClass="entr" presetSubtype="2" decel="100000" fill="hold" grpId="0" nodeType="withEffect">
                                  <p:stCondLst>
                                    <p:cond delay="5000"/>
                                  </p:stCondLst>
                                  <p:childTnLst>
                                    <p:set>
                                      <p:cBhvr>
                                        <p:cTn id="87" dur="1" fill="hold">
                                          <p:stCondLst>
                                            <p:cond delay="0"/>
                                          </p:stCondLst>
                                        </p:cTn>
                                        <p:tgtEl>
                                          <p:spTgt spid="49"/>
                                        </p:tgtEl>
                                        <p:attrNameLst>
                                          <p:attrName>style.visibility</p:attrName>
                                        </p:attrNameLst>
                                      </p:cBhvr>
                                      <p:to>
                                        <p:strVal val="visible"/>
                                      </p:to>
                                    </p:set>
                                    <p:anim calcmode="lin" valueType="num">
                                      <p:cBhvr additive="base">
                                        <p:cTn id="88" dur="500" fill="hold"/>
                                        <p:tgtEl>
                                          <p:spTgt spid="49"/>
                                        </p:tgtEl>
                                        <p:attrNameLst>
                                          <p:attrName>ppt_x</p:attrName>
                                        </p:attrNameLst>
                                      </p:cBhvr>
                                      <p:tavLst>
                                        <p:tav tm="0">
                                          <p:val>
                                            <p:strVal val="1+#ppt_w/2"/>
                                          </p:val>
                                        </p:tav>
                                        <p:tav tm="100000">
                                          <p:val>
                                            <p:strVal val="#ppt_x"/>
                                          </p:val>
                                        </p:tav>
                                      </p:tavLst>
                                    </p:anim>
                                    <p:anim calcmode="lin" valueType="num">
                                      <p:cBhvr additive="base">
                                        <p:cTn id="89" dur="500" fill="hold"/>
                                        <p:tgtEl>
                                          <p:spTgt spid="49"/>
                                        </p:tgtEl>
                                        <p:attrNameLst>
                                          <p:attrName>ppt_y</p:attrName>
                                        </p:attrNameLst>
                                      </p:cBhvr>
                                      <p:tavLst>
                                        <p:tav tm="0">
                                          <p:val>
                                            <p:strVal val="#ppt_y"/>
                                          </p:val>
                                        </p:tav>
                                        <p:tav tm="100000">
                                          <p:val>
                                            <p:strVal val="#ppt_y"/>
                                          </p:val>
                                        </p:tav>
                                      </p:tavLst>
                                    </p:anim>
                                  </p:childTnLst>
                                </p:cTn>
                              </p:par>
                              <p:par>
                                <p:cTn id="90" presetID="2" presetClass="entr" presetSubtype="2" decel="100000" fill="hold" nodeType="withEffect">
                                  <p:stCondLst>
                                    <p:cond delay="5250"/>
                                  </p:stCondLst>
                                  <p:childTnLst>
                                    <p:set>
                                      <p:cBhvr>
                                        <p:cTn id="91" dur="1" fill="hold">
                                          <p:stCondLst>
                                            <p:cond delay="0"/>
                                          </p:stCondLst>
                                        </p:cTn>
                                        <p:tgtEl>
                                          <p:spTgt spid="53"/>
                                        </p:tgtEl>
                                        <p:attrNameLst>
                                          <p:attrName>style.visibility</p:attrName>
                                        </p:attrNameLst>
                                      </p:cBhvr>
                                      <p:to>
                                        <p:strVal val="visible"/>
                                      </p:to>
                                    </p:set>
                                    <p:anim calcmode="lin" valueType="num">
                                      <p:cBhvr additive="base">
                                        <p:cTn id="92" dur="500" fill="hold"/>
                                        <p:tgtEl>
                                          <p:spTgt spid="53"/>
                                        </p:tgtEl>
                                        <p:attrNameLst>
                                          <p:attrName>ppt_x</p:attrName>
                                        </p:attrNameLst>
                                      </p:cBhvr>
                                      <p:tavLst>
                                        <p:tav tm="0">
                                          <p:val>
                                            <p:strVal val="1+#ppt_w/2"/>
                                          </p:val>
                                        </p:tav>
                                        <p:tav tm="100000">
                                          <p:val>
                                            <p:strVal val="#ppt_x"/>
                                          </p:val>
                                        </p:tav>
                                      </p:tavLst>
                                    </p:anim>
                                    <p:anim calcmode="lin" valueType="num">
                                      <p:cBhvr additive="base">
                                        <p:cTn id="93" dur="500" fill="hold"/>
                                        <p:tgtEl>
                                          <p:spTgt spid="53"/>
                                        </p:tgtEl>
                                        <p:attrNameLst>
                                          <p:attrName>ppt_y</p:attrName>
                                        </p:attrNameLst>
                                      </p:cBhvr>
                                      <p:tavLst>
                                        <p:tav tm="0">
                                          <p:val>
                                            <p:strVal val="#ppt_y"/>
                                          </p:val>
                                        </p:tav>
                                        <p:tav tm="100000">
                                          <p:val>
                                            <p:strVal val="#ppt_y"/>
                                          </p:val>
                                        </p:tav>
                                      </p:tavLst>
                                    </p:anim>
                                  </p:childTnLst>
                                </p:cTn>
                              </p:par>
                              <p:par>
                                <p:cTn id="94" presetID="2" presetClass="entr" presetSubtype="2" decel="100000" fill="hold" grpId="0" nodeType="withEffect">
                                  <p:stCondLst>
                                    <p:cond delay="5500"/>
                                  </p:stCondLst>
                                  <p:childTnLst>
                                    <p:set>
                                      <p:cBhvr>
                                        <p:cTn id="95" dur="1" fill="hold">
                                          <p:stCondLst>
                                            <p:cond delay="0"/>
                                          </p:stCondLst>
                                        </p:cTn>
                                        <p:tgtEl>
                                          <p:spTgt spid="52"/>
                                        </p:tgtEl>
                                        <p:attrNameLst>
                                          <p:attrName>style.visibility</p:attrName>
                                        </p:attrNameLst>
                                      </p:cBhvr>
                                      <p:to>
                                        <p:strVal val="visible"/>
                                      </p:to>
                                    </p:set>
                                    <p:anim calcmode="lin" valueType="num">
                                      <p:cBhvr additive="base">
                                        <p:cTn id="96" dur="500" fill="hold"/>
                                        <p:tgtEl>
                                          <p:spTgt spid="52"/>
                                        </p:tgtEl>
                                        <p:attrNameLst>
                                          <p:attrName>ppt_x</p:attrName>
                                        </p:attrNameLst>
                                      </p:cBhvr>
                                      <p:tavLst>
                                        <p:tav tm="0">
                                          <p:val>
                                            <p:strVal val="1+#ppt_w/2"/>
                                          </p:val>
                                        </p:tav>
                                        <p:tav tm="100000">
                                          <p:val>
                                            <p:strVal val="#ppt_x"/>
                                          </p:val>
                                        </p:tav>
                                      </p:tavLst>
                                    </p:anim>
                                    <p:anim calcmode="lin" valueType="num">
                                      <p:cBhvr additive="base">
                                        <p:cTn id="97" dur="500" fill="hold"/>
                                        <p:tgtEl>
                                          <p:spTgt spid="52"/>
                                        </p:tgtEl>
                                        <p:attrNameLst>
                                          <p:attrName>ppt_y</p:attrName>
                                        </p:attrNameLst>
                                      </p:cBhvr>
                                      <p:tavLst>
                                        <p:tav tm="0">
                                          <p:val>
                                            <p:strVal val="#ppt_y"/>
                                          </p:val>
                                        </p:tav>
                                        <p:tav tm="100000">
                                          <p:val>
                                            <p:strVal val="#ppt_y"/>
                                          </p:val>
                                        </p:tav>
                                      </p:tavLst>
                                    </p:anim>
                                  </p:childTnLst>
                                </p:cTn>
                              </p:par>
                              <p:par>
                                <p:cTn id="98" presetID="2" presetClass="entr" presetSubtype="2" decel="100000" fill="hold" grpId="0" nodeType="withEffect">
                                  <p:stCondLst>
                                    <p:cond delay="5750"/>
                                  </p:stCondLst>
                                  <p:childTnLst>
                                    <p:set>
                                      <p:cBhvr>
                                        <p:cTn id="99" dur="1" fill="hold">
                                          <p:stCondLst>
                                            <p:cond delay="0"/>
                                          </p:stCondLst>
                                        </p:cTn>
                                        <p:tgtEl>
                                          <p:spTgt spid="56"/>
                                        </p:tgtEl>
                                        <p:attrNameLst>
                                          <p:attrName>style.visibility</p:attrName>
                                        </p:attrNameLst>
                                      </p:cBhvr>
                                      <p:to>
                                        <p:strVal val="visible"/>
                                      </p:to>
                                    </p:set>
                                    <p:anim calcmode="lin" valueType="num">
                                      <p:cBhvr additive="base">
                                        <p:cTn id="100" dur="500" fill="hold"/>
                                        <p:tgtEl>
                                          <p:spTgt spid="56"/>
                                        </p:tgtEl>
                                        <p:attrNameLst>
                                          <p:attrName>ppt_x</p:attrName>
                                        </p:attrNameLst>
                                      </p:cBhvr>
                                      <p:tavLst>
                                        <p:tav tm="0">
                                          <p:val>
                                            <p:strVal val="1+#ppt_w/2"/>
                                          </p:val>
                                        </p:tav>
                                        <p:tav tm="100000">
                                          <p:val>
                                            <p:strVal val="#ppt_x"/>
                                          </p:val>
                                        </p:tav>
                                      </p:tavLst>
                                    </p:anim>
                                    <p:anim calcmode="lin" valueType="num">
                                      <p:cBhvr additive="base">
                                        <p:cTn id="101"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36" grpId="0"/>
      <p:bldP spid="37" grpId="0"/>
      <p:bldP spid="38" grpId="0"/>
      <p:bldP spid="42" grpId="0"/>
      <p:bldP spid="43" grpId="0"/>
      <p:bldP spid="44" grpId="0"/>
      <p:bldP spid="45" grpId="0"/>
      <p:bldP spid="49" grpId="0"/>
      <p:bldP spid="50" grpId="0"/>
      <p:bldP spid="51" grpId="0"/>
      <p:bldP spid="52" grpId="0"/>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12192000" cy="6862684"/>
          </a:xfrm>
          <a:prstGeom prst="rect">
            <a:avLst/>
          </a:prstGeom>
        </p:spPr>
      </p:pic>
      <p:sp>
        <p:nvSpPr>
          <p:cNvPr id="3"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4" name="图片 3"/>
          <p:cNvPicPr>
            <a:picLocks noChangeAspect="1"/>
          </p:cNvPicPr>
          <p:nvPr/>
        </p:nvPicPr>
        <p:blipFill>
          <a:blip r:embed="rId2"/>
          <a:stretch>
            <a:fillRect/>
          </a:stretch>
        </p:blipFill>
        <p:spPr>
          <a:xfrm>
            <a:off x="6340410" y="1097078"/>
            <a:ext cx="4426080" cy="4663844"/>
          </a:xfrm>
          <a:prstGeom prst="rect">
            <a:avLst/>
          </a:prstGeom>
        </p:spPr>
      </p:pic>
      <p:grpSp>
        <p:nvGrpSpPr>
          <p:cNvPr id="12" name="Group 3"/>
          <p:cNvGrpSpPr/>
          <p:nvPr/>
        </p:nvGrpSpPr>
        <p:grpSpPr>
          <a:xfrm>
            <a:off x="1104176" y="1550163"/>
            <a:ext cx="1267208" cy="1267206"/>
            <a:chOff x="6848659" y="4257638"/>
            <a:chExt cx="1513481" cy="1513481"/>
          </a:xfrm>
        </p:grpSpPr>
        <p:sp>
          <p:nvSpPr>
            <p:cNvPr id="13" name="Partial Circle 4"/>
            <p:cNvSpPr/>
            <p:nvPr/>
          </p:nvSpPr>
          <p:spPr>
            <a:xfrm>
              <a:off x="6848659" y="4257638"/>
              <a:ext cx="1513481" cy="1513481"/>
            </a:xfrm>
            <a:prstGeom prst="pie">
              <a:avLst>
                <a:gd name="adj1" fmla="val 16198735"/>
                <a:gd name="adj2" fmla="val 11353514"/>
              </a:avLst>
            </a:prstGeom>
            <a:solidFill>
              <a:schemeClr val="bg1">
                <a:lumMod val="95000"/>
              </a:schemeClr>
            </a:solidFill>
            <a:ln>
              <a:noFill/>
            </a:ln>
            <a:effectLst>
              <a:outerShdw blurRad="381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Segoe UI Light" panose="020B0502040204020203" pitchFamily="34" charset="0"/>
                <a:cs typeface="Segoe UI Light" panose="020B0502040204020203" pitchFamily="34" charset="0"/>
              </a:endParaRPr>
            </a:p>
          </p:txBody>
        </p:sp>
        <p:sp>
          <p:nvSpPr>
            <p:cNvPr id="14" name="Oval 5"/>
            <p:cNvSpPr/>
            <p:nvPr/>
          </p:nvSpPr>
          <p:spPr>
            <a:xfrm>
              <a:off x="7059153" y="4467196"/>
              <a:ext cx="1092492" cy="1092492"/>
            </a:xfrm>
            <a:prstGeom prst="ellipse">
              <a:avLst/>
            </a:prstGeom>
            <a:solidFill>
              <a:srgbClr val="F7B2C3"/>
            </a:solidFill>
            <a:ln>
              <a:noFill/>
            </a:ln>
            <a:effectLst>
              <a:outerShdw blurRad="3683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Light" panose="020B0502040204020203" pitchFamily="34" charset="0"/>
                  <a:cs typeface="Segoe UI Light" panose="020B0502040204020203" pitchFamily="34" charset="0"/>
                </a:rPr>
                <a:t>40</a:t>
              </a:r>
              <a:r>
                <a:rPr lang="id-ID" dirty="0">
                  <a:latin typeface="Segoe UI Light" panose="020B0502040204020203" pitchFamily="34" charset="0"/>
                  <a:cs typeface="Segoe UI Light" panose="020B0502040204020203" pitchFamily="34" charset="0"/>
                </a:rPr>
                <a:t>%</a:t>
              </a:r>
              <a:endParaRPr lang="id-ID" dirty="0">
                <a:latin typeface="Segoe UI Light" panose="020B0502040204020203" pitchFamily="34" charset="0"/>
                <a:cs typeface="Segoe UI Light" panose="020B0502040204020203" pitchFamily="34" charset="0"/>
              </a:endParaRPr>
            </a:p>
          </p:txBody>
        </p:sp>
      </p:grpSp>
      <p:sp>
        <p:nvSpPr>
          <p:cNvPr id="15" name="TextBox 6"/>
          <p:cNvSpPr txBox="1"/>
          <p:nvPr/>
        </p:nvSpPr>
        <p:spPr>
          <a:xfrm>
            <a:off x="694733" y="2982496"/>
            <a:ext cx="1999005" cy="338554"/>
          </a:xfrm>
          <a:prstGeom prst="rect">
            <a:avLst/>
          </a:prstGeom>
          <a:noFill/>
        </p:spPr>
        <p:txBody>
          <a:bodyPr wrap="square" rtlCol="0">
            <a:spAutoFit/>
          </a:bodyPr>
          <a:lstStyle/>
          <a:p>
            <a:pPr algn="ctr"/>
            <a:r>
              <a:rPr lang="id-ID" sz="1600" dirty="0">
                <a:latin typeface="Segoe UI Light" panose="020B0502040204020203" pitchFamily="34" charset="0"/>
                <a:cs typeface="Segoe UI Light" panose="020B0502040204020203" pitchFamily="34" charset="0"/>
              </a:rPr>
              <a:t>Statistic 1</a:t>
            </a:r>
            <a:endParaRPr lang="id-ID" sz="1600" dirty="0">
              <a:latin typeface="Segoe UI Light" panose="020B0502040204020203" pitchFamily="34" charset="0"/>
              <a:cs typeface="Segoe UI Light" panose="020B0502040204020203" pitchFamily="34" charset="0"/>
            </a:endParaRPr>
          </a:p>
        </p:txBody>
      </p:sp>
      <p:grpSp>
        <p:nvGrpSpPr>
          <p:cNvPr id="16" name="Group 7"/>
          <p:cNvGrpSpPr/>
          <p:nvPr/>
        </p:nvGrpSpPr>
        <p:grpSpPr>
          <a:xfrm>
            <a:off x="2869981" y="1550163"/>
            <a:ext cx="1267208" cy="1267206"/>
            <a:chOff x="9445798" y="4257638"/>
            <a:chExt cx="1513481" cy="1513481"/>
          </a:xfrm>
        </p:grpSpPr>
        <p:sp>
          <p:nvSpPr>
            <p:cNvPr id="17" name="Partial Circle 8"/>
            <p:cNvSpPr/>
            <p:nvPr/>
          </p:nvSpPr>
          <p:spPr>
            <a:xfrm>
              <a:off x="9445798" y="4257638"/>
              <a:ext cx="1513481" cy="1513481"/>
            </a:xfrm>
            <a:prstGeom prst="pie">
              <a:avLst>
                <a:gd name="adj1" fmla="val 16198735"/>
                <a:gd name="adj2" fmla="val 7002260"/>
              </a:avLst>
            </a:prstGeom>
            <a:solidFill>
              <a:schemeClr val="bg1">
                <a:lumMod val="95000"/>
              </a:schemeClr>
            </a:solidFill>
            <a:ln>
              <a:noFill/>
            </a:ln>
            <a:effectLst>
              <a:outerShdw blurRad="381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Segoe UI Light" panose="020B0502040204020203" pitchFamily="34" charset="0"/>
                <a:cs typeface="Segoe UI Light" panose="020B0502040204020203" pitchFamily="34" charset="0"/>
              </a:endParaRPr>
            </a:p>
          </p:txBody>
        </p:sp>
        <p:sp>
          <p:nvSpPr>
            <p:cNvPr id="18" name="Oval 9"/>
            <p:cNvSpPr/>
            <p:nvPr/>
          </p:nvSpPr>
          <p:spPr>
            <a:xfrm>
              <a:off x="9656292" y="4467196"/>
              <a:ext cx="1092492" cy="1092492"/>
            </a:xfrm>
            <a:prstGeom prst="ellipse">
              <a:avLst/>
            </a:prstGeom>
            <a:solidFill>
              <a:srgbClr val="25E0E7"/>
            </a:solidFill>
            <a:ln>
              <a:noFill/>
            </a:ln>
            <a:effectLst>
              <a:outerShdw blurRad="3683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Segoe UI Light" panose="020B0502040204020203" pitchFamily="34" charset="0"/>
                  <a:cs typeface="Segoe UI Light" panose="020B0502040204020203" pitchFamily="34" charset="0"/>
                </a:rPr>
                <a:t>60%</a:t>
              </a:r>
              <a:endParaRPr lang="id-ID" dirty="0">
                <a:latin typeface="Segoe UI Light" panose="020B0502040204020203" pitchFamily="34" charset="0"/>
                <a:cs typeface="Segoe UI Light" panose="020B0502040204020203" pitchFamily="34" charset="0"/>
              </a:endParaRPr>
            </a:p>
          </p:txBody>
        </p:sp>
      </p:grpSp>
      <p:sp>
        <p:nvSpPr>
          <p:cNvPr id="19" name="TextBox 10"/>
          <p:cNvSpPr txBox="1"/>
          <p:nvPr/>
        </p:nvSpPr>
        <p:spPr>
          <a:xfrm>
            <a:off x="2460538" y="2982496"/>
            <a:ext cx="1999005" cy="338554"/>
          </a:xfrm>
          <a:prstGeom prst="rect">
            <a:avLst/>
          </a:prstGeom>
          <a:noFill/>
        </p:spPr>
        <p:txBody>
          <a:bodyPr wrap="square" rtlCol="0">
            <a:spAutoFit/>
          </a:bodyPr>
          <a:lstStyle/>
          <a:p>
            <a:pPr algn="ctr"/>
            <a:r>
              <a:rPr lang="id-ID" sz="1600" dirty="0">
                <a:latin typeface="Segoe UI Light" panose="020B0502040204020203" pitchFamily="34" charset="0"/>
                <a:cs typeface="Segoe UI Light" panose="020B0502040204020203" pitchFamily="34" charset="0"/>
              </a:rPr>
              <a:t>Statistic 2</a:t>
            </a:r>
            <a:endParaRPr lang="id-ID" sz="1600" dirty="0">
              <a:latin typeface="Segoe UI Light" panose="020B0502040204020203" pitchFamily="34" charset="0"/>
              <a:cs typeface="Segoe UI Light" panose="020B0502040204020203" pitchFamily="34" charset="0"/>
            </a:endParaRPr>
          </a:p>
        </p:txBody>
      </p:sp>
      <p:grpSp>
        <p:nvGrpSpPr>
          <p:cNvPr id="20" name="Group 14"/>
          <p:cNvGrpSpPr/>
          <p:nvPr/>
        </p:nvGrpSpPr>
        <p:grpSpPr>
          <a:xfrm>
            <a:off x="4828792" y="1550163"/>
            <a:ext cx="1267208" cy="1267206"/>
            <a:chOff x="6848659" y="4257638"/>
            <a:chExt cx="1513481" cy="1513481"/>
          </a:xfrm>
        </p:grpSpPr>
        <p:sp>
          <p:nvSpPr>
            <p:cNvPr id="21" name="Partial Circle 15"/>
            <p:cNvSpPr/>
            <p:nvPr/>
          </p:nvSpPr>
          <p:spPr>
            <a:xfrm>
              <a:off x="6848659" y="4257638"/>
              <a:ext cx="1513481" cy="1513481"/>
            </a:xfrm>
            <a:prstGeom prst="pie">
              <a:avLst>
                <a:gd name="adj1" fmla="val 16198735"/>
                <a:gd name="adj2" fmla="val 11353514"/>
              </a:avLst>
            </a:prstGeom>
            <a:solidFill>
              <a:schemeClr val="bg1">
                <a:lumMod val="95000"/>
              </a:schemeClr>
            </a:solidFill>
            <a:ln>
              <a:noFill/>
            </a:ln>
            <a:effectLst>
              <a:outerShdw blurRad="381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Segoe UI Light" panose="020B0502040204020203" pitchFamily="34" charset="0"/>
                <a:cs typeface="Segoe UI Light" panose="020B0502040204020203" pitchFamily="34" charset="0"/>
              </a:endParaRPr>
            </a:p>
          </p:txBody>
        </p:sp>
        <p:sp>
          <p:nvSpPr>
            <p:cNvPr id="22" name="Oval 16"/>
            <p:cNvSpPr/>
            <p:nvPr/>
          </p:nvSpPr>
          <p:spPr>
            <a:xfrm>
              <a:off x="7059153" y="4467196"/>
              <a:ext cx="1092492" cy="1092492"/>
            </a:xfrm>
            <a:prstGeom prst="ellipse">
              <a:avLst/>
            </a:prstGeom>
            <a:solidFill>
              <a:schemeClr val="accent3"/>
            </a:solidFill>
            <a:ln>
              <a:noFill/>
            </a:ln>
            <a:effectLst>
              <a:outerShdw blurRad="3683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Light" panose="020B0502040204020203" pitchFamily="34" charset="0"/>
                  <a:cs typeface="Segoe UI Light" panose="020B0502040204020203" pitchFamily="34" charset="0"/>
                </a:rPr>
                <a:t>40</a:t>
              </a:r>
              <a:r>
                <a:rPr lang="id-ID" dirty="0">
                  <a:latin typeface="Segoe UI Light" panose="020B0502040204020203" pitchFamily="34" charset="0"/>
                  <a:cs typeface="Segoe UI Light" panose="020B0502040204020203" pitchFamily="34" charset="0"/>
                </a:rPr>
                <a:t>%</a:t>
              </a:r>
              <a:endParaRPr lang="id-ID" dirty="0">
                <a:latin typeface="Segoe UI Light" panose="020B0502040204020203" pitchFamily="34" charset="0"/>
                <a:cs typeface="Segoe UI Light" panose="020B0502040204020203" pitchFamily="34" charset="0"/>
              </a:endParaRPr>
            </a:p>
          </p:txBody>
        </p:sp>
      </p:grpSp>
      <p:sp>
        <p:nvSpPr>
          <p:cNvPr id="23" name="TextBox 17"/>
          <p:cNvSpPr txBox="1"/>
          <p:nvPr/>
        </p:nvSpPr>
        <p:spPr>
          <a:xfrm>
            <a:off x="4462892" y="2982496"/>
            <a:ext cx="1999005" cy="338554"/>
          </a:xfrm>
          <a:prstGeom prst="rect">
            <a:avLst/>
          </a:prstGeom>
          <a:noFill/>
        </p:spPr>
        <p:txBody>
          <a:bodyPr wrap="square" rtlCol="0">
            <a:spAutoFit/>
          </a:bodyPr>
          <a:lstStyle/>
          <a:p>
            <a:pPr algn="ctr"/>
            <a:r>
              <a:rPr lang="id-ID" sz="1600" dirty="0">
                <a:latin typeface="Segoe UI Light" panose="020B0502040204020203" pitchFamily="34" charset="0"/>
                <a:cs typeface="Segoe UI Light" panose="020B0502040204020203" pitchFamily="34" charset="0"/>
              </a:rPr>
              <a:t>Statistic </a:t>
            </a:r>
            <a:r>
              <a:rPr lang="en-US" sz="1600" dirty="0">
                <a:latin typeface="Segoe UI Light" panose="020B0502040204020203" pitchFamily="34" charset="0"/>
                <a:cs typeface="Segoe UI Light" panose="020B0502040204020203" pitchFamily="34" charset="0"/>
              </a:rPr>
              <a:t>3</a:t>
            </a:r>
            <a:endParaRPr lang="id-ID" sz="1600" dirty="0">
              <a:latin typeface="Segoe UI Light" panose="020B0502040204020203" pitchFamily="34" charset="0"/>
              <a:cs typeface="Segoe UI Light" panose="020B0502040204020203" pitchFamily="34" charset="0"/>
            </a:endParaRPr>
          </a:p>
        </p:txBody>
      </p:sp>
      <p:sp>
        <p:nvSpPr>
          <p:cNvPr id="26" name="Text Placeholder 4"/>
          <p:cNvSpPr txBox="1"/>
          <p:nvPr/>
        </p:nvSpPr>
        <p:spPr>
          <a:xfrm>
            <a:off x="1181759" y="4204764"/>
            <a:ext cx="3427976" cy="8993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None/>
              <a:defRPr/>
            </a:pPr>
            <a:r>
              <a:rPr lang="id-ID" sz="1200" b="1" dirty="0">
                <a:latin typeface="Segoe UI Light" panose="020B0502040204020203" pitchFamily="34" charset="0"/>
                <a:cs typeface="Segoe UI Light" panose="020B0502040204020203" pitchFamily="34" charset="0"/>
              </a:rPr>
              <a:t>Ut wisi enim </a:t>
            </a:r>
            <a:r>
              <a:rPr lang="id-ID" sz="1200" dirty="0">
                <a:latin typeface="Segoe UI Light" panose="020B0502040204020203" pitchFamily="34" charset="0"/>
                <a:cs typeface="Segoe UI Light" panose="020B0502040204020203" pitchFamily="34" charset="0"/>
              </a:rPr>
              <a:t>ad minim veniam, quis nostrud exerci tation ullamcorper nibh euismod tincidunt ut laoreet dolore magna aliquam erat volutpat. Ut wisi enim ad minim veniam</a:t>
            </a:r>
            <a:endParaRPr lang="id-ID" sz="1200" dirty="0">
              <a:latin typeface="Segoe UI Light" panose="020B0502040204020203" pitchFamily="34" charset="0"/>
              <a:cs typeface="Segoe UI Light" panose="020B0502040204020203" pitchFamily="34" charset="0"/>
            </a:endParaRPr>
          </a:p>
        </p:txBody>
      </p:sp>
      <p:sp>
        <p:nvSpPr>
          <p:cNvPr id="28" name="Parallelogram 7"/>
          <p:cNvSpPr/>
          <p:nvPr/>
        </p:nvSpPr>
        <p:spPr>
          <a:xfrm flipH="1">
            <a:off x="1250499" y="5247884"/>
            <a:ext cx="1662182" cy="350600"/>
          </a:xfrm>
          <a:prstGeom prst="parallelogram">
            <a:avLst>
              <a:gd name="adj" fmla="val 100000"/>
            </a:avLst>
          </a:prstGeom>
          <a:solidFill>
            <a:srgbClr val="7611D5"/>
          </a:solidFill>
          <a:ln>
            <a:noFill/>
          </a:ln>
          <a:effectLst>
            <a:outerShdw blurRad="127000" dist="63500" dir="8100000" algn="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张海山锐线体2.0" panose="02000000000000000000" pitchFamily="2" charset="-122"/>
              </a:rPr>
              <a:t>Read More</a:t>
            </a:r>
            <a:endParaRPr lang="id-ID" sz="1100" dirty="0">
              <a:latin typeface="张海山锐线体2.0" panose="02000000000000000000"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25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42" presetClass="entr" presetSubtype="0" fill="hold" grpId="0" nodeType="withEffect">
                                  <p:stCondLst>
                                    <p:cond delay="125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2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42" presetClass="entr" presetSubtype="0" fill="hold" grpId="0" nodeType="withEffect">
                                  <p:stCondLst>
                                    <p:cond delay="225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anim calcmode="lin" valueType="num">
                                      <p:cBhvr>
                                        <p:cTn id="23" dur="500" fill="hold"/>
                                        <p:tgtEl>
                                          <p:spTgt spid="19"/>
                                        </p:tgtEl>
                                        <p:attrNameLst>
                                          <p:attrName>ppt_x</p:attrName>
                                        </p:attrNameLst>
                                      </p:cBhvr>
                                      <p:tavLst>
                                        <p:tav tm="0">
                                          <p:val>
                                            <p:strVal val="#ppt_x"/>
                                          </p:val>
                                        </p:tav>
                                        <p:tav tm="100000">
                                          <p:val>
                                            <p:strVal val="#ppt_x"/>
                                          </p:val>
                                        </p:tav>
                                      </p:tavLst>
                                    </p:anim>
                                    <p:anim calcmode="lin" valueType="num">
                                      <p:cBhvr>
                                        <p:cTn id="24" dur="5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nodeType="withEffect">
                                  <p:stCondLst>
                                    <p:cond delay="325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par>
                                <p:cTn id="30" presetID="42" presetClass="entr" presetSubtype="0" fill="hold" grpId="0" nodeType="withEffect">
                                  <p:stCondLst>
                                    <p:cond delay="350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anim calcmode="lin" valueType="num">
                                      <p:cBhvr>
                                        <p:cTn id="33" dur="500" fill="hold"/>
                                        <p:tgtEl>
                                          <p:spTgt spid="23"/>
                                        </p:tgtEl>
                                        <p:attrNameLst>
                                          <p:attrName>ppt_x</p:attrName>
                                        </p:attrNameLst>
                                      </p:cBhvr>
                                      <p:tavLst>
                                        <p:tav tm="0">
                                          <p:val>
                                            <p:strVal val="#ppt_x"/>
                                          </p:val>
                                        </p:tav>
                                        <p:tav tm="100000">
                                          <p:val>
                                            <p:strVal val="#ppt_x"/>
                                          </p:val>
                                        </p:tav>
                                      </p:tavLst>
                                    </p:anim>
                                    <p:anim calcmode="lin" valueType="num">
                                      <p:cBhvr>
                                        <p:cTn id="34" dur="500" fill="hold"/>
                                        <p:tgtEl>
                                          <p:spTgt spid="23"/>
                                        </p:tgtEl>
                                        <p:attrNameLst>
                                          <p:attrName>ppt_y</p:attrName>
                                        </p:attrNameLst>
                                      </p:cBhvr>
                                      <p:tavLst>
                                        <p:tav tm="0">
                                          <p:val>
                                            <p:strVal val="#ppt_y+.1"/>
                                          </p:val>
                                        </p:tav>
                                        <p:tav tm="100000">
                                          <p:val>
                                            <p:strVal val="#ppt_y"/>
                                          </p:val>
                                        </p:tav>
                                      </p:tavLst>
                                    </p:anim>
                                  </p:childTnLst>
                                </p:cTn>
                              </p:par>
                              <p:par>
                                <p:cTn id="35" presetID="2" presetClass="entr" presetSubtype="8" decel="100000" fill="hold" grpId="0" nodeType="withEffect">
                                  <p:stCondLst>
                                    <p:cond delay="200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0-#ppt_w/2"/>
                                          </p:val>
                                        </p:tav>
                                        <p:tav tm="100000">
                                          <p:val>
                                            <p:strVal val="#ppt_x"/>
                                          </p:val>
                                        </p:tav>
                                      </p:tavLst>
                                    </p:anim>
                                    <p:anim calcmode="lin" valueType="num">
                                      <p:cBhvr additive="base">
                                        <p:cTn id="38" dur="500" fill="hold"/>
                                        <p:tgtEl>
                                          <p:spTgt spid="26"/>
                                        </p:tgtEl>
                                        <p:attrNameLst>
                                          <p:attrName>ppt_y</p:attrName>
                                        </p:attrNameLst>
                                      </p:cBhvr>
                                      <p:tavLst>
                                        <p:tav tm="0">
                                          <p:val>
                                            <p:strVal val="#ppt_y"/>
                                          </p:val>
                                        </p:tav>
                                        <p:tav tm="100000">
                                          <p:val>
                                            <p:strVal val="#ppt_y"/>
                                          </p:val>
                                        </p:tav>
                                      </p:tavLst>
                                    </p:anim>
                                  </p:childTnLst>
                                </p:cTn>
                              </p:par>
                              <p:par>
                                <p:cTn id="39" presetID="2" presetClass="entr" presetSubtype="8" decel="100000" fill="hold" grpId="0" nodeType="withEffect">
                                  <p:stCondLst>
                                    <p:cond delay="225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0-#ppt_w/2"/>
                                          </p:val>
                                        </p:tav>
                                        <p:tav tm="100000">
                                          <p:val>
                                            <p:strVal val="#ppt_x"/>
                                          </p:val>
                                        </p:tav>
                                      </p:tavLst>
                                    </p:anim>
                                    <p:anim calcmode="lin" valueType="num">
                                      <p:cBhvr additive="base">
                                        <p:cTn id="4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3" grpId="0"/>
      <p:bldP spid="26" grpId="0"/>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97397" y="11899"/>
            <a:ext cx="12335853" cy="7174699"/>
          </a:xfrm>
          <a:prstGeom prst="rect">
            <a:avLst/>
          </a:prstGeom>
        </p:spPr>
      </p:pic>
      <p:sp>
        <p:nvSpPr>
          <p:cNvPr id="7"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694733" y="793271"/>
            <a:ext cx="10802534" cy="5482978"/>
          </a:xfrm>
          <a:prstGeom prst="rect">
            <a:avLst/>
          </a:prstGeom>
          <a:effectLst>
            <a:innerShdw blurRad="381000" dist="254000" dir="2700000">
              <a:srgbClr val="002060">
                <a:alpha val="50000"/>
              </a:srgbClr>
            </a:innerShdw>
          </a:effectLst>
        </p:spPr>
      </p:pic>
      <p:grpSp>
        <p:nvGrpSpPr>
          <p:cNvPr id="6" name="Group 28"/>
          <p:cNvGrpSpPr/>
          <p:nvPr/>
        </p:nvGrpSpPr>
        <p:grpSpPr>
          <a:xfrm>
            <a:off x="4686201" y="2928617"/>
            <a:ext cx="767006" cy="2570257"/>
            <a:chOff x="4686201" y="2928617"/>
            <a:chExt cx="767006" cy="2570257"/>
          </a:xfrm>
        </p:grpSpPr>
        <p:sp>
          <p:nvSpPr>
            <p:cNvPr id="8" name="Rounded Rectangle 67"/>
            <p:cNvSpPr/>
            <p:nvPr/>
          </p:nvSpPr>
          <p:spPr>
            <a:xfrm rot="16200000">
              <a:off x="3984574" y="3653913"/>
              <a:ext cx="2170591" cy="720000"/>
            </a:xfrm>
            <a:prstGeom prst="roundRect">
              <a:avLst>
                <a:gd name="adj" fmla="val 14854"/>
              </a:avLst>
            </a:prstGeom>
            <a:solidFill>
              <a:srgbClr val="C2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solidFill>
              </a:endParaRPr>
            </a:p>
          </p:txBody>
        </p:sp>
        <p:sp>
          <p:nvSpPr>
            <p:cNvPr id="9" name="Oval 42"/>
            <p:cNvSpPr/>
            <p:nvPr/>
          </p:nvSpPr>
          <p:spPr>
            <a:xfrm>
              <a:off x="4686201" y="4962522"/>
              <a:ext cx="767006" cy="536352"/>
            </a:xfrm>
            <a:prstGeom prst="flowChartOffpageConnector">
              <a:avLst/>
            </a:prstGeom>
            <a:solidFill>
              <a:schemeClr val="bg1">
                <a:lumMod val="95000"/>
              </a:schemeClr>
            </a:solidFill>
            <a:ln>
              <a:noFill/>
            </a:ln>
            <a:effectLst>
              <a:outerShdw blurRad="127000" dir="13500000" sy="23000" kx="1200000" algn="br" rotWithShape="0">
                <a:schemeClr val="tx1">
                  <a:lumMod val="95000"/>
                  <a:lumOff val="5000"/>
                  <a:alpha val="64000"/>
                </a:schemeClr>
              </a:outerShdw>
            </a:effectLst>
            <a:scene3d>
              <a:camera prst="perspectiveRight"/>
              <a:lightRig rig="threePt" dir="t"/>
            </a:scene3d>
            <a:sp3d contourW="12700">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dirty="0">
                  <a:solidFill>
                    <a:schemeClr val="bg1"/>
                  </a:solidFill>
                  <a:latin typeface="Segoe UI Light" panose="020B0502040204020203" pitchFamily="34" charset="0"/>
                  <a:cs typeface="Segoe UI Light" panose="020B0502040204020203" pitchFamily="34" charset="0"/>
                </a:rPr>
                <a:t>70%</a:t>
              </a:r>
              <a:endParaRPr lang="en-IN" dirty="0">
                <a:solidFill>
                  <a:schemeClr val="bg1"/>
                </a:solidFill>
                <a:latin typeface="Segoe UI Light" panose="020B0502040204020203" pitchFamily="34" charset="0"/>
                <a:cs typeface="Segoe UI Light" panose="020B0502040204020203" pitchFamily="34" charset="0"/>
              </a:endParaRPr>
            </a:p>
          </p:txBody>
        </p:sp>
      </p:grpSp>
      <p:grpSp>
        <p:nvGrpSpPr>
          <p:cNvPr id="10" name="Group 30"/>
          <p:cNvGrpSpPr/>
          <p:nvPr/>
        </p:nvGrpSpPr>
        <p:grpSpPr>
          <a:xfrm>
            <a:off x="5561974" y="2321575"/>
            <a:ext cx="720001" cy="3177299"/>
            <a:chOff x="5561974" y="2321575"/>
            <a:chExt cx="720001" cy="3177299"/>
          </a:xfrm>
        </p:grpSpPr>
        <p:sp>
          <p:nvSpPr>
            <p:cNvPr id="11" name="Rounded Rectangle 69"/>
            <p:cNvSpPr/>
            <p:nvPr/>
          </p:nvSpPr>
          <p:spPr>
            <a:xfrm rot="16200000">
              <a:off x="4533158" y="3350392"/>
              <a:ext cx="2777633" cy="720000"/>
            </a:xfrm>
            <a:prstGeom prst="roundRect">
              <a:avLst>
                <a:gd name="adj" fmla="val 16383"/>
              </a:avLst>
            </a:prstGeom>
            <a:solidFill>
              <a:srgbClr val="3DDB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solidFill>
              </a:endParaRPr>
            </a:p>
          </p:txBody>
        </p:sp>
        <p:sp>
          <p:nvSpPr>
            <p:cNvPr id="12" name="Oval 42"/>
            <p:cNvSpPr/>
            <p:nvPr/>
          </p:nvSpPr>
          <p:spPr>
            <a:xfrm>
              <a:off x="5561974" y="4962522"/>
              <a:ext cx="720000" cy="536352"/>
            </a:xfrm>
            <a:prstGeom prst="flowChartOffpageConnector">
              <a:avLst/>
            </a:prstGeom>
            <a:solidFill>
              <a:schemeClr val="bg1">
                <a:lumMod val="95000"/>
              </a:schemeClr>
            </a:solidFill>
            <a:ln>
              <a:noFill/>
            </a:ln>
            <a:effectLst>
              <a:outerShdw blurRad="127000" dir="13500000" sy="23000" kx="1200000" algn="br" rotWithShape="0">
                <a:schemeClr val="tx1">
                  <a:lumMod val="95000"/>
                  <a:lumOff val="5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dirty="0">
                  <a:solidFill>
                    <a:schemeClr val="bg1"/>
                  </a:solidFill>
                  <a:latin typeface="Segoe UI Light" panose="020B0502040204020203" pitchFamily="34" charset="0"/>
                  <a:cs typeface="Segoe UI Light" panose="020B0502040204020203" pitchFamily="34" charset="0"/>
                </a:rPr>
                <a:t>80%</a:t>
              </a:r>
              <a:endParaRPr lang="en-IN" dirty="0">
                <a:solidFill>
                  <a:schemeClr val="bg1"/>
                </a:solidFill>
                <a:latin typeface="Segoe UI Light" panose="020B0502040204020203" pitchFamily="34" charset="0"/>
                <a:cs typeface="Segoe UI Light" panose="020B0502040204020203" pitchFamily="34" charset="0"/>
              </a:endParaRPr>
            </a:p>
          </p:txBody>
        </p:sp>
      </p:grpSp>
      <p:grpSp>
        <p:nvGrpSpPr>
          <p:cNvPr id="13" name="Group 32"/>
          <p:cNvGrpSpPr/>
          <p:nvPr/>
        </p:nvGrpSpPr>
        <p:grpSpPr>
          <a:xfrm>
            <a:off x="6414244" y="3133865"/>
            <a:ext cx="720001" cy="2365009"/>
            <a:chOff x="6414244" y="3133865"/>
            <a:chExt cx="720001" cy="2365009"/>
          </a:xfrm>
        </p:grpSpPr>
        <p:sp>
          <p:nvSpPr>
            <p:cNvPr id="14" name="Rounded Rectangle 71"/>
            <p:cNvSpPr/>
            <p:nvPr/>
          </p:nvSpPr>
          <p:spPr>
            <a:xfrm rot="16200000">
              <a:off x="5791573" y="3756537"/>
              <a:ext cx="1965343" cy="720000"/>
            </a:xfrm>
            <a:prstGeom prst="roundRect">
              <a:avLst>
                <a:gd name="adj" fmla="val 22495"/>
              </a:avLst>
            </a:prstGeom>
            <a:solidFill>
              <a:srgbClr val="25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solidFill>
              </a:endParaRPr>
            </a:p>
          </p:txBody>
        </p:sp>
        <p:sp>
          <p:nvSpPr>
            <p:cNvPr id="15" name="Oval 42"/>
            <p:cNvSpPr/>
            <p:nvPr/>
          </p:nvSpPr>
          <p:spPr>
            <a:xfrm>
              <a:off x="6414244" y="4962522"/>
              <a:ext cx="720000" cy="536352"/>
            </a:xfrm>
            <a:prstGeom prst="flowChartOffpageConnector">
              <a:avLst/>
            </a:prstGeom>
            <a:solidFill>
              <a:schemeClr val="bg1">
                <a:lumMod val="95000"/>
              </a:schemeClr>
            </a:solidFill>
            <a:ln>
              <a:noFill/>
            </a:ln>
            <a:effectLst>
              <a:outerShdw blurRad="127000" dir="13500000" sy="23000" kx="1200000" algn="br" rotWithShape="0">
                <a:schemeClr val="tx1">
                  <a:lumMod val="95000"/>
                  <a:lumOff val="5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a:solidFill>
                    <a:schemeClr val="bg1"/>
                  </a:solidFill>
                  <a:latin typeface="Segoe UI Light" panose="020B0502040204020203" pitchFamily="34" charset="0"/>
                  <a:cs typeface="Segoe UI Light" panose="020B0502040204020203" pitchFamily="34" charset="0"/>
                </a:rPr>
                <a:t>65%</a:t>
              </a:r>
              <a:endParaRPr lang="en-IN" dirty="0">
                <a:solidFill>
                  <a:schemeClr val="bg1"/>
                </a:solidFill>
                <a:latin typeface="Segoe UI Light" panose="020B0502040204020203" pitchFamily="34" charset="0"/>
                <a:cs typeface="Segoe UI Light" panose="020B0502040204020203" pitchFamily="34" charset="0"/>
              </a:endParaRPr>
            </a:p>
          </p:txBody>
        </p:sp>
      </p:grpSp>
      <p:grpSp>
        <p:nvGrpSpPr>
          <p:cNvPr id="16" name="Group 33"/>
          <p:cNvGrpSpPr/>
          <p:nvPr/>
        </p:nvGrpSpPr>
        <p:grpSpPr>
          <a:xfrm>
            <a:off x="7266513" y="3309302"/>
            <a:ext cx="720001" cy="2189572"/>
            <a:chOff x="7266513" y="3309302"/>
            <a:chExt cx="720001" cy="2189572"/>
          </a:xfrm>
        </p:grpSpPr>
        <p:sp>
          <p:nvSpPr>
            <p:cNvPr id="17" name="Rounded Rectangle 73"/>
            <p:cNvSpPr/>
            <p:nvPr/>
          </p:nvSpPr>
          <p:spPr>
            <a:xfrm rot="16200000">
              <a:off x="6731562" y="3844254"/>
              <a:ext cx="1789903" cy="720000"/>
            </a:xfrm>
            <a:prstGeom prst="roundRect">
              <a:avLst>
                <a:gd name="adj" fmla="val 17911"/>
              </a:avLst>
            </a:prstGeom>
            <a:solidFill>
              <a:srgbClr val="761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solidFill>
              </a:endParaRPr>
            </a:p>
          </p:txBody>
        </p:sp>
        <p:sp>
          <p:nvSpPr>
            <p:cNvPr id="18" name="Oval 42"/>
            <p:cNvSpPr/>
            <p:nvPr/>
          </p:nvSpPr>
          <p:spPr>
            <a:xfrm>
              <a:off x="7266513" y="4962522"/>
              <a:ext cx="720000" cy="536352"/>
            </a:xfrm>
            <a:prstGeom prst="flowChartOffpageConnector">
              <a:avLst/>
            </a:prstGeom>
            <a:solidFill>
              <a:schemeClr val="bg1">
                <a:lumMod val="95000"/>
              </a:schemeClr>
            </a:solidFill>
            <a:ln>
              <a:noFill/>
            </a:ln>
            <a:effectLst>
              <a:outerShdw blurRad="127000" dir="13500000" sy="23000" kx="1200000" algn="br" rotWithShape="0">
                <a:schemeClr val="tx1">
                  <a:lumMod val="95000"/>
                  <a:lumOff val="5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a:solidFill>
                    <a:schemeClr val="bg1"/>
                  </a:solidFill>
                  <a:latin typeface="Segoe UI Light" panose="020B0502040204020203" pitchFamily="34" charset="0"/>
                  <a:cs typeface="Segoe UI Light" panose="020B0502040204020203" pitchFamily="34" charset="0"/>
                </a:rPr>
                <a:t>50%</a:t>
              </a:r>
              <a:endParaRPr lang="en-IN" dirty="0">
                <a:solidFill>
                  <a:schemeClr val="bg1"/>
                </a:solidFill>
                <a:latin typeface="Segoe UI Light" panose="020B0502040204020203" pitchFamily="34" charset="0"/>
                <a:cs typeface="Segoe UI Light" panose="020B0502040204020203" pitchFamily="34" charset="0"/>
              </a:endParaRPr>
            </a:p>
          </p:txBody>
        </p:sp>
      </p:grpSp>
      <p:grpSp>
        <p:nvGrpSpPr>
          <p:cNvPr id="19" name="Group 34"/>
          <p:cNvGrpSpPr/>
          <p:nvPr/>
        </p:nvGrpSpPr>
        <p:grpSpPr>
          <a:xfrm>
            <a:off x="8118784" y="3711716"/>
            <a:ext cx="720000" cy="1787158"/>
            <a:chOff x="8118784" y="3711716"/>
            <a:chExt cx="720000" cy="1787158"/>
          </a:xfrm>
        </p:grpSpPr>
        <p:sp>
          <p:nvSpPr>
            <p:cNvPr id="20" name="Rounded Rectangle 75"/>
            <p:cNvSpPr/>
            <p:nvPr/>
          </p:nvSpPr>
          <p:spPr>
            <a:xfrm rot="16200000">
              <a:off x="7785038" y="4045462"/>
              <a:ext cx="1387492" cy="720000"/>
            </a:xfrm>
            <a:prstGeom prst="roundRect">
              <a:avLst>
                <a:gd name="adj" fmla="val 14855"/>
              </a:avLst>
            </a:prstGeom>
            <a:solidFill>
              <a:srgbClr val="F7B2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solidFill>
              </a:endParaRPr>
            </a:p>
          </p:txBody>
        </p:sp>
        <p:sp>
          <p:nvSpPr>
            <p:cNvPr id="21" name="Oval 42"/>
            <p:cNvSpPr/>
            <p:nvPr/>
          </p:nvSpPr>
          <p:spPr>
            <a:xfrm>
              <a:off x="8118784" y="4962522"/>
              <a:ext cx="720000" cy="536352"/>
            </a:xfrm>
            <a:prstGeom prst="flowChartOffpageConnector">
              <a:avLst/>
            </a:prstGeom>
            <a:solidFill>
              <a:schemeClr val="bg1">
                <a:lumMod val="95000"/>
              </a:schemeClr>
            </a:solidFill>
            <a:ln>
              <a:noFill/>
            </a:ln>
            <a:effectLst>
              <a:outerShdw blurRad="127000" dir="13500000" sy="23000" kx="1200000" algn="br" rotWithShape="0">
                <a:schemeClr val="tx1">
                  <a:lumMod val="95000"/>
                  <a:lumOff val="5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a:solidFill>
                    <a:schemeClr val="bg1"/>
                  </a:solidFill>
                  <a:latin typeface="Segoe UI Light" panose="020B0502040204020203" pitchFamily="34" charset="0"/>
                  <a:cs typeface="Segoe UI Light" panose="020B0502040204020203" pitchFamily="34" charset="0"/>
                </a:rPr>
                <a:t>30%</a:t>
              </a:r>
              <a:endParaRPr lang="en-IN" dirty="0">
                <a:solidFill>
                  <a:schemeClr val="bg1"/>
                </a:solidFill>
                <a:latin typeface="Segoe UI Light" panose="020B0502040204020203" pitchFamily="34" charset="0"/>
                <a:cs typeface="Segoe UI Light" panose="020B0502040204020203" pitchFamily="34" charset="0"/>
              </a:endParaRPr>
            </a:p>
          </p:txBody>
        </p:sp>
      </p:grpSp>
      <p:grpSp>
        <p:nvGrpSpPr>
          <p:cNvPr id="22" name="Group 35"/>
          <p:cNvGrpSpPr/>
          <p:nvPr/>
        </p:nvGrpSpPr>
        <p:grpSpPr>
          <a:xfrm>
            <a:off x="8971054" y="2522779"/>
            <a:ext cx="720001" cy="2976095"/>
            <a:chOff x="8971054" y="2522779"/>
            <a:chExt cx="720001" cy="2976095"/>
          </a:xfrm>
        </p:grpSpPr>
        <p:sp>
          <p:nvSpPr>
            <p:cNvPr id="23" name="Rounded Rectangle 77"/>
            <p:cNvSpPr/>
            <p:nvPr/>
          </p:nvSpPr>
          <p:spPr>
            <a:xfrm rot="16200000">
              <a:off x="8042840" y="3450994"/>
              <a:ext cx="2576429" cy="720000"/>
            </a:xfrm>
            <a:prstGeom prst="roundRect">
              <a:avLst>
                <a:gd name="adj" fmla="val 22495"/>
              </a:avLst>
            </a:prstGeom>
            <a:solidFill>
              <a:srgbClr val="F7B2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solidFill>
              </a:endParaRPr>
            </a:p>
          </p:txBody>
        </p:sp>
        <p:sp>
          <p:nvSpPr>
            <p:cNvPr id="24" name="Oval 42"/>
            <p:cNvSpPr/>
            <p:nvPr/>
          </p:nvSpPr>
          <p:spPr>
            <a:xfrm>
              <a:off x="8971054" y="4962522"/>
              <a:ext cx="720000" cy="536352"/>
            </a:xfrm>
            <a:prstGeom prst="flowChartOffpageConnector">
              <a:avLst/>
            </a:prstGeom>
            <a:solidFill>
              <a:schemeClr val="bg1">
                <a:lumMod val="95000"/>
              </a:schemeClr>
            </a:solidFill>
            <a:ln>
              <a:noFill/>
            </a:ln>
            <a:effectLst>
              <a:outerShdw blurRad="127000" dir="13500000" sy="23000" kx="1200000" algn="br" rotWithShape="0">
                <a:schemeClr val="tx1">
                  <a:lumMod val="95000"/>
                  <a:lumOff val="5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a:solidFill>
                    <a:schemeClr val="bg1"/>
                  </a:solidFill>
                  <a:latin typeface="Segoe UI Light" panose="020B0502040204020203" pitchFamily="34" charset="0"/>
                  <a:cs typeface="Segoe UI Light" panose="020B0502040204020203" pitchFamily="34" charset="0"/>
                </a:rPr>
                <a:t>89%</a:t>
              </a:r>
              <a:endParaRPr lang="en-IN" dirty="0">
                <a:solidFill>
                  <a:schemeClr val="bg1"/>
                </a:solidFill>
                <a:latin typeface="Segoe UI Light" panose="020B0502040204020203" pitchFamily="34" charset="0"/>
                <a:cs typeface="Segoe UI Light" panose="020B0502040204020203" pitchFamily="34" charset="0"/>
              </a:endParaRPr>
            </a:p>
          </p:txBody>
        </p:sp>
      </p:grpSp>
      <p:grpSp>
        <p:nvGrpSpPr>
          <p:cNvPr id="25" name="Group 36"/>
          <p:cNvGrpSpPr/>
          <p:nvPr/>
        </p:nvGrpSpPr>
        <p:grpSpPr>
          <a:xfrm>
            <a:off x="9823324" y="1937456"/>
            <a:ext cx="720000" cy="3561418"/>
            <a:chOff x="9823324" y="1937456"/>
            <a:chExt cx="720000" cy="3561418"/>
          </a:xfrm>
        </p:grpSpPr>
        <p:sp>
          <p:nvSpPr>
            <p:cNvPr id="26" name="Rounded Rectangle 79"/>
            <p:cNvSpPr/>
            <p:nvPr/>
          </p:nvSpPr>
          <p:spPr>
            <a:xfrm rot="16200000">
              <a:off x="8602448" y="3158332"/>
              <a:ext cx="3161752" cy="720000"/>
            </a:xfrm>
            <a:prstGeom prst="roundRect">
              <a:avLst>
                <a:gd name="adj" fmla="val 19439"/>
              </a:avLst>
            </a:prstGeom>
            <a:solidFill>
              <a:srgbClr val="F7B2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solidFill>
              </a:endParaRPr>
            </a:p>
          </p:txBody>
        </p:sp>
        <p:sp>
          <p:nvSpPr>
            <p:cNvPr id="27" name="Oval 42"/>
            <p:cNvSpPr/>
            <p:nvPr/>
          </p:nvSpPr>
          <p:spPr>
            <a:xfrm>
              <a:off x="9823324" y="4962522"/>
              <a:ext cx="720000" cy="536352"/>
            </a:xfrm>
            <a:prstGeom prst="flowChartOffpageConnector">
              <a:avLst/>
            </a:prstGeom>
            <a:solidFill>
              <a:schemeClr val="bg1">
                <a:lumMod val="95000"/>
              </a:schemeClr>
            </a:solidFill>
            <a:ln>
              <a:noFill/>
            </a:ln>
            <a:effectLst>
              <a:outerShdw blurRad="127000" dir="13500000" sy="23000" kx="1200000" algn="br" rotWithShape="0">
                <a:schemeClr val="tx1">
                  <a:lumMod val="95000"/>
                  <a:lumOff val="5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dirty="0">
                  <a:solidFill>
                    <a:schemeClr val="bg1"/>
                  </a:solidFill>
                  <a:latin typeface="Segoe UI Light" panose="020B0502040204020203" pitchFamily="34" charset="0"/>
                  <a:cs typeface="Segoe UI Light" panose="020B0502040204020203" pitchFamily="34" charset="0"/>
                </a:rPr>
                <a:t>100%</a:t>
              </a:r>
              <a:endParaRPr lang="en-IN" dirty="0">
                <a:solidFill>
                  <a:schemeClr val="bg1"/>
                </a:solidFill>
                <a:latin typeface="Segoe UI Light" panose="020B0502040204020203" pitchFamily="34" charset="0"/>
                <a:cs typeface="Segoe UI Light" panose="020B0502040204020203" pitchFamily="34" charset="0"/>
              </a:endParaRPr>
            </a:p>
          </p:txBody>
        </p:sp>
      </p:grpSp>
      <p:grpSp>
        <p:nvGrpSpPr>
          <p:cNvPr id="28" name="Group 37"/>
          <p:cNvGrpSpPr/>
          <p:nvPr/>
        </p:nvGrpSpPr>
        <p:grpSpPr>
          <a:xfrm>
            <a:off x="10675593" y="3309303"/>
            <a:ext cx="720001" cy="2189571"/>
            <a:chOff x="10675593" y="3309303"/>
            <a:chExt cx="720001" cy="2189571"/>
          </a:xfrm>
        </p:grpSpPr>
        <p:sp>
          <p:nvSpPr>
            <p:cNvPr id="29" name="Rounded Rectangle 81"/>
            <p:cNvSpPr/>
            <p:nvPr/>
          </p:nvSpPr>
          <p:spPr>
            <a:xfrm rot="16200000">
              <a:off x="10140642" y="3844255"/>
              <a:ext cx="1789903" cy="720000"/>
            </a:xfrm>
            <a:prstGeom prst="roundRect">
              <a:avLst>
                <a:gd name="adj" fmla="val 24023"/>
              </a:avLst>
            </a:prstGeom>
            <a:solidFill>
              <a:srgbClr val="25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solidFill>
              </a:endParaRPr>
            </a:p>
          </p:txBody>
        </p:sp>
        <p:sp>
          <p:nvSpPr>
            <p:cNvPr id="30" name="Oval 42"/>
            <p:cNvSpPr/>
            <p:nvPr/>
          </p:nvSpPr>
          <p:spPr>
            <a:xfrm>
              <a:off x="10675593" y="4962522"/>
              <a:ext cx="720000" cy="536352"/>
            </a:xfrm>
            <a:prstGeom prst="flowChartOffpageConnector">
              <a:avLst/>
            </a:prstGeom>
            <a:solidFill>
              <a:schemeClr val="bg1">
                <a:lumMod val="95000"/>
              </a:schemeClr>
            </a:solidFill>
            <a:ln>
              <a:noFill/>
            </a:ln>
            <a:effectLst>
              <a:outerShdw blurRad="127000" dir="13500000" sy="23000" kx="1200000" algn="br" rotWithShape="0">
                <a:schemeClr val="tx1">
                  <a:lumMod val="95000"/>
                  <a:lumOff val="5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a:solidFill>
                    <a:schemeClr val="bg1"/>
                  </a:solidFill>
                  <a:latin typeface="Segoe UI Light" panose="020B0502040204020203" pitchFamily="34" charset="0"/>
                  <a:cs typeface="Segoe UI Light" panose="020B0502040204020203" pitchFamily="34" charset="0"/>
                </a:rPr>
                <a:t>55%</a:t>
              </a:r>
              <a:endParaRPr lang="en-IN" dirty="0">
                <a:solidFill>
                  <a:schemeClr val="bg1"/>
                </a:solidFill>
                <a:latin typeface="Segoe UI Light" panose="020B0502040204020203" pitchFamily="34" charset="0"/>
                <a:cs typeface="Segoe UI Light" panose="020B0502040204020203" pitchFamily="34" charset="0"/>
              </a:endParaRPr>
            </a:p>
          </p:txBody>
        </p:sp>
      </p:grpSp>
      <p:sp>
        <p:nvSpPr>
          <p:cNvPr id="31" name="TextBox 17"/>
          <p:cNvSpPr txBox="1"/>
          <p:nvPr/>
        </p:nvSpPr>
        <p:spPr>
          <a:xfrm>
            <a:off x="4844865" y="5659430"/>
            <a:ext cx="342722" cy="307777"/>
          </a:xfrm>
          <a:prstGeom prst="rect">
            <a:avLst/>
          </a:prstGeom>
          <a:noFill/>
        </p:spPr>
        <p:txBody>
          <a:bodyPr wrap="none" lIns="0" tIns="0" rIns="0" bIns="0" rtlCol="0" anchor="t" anchorCtr="0">
            <a:spAutoFit/>
          </a:bodyPr>
          <a:lstStyle/>
          <a:p>
            <a:pPr algn="ctr"/>
            <a:r>
              <a:rPr lang="en-IN" sz="2000" dirty="0">
                <a:solidFill>
                  <a:schemeClr val="bg1"/>
                </a:solidFill>
                <a:latin typeface="Segoe UI Light" panose="020B0502040204020203" pitchFamily="34" charset="0"/>
                <a:cs typeface="Segoe UI Light" panose="020B0502040204020203" pitchFamily="34" charset="0"/>
              </a:rPr>
              <a:t>Jan</a:t>
            </a:r>
            <a:endParaRPr lang="en-IN" sz="2000" dirty="0">
              <a:solidFill>
                <a:schemeClr val="bg1"/>
              </a:solidFill>
              <a:latin typeface="Segoe UI Light" panose="020B0502040204020203" pitchFamily="34" charset="0"/>
              <a:cs typeface="Segoe UI Light" panose="020B0502040204020203" pitchFamily="34" charset="0"/>
            </a:endParaRPr>
          </a:p>
        </p:txBody>
      </p:sp>
      <p:sp>
        <p:nvSpPr>
          <p:cNvPr id="32" name="TextBox 18"/>
          <p:cNvSpPr txBox="1"/>
          <p:nvPr/>
        </p:nvSpPr>
        <p:spPr>
          <a:xfrm>
            <a:off x="5631400" y="5659430"/>
            <a:ext cx="392736" cy="307777"/>
          </a:xfrm>
          <a:prstGeom prst="rect">
            <a:avLst/>
          </a:prstGeom>
          <a:noFill/>
        </p:spPr>
        <p:txBody>
          <a:bodyPr wrap="none" lIns="0" tIns="0" rIns="0" bIns="0" rtlCol="0" anchor="t" anchorCtr="0">
            <a:spAutoFit/>
          </a:bodyPr>
          <a:lstStyle/>
          <a:p>
            <a:pPr algn="ctr"/>
            <a:r>
              <a:rPr lang="en-IN" sz="2000" dirty="0">
                <a:solidFill>
                  <a:schemeClr val="bg1"/>
                </a:solidFill>
                <a:latin typeface="Segoe UI Light" panose="020B0502040204020203" pitchFamily="34" charset="0"/>
                <a:cs typeface="Segoe UI Light" panose="020B0502040204020203" pitchFamily="34" charset="0"/>
              </a:rPr>
              <a:t>Feb</a:t>
            </a:r>
            <a:endParaRPr lang="en-IN" sz="2000" dirty="0">
              <a:solidFill>
                <a:schemeClr val="bg1"/>
              </a:solidFill>
              <a:latin typeface="Segoe UI Light" panose="020B0502040204020203" pitchFamily="34" charset="0"/>
              <a:cs typeface="Segoe UI Light" panose="020B0502040204020203" pitchFamily="34" charset="0"/>
            </a:endParaRPr>
          </a:p>
        </p:txBody>
      </p:sp>
      <p:sp>
        <p:nvSpPr>
          <p:cNvPr id="33" name="TextBox 19"/>
          <p:cNvSpPr txBox="1"/>
          <p:nvPr/>
        </p:nvSpPr>
        <p:spPr>
          <a:xfrm>
            <a:off x="6466892" y="5659430"/>
            <a:ext cx="456855" cy="307777"/>
          </a:xfrm>
          <a:prstGeom prst="rect">
            <a:avLst/>
          </a:prstGeom>
          <a:noFill/>
        </p:spPr>
        <p:txBody>
          <a:bodyPr wrap="none" lIns="0" tIns="0" rIns="0" bIns="0" rtlCol="0" anchor="t" anchorCtr="0">
            <a:spAutoFit/>
          </a:bodyPr>
          <a:lstStyle/>
          <a:p>
            <a:pPr algn="ctr"/>
            <a:r>
              <a:rPr lang="en-IN" sz="2000" dirty="0">
                <a:solidFill>
                  <a:schemeClr val="bg1"/>
                </a:solidFill>
                <a:latin typeface="Segoe UI Light" panose="020B0502040204020203" pitchFamily="34" charset="0"/>
                <a:cs typeface="Segoe UI Light" panose="020B0502040204020203" pitchFamily="34" charset="0"/>
              </a:rPr>
              <a:t>May</a:t>
            </a:r>
            <a:endParaRPr lang="en-IN" sz="2000" dirty="0">
              <a:solidFill>
                <a:schemeClr val="bg1"/>
              </a:solidFill>
              <a:latin typeface="Segoe UI Light" panose="020B0502040204020203" pitchFamily="34" charset="0"/>
              <a:cs typeface="Segoe UI Light" panose="020B0502040204020203" pitchFamily="34" charset="0"/>
            </a:endParaRPr>
          </a:p>
        </p:txBody>
      </p:sp>
      <p:sp>
        <p:nvSpPr>
          <p:cNvPr id="34" name="TextBox 20"/>
          <p:cNvSpPr txBox="1"/>
          <p:nvPr/>
        </p:nvSpPr>
        <p:spPr>
          <a:xfrm>
            <a:off x="7367594" y="5659430"/>
            <a:ext cx="488915" cy="307777"/>
          </a:xfrm>
          <a:prstGeom prst="rect">
            <a:avLst/>
          </a:prstGeom>
          <a:noFill/>
        </p:spPr>
        <p:txBody>
          <a:bodyPr wrap="none" lIns="0" tIns="0" rIns="0" bIns="0" rtlCol="0" anchor="t" anchorCtr="0">
            <a:spAutoFit/>
          </a:bodyPr>
          <a:lstStyle/>
          <a:p>
            <a:pPr algn="ctr"/>
            <a:r>
              <a:rPr lang="en-IN" sz="2000" dirty="0">
                <a:solidFill>
                  <a:schemeClr val="bg1"/>
                </a:solidFill>
                <a:latin typeface="Segoe UI Light" panose="020B0502040204020203" pitchFamily="34" charset="0"/>
                <a:cs typeface="Segoe UI Light" panose="020B0502040204020203" pitchFamily="34" charset="0"/>
              </a:rPr>
              <a:t>June</a:t>
            </a:r>
            <a:endParaRPr lang="en-IN" sz="2000" dirty="0">
              <a:solidFill>
                <a:schemeClr val="bg1"/>
              </a:solidFill>
              <a:latin typeface="Segoe UI Light" panose="020B0502040204020203" pitchFamily="34" charset="0"/>
              <a:cs typeface="Segoe UI Light" panose="020B0502040204020203" pitchFamily="34" charset="0"/>
            </a:endParaRPr>
          </a:p>
        </p:txBody>
      </p:sp>
      <p:sp>
        <p:nvSpPr>
          <p:cNvPr id="35" name="TextBox 21"/>
          <p:cNvSpPr txBox="1"/>
          <p:nvPr/>
        </p:nvSpPr>
        <p:spPr>
          <a:xfrm>
            <a:off x="8282818" y="5659430"/>
            <a:ext cx="444031" cy="307777"/>
          </a:xfrm>
          <a:prstGeom prst="rect">
            <a:avLst/>
          </a:prstGeom>
          <a:noFill/>
        </p:spPr>
        <p:txBody>
          <a:bodyPr wrap="none" lIns="0" tIns="0" rIns="0" bIns="0" rtlCol="0" anchor="t" anchorCtr="0">
            <a:spAutoFit/>
          </a:bodyPr>
          <a:lstStyle/>
          <a:p>
            <a:pPr algn="ctr"/>
            <a:r>
              <a:rPr lang="en-IN" sz="2000" dirty="0">
                <a:solidFill>
                  <a:schemeClr val="bg1"/>
                </a:solidFill>
                <a:latin typeface="Segoe UI Light" panose="020B0502040204020203" pitchFamily="34" charset="0"/>
                <a:cs typeface="Segoe UI Light" panose="020B0502040204020203" pitchFamily="34" charset="0"/>
              </a:rPr>
              <a:t>Aug</a:t>
            </a:r>
            <a:endParaRPr lang="en-IN" sz="2000" dirty="0">
              <a:solidFill>
                <a:schemeClr val="bg1"/>
              </a:solidFill>
              <a:latin typeface="Segoe UI Light" panose="020B0502040204020203" pitchFamily="34" charset="0"/>
              <a:cs typeface="Segoe UI Light" panose="020B0502040204020203" pitchFamily="34" charset="0"/>
            </a:endParaRPr>
          </a:p>
        </p:txBody>
      </p:sp>
      <p:sp>
        <p:nvSpPr>
          <p:cNvPr id="36" name="TextBox 22"/>
          <p:cNvSpPr txBox="1"/>
          <p:nvPr/>
        </p:nvSpPr>
        <p:spPr>
          <a:xfrm>
            <a:off x="9100558" y="5659430"/>
            <a:ext cx="386323" cy="307777"/>
          </a:xfrm>
          <a:prstGeom prst="rect">
            <a:avLst/>
          </a:prstGeom>
          <a:noFill/>
        </p:spPr>
        <p:txBody>
          <a:bodyPr wrap="none" lIns="0" tIns="0" rIns="0" bIns="0" rtlCol="0" anchor="t" anchorCtr="0">
            <a:spAutoFit/>
          </a:bodyPr>
          <a:lstStyle/>
          <a:p>
            <a:pPr algn="ctr"/>
            <a:r>
              <a:rPr lang="en-IN" sz="2000" dirty="0">
                <a:solidFill>
                  <a:schemeClr val="bg1"/>
                </a:solidFill>
                <a:latin typeface="Segoe UI Light" panose="020B0502040204020203" pitchFamily="34" charset="0"/>
                <a:cs typeface="Segoe UI Light" panose="020B0502040204020203" pitchFamily="34" charset="0"/>
              </a:rPr>
              <a:t>Oct</a:t>
            </a:r>
            <a:endParaRPr lang="en-IN" sz="2000" dirty="0">
              <a:solidFill>
                <a:schemeClr val="bg1"/>
              </a:solidFill>
              <a:latin typeface="Segoe UI Light" panose="020B0502040204020203" pitchFamily="34" charset="0"/>
              <a:cs typeface="Segoe UI Light" panose="020B0502040204020203" pitchFamily="34" charset="0"/>
            </a:endParaRPr>
          </a:p>
        </p:txBody>
      </p:sp>
      <p:sp>
        <p:nvSpPr>
          <p:cNvPr id="37" name="TextBox 23"/>
          <p:cNvSpPr txBox="1"/>
          <p:nvPr/>
        </p:nvSpPr>
        <p:spPr>
          <a:xfrm>
            <a:off x="9963547" y="5659430"/>
            <a:ext cx="442429" cy="307777"/>
          </a:xfrm>
          <a:prstGeom prst="rect">
            <a:avLst/>
          </a:prstGeom>
          <a:noFill/>
        </p:spPr>
        <p:txBody>
          <a:bodyPr wrap="none" lIns="0" tIns="0" rIns="0" bIns="0" rtlCol="0" anchor="t" anchorCtr="0">
            <a:spAutoFit/>
          </a:bodyPr>
          <a:lstStyle/>
          <a:p>
            <a:pPr algn="ctr"/>
            <a:r>
              <a:rPr lang="en-IN" sz="2000" dirty="0">
                <a:solidFill>
                  <a:schemeClr val="bg1"/>
                </a:solidFill>
                <a:latin typeface="Segoe UI Light" panose="020B0502040204020203" pitchFamily="34" charset="0"/>
                <a:cs typeface="Segoe UI Light" panose="020B0502040204020203" pitchFamily="34" charset="0"/>
              </a:rPr>
              <a:t>Nov</a:t>
            </a:r>
            <a:endParaRPr lang="en-IN" sz="2000" dirty="0">
              <a:solidFill>
                <a:schemeClr val="bg1"/>
              </a:solidFill>
              <a:latin typeface="Segoe UI Light" panose="020B0502040204020203" pitchFamily="34" charset="0"/>
              <a:cs typeface="Segoe UI Light" panose="020B0502040204020203" pitchFamily="34" charset="0"/>
            </a:endParaRPr>
          </a:p>
        </p:txBody>
      </p:sp>
      <p:sp>
        <p:nvSpPr>
          <p:cNvPr id="38" name="TextBox 24"/>
          <p:cNvSpPr txBox="1"/>
          <p:nvPr/>
        </p:nvSpPr>
        <p:spPr>
          <a:xfrm>
            <a:off x="10833245" y="5659430"/>
            <a:ext cx="416781" cy="307777"/>
          </a:xfrm>
          <a:prstGeom prst="rect">
            <a:avLst/>
          </a:prstGeom>
          <a:noFill/>
        </p:spPr>
        <p:txBody>
          <a:bodyPr wrap="none" lIns="0" tIns="0" rIns="0" bIns="0" rtlCol="0" anchor="t" anchorCtr="0">
            <a:spAutoFit/>
          </a:bodyPr>
          <a:lstStyle/>
          <a:p>
            <a:pPr algn="ctr"/>
            <a:r>
              <a:rPr lang="en-IN" sz="2000" dirty="0">
                <a:solidFill>
                  <a:schemeClr val="bg1"/>
                </a:solidFill>
                <a:latin typeface="Segoe UI Light" panose="020B0502040204020203" pitchFamily="34" charset="0"/>
                <a:cs typeface="Segoe UI Light" panose="020B0502040204020203" pitchFamily="34" charset="0"/>
              </a:rPr>
              <a:t>Dec</a:t>
            </a:r>
            <a:endParaRPr lang="en-IN" sz="2000" dirty="0">
              <a:solidFill>
                <a:schemeClr val="bg1"/>
              </a:solidFill>
              <a:latin typeface="Segoe UI Light" panose="020B0502040204020203" pitchFamily="34" charset="0"/>
              <a:cs typeface="Segoe UI Light" panose="020B0502040204020203" pitchFamily="34" charset="0"/>
            </a:endParaRPr>
          </a:p>
        </p:txBody>
      </p:sp>
      <p:sp>
        <p:nvSpPr>
          <p:cNvPr id="39" name="TextBox 27"/>
          <p:cNvSpPr txBox="1"/>
          <p:nvPr/>
        </p:nvSpPr>
        <p:spPr>
          <a:xfrm>
            <a:off x="1500943" y="2843996"/>
            <a:ext cx="2535805" cy="954107"/>
          </a:xfrm>
          <a:prstGeom prst="rect">
            <a:avLst/>
          </a:prstGeom>
          <a:noFill/>
        </p:spPr>
        <p:txBody>
          <a:bodyPr wrap="square" lIns="91440" tIns="45720" rIns="91440" bIns="45720" rtlCol="0">
            <a:spAutoFit/>
          </a:bodyPr>
          <a:lstStyle/>
          <a:p>
            <a:r>
              <a:rPr lang="en-US" sz="2800" dirty="0">
                <a:solidFill>
                  <a:schemeClr val="bg1"/>
                </a:solidFill>
                <a:latin typeface="张海山锐线体2.0" panose="02000000000000000000" pitchFamily="2" charset="-122"/>
                <a:ea typeface="Lato" panose="020F0502020204030203" pitchFamily="34" charset="0"/>
                <a:cs typeface="Segoe UI" panose="020B0502040204020203" pitchFamily="34" charset="0"/>
              </a:rPr>
              <a:t>Monthly Report</a:t>
            </a:r>
            <a:endParaRPr lang="en-US" sz="2800" dirty="0">
              <a:solidFill>
                <a:schemeClr val="bg1"/>
              </a:solidFill>
              <a:latin typeface="张海山锐线体2.0" panose="02000000000000000000" pitchFamily="2" charset="-122"/>
              <a:ea typeface="Lato" panose="020F0502020204030203" pitchFamily="34" charset="0"/>
              <a:cs typeface="Segoe UI" panose="020B0502040204020203" pitchFamily="34" charset="0"/>
            </a:endParaRPr>
          </a:p>
        </p:txBody>
      </p:sp>
      <p:sp>
        <p:nvSpPr>
          <p:cNvPr id="41" name="Text Placeholder 4"/>
          <p:cNvSpPr txBox="1"/>
          <p:nvPr/>
        </p:nvSpPr>
        <p:spPr>
          <a:xfrm>
            <a:off x="1500941" y="3710137"/>
            <a:ext cx="3089915" cy="21568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None/>
              <a:defRPr/>
            </a:pPr>
            <a:r>
              <a:rPr lang="id-ID" sz="1200" dirty="0">
                <a:solidFill>
                  <a:schemeClr val="bg1"/>
                </a:solidFill>
                <a:latin typeface="Segoe UI Light" panose="020B0502040204020203" pitchFamily="34" charset="0"/>
                <a:cs typeface="Segoe UI Light" panose="020B0502040204020203" pitchFamily="34" charset="0"/>
              </a:rPr>
              <a:t>Ut wisi enim ad minim veniam, quis nostrud exerci tation ullamcorper nibh euismod tincidunt ut laoreet dolore magna aliquam erat volutpat. Ut wisi enim ad minim veniam, quis nostrud exerci. exerci tation ullamcorper nibh euismod tincidunt ut laoreet dolore magna aliquam erat volutpat. Ut wisi enim ad minim veniam, </a:t>
            </a:r>
            <a:endParaRPr lang="id-ID" sz="1200" dirty="0">
              <a:solidFill>
                <a:schemeClr val="bg1"/>
              </a:solidFill>
              <a:latin typeface="Segoe UI Light" panose="020B0502040204020203" pitchFamily="34" charset="0"/>
              <a:cs typeface="Segoe UI Light" panose="020B0502040204020203"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1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75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20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25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25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275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4" decel="100000" fill="hold" nodeType="withEffect">
                                  <p:stCondLst>
                                    <p:cond delay="300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325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ppt_x"/>
                                          </p:val>
                                        </p:tav>
                                        <p:tav tm="100000">
                                          <p:val>
                                            <p:strVal val="#ppt_x"/>
                                          </p:val>
                                        </p:tav>
                                      </p:tavLst>
                                    </p:anim>
                                    <p:anim calcmode="lin" valueType="num">
                                      <p:cBhvr additive="base">
                                        <p:cTn id="36" dur="500" fill="hold"/>
                                        <p:tgtEl>
                                          <p:spTgt spid="34"/>
                                        </p:tgtEl>
                                        <p:attrNameLst>
                                          <p:attrName>ppt_y</p:attrName>
                                        </p:attrNameLst>
                                      </p:cBhvr>
                                      <p:tavLst>
                                        <p:tav tm="0">
                                          <p:val>
                                            <p:strVal val="1+#ppt_h/2"/>
                                          </p:val>
                                        </p:tav>
                                        <p:tav tm="100000">
                                          <p:val>
                                            <p:strVal val="#ppt_y"/>
                                          </p:val>
                                        </p:tav>
                                      </p:tavLst>
                                    </p:anim>
                                  </p:childTnLst>
                                </p:cTn>
                              </p:par>
                              <p:par>
                                <p:cTn id="37" presetID="2" presetClass="entr" presetSubtype="4" decel="100000" fill="hold" nodeType="withEffect">
                                  <p:stCondLst>
                                    <p:cond delay="350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375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cTn>
                              </p:par>
                              <p:par>
                                <p:cTn id="45" presetID="2" presetClass="entr" presetSubtype="4" decel="100000" fill="hold" nodeType="withEffect">
                                  <p:stCondLst>
                                    <p:cond delay="400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425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par>
                                <p:cTn id="53" presetID="2" presetClass="entr" presetSubtype="4" decel="100000" fill="hold" nodeType="withEffect">
                                  <p:stCondLst>
                                    <p:cond delay="450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decel="100000" fill="hold" grpId="0" nodeType="withEffect">
                                  <p:stCondLst>
                                    <p:cond delay="475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500" fill="hold"/>
                                        <p:tgtEl>
                                          <p:spTgt spid="37"/>
                                        </p:tgtEl>
                                        <p:attrNameLst>
                                          <p:attrName>ppt_x</p:attrName>
                                        </p:attrNameLst>
                                      </p:cBhvr>
                                      <p:tavLst>
                                        <p:tav tm="0">
                                          <p:val>
                                            <p:strVal val="#ppt_x"/>
                                          </p:val>
                                        </p:tav>
                                        <p:tav tm="100000">
                                          <p:val>
                                            <p:strVal val="#ppt_x"/>
                                          </p:val>
                                        </p:tav>
                                      </p:tavLst>
                                    </p:anim>
                                    <p:anim calcmode="lin" valueType="num">
                                      <p:cBhvr additive="base">
                                        <p:cTn id="60" dur="500" fill="hold"/>
                                        <p:tgtEl>
                                          <p:spTgt spid="37"/>
                                        </p:tgtEl>
                                        <p:attrNameLst>
                                          <p:attrName>ppt_y</p:attrName>
                                        </p:attrNameLst>
                                      </p:cBhvr>
                                      <p:tavLst>
                                        <p:tav tm="0">
                                          <p:val>
                                            <p:strVal val="1+#ppt_h/2"/>
                                          </p:val>
                                        </p:tav>
                                        <p:tav tm="100000">
                                          <p:val>
                                            <p:strVal val="#ppt_y"/>
                                          </p:val>
                                        </p:tav>
                                      </p:tavLst>
                                    </p:anim>
                                  </p:childTnLst>
                                </p:cTn>
                              </p:par>
                              <p:par>
                                <p:cTn id="61" presetID="2" presetClass="entr" presetSubtype="4" decel="100000" fill="hold" nodeType="withEffect">
                                  <p:stCondLst>
                                    <p:cond delay="500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par>
                                <p:cTn id="65" presetID="2" presetClass="entr" presetSubtype="4" decel="100000" fill="hold" grpId="0" nodeType="withEffect">
                                  <p:stCondLst>
                                    <p:cond delay="525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500" fill="hold"/>
                                        <p:tgtEl>
                                          <p:spTgt spid="38"/>
                                        </p:tgtEl>
                                        <p:attrNameLst>
                                          <p:attrName>ppt_x</p:attrName>
                                        </p:attrNameLst>
                                      </p:cBhvr>
                                      <p:tavLst>
                                        <p:tav tm="0">
                                          <p:val>
                                            <p:strVal val="#ppt_x"/>
                                          </p:val>
                                        </p:tav>
                                        <p:tav tm="100000">
                                          <p:val>
                                            <p:strVal val="#ppt_x"/>
                                          </p:val>
                                        </p:tav>
                                      </p:tavLst>
                                    </p:anim>
                                    <p:anim calcmode="lin" valueType="num">
                                      <p:cBhvr additive="base">
                                        <p:cTn id="68" dur="500" fill="hold"/>
                                        <p:tgtEl>
                                          <p:spTgt spid="38"/>
                                        </p:tgtEl>
                                        <p:attrNameLst>
                                          <p:attrName>ppt_y</p:attrName>
                                        </p:attrNameLst>
                                      </p:cBhvr>
                                      <p:tavLst>
                                        <p:tav tm="0">
                                          <p:val>
                                            <p:strVal val="1+#ppt_h/2"/>
                                          </p:val>
                                        </p:tav>
                                        <p:tav tm="100000">
                                          <p:val>
                                            <p:strVal val="#ppt_y"/>
                                          </p:val>
                                        </p:tav>
                                      </p:tavLst>
                                    </p:anim>
                                  </p:childTnLst>
                                </p:cTn>
                              </p:par>
                              <p:par>
                                <p:cTn id="69" presetID="2" presetClass="entr" presetSubtype="8" decel="100000" fill="hold" grpId="0" nodeType="withEffect">
                                  <p:stCondLst>
                                    <p:cond delay="500"/>
                                  </p:stCondLst>
                                  <p:childTnLst>
                                    <p:set>
                                      <p:cBhvr>
                                        <p:cTn id="70" dur="1" fill="hold">
                                          <p:stCondLst>
                                            <p:cond delay="0"/>
                                          </p:stCondLst>
                                        </p:cTn>
                                        <p:tgtEl>
                                          <p:spTgt spid="39"/>
                                        </p:tgtEl>
                                        <p:attrNameLst>
                                          <p:attrName>style.visibility</p:attrName>
                                        </p:attrNameLst>
                                      </p:cBhvr>
                                      <p:to>
                                        <p:strVal val="visible"/>
                                      </p:to>
                                    </p:set>
                                    <p:anim calcmode="lin" valueType="num">
                                      <p:cBhvr additive="base">
                                        <p:cTn id="71" dur="500" fill="hold"/>
                                        <p:tgtEl>
                                          <p:spTgt spid="39"/>
                                        </p:tgtEl>
                                        <p:attrNameLst>
                                          <p:attrName>ppt_x</p:attrName>
                                        </p:attrNameLst>
                                      </p:cBhvr>
                                      <p:tavLst>
                                        <p:tav tm="0">
                                          <p:val>
                                            <p:strVal val="0-#ppt_w/2"/>
                                          </p:val>
                                        </p:tav>
                                        <p:tav tm="100000">
                                          <p:val>
                                            <p:strVal val="#ppt_x"/>
                                          </p:val>
                                        </p:tav>
                                      </p:tavLst>
                                    </p:anim>
                                    <p:anim calcmode="lin" valueType="num">
                                      <p:cBhvr additive="base">
                                        <p:cTn id="72" dur="500" fill="hold"/>
                                        <p:tgtEl>
                                          <p:spTgt spid="39"/>
                                        </p:tgtEl>
                                        <p:attrNameLst>
                                          <p:attrName>ppt_y</p:attrName>
                                        </p:attrNameLst>
                                      </p:cBhvr>
                                      <p:tavLst>
                                        <p:tav tm="0">
                                          <p:val>
                                            <p:strVal val="#ppt_y"/>
                                          </p:val>
                                        </p:tav>
                                        <p:tav tm="100000">
                                          <p:val>
                                            <p:strVal val="#ppt_y"/>
                                          </p:val>
                                        </p:tav>
                                      </p:tavLst>
                                    </p:anim>
                                  </p:childTnLst>
                                </p:cTn>
                              </p:par>
                              <p:par>
                                <p:cTn id="73" presetID="2" presetClass="entr" presetSubtype="8" decel="100000" fill="hold" grpId="0" nodeType="withEffect">
                                  <p:stCondLst>
                                    <p:cond delay="750"/>
                                  </p:stCondLst>
                                  <p:childTnLst>
                                    <p:set>
                                      <p:cBhvr>
                                        <p:cTn id="74" dur="1" fill="hold">
                                          <p:stCondLst>
                                            <p:cond delay="0"/>
                                          </p:stCondLst>
                                        </p:cTn>
                                        <p:tgtEl>
                                          <p:spTgt spid="41"/>
                                        </p:tgtEl>
                                        <p:attrNameLst>
                                          <p:attrName>style.visibility</p:attrName>
                                        </p:attrNameLst>
                                      </p:cBhvr>
                                      <p:to>
                                        <p:strVal val="visible"/>
                                      </p:to>
                                    </p:set>
                                    <p:anim calcmode="lin" valueType="num">
                                      <p:cBhvr additive="base">
                                        <p:cTn id="75" dur="500" fill="hold"/>
                                        <p:tgtEl>
                                          <p:spTgt spid="41"/>
                                        </p:tgtEl>
                                        <p:attrNameLst>
                                          <p:attrName>ppt_x</p:attrName>
                                        </p:attrNameLst>
                                      </p:cBhvr>
                                      <p:tavLst>
                                        <p:tav tm="0">
                                          <p:val>
                                            <p:strVal val="0-#ppt_w/2"/>
                                          </p:val>
                                        </p:tav>
                                        <p:tav tm="100000">
                                          <p:val>
                                            <p:strVal val="#ppt_x"/>
                                          </p:val>
                                        </p:tav>
                                      </p:tavLst>
                                    </p:anim>
                                    <p:anim calcmode="lin" valueType="num">
                                      <p:cBhvr additive="base">
                                        <p:cTn id="76"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P spid="39"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srcRect t="6937"/>
          <a:stretch>
            <a:fillRect/>
          </a:stretch>
        </p:blipFill>
        <p:spPr>
          <a:xfrm>
            <a:off x="-97398" y="0"/>
            <a:ext cx="12289397" cy="6915150"/>
          </a:xfrm>
          <a:prstGeom prst="rect">
            <a:avLst/>
          </a:prstGeom>
        </p:spPr>
      </p:pic>
      <p:pic>
        <p:nvPicPr>
          <p:cNvPr id="4" name="PA_库_图片 3"/>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4876801" y="-111004"/>
            <a:ext cx="6864108" cy="6864108"/>
          </a:xfrm>
          <a:prstGeom prst="rect">
            <a:avLst/>
          </a:prstGeom>
        </p:spPr>
      </p:pic>
      <p:sp>
        <p:nvSpPr>
          <p:cNvPr id="5" name="PA_库_$30"/>
          <p:cNvSpPr txBox="1"/>
          <p:nvPr>
            <p:custDataLst>
              <p:tags r:id="rId4"/>
            </p:custDataLst>
          </p:nvPr>
        </p:nvSpPr>
        <p:spPr>
          <a:xfrm>
            <a:off x="3872554" y="750673"/>
            <a:ext cx="1179810" cy="2377510"/>
          </a:xfrm>
          <a:prstGeom prst="rect">
            <a:avLst/>
          </a:prstGeom>
          <a:ln w="12700">
            <a:miter lim="400000"/>
          </a:ln>
        </p:spPr>
        <p:txBody>
          <a:bodyPr wrap="none" lIns="0" tIns="0" rIns="0" bIns="0">
            <a:spAutoFit/>
          </a:bodyPr>
          <a:lstStyle>
            <a:lvl1pPr algn="l">
              <a:lnSpc>
                <a:spcPct val="120000"/>
              </a:lnSpc>
              <a:defRPr sz="5500" b="0">
                <a:solidFill>
                  <a:srgbClr val="30353E"/>
                </a:solidFill>
                <a:latin typeface="Aileron Heavy"/>
                <a:ea typeface="Aileron Heavy"/>
                <a:cs typeface="Aileron Heavy"/>
                <a:sym typeface="Aileron Heavy"/>
              </a:defRPr>
            </a:lvl1pPr>
          </a:lstStyle>
          <a:p>
            <a:r>
              <a:rPr lang="en-US" sz="13800" dirty="0">
                <a:solidFill>
                  <a:schemeClr val="bg1"/>
                </a:solidFill>
                <a:latin typeface="Arial Black" panose="020B0A04020102020204" pitchFamily="34" charset="0"/>
                <a:ea typeface="汉仪清庭-55简" panose="00020600040101010101" pitchFamily="18" charset="-122"/>
              </a:rPr>
              <a:t>3</a:t>
            </a:r>
            <a:endParaRPr sz="13800" dirty="0">
              <a:solidFill>
                <a:schemeClr val="bg1"/>
              </a:solidFill>
              <a:latin typeface="Arial Black" panose="020B0A04020102020204" pitchFamily="34" charset="0"/>
              <a:ea typeface="汉仪清庭-55简" panose="00020600040101010101" pitchFamily="18" charset="-122"/>
            </a:endParaRPr>
          </a:p>
        </p:txBody>
      </p:sp>
      <p:sp>
        <p:nvSpPr>
          <p:cNvPr id="6" name="PA_库_Special Price Tittle…"/>
          <p:cNvSpPr txBox="1"/>
          <p:nvPr>
            <p:custDataLst>
              <p:tags r:id="rId5"/>
            </p:custDataLst>
          </p:nvPr>
        </p:nvSpPr>
        <p:spPr>
          <a:xfrm>
            <a:off x="3262697" y="2819399"/>
            <a:ext cx="2600135" cy="788036"/>
          </a:xfrm>
          <a:prstGeom prst="rect">
            <a:avLst/>
          </a:prstGeom>
          <a:ln w="12700">
            <a:miter lim="400000"/>
          </a:ln>
        </p:spPr>
        <p:txBody>
          <a:bodyPr wrap="none" lIns="0" tIns="0" rIns="0" bIns="0">
            <a:spAutoFit/>
          </a:bodyPr>
          <a:lstStyle/>
          <a:p>
            <a:pPr algn="ctr">
              <a:lnSpc>
                <a:spcPct val="150000"/>
              </a:lnSpc>
              <a:defRPr sz="1800">
                <a:solidFill>
                  <a:srgbClr val="677180"/>
                </a:solidFill>
                <a:latin typeface="Aileron"/>
                <a:ea typeface="Aileron"/>
                <a:cs typeface="Aileron"/>
                <a:sym typeface="Aileron"/>
              </a:defRPr>
            </a:pPr>
            <a:r>
              <a:rPr dirty="0">
                <a:solidFill>
                  <a:schemeClr val="bg1"/>
                </a:solidFill>
              </a:rPr>
              <a:t>Special Price Tittle</a:t>
            </a:r>
            <a:endParaRPr dirty="0">
              <a:solidFill>
                <a:schemeClr val="bg1"/>
              </a:solidFill>
            </a:endParaRPr>
          </a:p>
          <a:p>
            <a:pPr algn="ctr">
              <a:lnSpc>
                <a:spcPct val="150000"/>
              </a:lnSpc>
              <a:defRPr sz="1800" b="0">
                <a:solidFill>
                  <a:srgbClr val="677180"/>
                </a:solidFill>
                <a:latin typeface="Aileron Light"/>
                <a:ea typeface="Aileron Light"/>
                <a:cs typeface="Aileron Light"/>
                <a:sym typeface="Aileron Light"/>
              </a:defRPr>
            </a:pPr>
            <a:r>
              <a:rPr dirty="0">
                <a:solidFill>
                  <a:schemeClr val="bg1"/>
                </a:solidFill>
              </a:rPr>
              <a:t>Focused services processes.</a:t>
            </a:r>
            <a:endParaRPr dirty="0">
              <a:solidFill>
                <a:schemeClr val="bg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250"/>
                                  </p:stCondLst>
                                  <p:childTnLst>
                                    <p:set>
                                      <p:cBhvr>
                                        <p:cTn id="6" dur="1" fill="hold">
                                          <p:stCondLst>
                                            <p:cond delay="0"/>
                                          </p:stCondLst>
                                        </p:cTn>
                                        <p:tgtEl>
                                          <p:spTgt spid="5">
                                            <p:txEl>
                                              <p:charRg st="4294967295" end="4294967295"/>
                                            </p:txEl>
                                          </p:spTgt>
                                        </p:tgtEl>
                                        <p:attrNameLst>
                                          <p:attrName>style.visibility</p:attrName>
                                        </p:attrNameLst>
                                      </p:cBhvr>
                                      <p:to>
                                        <p:strVal val="visible"/>
                                      </p:to>
                                    </p:set>
                                    <p:animEffect transition="in" filter="wipe(up)">
                                      <p:cBhvr>
                                        <p:cTn id="7" dur="1000"/>
                                        <p:tgtEl>
                                          <p:spTgt spid="5">
                                            <p:txEl>
                                              <p:charRg st="4294967295" end="4294967295"/>
                                            </p:txEl>
                                          </p:spTgt>
                                        </p:tgtEl>
                                      </p:cBhvr>
                                    </p:animEffect>
                                  </p:childTnLst>
                                </p:cTn>
                              </p:par>
                              <p:par>
                                <p:cTn id="8" presetID="22" presetClass="entr" presetSubtype="1" fill="hold" grpId="0" nodeType="withEffect">
                                  <p:stCondLst>
                                    <p:cond delay="250"/>
                                  </p:stCondLst>
                                  <p:childTnLst>
                                    <p:set>
                                      <p:cBhvr>
                                        <p:cTn id="9" dur="1" fill="hold">
                                          <p:stCondLst>
                                            <p:cond delay="0"/>
                                          </p:stCondLst>
                                        </p:cTn>
                                        <p:tgtEl>
                                          <p:spTgt spid="6">
                                            <p:txEl>
                                              <p:charRg st="4294967295" end="4294967295"/>
                                            </p:txEl>
                                          </p:spTgt>
                                        </p:tgtEl>
                                        <p:attrNameLst>
                                          <p:attrName>style.visibility</p:attrName>
                                        </p:attrNameLst>
                                      </p:cBhvr>
                                      <p:to>
                                        <p:strVal val="visible"/>
                                      </p:to>
                                    </p:set>
                                    <p:animEffect transition="in" filter="wipe(up)">
                                      <p:cBhvr>
                                        <p:cTn id="10" dur="1000"/>
                                        <p:tgtEl>
                                          <p:spTgt spid="6">
                                            <p:txEl>
                                              <p:charRg st="4294967295" end="4294967295"/>
                                            </p:txEl>
                                          </p:spTgt>
                                        </p:tgtEl>
                                      </p:cBhvr>
                                    </p:animEffect>
                                  </p:childTnLst>
                                </p:cTn>
                              </p:par>
                              <p:par>
                                <p:cTn id="11" presetID="2" presetClass="entr" presetSubtype="4" decel="100000" fill="hold" nodeType="withEffect">
                                  <p:stCondLst>
                                    <p:cond delay="25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500" fill="hold"/>
                                        <p:tgtEl>
                                          <p:spTgt spid="4"/>
                                        </p:tgtEl>
                                        <p:attrNameLst>
                                          <p:attrName>ppt_x</p:attrName>
                                        </p:attrNameLst>
                                      </p:cBhvr>
                                      <p:tavLst>
                                        <p:tav tm="0">
                                          <p:val>
                                            <p:strVal val="#ppt_x"/>
                                          </p:val>
                                        </p:tav>
                                        <p:tav tm="100000">
                                          <p:val>
                                            <p:strVal val="#ppt_x"/>
                                          </p:val>
                                        </p:tav>
                                      </p:tavLst>
                                    </p:anim>
                                    <p:anim calcmode="lin" valueType="num">
                                      <p:cBhvr additive="base">
                                        <p:cTn id="14"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7398" y="1828800"/>
            <a:ext cx="12289398" cy="6286500"/>
          </a:xfrm>
          <a:prstGeom prst="rect">
            <a:avLst/>
          </a:prstGeom>
          <a:solidFill>
            <a:srgbClr val="F4F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398" y="742950"/>
            <a:ext cx="5909537" cy="7372350"/>
          </a:xfrm>
          <a:custGeom>
            <a:avLst/>
            <a:gdLst>
              <a:gd name="connsiteX0" fmla="*/ 0 w 3983598"/>
              <a:gd name="connsiteY0" fmla="*/ 0 h 6286500"/>
              <a:gd name="connsiteX1" fmla="*/ 3983598 w 3983598"/>
              <a:gd name="connsiteY1" fmla="*/ 0 h 6286500"/>
              <a:gd name="connsiteX2" fmla="*/ 3983598 w 3983598"/>
              <a:gd name="connsiteY2" fmla="*/ 6286500 h 6286500"/>
              <a:gd name="connsiteX3" fmla="*/ 0 w 3983598"/>
              <a:gd name="connsiteY3" fmla="*/ 6286500 h 6286500"/>
              <a:gd name="connsiteX4" fmla="*/ 0 w 3983598"/>
              <a:gd name="connsiteY4" fmla="*/ 0 h 6286500"/>
              <a:gd name="connsiteX0-1" fmla="*/ 0 w 6498198"/>
              <a:gd name="connsiteY0-2" fmla="*/ 8538 h 6295038"/>
              <a:gd name="connsiteX1-3" fmla="*/ 3983598 w 6498198"/>
              <a:gd name="connsiteY1-4" fmla="*/ 8538 h 6295038"/>
              <a:gd name="connsiteX2-5" fmla="*/ 3983598 w 6498198"/>
              <a:gd name="connsiteY2-6" fmla="*/ 6295038 h 6295038"/>
              <a:gd name="connsiteX3-7" fmla="*/ 0 w 6498198"/>
              <a:gd name="connsiteY3-8" fmla="*/ 6295038 h 6295038"/>
              <a:gd name="connsiteX4-9" fmla="*/ 0 w 6498198"/>
              <a:gd name="connsiteY4-10" fmla="*/ 8538 h 6295038"/>
              <a:gd name="connsiteX0-11" fmla="*/ 0 w 5676931"/>
              <a:gd name="connsiteY0-12" fmla="*/ 0 h 6286500"/>
              <a:gd name="connsiteX1-13" fmla="*/ 3983598 w 5676931"/>
              <a:gd name="connsiteY1-14" fmla="*/ 0 h 6286500"/>
              <a:gd name="connsiteX2-15" fmla="*/ 3983598 w 5676931"/>
              <a:gd name="connsiteY2-16" fmla="*/ 6286500 h 6286500"/>
              <a:gd name="connsiteX3-17" fmla="*/ 0 w 5676931"/>
              <a:gd name="connsiteY3-18" fmla="*/ 6286500 h 6286500"/>
              <a:gd name="connsiteX4-19" fmla="*/ 0 w 5676931"/>
              <a:gd name="connsiteY4-20" fmla="*/ 0 h 6286500"/>
              <a:gd name="connsiteX0-21" fmla="*/ 0 w 5676931"/>
              <a:gd name="connsiteY0-22" fmla="*/ 322170 h 6608670"/>
              <a:gd name="connsiteX1-23" fmla="*/ 3983598 w 5676931"/>
              <a:gd name="connsiteY1-24" fmla="*/ 322170 h 6608670"/>
              <a:gd name="connsiteX2-25" fmla="*/ 3983598 w 5676931"/>
              <a:gd name="connsiteY2-26" fmla="*/ 6608670 h 6608670"/>
              <a:gd name="connsiteX3-27" fmla="*/ 0 w 5676931"/>
              <a:gd name="connsiteY3-28" fmla="*/ 6608670 h 6608670"/>
              <a:gd name="connsiteX4-29" fmla="*/ 0 w 5676931"/>
              <a:gd name="connsiteY4-30" fmla="*/ 322170 h 6608670"/>
              <a:gd name="connsiteX0-31" fmla="*/ 0 w 5194331"/>
              <a:gd name="connsiteY0-32" fmla="*/ 322170 h 6608670"/>
              <a:gd name="connsiteX1-33" fmla="*/ 3983598 w 5194331"/>
              <a:gd name="connsiteY1-34" fmla="*/ 322170 h 6608670"/>
              <a:gd name="connsiteX2-35" fmla="*/ 3983598 w 5194331"/>
              <a:gd name="connsiteY2-36" fmla="*/ 6608670 h 6608670"/>
              <a:gd name="connsiteX3-37" fmla="*/ 0 w 5194331"/>
              <a:gd name="connsiteY3-38" fmla="*/ 6608670 h 6608670"/>
              <a:gd name="connsiteX4-39" fmla="*/ 0 w 5194331"/>
              <a:gd name="connsiteY4-40" fmla="*/ 322170 h 6608670"/>
              <a:gd name="connsiteX0-41" fmla="*/ 0 w 5194331"/>
              <a:gd name="connsiteY0-42" fmla="*/ 93260 h 6379760"/>
              <a:gd name="connsiteX1-43" fmla="*/ 3983598 w 5194331"/>
              <a:gd name="connsiteY1-44" fmla="*/ 93260 h 6379760"/>
              <a:gd name="connsiteX2-45" fmla="*/ 3983598 w 5194331"/>
              <a:gd name="connsiteY2-46" fmla="*/ 6379760 h 6379760"/>
              <a:gd name="connsiteX3-47" fmla="*/ 0 w 5194331"/>
              <a:gd name="connsiteY3-48" fmla="*/ 6379760 h 6379760"/>
              <a:gd name="connsiteX4-49" fmla="*/ 0 w 5194331"/>
              <a:gd name="connsiteY4-50" fmla="*/ 93260 h 6379760"/>
              <a:gd name="connsiteX0-51" fmla="*/ 0 w 5055273"/>
              <a:gd name="connsiteY0-52" fmla="*/ 7129 h 6293629"/>
              <a:gd name="connsiteX1-53" fmla="*/ 3793098 w 5055273"/>
              <a:gd name="connsiteY1-54" fmla="*/ 159736 h 6293629"/>
              <a:gd name="connsiteX2-55" fmla="*/ 3983598 w 5055273"/>
              <a:gd name="connsiteY2-56" fmla="*/ 6293629 h 6293629"/>
              <a:gd name="connsiteX3-57" fmla="*/ 0 w 5055273"/>
              <a:gd name="connsiteY3-58" fmla="*/ 6293629 h 6293629"/>
              <a:gd name="connsiteX4-59" fmla="*/ 0 w 5055273"/>
              <a:gd name="connsiteY4-60" fmla="*/ 7129 h 6293629"/>
              <a:gd name="connsiteX0-61" fmla="*/ 0 w 5909537"/>
              <a:gd name="connsiteY0-62" fmla="*/ 7129 h 6293629"/>
              <a:gd name="connsiteX1-63" fmla="*/ 3793098 w 5909537"/>
              <a:gd name="connsiteY1-64" fmla="*/ 159736 h 6293629"/>
              <a:gd name="connsiteX2-65" fmla="*/ 3983598 w 5909537"/>
              <a:gd name="connsiteY2-66" fmla="*/ 6293629 h 6293629"/>
              <a:gd name="connsiteX3-67" fmla="*/ 0 w 5909537"/>
              <a:gd name="connsiteY3-68" fmla="*/ 6293629 h 6293629"/>
              <a:gd name="connsiteX4-69" fmla="*/ 0 w 5909537"/>
              <a:gd name="connsiteY4-70" fmla="*/ 7129 h 6293629"/>
              <a:gd name="connsiteX0-71" fmla="*/ 0 w 5909537"/>
              <a:gd name="connsiteY0-72" fmla="*/ 442559 h 6729059"/>
              <a:gd name="connsiteX1-73" fmla="*/ 3050148 w 5909537"/>
              <a:gd name="connsiteY1-74" fmla="*/ 530809 h 6729059"/>
              <a:gd name="connsiteX2-75" fmla="*/ 3793098 w 5909537"/>
              <a:gd name="connsiteY2-76" fmla="*/ 595166 h 6729059"/>
              <a:gd name="connsiteX3-77" fmla="*/ 3983598 w 5909537"/>
              <a:gd name="connsiteY3-78" fmla="*/ 6729059 h 6729059"/>
              <a:gd name="connsiteX4-79" fmla="*/ 0 w 5909537"/>
              <a:gd name="connsiteY4-80" fmla="*/ 6729059 h 6729059"/>
              <a:gd name="connsiteX5" fmla="*/ 0 w 5909537"/>
              <a:gd name="connsiteY5" fmla="*/ 442559 h 6729059"/>
              <a:gd name="connsiteX0-81" fmla="*/ 0 w 5909537"/>
              <a:gd name="connsiteY0-82" fmla="*/ 745791 h 7032291"/>
              <a:gd name="connsiteX1-83" fmla="*/ 2535798 w 5909537"/>
              <a:gd name="connsiteY1-84" fmla="*/ 71006 h 7032291"/>
              <a:gd name="connsiteX2-85" fmla="*/ 3793098 w 5909537"/>
              <a:gd name="connsiteY2-86" fmla="*/ 898398 h 7032291"/>
              <a:gd name="connsiteX3-87" fmla="*/ 3983598 w 5909537"/>
              <a:gd name="connsiteY3-88" fmla="*/ 7032291 h 7032291"/>
              <a:gd name="connsiteX4-89" fmla="*/ 0 w 5909537"/>
              <a:gd name="connsiteY4-90" fmla="*/ 7032291 h 7032291"/>
              <a:gd name="connsiteX5-91" fmla="*/ 0 w 5909537"/>
              <a:gd name="connsiteY5-92" fmla="*/ 745791 h 7032291"/>
              <a:gd name="connsiteX0-93" fmla="*/ 0 w 5909537"/>
              <a:gd name="connsiteY0-94" fmla="*/ 745791 h 7032291"/>
              <a:gd name="connsiteX1-95" fmla="*/ 2535798 w 5909537"/>
              <a:gd name="connsiteY1-96" fmla="*/ 71006 h 7032291"/>
              <a:gd name="connsiteX2-97" fmla="*/ 3793098 w 5909537"/>
              <a:gd name="connsiteY2-98" fmla="*/ 898398 h 7032291"/>
              <a:gd name="connsiteX3-99" fmla="*/ 3983598 w 5909537"/>
              <a:gd name="connsiteY3-100" fmla="*/ 7032291 h 7032291"/>
              <a:gd name="connsiteX4-101" fmla="*/ 0 w 5909537"/>
              <a:gd name="connsiteY4-102" fmla="*/ 7032291 h 7032291"/>
              <a:gd name="connsiteX5-103" fmla="*/ 0 w 5909537"/>
              <a:gd name="connsiteY5-104" fmla="*/ 745791 h 7032291"/>
              <a:gd name="connsiteX0-105" fmla="*/ 0 w 5909537"/>
              <a:gd name="connsiteY0-106" fmla="*/ 745791 h 7032291"/>
              <a:gd name="connsiteX1-107" fmla="*/ 2535798 w 5909537"/>
              <a:gd name="connsiteY1-108" fmla="*/ 71006 h 7032291"/>
              <a:gd name="connsiteX2-109" fmla="*/ 3793098 w 5909537"/>
              <a:gd name="connsiteY2-110" fmla="*/ 898398 h 7032291"/>
              <a:gd name="connsiteX3-111" fmla="*/ 3983598 w 5909537"/>
              <a:gd name="connsiteY3-112" fmla="*/ 7032291 h 7032291"/>
              <a:gd name="connsiteX4-113" fmla="*/ 0 w 5909537"/>
              <a:gd name="connsiteY4-114" fmla="*/ 7032291 h 7032291"/>
              <a:gd name="connsiteX5-115" fmla="*/ 0 w 5909537"/>
              <a:gd name="connsiteY5-116" fmla="*/ 745791 h 7032291"/>
              <a:gd name="connsiteX0-117" fmla="*/ 0 w 5909537"/>
              <a:gd name="connsiteY0-118" fmla="*/ 1157397 h 7443897"/>
              <a:gd name="connsiteX1-119" fmla="*/ 2535798 w 5909537"/>
              <a:gd name="connsiteY1-120" fmla="*/ 482612 h 7443897"/>
              <a:gd name="connsiteX2-121" fmla="*/ 3793098 w 5909537"/>
              <a:gd name="connsiteY2-122" fmla="*/ 1310004 h 7443897"/>
              <a:gd name="connsiteX3-123" fmla="*/ 3983598 w 5909537"/>
              <a:gd name="connsiteY3-124" fmla="*/ 7443897 h 7443897"/>
              <a:gd name="connsiteX4-125" fmla="*/ 0 w 5909537"/>
              <a:gd name="connsiteY4-126" fmla="*/ 7443897 h 7443897"/>
              <a:gd name="connsiteX5-127" fmla="*/ 0 w 5909537"/>
              <a:gd name="connsiteY5-128" fmla="*/ 1157397 h 7443897"/>
              <a:gd name="connsiteX0-129" fmla="*/ 0 w 5909537"/>
              <a:gd name="connsiteY0-130" fmla="*/ 1157397 h 7443897"/>
              <a:gd name="connsiteX1-131" fmla="*/ 2535798 w 5909537"/>
              <a:gd name="connsiteY1-132" fmla="*/ 482612 h 7443897"/>
              <a:gd name="connsiteX2-133" fmla="*/ 3793098 w 5909537"/>
              <a:gd name="connsiteY2-134" fmla="*/ 1310004 h 7443897"/>
              <a:gd name="connsiteX3-135" fmla="*/ 3983598 w 5909537"/>
              <a:gd name="connsiteY3-136" fmla="*/ 7443897 h 7443897"/>
              <a:gd name="connsiteX4-137" fmla="*/ 0 w 5909537"/>
              <a:gd name="connsiteY4-138" fmla="*/ 7443897 h 7443897"/>
              <a:gd name="connsiteX5-139" fmla="*/ 0 w 5909537"/>
              <a:gd name="connsiteY5-140" fmla="*/ 1157397 h 74438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5909537" h="7443897">
                <a:moveTo>
                  <a:pt x="0" y="1157397"/>
                </a:moveTo>
                <a:cubicBezTo>
                  <a:pt x="508358" y="124355"/>
                  <a:pt x="2075065" y="-477540"/>
                  <a:pt x="2535798" y="482612"/>
                </a:cubicBezTo>
                <a:cubicBezTo>
                  <a:pt x="3015581" y="1576295"/>
                  <a:pt x="3085073" y="1287983"/>
                  <a:pt x="3793098" y="1310004"/>
                </a:cubicBezTo>
                <a:cubicBezTo>
                  <a:pt x="8441298" y="2054273"/>
                  <a:pt x="3983598" y="5348397"/>
                  <a:pt x="3983598" y="7443897"/>
                </a:cubicBezTo>
                <a:lnTo>
                  <a:pt x="0" y="7443897"/>
                </a:lnTo>
                <a:lnTo>
                  <a:pt x="0" y="1157397"/>
                </a:lnTo>
                <a:close/>
              </a:path>
            </a:pathLst>
          </a:custGeom>
          <a:gradFill>
            <a:gsLst>
              <a:gs pos="0">
                <a:srgbClr val="CECEFF"/>
              </a:gs>
              <a:gs pos="73000">
                <a:srgbClr val="C2A1FF"/>
              </a:gs>
              <a:gs pos="46000">
                <a:srgbClr val="D0D0FF"/>
              </a:gs>
              <a:gs pos="100000">
                <a:srgbClr val="1993E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1"/>
          <a:srcRect t="40823"/>
          <a:stretch>
            <a:fillRect/>
          </a:stretch>
        </p:blipFill>
        <p:spPr>
          <a:xfrm>
            <a:off x="-97398" y="0"/>
            <a:ext cx="12288540" cy="2057400"/>
          </a:xfrm>
          <a:prstGeom prst="rect">
            <a:avLst/>
          </a:prstGeom>
        </p:spPr>
      </p:pic>
      <p:sp>
        <p:nvSpPr>
          <p:cNvPr id="8"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nvGrpSpPr>
          <p:cNvPr id="7" name="Group 4"/>
          <p:cNvGrpSpPr>
            <a:grpSpLocks noChangeAspect="1"/>
          </p:cNvGrpSpPr>
          <p:nvPr/>
        </p:nvGrpSpPr>
        <p:grpSpPr bwMode="auto">
          <a:xfrm>
            <a:off x="1043497" y="1603235"/>
            <a:ext cx="5115580" cy="4010393"/>
            <a:chOff x="2595" y="984"/>
            <a:chExt cx="2997" cy="2266"/>
          </a:xfrm>
          <a:effectLst/>
        </p:grpSpPr>
        <p:grpSp>
          <p:nvGrpSpPr>
            <p:cNvPr id="9" name="Group 205"/>
            <p:cNvGrpSpPr/>
            <p:nvPr/>
          </p:nvGrpSpPr>
          <p:grpSpPr bwMode="auto">
            <a:xfrm>
              <a:off x="2701" y="984"/>
              <a:ext cx="2891" cy="2266"/>
              <a:chOff x="2701" y="984"/>
              <a:chExt cx="2891" cy="2266"/>
            </a:xfrm>
          </p:grpSpPr>
          <p:sp>
            <p:nvSpPr>
              <p:cNvPr id="1016" name="Freeform 5"/>
              <p:cNvSpPr/>
              <p:nvPr/>
            </p:nvSpPr>
            <p:spPr bwMode="auto">
              <a:xfrm>
                <a:off x="3179" y="984"/>
                <a:ext cx="997" cy="1536"/>
              </a:xfrm>
              <a:custGeom>
                <a:avLst/>
                <a:gdLst>
                  <a:gd name="T0" fmla="*/ 997 w 997"/>
                  <a:gd name="T1" fmla="*/ 1054 h 1536"/>
                  <a:gd name="T2" fmla="*/ 0 w 997"/>
                  <a:gd name="T3" fmla="*/ 1536 h 1536"/>
                  <a:gd name="T4" fmla="*/ 0 w 997"/>
                  <a:gd name="T5" fmla="*/ 482 h 1536"/>
                  <a:gd name="T6" fmla="*/ 997 w 997"/>
                  <a:gd name="T7" fmla="*/ 0 h 1536"/>
                  <a:gd name="T8" fmla="*/ 997 w 997"/>
                  <a:gd name="T9" fmla="*/ 1054 h 1536"/>
                </a:gdLst>
                <a:ahLst/>
                <a:cxnLst>
                  <a:cxn ang="0">
                    <a:pos x="T0" y="T1"/>
                  </a:cxn>
                  <a:cxn ang="0">
                    <a:pos x="T2" y="T3"/>
                  </a:cxn>
                  <a:cxn ang="0">
                    <a:pos x="T4" y="T5"/>
                  </a:cxn>
                  <a:cxn ang="0">
                    <a:pos x="T6" y="T7"/>
                  </a:cxn>
                  <a:cxn ang="0">
                    <a:pos x="T8" y="T9"/>
                  </a:cxn>
                </a:cxnLst>
                <a:rect l="0" t="0" r="r" b="b"/>
                <a:pathLst>
                  <a:path w="997" h="1536">
                    <a:moveTo>
                      <a:pt x="997" y="1054"/>
                    </a:moveTo>
                    <a:lnTo>
                      <a:pt x="0" y="1536"/>
                    </a:lnTo>
                    <a:lnTo>
                      <a:pt x="0" y="482"/>
                    </a:lnTo>
                    <a:lnTo>
                      <a:pt x="997" y="0"/>
                    </a:lnTo>
                    <a:lnTo>
                      <a:pt x="997" y="1054"/>
                    </a:lnTo>
                    <a:close/>
                  </a:path>
                </a:pathLst>
              </a:custGeom>
              <a:noFill/>
              <a:ln w="8" cap="flat">
                <a:solidFill>
                  <a:srgbClr val="D6CE9A"/>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17" name="Freeform 6"/>
              <p:cNvSpPr/>
              <p:nvPr/>
            </p:nvSpPr>
            <p:spPr bwMode="auto">
              <a:xfrm>
                <a:off x="3307" y="1409"/>
                <a:ext cx="7" cy="1051"/>
              </a:xfrm>
              <a:custGeom>
                <a:avLst/>
                <a:gdLst>
                  <a:gd name="T0" fmla="*/ 0 w 7"/>
                  <a:gd name="T1" fmla="*/ 1051 h 1051"/>
                  <a:gd name="T2" fmla="*/ 0 w 7"/>
                  <a:gd name="T3" fmla="*/ 0 h 1051"/>
                  <a:gd name="T4" fmla="*/ 7 w 7"/>
                  <a:gd name="T5" fmla="*/ 0 h 1051"/>
                  <a:gd name="T6" fmla="*/ 7 w 7"/>
                  <a:gd name="T7" fmla="*/ 1051 h 1051"/>
                  <a:gd name="T8" fmla="*/ 0 w 7"/>
                  <a:gd name="T9" fmla="*/ 1051 h 1051"/>
                  <a:gd name="T10" fmla="*/ 0 w 7"/>
                  <a:gd name="T11" fmla="*/ 1051 h 1051"/>
                </a:gdLst>
                <a:ahLst/>
                <a:cxnLst>
                  <a:cxn ang="0">
                    <a:pos x="T0" y="T1"/>
                  </a:cxn>
                  <a:cxn ang="0">
                    <a:pos x="T2" y="T3"/>
                  </a:cxn>
                  <a:cxn ang="0">
                    <a:pos x="T4" y="T5"/>
                  </a:cxn>
                  <a:cxn ang="0">
                    <a:pos x="T6" y="T7"/>
                  </a:cxn>
                  <a:cxn ang="0">
                    <a:pos x="T8" y="T9"/>
                  </a:cxn>
                  <a:cxn ang="0">
                    <a:pos x="T10" y="T11"/>
                  </a:cxn>
                </a:cxnLst>
                <a:rect l="0" t="0" r="r" b="b"/>
                <a:pathLst>
                  <a:path w="7" h="1051">
                    <a:moveTo>
                      <a:pt x="0" y="1051"/>
                    </a:moveTo>
                    <a:lnTo>
                      <a:pt x="0" y="0"/>
                    </a:lnTo>
                    <a:lnTo>
                      <a:pt x="7" y="0"/>
                    </a:lnTo>
                    <a:lnTo>
                      <a:pt x="7" y="1051"/>
                    </a:lnTo>
                    <a:lnTo>
                      <a:pt x="0" y="1051"/>
                    </a:lnTo>
                    <a:lnTo>
                      <a:pt x="0" y="1051"/>
                    </a:lnTo>
                    <a:close/>
                  </a:path>
                </a:pathLst>
              </a:custGeom>
              <a:solidFill>
                <a:srgbClr val="D6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8" name="Freeform 7"/>
              <p:cNvSpPr/>
              <p:nvPr/>
            </p:nvSpPr>
            <p:spPr bwMode="auto">
              <a:xfrm>
                <a:off x="3450" y="1330"/>
                <a:ext cx="7" cy="1054"/>
              </a:xfrm>
              <a:custGeom>
                <a:avLst/>
                <a:gdLst>
                  <a:gd name="T0" fmla="*/ 0 w 7"/>
                  <a:gd name="T1" fmla="*/ 1054 h 1054"/>
                  <a:gd name="T2" fmla="*/ 0 w 7"/>
                  <a:gd name="T3" fmla="*/ 0 h 1054"/>
                  <a:gd name="T4" fmla="*/ 7 w 7"/>
                  <a:gd name="T5" fmla="*/ 0 h 1054"/>
                  <a:gd name="T6" fmla="*/ 7 w 7"/>
                  <a:gd name="T7" fmla="*/ 1054 h 1054"/>
                  <a:gd name="T8" fmla="*/ 0 w 7"/>
                  <a:gd name="T9" fmla="*/ 1054 h 1054"/>
                  <a:gd name="T10" fmla="*/ 0 w 7"/>
                  <a:gd name="T11" fmla="*/ 1054 h 1054"/>
                </a:gdLst>
                <a:ahLst/>
                <a:cxnLst>
                  <a:cxn ang="0">
                    <a:pos x="T0" y="T1"/>
                  </a:cxn>
                  <a:cxn ang="0">
                    <a:pos x="T2" y="T3"/>
                  </a:cxn>
                  <a:cxn ang="0">
                    <a:pos x="T4" y="T5"/>
                  </a:cxn>
                  <a:cxn ang="0">
                    <a:pos x="T6" y="T7"/>
                  </a:cxn>
                  <a:cxn ang="0">
                    <a:pos x="T8" y="T9"/>
                  </a:cxn>
                  <a:cxn ang="0">
                    <a:pos x="T10" y="T11"/>
                  </a:cxn>
                </a:cxnLst>
                <a:rect l="0" t="0" r="r" b="b"/>
                <a:pathLst>
                  <a:path w="7" h="1054">
                    <a:moveTo>
                      <a:pt x="0" y="1054"/>
                    </a:moveTo>
                    <a:lnTo>
                      <a:pt x="0" y="0"/>
                    </a:lnTo>
                    <a:lnTo>
                      <a:pt x="7" y="0"/>
                    </a:lnTo>
                    <a:lnTo>
                      <a:pt x="7" y="1054"/>
                    </a:lnTo>
                    <a:lnTo>
                      <a:pt x="0" y="1054"/>
                    </a:lnTo>
                    <a:lnTo>
                      <a:pt x="0" y="1054"/>
                    </a:lnTo>
                    <a:close/>
                  </a:path>
                </a:pathLst>
              </a:custGeom>
              <a:solidFill>
                <a:srgbClr val="D6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9" name="Freeform 8"/>
              <p:cNvSpPr/>
              <p:nvPr/>
            </p:nvSpPr>
            <p:spPr bwMode="auto">
              <a:xfrm>
                <a:off x="3597" y="1259"/>
                <a:ext cx="7" cy="1054"/>
              </a:xfrm>
              <a:custGeom>
                <a:avLst/>
                <a:gdLst>
                  <a:gd name="T0" fmla="*/ 0 w 7"/>
                  <a:gd name="T1" fmla="*/ 1054 h 1054"/>
                  <a:gd name="T2" fmla="*/ 0 w 7"/>
                  <a:gd name="T3" fmla="*/ 0 h 1054"/>
                  <a:gd name="T4" fmla="*/ 7 w 7"/>
                  <a:gd name="T5" fmla="*/ 0 h 1054"/>
                  <a:gd name="T6" fmla="*/ 7 w 7"/>
                  <a:gd name="T7" fmla="*/ 1054 h 1054"/>
                  <a:gd name="T8" fmla="*/ 0 w 7"/>
                  <a:gd name="T9" fmla="*/ 1054 h 1054"/>
                  <a:gd name="T10" fmla="*/ 0 w 7"/>
                  <a:gd name="T11" fmla="*/ 1054 h 1054"/>
                </a:gdLst>
                <a:ahLst/>
                <a:cxnLst>
                  <a:cxn ang="0">
                    <a:pos x="T0" y="T1"/>
                  </a:cxn>
                  <a:cxn ang="0">
                    <a:pos x="T2" y="T3"/>
                  </a:cxn>
                  <a:cxn ang="0">
                    <a:pos x="T4" y="T5"/>
                  </a:cxn>
                  <a:cxn ang="0">
                    <a:pos x="T6" y="T7"/>
                  </a:cxn>
                  <a:cxn ang="0">
                    <a:pos x="T8" y="T9"/>
                  </a:cxn>
                  <a:cxn ang="0">
                    <a:pos x="T10" y="T11"/>
                  </a:cxn>
                </a:cxnLst>
                <a:rect l="0" t="0" r="r" b="b"/>
                <a:pathLst>
                  <a:path w="7" h="1054">
                    <a:moveTo>
                      <a:pt x="0" y="1054"/>
                    </a:moveTo>
                    <a:lnTo>
                      <a:pt x="0" y="0"/>
                    </a:lnTo>
                    <a:lnTo>
                      <a:pt x="7" y="0"/>
                    </a:lnTo>
                    <a:lnTo>
                      <a:pt x="7" y="1054"/>
                    </a:lnTo>
                    <a:lnTo>
                      <a:pt x="0" y="1054"/>
                    </a:lnTo>
                    <a:lnTo>
                      <a:pt x="0" y="1054"/>
                    </a:lnTo>
                    <a:close/>
                  </a:path>
                </a:pathLst>
              </a:custGeom>
              <a:solidFill>
                <a:srgbClr val="D6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0" name="Freeform 9"/>
              <p:cNvSpPr/>
              <p:nvPr/>
            </p:nvSpPr>
            <p:spPr bwMode="auto">
              <a:xfrm>
                <a:off x="3743" y="1199"/>
                <a:ext cx="8" cy="1054"/>
              </a:xfrm>
              <a:custGeom>
                <a:avLst/>
                <a:gdLst>
                  <a:gd name="T0" fmla="*/ 0 w 8"/>
                  <a:gd name="T1" fmla="*/ 1054 h 1054"/>
                  <a:gd name="T2" fmla="*/ 0 w 8"/>
                  <a:gd name="T3" fmla="*/ 0 h 1054"/>
                  <a:gd name="T4" fmla="*/ 8 w 8"/>
                  <a:gd name="T5" fmla="*/ 0 h 1054"/>
                  <a:gd name="T6" fmla="*/ 8 w 8"/>
                  <a:gd name="T7" fmla="*/ 1054 h 1054"/>
                  <a:gd name="T8" fmla="*/ 0 w 8"/>
                  <a:gd name="T9" fmla="*/ 1054 h 1054"/>
                  <a:gd name="T10" fmla="*/ 0 w 8"/>
                  <a:gd name="T11" fmla="*/ 1054 h 1054"/>
                </a:gdLst>
                <a:ahLst/>
                <a:cxnLst>
                  <a:cxn ang="0">
                    <a:pos x="T0" y="T1"/>
                  </a:cxn>
                  <a:cxn ang="0">
                    <a:pos x="T2" y="T3"/>
                  </a:cxn>
                  <a:cxn ang="0">
                    <a:pos x="T4" y="T5"/>
                  </a:cxn>
                  <a:cxn ang="0">
                    <a:pos x="T6" y="T7"/>
                  </a:cxn>
                  <a:cxn ang="0">
                    <a:pos x="T8" y="T9"/>
                  </a:cxn>
                  <a:cxn ang="0">
                    <a:pos x="T10" y="T11"/>
                  </a:cxn>
                </a:cxnLst>
                <a:rect l="0" t="0" r="r" b="b"/>
                <a:pathLst>
                  <a:path w="8" h="1054">
                    <a:moveTo>
                      <a:pt x="0" y="1054"/>
                    </a:moveTo>
                    <a:lnTo>
                      <a:pt x="0" y="0"/>
                    </a:lnTo>
                    <a:lnTo>
                      <a:pt x="8" y="0"/>
                    </a:lnTo>
                    <a:lnTo>
                      <a:pt x="8" y="1054"/>
                    </a:lnTo>
                    <a:lnTo>
                      <a:pt x="0" y="1054"/>
                    </a:lnTo>
                    <a:lnTo>
                      <a:pt x="0" y="1054"/>
                    </a:lnTo>
                    <a:close/>
                  </a:path>
                </a:pathLst>
              </a:custGeom>
              <a:solidFill>
                <a:srgbClr val="D6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1" name="Freeform 10"/>
              <p:cNvSpPr/>
              <p:nvPr/>
            </p:nvSpPr>
            <p:spPr bwMode="auto">
              <a:xfrm>
                <a:off x="3875" y="1135"/>
                <a:ext cx="8" cy="1050"/>
              </a:xfrm>
              <a:custGeom>
                <a:avLst/>
                <a:gdLst>
                  <a:gd name="T0" fmla="*/ 0 w 8"/>
                  <a:gd name="T1" fmla="*/ 1050 h 1050"/>
                  <a:gd name="T2" fmla="*/ 0 w 8"/>
                  <a:gd name="T3" fmla="*/ 0 h 1050"/>
                  <a:gd name="T4" fmla="*/ 8 w 8"/>
                  <a:gd name="T5" fmla="*/ 0 h 1050"/>
                  <a:gd name="T6" fmla="*/ 8 w 8"/>
                  <a:gd name="T7" fmla="*/ 1050 h 1050"/>
                  <a:gd name="T8" fmla="*/ 0 w 8"/>
                  <a:gd name="T9" fmla="*/ 1050 h 1050"/>
                  <a:gd name="T10" fmla="*/ 0 w 8"/>
                  <a:gd name="T11" fmla="*/ 1050 h 1050"/>
                </a:gdLst>
                <a:ahLst/>
                <a:cxnLst>
                  <a:cxn ang="0">
                    <a:pos x="T0" y="T1"/>
                  </a:cxn>
                  <a:cxn ang="0">
                    <a:pos x="T2" y="T3"/>
                  </a:cxn>
                  <a:cxn ang="0">
                    <a:pos x="T4" y="T5"/>
                  </a:cxn>
                  <a:cxn ang="0">
                    <a:pos x="T6" y="T7"/>
                  </a:cxn>
                  <a:cxn ang="0">
                    <a:pos x="T8" y="T9"/>
                  </a:cxn>
                  <a:cxn ang="0">
                    <a:pos x="T10" y="T11"/>
                  </a:cxn>
                </a:cxnLst>
                <a:rect l="0" t="0" r="r" b="b"/>
                <a:pathLst>
                  <a:path w="8" h="1050">
                    <a:moveTo>
                      <a:pt x="0" y="1050"/>
                    </a:moveTo>
                    <a:lnTo>
                      <a:pt x="0" y="0"/>
                    </a:lnTo>
                    <a:lnTo>
                      <a:pt x="8" y="0"/>
                    </a:lnTo>
                    <a:lnTo>
                      <a:pt x="8" y="1050"/>
                    </a:lnTo>
                    <a:lnTo>
                      <a:pt x="0" y="1050"/>
                    </a:lnTo>
                    <a:lnTo>
                      <a:pt x="0" y="1050"/>
                    </a:lnTo>
                    <a:close/>
                  </a:path>
                </a:pathLst>
              </a:custGeom>
              <a:solidFill>
                <a:srgbClr val="D6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2" name="Freeform 11"/>
              <p:cNvSpPr/>
              <p:nvPr/>
            </p:nvSpPr>
            <p:spPr bwMode="auto">
              <a:xfrm>
                <a:off x="4026" y="1059"/>
                <a:ext cx="7" cy="1051"/>
              </a:xfrm>
              <a:custGeom>
                <a:avLst/>
                <a:gdLst>
                  <a:gd name="T0" fmla="*/ 0 w 7"/>
                  <a:gd name="T1" fmla="*/ 1051 h 1051"/>
                  <a:gd name="T2" fmla="*/ 0 w 7"/>
                  <a:gd name="T3" fmla="*/ 0 h 1051"/>
                  <a:gd name="T4" fmla="*/ 7 w 7"/>
                  <a:gd name="T5" fmla="*/ 0 h 1051"/>
                  <a:gd name="T6" fmla="*/ 7 w 7"/>
                  <a:gd name="T7" fmla="*/ 1051 h 1051"/>
                  <a:gd name="T8" fmla="*/ 0 w 7"/>
                  <a:gd name="T9" fmla="*/ 1051 h 1051"/>
                  <a:gd name="T10" fmla="*/ 0 w 7"/>
                  <a:gd name="T11" fmla="*/ 1051 h 1051"/>
                </a:gdLst>
                <a:ahLst/>
                <a:cxnLst>
                  <a:cxn ang="0">
                    <a:pos x="T0" y="T1"/>
                  </a:cxn>
                  <a:cxn ang="0">
                    <a:pos x="T2" y="T3"/>
                  </a:cxn>
                  <a:cxn ang="0">
                    <a:pos x="T4" y="T5"/>
                  </a:cxn>
                  <a:cxn ang="0">
                    <a:pos x="T6" y="T7"/>
                  </a:cxn>
                  <a:cxn ang="0">
                    <a:pos x="T8" y="T9"/>
                  </a:cxn>
                  <a:cxn ang="0">
                    <a:pos x="T10" y="T11"/>
                  </a:cxn>
                </a:cxnLst>
                <a:rect l="0" t="0" r="r" b="b"/>
                <a:pathLst>
                  <a:path w="7" h="1051">
                    <a:moveTo>
                      <a:pt x="0" y="1051"/>
                    </a:moveTo>
                    <a:lnTo>
                      <a:pt x="0" y="0"/>
                    </a:lnTo>
                    <a:lnTo>
                      <a:pt x="7" y="0"/>
                    </a:lnTo>
                    <a:lnTo>
                      <a:pt x="7" y="1051"/>
                    </a:lnTo>
                    <a:lnTo>
                      <a:pt x="0" y="1051"/>
                    </a:lnTo>
                    <a:lnTo>
                      <a:pt x="0" y="1051"/>
                    </a:lnTo>
                    <a:close/>
                  </a:path>
                </a:pathLst>
              </a:custGeom>
              <a:solidFill>
                <a:srgbClr val="D6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3" name="Freeform 12"/>
              <p:cNvSpPr/>
              <p:nvPr/>
            </p:nvSpPr>
            <p:spPr bwMode="auto">
              <a:xfrm>
                <a:off x="3175" y="1127"/>
                <a:ext cx="1001" cy="489"/>
              </a:xfrm>
              <a:custGeom>
                <a:avLst/>
                <a:gdLst>
                  <a:gd name="T0" fmla="*/ 0 w 1001"/>
                  <a:gd name="T1" fmla="*/ 482 h 489"/>
                  <a:gd name="T2" fmla="*/ 998 w 1001"/>
                  <a:gd name="T3" fmla="*/ 0 h 489"/>
                  <a:gd name="T4" fmla="*/ 1001 w 1001"/>
                  <a:gd name="T5" fmla="*/ 8 h 489"/>
                  <a:gd name="T6" fmla="*/ 4 w 1001"/>
                  <a:gd name="T7" fmla="*/ 489 h 489"/>
                  <a:gd name="T8" fmla="*/ 0 w 1001"/>
                  <a:gd name="T9" fmla="*/ 482 h 489"/>
                  <a:gd name="T10" fmla="*/ 0 w 1001"/>
                  <a:gd name="T11" fmla="*/ 482 h 489"/>
                </a:gdLst>
                <a:ahLst/>
                <a:cxnLst>
                  <a:cxn ang="0">
                    <a:pos x="T0" y="T1"/>
                  </a:cxn>
                  <a:cxn ang="0">
                    <a:pos x="T2" y="T3"/>
                  </a:cxn>
                  <a:cxn ang="0">
                    <a:pos x="T4" y="T5"/>
                  </a:cxn>
                  <a:cxn ang="0">
                    <a:pos x="T6" y="T7"/>
                  </a:cxn>
                  <a:cxn ang="0">
                    <a:pos x="T8" y="T9"/>
                  </a:cxn>
                  <a:cxn ang="0">
                    <a:pos x="T10" y="T11"/>
                  </a:cxn>
                </a:cxnLst>
                <a:rect l="0" t="0" r="r" b="b"/>
                <a:pathLst>
                  <a:path w="1001" h="489">
                    <a:moveTo>
                      <a:pt x="0" y="482"/>
                    </a:moveTo>
                    <a:lnTo>
                      <a:pt x="998" y="0"/>
                    </a:lnTo>
                    <a:lnTo>
                      <a:pt x="1001" y="8"/>
                    </a:lnTo>
                    <a:lnTo>
                      <a:pt x="4" y="489"/>
                    </a:lnTo>
                    <a:lnTo>
                      <a:pt x="0" y="482"/>
                    </a:lnTo>
                    <a:lnTo>
                      <a:pt x="0" y="482"/>
                    </a:lnTo>
                    <a:close/>
                  </a:path>
                </a:pathLst>
              </a:custGeom>
              <a:solidFill>
                <a:srgbClr val="D6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4" name="Freeform 13"/>
              <p:cNvSpPr/>
              <p:nvPr/>
            </p:nvSpPr>
            <p:spPr bwMode="auto">
              <a:xfrm>
                <a:off x="3175" y="1278"/>
                <a:ext cx="1001" cy="489"/>
              </a:xfrm>
              <a:custGeom>
                <a:avLst/>
                <a:gdLst>
                  <a:gd name="T0" fmla="*/ 0 w 1001"/>
                  <a:gd name="T1" fmla="*/ 481 h 489"/>
                  <a:gd name="T2" fmla="*/ 998 w 1001"/>
                  <a:gd name="T3" fmla="*/ 0 h 489"/>
                  <a:gd name="T4" fmla="*/ 1001 w 1001"/>
                  <a:gd name="T5" fmla="*/ 7 h 489"/>
                  <a:gd name="T6" fmla="*/ 4 w 1001"/>
                  <a:gd name="T7" fmla="*/ 489 h 489"/>
                  <a:gd name="T8" fmla="*/ 0 w 1001"/>
                  <a:gd name="T9" fmla="*/ 481 h 489"/>
                  <a:gd name="T10" fmla="*/ 0 w 1001"/>
                  <a:gd name="T11" fmla="*/ 481 h 489"/>
                </a:gdLst>
                <a:ahLst/>
                <a:cxnLst>
                  <a:cxn ang="0">
                    <a:pos x="T0" y="T1"/>
                  </a:cxn>
                  <a:cxn ang="0">
                    <a:pos x="T2" y="T3"/>
                  </a:cxn>
                  <a:cxn ang="0">
                    <a:pos x="T4" y="T5"/>
                  </a:cxn>
                  <a:cxn ang="0">
                    <a:pos x="T6" y="T7"/>
                  </a:cxn>
                  <a:cxn ang="0">
                    <a:pos x="T8" y="T9"/>
                  </a:cxn>
                  <a:cxn ang="0">
                    <a:pos x="T10" y="T11"/>
                  </a:cxn>
                </a:cxnLst>
                <a:rect l="0" t="0" r="r" b="b"/>
                <a:pathLst>
                  <a:path w="1001" h="489">
                    <a:moveTo>
                      <a:pt x="0" y="481"/>
                    </a:moveTo>
                    <a:lnTo>
                      <a:pt x="998" y="0"/>
                    </a:lnTo>
                    <a:lnTo>
                      <a:pt x="1001" y="7"/>
                    </a:lnTo>
                    <a:lnTo>
                      <a:pt x="4" y="489"/>
                    </a:lnTo>
                    <a:lnTo>
                      <a:pt x="0" y="481"/>
                    </a:lnTo>
                    <a:lnTo>
                      <a:pt x="0" y="481"/>
                    </a:lnTo>
                    <a:close/>
                  </a:path>
                </a:pathLst>
              </a:custGeom>
              <a:solidFill>
                <a:srgbClr val="D6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 name="Freeform 14"/>
              <p:cNvSpPr/>
              <p:nvPr/>
            </p:nvSpPr>
            <p:spPr bwMode="auto">
              <a:xfrm>
                <a:off x="3175" y="1436"/>
                <a:ext cx="1001" cy="485"/>
              </a:xfrm>
              <a:custGeom>
                <a:avLst/>
                <a:gdLst>
                  <a:gd name="T0" fmla="*/ 0 w 1001"/>
                  <a:gd name="T1" fmla="*/ 482 h 485"/>
                  <a:gd name="T2" fmla="*/ 998 w 1001"/>
                  <a:gd name="T3" fmla="*/ 0 h 485"/>
                  <a:gd name="T4" fmla="*/ 1001 w 1001"/>
                  <a:gd name="T5" fmla="*/ 3 h 485"/>
                  <a:gd name="T6" fmla="*/ 4 w 1001"/>
                  <a:gd name="T7" fmla="*/ 485 h 485"/>
                  <a:gd name="T8" fmla="*/ 0 w 1001"/>
                  <a:gd name="T9" fmla="*/ 482 h 485"/>
                  <a:gd name="T10" fmla="*/ 0 w 1001"/>
                  <a:gd name="T11" fmla="*/ 482 h 485"/>
                </a:gdLst>
                <a:ahLst/>
                <a:cxnLst>
                  <a:cxn ang="0">
                    <a:pos x="T0" y="T1"/>
                  </a:cxn>
                  <a:cxn ang="0">
                    <a:pos x="T2" y="T3"/>
                  </a:cxn>
                  <a:cxn ang="0">
                    <a:pos x="T4" y="T5"/>
                  </a:cxn>
                  <a:cxn ang="0">
                    <a:pos x="T6" y="T7"/>
                  </a:cxn>
                  <a:cxn ang="0">
                    <a:pos x="T8" y="T9"/>
                  </a:cxn>
                  <a:cxn ang="0">
                    <a:pos x="T10" y="T11"/>
                  </a:cxn>
                </a:cxnLst>
                <a:rect l="0" t="0" r="r" b="b"/>
                <a:pathLst>
                  <a:path w="1001" h="485">
                    <a:moveTo>
                      <a:pt x="0" y="482"/>
                    </a:moveTo>
                    <a:lnTo>
                      <a:pt x="998" y="0"/>
                    </a:lnTo>
                    <a:lnTo>
                      <a:pt x="1001" y="3"/>
                    </a:lnTo>
                    <a:lnTo>
                      <a:pt x="4" y="485"/>
                    </a:lnTo>
                    <a:lnTo>
                      <a:pt x="0" y="482"/>
                    </a:lnTo>
                    <a:lnTo>
                      <a:pt x="0" y="482"/>
                    </a:lnTo>
                    <a:close/>
                  </a:path>
                </a:pathLst>
              </a:custGeom>
              <a:solidFill>
                <a:srgbClr val="D6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6" name="Freeform 15"/>
              <p:cNvSpPr/>
              <p:nvPr/>
            </p:nvSpPr>
            <p:spPr bwMode="auto">
              <a:xfrm>
                <a:off x="3175" y="1598"/>
                <a:ext cx="1001" cy="489"/>
              </a:xfrm>
              <a:custGeom>
                <a:avLst/>
                <a:gdLst>
                  <a:gd name="T0" fmla="*/ 0 w 1001"/>
                  <a:gd name="T1" fmla="*/ 481 h 489"/>
                  <a:gd name="T2" fmla="*/ 998 w 1001"/>
                  <a:gd name="T3" fmla="*/ 0 h 489"/>
                  <a:gd name="T4" fmla="*/ 1001 w 1001"/>
                  <a:gd name="T5" fmla="*/ 7 h 489"/>
                  <a:gd name="T6" fmla="*/ 4 w 1001"/>
                  <a:gd name="T7" fmla="*/ 489 h 489"/>
                  <a:gd name="T8" fmla="*/ 0 w 1001"/>
                  <a:gd name="T9" fmla="*/ 481 h 489"/>
                  <a:gd name="T10" fmla="*/ 0 w 1001"/>
                  <a:gd name="T11" fmla="*/ 481 h 489"/>
                </a:gdLst>
                <a:ahLst/>
                <a:cxnLst>
                  <a:cxn ang="0">
                    <a:pos x="T0" y="T1"/>
                  </a:cxn>
                  <a:cxn ang="0">
                    <a:pos x="T2" y="T3"/>
                  </a:cxn>
                  <a:cxn ang="0">
                    <a:pos x="T4" y="T5"/>
                  </a:cxn>
                  <a:cxn ang="0">
                    <a:pos x="T6" y="T7"/>
                  </a:cxn>
                  <a:cxn ang="0">
                    <a:pos x="T8" y="T9"/>
                  </a:cxn>
                  <a:cxn ang="0">
                    <a:pos x="T10" y="T11"/>
                  </a:cxn>
                </a:cxnLst>
                <a:rect l="0" t="0" r="r" b="b"/>
                <a:pathLst>
                  <a:path w="1001" h="489">
                    <a:moveTo>
                      <a:pt x="0" y="481"/>
                    </a:moveTo>
                    <a:lnTo>
                      <a:pt x="998" y="0"/>
                    </a:lnTo>
                    <a:lnTo>
                      <a:pt x="1001" y="7"/>
                    </a:lnTo>
                    <a:lnTo>
                      <a:pt x="4" y="489"/>
                    </a:lnTo>
                    <a:lnTo>
                      <a:pt x="0" y="481"/>
                    </a:lnTo>
                    <a:lnTo>
                      <a:pt x="0" y="481"/>
                    </a:lnTo>
                    <a:close/>
                  </a:path>
                </a:pathLst>
              </a:custGeom>
              <a:solidFill>
                <a:srgbClr val="D6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 name="Freeform 16"/>
              <p:cNvSpPr/>
              <p:nvPr/>
            </p:nvSpPr>
            <p:spPr bwMode="auto">
              <a:xfrm>
                <a:off x="3175" y="1733"/>
                <a:ext cx="1001" cy="489"/>
              </a:xfrm>
              <a:custGeom>
                <a:avLst/>
                <a:gdLst>
                  <a:gd name="T0" fmla="*/ 0 w 1001"/>
                  <a:gd name="T1" fmla="*/ 482 h 489"/>
                  <a:gd name="T2" fmla="*/ 998 w 1001"/>
                  <a:gd name="T3" fmla="*/ 0 h 489"/>
                  <a:gd name="T4" fmla="*/ 1001 w 1001"/>
                  <a:gd name="T5" fmla="*/ 8 h 489"/>
                  <a:gd name="T6" fmla="*/ 4 w 1001"/>
                  <a:gd name="T7" fmla="*/ 489 h 489"/>
                  <a:gd name="T8" fmla="*/ 0 w 1001"/>
                  <a:gd name="T9" fmla="*/ 482 h 489"/>
                  <a:gd name="T10" fmla="*/ 0 w 1001"/>
                  <a:gd name="T11" fmla="*/ 482 h 489"/>
                </a:gdLst>
                <a:ahLst/>
                <a:cxnLst>
                  <a:cxn ang="0">
                    <a:pos x="T0" y="T1"/>
                  </a:cxn>
                  <a:cxn ang="0">
                    <a:pos x="T2" y="T3"/>
                  </a:cxn>
                  <a:cxn ang="0">
                    <a:pos x="T4" y="T5"/>
                  </a:cxn>
                  <a:cxn ang="0">
                    <a:pos x="T6" y="T7"/>
                  </a:cxn>
                  <a:cxn ang="0">
                    <a:pos x="T8" y="T9"/>
                  </a:cxn>
                  <a:cxn ang="0">
                    <a:pos x="T10" y="T11"/>
                  </a:cxn>
                </a:cxnLst>
                <a:rect l="0" t="0" r="r" b="b"/>
                <a:pathLst>
                  <a:path w="1001" h="489">
                    <a:moveTo>
                      <a:pt x="0" y="482"/>
                    </a:moveTo>
                    <a:lnTo>
                      <a:pt x="998" y="0"/>
                    </a:lnTo>
                    <a:lnTo>
                      <a:pt x="1001" y="8"/>
                    </a:lnTo>
                    <a:lnTo>
                      <a:pt x="4" y="489"/>
                    </a:lnTo>
                    <a:lnTo>
                      <a:pt x="0" y="482"/>
                    </a:lnTo>
                    <a:lnTo>
                      <a:pt x="0" y="482"/>
                    </a:lnTo>
                    <a:close/>
                  </a:path>
                </a:pathLst>
              </a:custGeom>
              <a:solidFill>
                <a:srgbClr val="D6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8" name="Freeform 17"/>
              <p:cNvSpPr/>
              <p:nvPr/>
            </p:nvSpPr>
            <p:spPr bwMode="auto">
              <a:xfrm>
                <a:off x="3175" y="1887"/>
                <a:ext cx="1001" cy="490"/>
              </a:xfrm>
              <a:custGeom>
                <a:avLst/>
                <a:gdLst>
                  <a:gd name="T0" fmla="*/ 0 w 1001"/>
                  <a:gd name="T1" fmla="*/ 482 h 490"/>
                  <a:gd name="T2" fmla="*/ 998 w 1001"/>
                  <a:gd name="T3" fmla="*/ 0 h 490"/>
                  <a:gd name="T4" fmla="*/ 1001 w 1001"/>
                  <a:gd name="T5" fmla="*/ 8 h 490"/>
                  <a:gd name="T6" fmla="*/ 4 w 1001"/>
                  <a:gd name="T7" fmla="*/ 490 h 490"/>
                  <a:gd name="T8" fmla="*/ 0 w 1001"/>
                  <a:gd name="T9" fmla="*/ 482 h 490"/>
                  <a:gd name="T10" fmla="*/ 0 w 1001"/>
                  <a:gd name="T11" fmla="*/ 482 h 490"/>
                </a:gdLst>
                <a:ahLst/>
                <a:cxnLst>
                  <a:cxn ang="0">
                    <a:pos x="T0" y="T1"/>
                  </a:cxn>
                  <a:cxn ang="0">
                    <a:pos x="T2" y="T3"/>
                  </a:cxn>
                  <a:cxn ang="0">
                    <a:pos x="T4" y="T5"/>
                  </a:cxn>
                  <a:cxn ang="0">
                    <a:pos x="T6" y="T7"/>
                  </a:cxn>
                  <a:cxn ang="0">
                    <a:pos x="T8" y="T9"/>
                  </a:cxn>
                  <a:cxn ang="0">
                    <a:pos x="T10" y="T11"/>
                  </a:cxn>
                </a:cxnLst>
                <a:rect l="0" t="0" r="r" b="b"/>
                <a:pathLst>
                  <a:path w="1001" h="490">
                    <a:moveTo>
                      <a:pt x="0" y="482"/>
                    </a:moveTo>
                    <a:lnTo>
                      <a:pt x="998" y="0"/>
                    </a:lnTo>
                    <a:lnTo>
                      <a:pt x="1001" y="8"/>
                    </a:lnTo>
                    <a:lnTo>
                      <a:pt x="4" y="490"/>
                    </a:lnTo>
                    <a:lnTo>
                      <a:pt x="0" y="482"/>
                    </a:lnTo>
                    <a:lnTo>
                      <a:pt x="0" y="482"/>
                    </a:lnTo>
                    <a:close/>
                  </a:path>
                </a:pathLst>
              </a:custGeom>
              <a:solidFill>
                <a:srgbClr val="D6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9" name="Freeform 18"/>
              <p:cNvSpPr/>
              <p:nvPr/>
            </p:nvSpPr>
            <p:spPr bwMode="auto">
              <a:xfrm>
                <a:off x="2701" y="1933"/>
                <a:ext cx="873" cy="1140"/>
              </a:xfrm>
              <a:custGeom>
                <a:avLst/>
                <a:gdLst>
                  <a:gd name="T0" fmla="*/ 0 w 873"/>
                  <a:gd name="T1" fmla="*/ 990 h 1140"/>
                  <a:gd name="T2" fmla="*/ 0 w 873"/>
                  <a:gd name="T3" fmla="*/ 199 h 1140"/>
                  <a:gd name="T4" fmla="*/ 414 w 873"/>
                  <a:gd name="T5" fmla="*/ 0 h 1140"/>
                  <a:gd name="T6" fmla="*/ 421 w 873"/>
                  <a:gd name="T7" fmla="*/ 11 h 1140"/>
                  <a:gd name="T8" fmla="*/ 11 w 873"/>
                  <a:gd name="T9" fmla="*/ 207 h 1140"/>
                  <a:gd name="T10" fmla="*/ 11 w 873"/>
                  <a:gd name="T11" fmla="*/ 986 h 1140"/>
                  <a:gd name="T12" fmla="*/ 199 w 873"/>
                  <a:gd name="T13" fmla="*/ 1125 h 1140"/>
                  <a:gd name="T14" fmla="*/ 869 w 873"/>
                  <a:gd name="T15" fmla="*/ 790 h 1140"/>
                  <a:gd name="T16" fmla="*/ 869 w 873"/>
                  <a:gd name="T17" fmla="*/ 790 h 1140"/>
                  <a:gd name="T18" fmla="*/ 873 w 873"/>
                  <a:gd name="T19" fmla="*/ 801 h 1140"/>
                  <a:gd name="T20" fmla="*/ 195 w 873"/>
                  <a:gd name="T21" fmla="*/ 1140 h 1140"/>
                  <a:gd name="T22" fmla="*/ 0 w 873"/>
                  <a:gd name="T23" fmla="*/ 990 h 1140"/>
                  <a:gd name="T24" fmla="*/ 0 w 873"/>
                  <a:gd name="T25" fmla="*/ 990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3" h="1140">
                    <a:moveTo>
                      <a:pt x="0" y="990"/>
                    </a:moveTo>
                    <a:lnTo>
                      <a:pt x="0" y="199"/>
                    </a:lnTo>
                    <a:lnTo>
                      <a:pt x="414" y="0"/>
                    </a:lnTo>
                    <a:lnTo>
                      <a:pt x="421" y="11"/>
                    </a:lnTo>
                    <a:lnTo>
                      <a:pt x="11" y="207"/>
                    </a:lnTo>
                    <a:lnTo>
                      <a:pt x="11" y="986"/>
                    </a:lnTo>
                    <a:lnTo>
                      <a:pt x="199" y="1125"/>
                    </a:lnTo>
                    <a:lnTo>
                      <a:pt x="869" y="790"/>
                    </a:lnTo>
                    <a:lnTo>
                      <a:pt x="869" y="790"/>
                    </a:lnTo>
                    <a:lnTo>
                      <a:pt x="873" y="801"/>
                    </a:lnTo>
                    <a:lnTo>
                      <a:pt x="195" y="1140"/>
                    </a:lnTo>
                    <a:lnTo>
                      <a:pt x="0" y="990"/>
                    </a:lnTo>
                    <a:lnTo>
                      <a:pt x="0" y="990"/>
                    </a:lnTo>
                    <a:close/>
                  </a:path>
                </a:pathLst>
              </a:custGeom>
              <a:solidFill>
                <a:srgbClr val="C6B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0" name="Freeform 19"/>
              <p:cNvSpPr/>
              <p:nvPr/>
            </p:nvSpPr>
            <p:spPr bwMode="auto">
              <a:xfrm>
                <a:off x="3627" y="2697"/>
                <a:ext cx="1494" cy="542"/>
              </a:xfrm>
              <a:custGeom>
                <a:avLst/>
                <a:gdLst>
                  <a:gd name="T0" fmla="*/ 136 w 397"/>
                  <a:gd name="T1" fmla="*/ 143 h 144"/>
                  <a:gd name="T2" fmla="*/ 135 w 397"/>
                  <a:gd name="T3" fmla="*/ 143 h 144"/>
                  <a:gd name="T4" fmla="*/ 135 w 397"/>
                  <a:gd name="T5" fmla="*/ 143 h 144"/>
                  <a:gd name="T6" fmla="*/ 1 w 397"/>
                  <a:gd name="T7" fmla="*/ 51 h 144"/>
                  <a:gd name="T8" fmla="*/ 1 w 397"/>
                  <a:gd name="T9" fmla="*/ 51 h 144"/>
                  <a:gd name="T10" fmla="*/ 1 w 397"/>
                  <a:gd name="T11" fmla="*/ 49 h 144"/>
                  <a:gd name="T12" fmla="*/ 1 w 397"/>
                  <a:gd name="T13" fmla="*/ 49 h 144"/>
                  <a:gd name="T14" fmla="*/ 3 w 397"/>
                  <a:gd name="T15" fmla="*/ 49 h 144"/>
                  <a:gd name="T16" fmla="*/ 3 w 397"/>
                  <a:gd name="T17" fmla="*/ 49 h 144"/>
                  <a:gd name="T18" fmla="*/ 137 w 397"/>
                  <a:gd name="T19" fmla="*/ 140 h 144"/>
                  <a:gd name="T20" fmla="*/ 395 w 397"/>
                  <a:gd name="T21" fmla="*/ 0 h 144"/>
                  <a:gd name="T22" fmla="*/ 397 w 397"/>
                  <a:gd name="T23" fmla="*/ 1 h 144"/>
                  <a:gd name="T24" fmla="*/ 397 w 397"/>
                  <a:gd name="T25" fmla="*/ 1 h 144"/>
                  <a:gd name="T26" fmla="*/ 396 w 397"/>
                  <a:gd name="T27" fmla="*/ 3 h 144"/>
                  <a:gd name="T28" fmla="*/ 396 w 397"/>
                  <a:gd name="T29" fmla="*/ 3 h 144"/>
                  <a:gd name="T30" fmla="*/ 138 w 397"/>
                  <a:gd name="T31" fmla="*/ 144 h 144"/>
                  <a:gd name="T32" fmla="*/ 137 w 397"/>
                  <a:gd name="T33" fmla="*/ 144 h 144"/>
                  <a:gd name="T34" fmla="*/ 137 w 397"/>
                  <a:gd name="T35" fmla="*/ 144 h 144"/>
                  <a:gd name="T36" fmla="*/ 136 w 397"/>
                  <a:gd name="T37" fmla="*/ 14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144">
                    <a:moveTo>
                      <a:pt x="136" y="143"/>
                    </a:moveTo>
                    <a:cubicBezTo>
                      <a:pt x="135" y="143"/>
                      <a:pt x="135" y="143"/>
                      <a:pt x="135" y="143"/>
                    </a:cubicBezTo>
                    <a:cubicBezTo>
                      <a:pt x="135" y="143"/>
                      <a:pt x="135" y="143"/>
                      <a:pt x="135" y="143"/>
                    </a:cubicBezTo>
                    <a:cubicBezTo>
                      <a:pt x="1" y="51"/>
                      <a:pt x="1" y="51"/>
                      <a:pt x="1" y="51"/>
                    </a:cubicBezTo>
                    <a:cubicBezTo>
                      <a:pt x="1" y="51"/>
                      <a:pt x="1" y="51"/>
                      <a:pt x="1" y="51"/>
                    </a:cubicBezTo>
                    <a:cubicBezTo>
                      <a:pt x="0" y="51"/>
                      <a:pt x="0" y="50"/>
                      <a:pt x="1" y="49"/>
                    </a:cubicBezTo>
                    <a:cubicBezTo>
                      <a:pt x="1" y="49"/>
                      <a:pt x="1" y="49"/>
                      <a:pt x="1" y="49"/>
                    </a:cubicBezTo>
                    <a:cubicBezTo>
                      <a:pt x="1" y="48"/>
                      <a:pt x="2" y="48"/>
                      <a:pt x="3" y="49"/>
                    </a:cubicBezTo>
                    <a:cubicBezTo>
                      <a:pt x="3" y="49"/>
                      <a:pt x="3" y="49"/>
                      <a:pt x="3" y="49"/>
                    </a:cubicBezTo>
                    <a:cubicBezTo>
                      <a:pt x="137" y="140"/>
                      <a:pt x="137" y="140"/>
                      <a:pt x="137" y="140"/>
                    </a:cubicBezTo>
                    <a:cubicBezTo>
                      <a:pt x="395" y="0"/>
                      <a:pt x="395" y="0"/>
                      <a:pt x="395" y="0"/>
                    </a:cubicBezTo>
                    <a:cubicBezTo>
                      <a:pt x="395" y="0"/>
                      <a:pt x="396" y="0"/>
                      <a:pt x="397" y="1"/>
                    </a:cubicBezTo>
                    <a:cubicBezTo>
                      <a:pt x="397" y="1"/>
                      <a:pt x="397" y="1"/>
                      <a:pt x="397" y="1"/>
                    </a:cubicBezTo>
                    <a:cubicBezTo>
                      <a:pt x="397" y="2"/>
                      <a:pt x="397" y="3"/>
                      <a:pt x="396" y="3"/>
                    </a:cubicBezTo>
                    <a:cubicBezTo>
                      <a:pt x="396" y="3"/>
                      <a:pt x="396" y="3"/>
                      <a:pt x="396" y="3"/>
                    </a:cubicBezTo>
                    <a:cubicBezTo>
                      <a:pt x="138" y="144"/>
                      <a:pt x="138" y="144"/>
                      <a:pt x="138" y="144"/>
                    </a:cubicBezTo>
                    <a:cubicBezTo>
                      <a:pt x="137" y="144"/>
                      <a:pt x="137" y="144"/>
                      <a:pt x="137" y="144"/>
                    </a:cubicBezTo>
                    <a:cubicBezTo>
                      <a:pt x="137" y="144"/>
                      <a:pt x="137" y="144"/>
                      <a:pt x="137" y="144"/>
                    </a:cubicBezTo>
                    <a:cubicBezTo>
                      <a:pt x="136" y="144"/>
                      <a:pt x="136" y="144"/>
                      <a:pt x="136" y="143"/>
                    </a:cubicBezTo>
                    <a:close/>
                  </a:path>
                </a:pathLst>
              </a:custGeom>
              <a:solidFill>
                <a:srgbClr val="C6B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1" name="Freeform 20"/>
              <p:cNvSpPr/>
              <p:nvPr/>
            </p:nvSpPr>
            <p:spPr bwMode="auto">
              <a:xfrm>
                <a:off x="3239" y="1692"/>
                <a:ext cx="49" cy="64"/>
              </a:xfrm>
              <a:custGeom>
                <a:avLst/>
                <a:gdLst>
                  <a:gd name="T0" fmla="*/ 6 w 13"/>
                  <a:gd name="T1" fmla="*/ 2 h 17"/>
                  <a:gd name="T2" fmla="*/ 0 w 13"/>
                  <a:gd name="T3" fmla="*/ 12 h 17"/>
                  <a:gd name="T4" fmla="*/ 7 w 13"/>
                  <a:gd name="T5" fmla="*/ 15 h 17"/>
                  <a:gd name="T6" fmla="*/ 13 w 13"/>
                  <a:gd name="T7" fmla="*/ 6 h 17"/>
                  <a:gd name="T8" fmla="*/ 6 w 13"/>
                  <a:gd name="T9" fmla="*/ 2 h 17"/>
                </a:gdLst>
                <a:ahLst/>
                <a:cxnLst>
                  <a:cxn ang="0">
                    <a:pos x="T0" y="T1"/>
                  </a:cxn>
                  <a:cxn ang="0">
                    <a:pos x="T2" y="T3"/>
                  </a:cxn>
                  <a:cxn ang="0">
                    <a:pos x="T4" y="T5"/>
                  </a:cxn>
                  <a:cxn ang="0">
                    <a:pos x="T6" y="T7"/>
                  </a:cxn>
                  <a:cxn ang="0">
                    <a:pos x="T8" y="T9"/>
                  </a:cxn>
                </a:cxnLst>
                <a:rect l="0" t="0" r="r" b="b"/>
                <a:pathLst>
                  <a:path w="13" h="17">
                    <a:moveTo>
                      <a:pt x="6" y="2"/>
                    </a:moveTo>
                    <a:cubicBezTo>
                      <a:pt x="3" y="3"/>
                      <a:pt x="0" y="8"/>
                      <a:pt x="0" y="12"/>
                    </a:cubicBezTo>
                    <a:cubicBezTo>
                      <a:pt x="0" y="15"/>
                      <a:pt x="3" y="17"/>
                      <a:pt x="7" y="15"/>
                    </a:cubicBezTo>
                    <a:cubicBezTo>
                      <a:pt x="10" y="14"/>
                      <a:pt x="13" y="9"/>
                      <a:pt x="13" y="6"/>
                    </a:cubicBezTo>
                    <a:cubicBezTo>
                      <a:pt x="13" y="2"/>
                      <a:pt x="10" y="0"/>
                      <a:pt x="6"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2" name="Freeform 21"/>
              <p:cNvSpPr/>
              <p:nvPr/>
            </p:nvSpPr>
            <p:spPr bwMode="auto">
              <a:xfrm>
                <a:off x="3427" y="1759"/>
                <a:ext cx="49" cy="61"/>
              </a:xfrm>
              <a:custGeom>
                <a:avLst/>
                <a:gdLst>
                  <a:gd name="T0" fmla="*/ 7 w 13"/>
                  <a:gd name="T1" fmla="*/ 1 h 16"/>
                  <a:gd name="T2" fmla="*/ 1 w 13"/>
                  <a:gd name="T3" fmla="*/ 11 h 16"/>
                  <a:gd name="T4" fmla="*/ 7 w 13"/>
                  <a:gd name="T5" fmla="*/ 15 h 16"/>
                  <a:gd name="T6" fmla="*/ 13 w 13"/>
                  <a:gd name="T7" fmla="*/ 5 h 16"/>
                  <a:gd name="T8" fmla="*/ 7 w 13"/>
                  <a:gd name="T9" fmla="*/ 1 h 16"/>
                </a:gdLst>
                <a:ahLst/>
                <a:cxnLst>
                  <a:cxn ang="0">
                    <a:pos x="T0" y="T1"/>
                  </a:cxn>
                  <a:cxn ang="0">
                    <a:pos x="T2" y="T3"/>
                  </a:cxn>
                  <a:cxn ang="0">
                    <a:pos x="T4" y="T5"/>
                  </a:cxn>
                  <a:cxn ang="0">
                    <a:pos x="T6" y="T7"/>
                  </a:cxn>
                  <a:cxn ang="0">
                    <a:pos x="T8" y="T9"/>
                  </a:cxn>
                </a:cxnLst>
                <a:rect l="0" t="0" r="r" b="b"/>
                <a:pathLst>
                  <a:path w="13" h="16">
                    <a:moveTo>
                      <a:pt x="7" y="1"/>
                    </a:moveTo>
                    <a:cubicBezTo>
                      <a:pt x="3" y="3"/>
                      <a:pt x="0" y="7"/>
                      <a:pt x="1" y="11"/>
                    </a:cubicBezTo>
                    <a:cubicBezTo>
                      <a:pt x="1" y="15"/>
                      <a:pt x="4" y="16"/>
                      <a:pt x="7" y="15"/>
                    </a:cubicBezTo>
                    <a:cubicBezTo>
                      <a:pt x="11" y="13"/>
                      <a:pt x="13" y="9"/>
                      <a:pt x="13" y="5"/>
                    </a:cubicBezTo>
                    <a:cubicBezTo>
                      <a:pt x="13" y="1"/>
                      <a:pt x="10" y="0"/>
                      <a:pt x="7"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3" name="Freeform 22"/>
              <p:cNvSpPr/>
              <p:nvPr/>
            </p:nvSpPr>
            <p:spPr bwMode="auto">
              <a:xfrm>
                <a:off x="3721" y="1311"/>
                <a:ext cx="49" cy="64"/>
              </a:xfrm>
              <a:custGeom>
                <a:avLst/>
                <a:gdLst>
                  <a:gd name="T0" fmla="*/ 6 w 13"/>
                  <a:gd name="T1" fmla="*/ 2 h 17"/>
                  <a:gd name="T2" fmla="*/ 0 w 13"/>
                  <a:gd name="T3" fmla="*/ 12 h 17"/>
                  <a:gd name="T4" fmla="*/ 7 w 13"/>
                  <a:gd name="T5" fmla="*/ 15 h 17"/>
                  <a:gd name="T6" fmla="*/ 13 w 13"/>
                  <a:gd name="T7" fmla="*/ 6 h 17"/>
                  <a:gd name="T8" fmla="*/ 6 w 13"/>
                  <a:gd name="T9" fmla="*/ 2 h 17"/>
                </a:gdLst>
                <a:ahLst/>
                <a:cxnLst>
                  <a:cxn ang="0">
                    <a:pos x="T0" y="T1"/>
                  </a:cxn>
                  <a:cxn ang="0">
                    <a:pos x="T2" y="T3"/>
                  </a:cxn>
                  <a:cxn ang="0">
                    <a:pos x="T4" y="T5"/>
                  </a:cxn>
                  <a:cxn ang="0">
                    <a:pos x="T6" y="T7"/>
                  </a:cxn>
                  <a:cxn ang="0">
                    <a:pos x="T8" y="T9"/>
                  </a:cxn>
                </a:cxnLst>
                <a:rect l="0" t="0" r="r" b="b"/>
                <a:pathLst>
                  <a:path w="13" h="17">
                    <a:moveTo>
                      <a:pt x="6" y="2"/>
                    </a:moveTo>
                    <a:cubicBezTo>
                      <a:pt x="3" y="4"/>
                      <a:pt x="0" y="8"/>
                      <a:pt x="0" y="12"/>
                    </a:cubicBezTo>
                    <a:cubicBezTo>
                      <a:pt x="0" y="15"/>
                      <a:pt x="3" y="17"/>
                      <a:pt x="7" y="15"/>
                    </a:cubicBezTo>
                    <a:cubicBezTo>
                      <a:pt x="10" y="14"/>
                      <a:pt x="13" y="10"/>
                      <a:pt x="13" y="6"/>
                    </a:cubicBezTo>
                    <a:cubicBezTo>
                      <a:pt x="13" y="2"/>
                      <a:pt x="10" y="0"/>
                      <a:pt x="6"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 name="Freeform 23"/>
              <p:cNvSpPr/>
              <p:nvPr/>
            </p:nvSpPr>
            <p:spPr bwMode="auto">
              <a:xfrm>
                <a:off x="4003" y="1409"/>
                <a:ext cx="49" cy="61"/>
              </a:xfrm>
              <a:custGeom>
                <a:avLst/>
                <a:gdLst>
                  <a:gd name="T0" fmla="*/ 7 w 13"/>
                  <a:gd name="T1" fmla="*/ 1 h 16"/>
                  <a:gd name="T2" fmla="*/ 1 w 13"/>
                  <a:gd name="T3" fmla="*/ 11 h 16"/>
                  <a:gd name="T4" fmla="*/ 7 w 13"/>
                  <a:gd name="T5" fmla="*/ 15 h 16"/>
                  <a:gd name="T6" fmla="*/ 13 w 13"/>
                  <a:gd name="T7" fmla="*/ 5 h 16"/>
                  <a:gd name="T8" fmla="*/ 7 w 13"/>
                  <a:gd name="T9" fmla="*/ 1 h 16"/>
                </a:gdLst>
                <a:ahLst/>
                <a:cxnLst>
                  <a:cxn ang="0">
                    <a:pos x="T0" y="T1"/>
                  </a:cxn>
                  <a:cxn ang="0">
                    <a:pos x="T2" y="T3"/>
                  </a:cxn>
                  <a:cxn ang="0">
                    <a:pos x="T4" y="T5"/>
                  </a:cxn>
                  <a:cxn ang="0">
                    <a:pos x="T6" y="T7"/>
                  </a:cxn>
                  <a:cxn ang="0">
                    <a:pos x="T8" y="T9"/>
                  </a:cxn>
                </a:cxnLst>
                <a:rect l="0" t="0" r="r" b="b"/>
                <a:pathLst>
                  <a:path w="13" h="16">
                    <a:moveTo>
                      <a:pt x="7" y="1"/>
                    </a:moveTo>
                    <a:cubicBezTo>
                      <a:pt x="3" y="3"/>
                      <a:pt x="0" y="7"/>
                      <a:pt x="1" y="11"/>
                    </a:cubicBezTo>
                    <a:cubicBezTo>
                      <a:pt x="1" y="14"/>
                      <a:pt x="4" y="16"/>
                      <a:pt x="7" y="15"/>
                    </a:cubicBezTo>
                    <a:cubicBezTo>
                      <a:pt x="11" y="13"/>
                      <a:pt x="13" y="9"/>
                      <a:pt x="13" y="5"/>
                    </a:cubicBezTo>
                    <a:cubicBezTo>
                      <a:pt x="13" y="1"/>
                      <a:pt x="10" y="0"/>
                      <a:pt x="7"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 name="Freeform 24"/>
              <p:cNvSpPr/>
              <p:nvPr/>
            </p:nvSpPr>
            <p:spPr bwMode="auto">
              <a:xfrm>
                <a:off x="4150" y="1067"/>
                <a:ext cx="49" cy="60"/>
              </a:xfrm>
              <a:custGeom>
                <a:avLst/>
                <a:gdLst>
                  <a:gd name="T0" fmla="*/ 7 w 13"/>
                  <a:gd name="T1" fmla="*/ 1 h 16"/>
                  <a:gd name="T2" fmla="*/ 0 w 13"/>
                  <a:gd name="T3" fmla="*/ 11 h 16"/>
                  <a:gd name="T4" fmla="*/ 7 w 13"/>
                  <a:gd name="T5" fmla="*/ 15 h 16"/>
                  <a:gd name="T6" fmla="*/ 13 w 13"/>
                  <a:gd name="T7" fmla="*/ 5 h 16"/>
                  <a:gd name="T8" fmla="*/ 7 w 13"/>
                  <a:gd name="T9" fmla="*/ 1 h 16"/>
                </a:gdLst>
                <a:ahLst/>
                <a:cxnLst>
                  <a:cxn ang="0">
                    <a:pos x="T0" y="T1"/>
                  </a:cxn>
                  <a:cxn ang="0">
                    <a:pos x="T2" y="T3"/>
                  </a:cxn>
                  <a:cxn ang="0">
                    <a:pos x="T4" y="T5"/>
                  </a:cxn>
                  <a:cxn ang="0">
                    <a:pos x="T6" y="T7"/>
                  </a:cxn>
                  <a:cxn ang="0">
                    <a:pos x="T8" y="T9"/>
                  </a:cxn>
                </a:cxnLst>
                <a:rect l="0" t="0" r="r" b="b"/>
                <a:pathLst>
                  <a:path w="13" h="16">
                    <a:moveTo>
                      <a:pt x="7" y="1"/>
                    </a:moveTo>
                    <a:cubicBezTo>
                      <a:pt x="3" y="3"/>
                      <a:pt x="0" y="7"/>
                      <a:pt x="0" y="11"/>
                    </a:cubicBezTo>
                    <a:cubicBezTo>
                      <a:pt x="1" y="15"/>
                      <a:pt x="4" y="16"/>
                      <a:pt x="7" y="15"/>
                    </a:cubicBezTo>
                    <a:cubicBezTo>
                      <a:pt x="11" y="13"/>
                      <a:pt x="13" y="9"/>
                      <a:pt x="13" y="5"/>
                    </a:cubicBezTo>
                    <a:cubicBezTo>
                      <a:pt x="13" y="1"/>
                      <a:pt x="10" y="0"/>
                      <a:pt x="7"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 name="Freeform 25"/>
              <p:cNvSpPr/>
              <p:nvPr/>
            </p:nvSpPr>
            <p:spPr bwMode="auto">
              <a:xfrm>
                <a:off x="4760" y="1688"/>
                <a:ext cx="199" cy="173"/>
              </a:xfrm>
              <a:custGeom>
                <a:avLst/>
                <a:gdLst>
                  <a:gd name="T0" fmla="*/ 0 w 53"/>
                  <a:gd name="T1" fmla="*/ 16 h 46"/>
                  <a:gd name="T2" fmla="*/ 13 w 53"/>
                  <a:gd name="T3" fmla="*/ 21 h 46"/>
                  <a:gd name="T4" fmla="*/ 24 w 53"/>
                  <a:gd name="T5" fmla="*/ 25 h 46"/>
                  <a:gd name="T6" fmla="*/ 31 w 53"/>
                  <a:gd name="T7" fmla="*/ 29 h 46"/>
                  <a:gd name="T8" fmla="*/ 46 w 53"/>
                  <a:gd name="T9" fmla="*/ 46 h 46"/>
                  <a:gd name="T10" fmla="*/ 49 w 53"/>
                  <a:gd name="T11" fmla="*/ 37 h 46"/>
                  <a:gd name="T12" fmla="*/ 36 w 53"/>
                  <a:gd name="T13" fmla="*/ 14 h 46"/>
                  <a:gd name="T14" fmla="*/ 24 w 53"/>
                  <a:gd name="T15" fmla="*/ 7 h 46"/>
                  <a:gd name="T16" fmla="*/ 10 w 53"/>
                  <a:gd name="T17" fmla="*/ 0 h 46"/>
                  <a:gd name="T18" fmla="*/ 0 w 53"/>
                  <a:gd name="T19" fmla="*/ 1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46">
                    <a:moveTo>
                      <a:pt x="0" y="16"/>
                    </a:moveTo>
                    <a:cubicBezTo>
                      <a:pt x="0" y="16"/>
                      <a:pt x="10" y="19"/>
                      <a:pt x="13" y="21"/>
                    </a:cubicBezTo>
                    <a:cubicBezTo>
                      <a:pt x="18" y="23"/>
                      <a:pt x="22" y="24"/>
                      <a:pt x="24" y="25"/>
                    </a:cubicBezTo>
                    <a:cubicBezTo>
                      <a:pt x="27" y="26"/>
                      <a:pt x="29" y="28"/>
                      <a:pt x="31" y="29"/>
                    </a:cubicBezTo>
                    <a:cubicBezTo>
                      <a:pt x="34" y="35"/>
                      <a:pt x="46" y="46"/>
                      <a:pt x="46" y="46"/>
                    </a:cubicBezTo>
                    <a:cubicBezTo>
                      <a:pt x="46" y="46"/>
                      <a:pt x="53" y="41"/>
                      <a:pt x="49" y="37"/>
                    </a:cubicBezTo>
                    <a:cubicBezTo>
                      <a:pt x="46" y="35"/>
                      <a:pt x="41" y="18"/>
                      <a:pt x="36" y="14"/>
                    </a:cubicBezTo>
                    <a:cubicBezTo>
                      <a:pt x="32" y="11"/>
                      <a:pt x="30" y="10"/>
                      <a:pt x="24" y="7"/>
                    </a:cubicBezTo>
                    <a:cubicBezTo>
                      <a:pt x="17" y="3"/>
                      <a:pt x="10" y="0"/>
                      <a:pt x="10" y="0"/>
                    </a:cubicBezTo>
                    <a:lnTo>
                      <a:pt x="0" y="16"/>
                    </a:lnTo>
                    <a:close/>
                  </a:path>
                </a:pathLst>
              </a:custGeom>
              <a:solidFill>
                <a:srgbClr val="5958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 name="Freeform 26"/>
              <p:cNvSpPr/>
              <p:nvPr/>
            </p:nvSpPr>
            <p:spPr bwMode="auto">
              <a:xfrm>
                <a:off x="4910" y="1812"/>
                <a:ext cx="68" cy="60"/>
              </a:xfrm>
              <a:custGeom>
                <a:avLst/>
                <a:gdLst>
                  <a:gd name="T0" fmla="*/ 1 w 18"/>
                  <a:gd name="T1" fmla="*/ 8 h 16"/>
                  <a:gd name="T2" fmla="*/ 10 w 18"/>
                  <a:gd name="T3" fmla="*/ 1 h 16"/>
                  <a:gd name="T4" fmla="*/ 17 w 18"/>
                  <a:gd name="T5" fmla="*/ 3 h 16"/>
                  <a:gd name="T6" fmla="*/ 12 w 18"/>
                  <a:gd name="T7" fmla="*/ 11 h 16"/>
                  <a:gd name="T8" fmla="*/ 2 w 18"/>
                  <a:gd name="T9" fmla="*/ 13 h 16"/>
                  <a:gd name="T10" fmla="*/ 1 w 18"/>
                  <a:gd name="T11" fmla="*/ 8 h 16"/>
                </a:gdLst>
                <a:ahLst/>
                <a:cxnLst>
                  <a:cxn ang="0">
                    <a:pos x="T0" y="T1"/>
                  </a:cxn>
                  <a:cxn ang="0">
                    <a:pos x="T2" y="T3"/>
                  </a:cxn>
                  <a:cxn ang="0">
                    <a:pos x="T4" y="T5"/>
                  </a:cxn>
                  <a:cxn ang="0">
                    <a:pos x="T6" y="T7"/>
                  </a:cxn>
                  <a:cxn ang="0">
                    <a:pos x="T8" y="T9"/>
                  </a:cxn>
                  <a:cxn ang="0">
                    <a:pos x="T10" y="T11"/>
                  </a:cxn>
                </a:cxnLst>
                <a:rect l="0" t="0" r="r" b="b"/>
                <a:pathLst>
                  <a:path w="18" h="16">
                    <a:moveTo>
                      <a:pt x="1" y="8"/>
                    </a:moveTo>
                    <a:cubicBezTo>
                      <a:pt x="1" y="8"/>
                      <a:pt x="8" y="2"/>
                      <a:pt x="10" y="1"/>
                    </a:cubicBezTo>
                    <a:cubicBezTo>
                      <a:pt x="12" y="1"/>
                      <a:pt x="16" y="0"/>
                      <a:pt x="17" y="3"/>
                    </a:cubicBezTo>
                    <a:cubicBezTo>
                      <a:pt x="18" y="6"/>
                      <a:pt x="17" y="7"/>
                      <a:pt x="12" y="11"/>
                    </a:cubicBezTo>
                    <a:cubicBezTo>
                      <a:pt x="7" y="16"/>
                      <a:pt x="5" y="14"/>
                      <a:pt x="2" y="13"/>
                    </a:cubicBezTo>
                    <a:cubicBezTo>
                      <a:pt x="0" y="12"/>
                      <a:pt x="1" y="8"/>
                      <a:pt x="1" y="8"/>
                    </a:cubicBezTo>
                    <a:close/>
                  </a:path>
                </a:pathLst>
              </a:custGeom>
              <a:solidFill>
                <a:srgbClr val="3041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 name="Freeform 27"/>
              <p:cNvSpPr/>
              <p:nvPr/>
            </p:nvSpPr>
            <p:spPr bwMode="auto">
              <a:xfrm>
                <a:off x="4756" y="2170"/>
                <a:ext cx="42" cy="60"/>
              </a:xfrm>
              <a:custGeom>
                <a:avLst/>
                <a:gdLst>
                  <a:gd name="T0" fmla="*/ 5 w 11"/>
                  <a:gd name="T1" fmla="*/ 14 h 16"/>
                  <a:gd name="T2" fmla="*/ 1 w 11"/>
                  <a:gd name="T3" fmla="*/ 9 h 16"/>
                  <a:gd name="T4" fmla="*/ 0 w 11"/>
                  <a:gd name="T5" fmla="*/ 5 h 16"/>
                  <a:gd name="T6" fmla="*/ 3 w 11"/>
                  <a:gd name="T7" fmla="*/ 0 h 16"/>
                  <a:gd name="T8" fmla="*/ 6 w 11"/>
                  <a:gd name="T9" fmla="*/ 3 h 16"/>
                  <a:gd name="T10" fmla="*/ 6 w 11"/>
                  <a:gd name="T11" fmla="*/ 7 h 16"/>
                  <a:gd name="T12" fmla="*/ 10 w 11"/>
                  <a:gd name="T13" fmla="*/ 12 h 16"/>
                  <a:gd name="T14" fmla="*/ 5 w 11"/>
                  <a:gd name="T15" fmla="*/ 14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6">
                    <a:moveTo>
                      <a:pt x="5" y="14"/>
                    </a:moveTo>
                    <a:cubicBezTo>
                      <a:pt x="1" y="9"/>
                      <a:pt x="1" y="9"/>
                      <a:pt x="1" y="9"/>
                    </a:cubicBezTo>
                    <a:cubicBezTo>
                      <a:pt x="1" y="9"/>
                      <a:pt x="0" y="6"/>
                      <a:pt x="0" y="5"/>
                    </a:cubicBezTo>
                    <a:cubicBezTo>
                      <a:pt x="1" y="3"/>
                      <a:pt x="1" y="0"/>
                      <a:pt x="3" y="0"/>
                    </a:cubicBezTo>
                    <a:cubicBezTo>
                      <a:pt x="4" y="1"/>
                      <a:pt x="6" y="1"/>
                      <a:pt x="6" y="3"/>
                    </a:cubicBezTo>
                    <a:cubicBezTo>
                      <a:pt x="5" y="5"/>
                      <a:pt x="5" y="6"/>
                      <a:pt x="6" y="7"/>
                    </a:cubicBezTo>
                    <a:cubicBezTo>
                      <a:pt x="7" y="8"/>
                      <a:pt x="9" y="8"/>
                      <a:pt x="10" y="12"/>
                    </a:cubicBezTo>
                    <a:cubicBezTo>
                      <a:pt x="11" y="16"/>
                      <a:pt x="8" y="15"/>
                      <a:pt x="5" y="14"/>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 name="Freeform 28"/>
              <p:cNvSpPr/>
              <p:nvPr/>
            </p:nvSpPr>
            <p:spPr bwMode="auto">
              <a:xfrm>
                <a:off x="4771" y="2207"/>
                <a:ext cx="143" cy="143"/>
              </a:xfrm>
              <a:custGeom>
                <a:avLst/>
                <a:gdLst>
                  <a:gd name="T0" fmla="*/ 31 w 38"/>
                  <a:gd name="T1" fmla="*/ 37 h 38"/>
                  <a:gd name="T2" fmla="*/ 37 w 38"/>
                  <a:gd name="T3" fmla="*/ 35 h 38"/>
                  <a:gd name="T4" fmla="*/ 32 w 38"/>
                  <a:gd name="T5" fmla="*/ 27 h 38"/>
                  <a:gd name="T6" fmla="*/ 18 w 38"/>
                  <a:gd name="T7" fmla="*/ 18 h 38"/>
                  <a:gd name="T8" fmla="*/ 6 w 38"/>
                  <a:gd name="T9" fmla="*/ 0 h 38"/>
                  <a:gd name="T10" fmla="*/ 0 w 38"/>
                  <a:gd name="T11" fmla="*/ 3 h 38"/>
                  <a:gd name="T12" fmla="*/ 6 w 38"/>
                  <a:gd name="T13" fmla="*/ 19 h 38"/>
                  <a:gd name="T14" fmla="*/ 12 w 38"/>
                  <a:gd name="T15" fmla="*/ 26 h 38"/>
                  <a:gd name="T16" fmla="*/ 31 w 38"/>
                  <a:gd name="T17"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8">
                    <a:moveTo>
                      <a:pt x="31" y="37"/>
                    </a:moveTo>
                    <a:cubicBezTo>
                      <a:pt x="31" y="37"/>
                      <a:pt x="36" y="38"/>
                      <a:pt x="37" y="35"/>
                    </a:cubicBezTo>
                    <a:cubicBezTo>
                      <a:pt x="38" y="32"/>
                      <a:pt x="36" y="29"/>
                      <a:pt x="32" y="27"/>
                    </a:cubicBezTo>
                    <a:cubicBezTo>
                      <a:pt x="29" y="25"/>
                      <a:pt x="18" y="18"/>
                      <a:pt x="18" y="18"/>
                    </a:cubicBezTo>
                    <a:cubicBezTo>
                      <a:pt x="6" y="0"/>
                      <a:pt x="6" y="0"/>
                      <a:pt x="6" y="0"/>
                    </a:cubicBezTo>
                    <a:cubicBezTo>
                      <a:pt x="6" y="0"/>
                      <a:pt x="4" y="4"/>
                      <a:pt x="0" y="3"/>
                    </a:cubicBezTo>
                    <a:cubicBezTo>
                      <a:pt x="0" y="3"/>
                      <a:pt x="3" y="12"/>
                      <a:pt x="6" y="19"/>
                    </a:cubicBezTo>
                    <a:cubicBezTo>
                      <a:pt x="9" y="26"/>
                      <a:pt x="10" y="25"/>
                      <a:pt x="12" y="26"/>
                    </a:cubicBezTo>
                    <a:cubicBezTo>
                      <a:pt x="14" y="27"/>
                      <a:pt x="31" y="37"/>
                      <a:pt x="31" y="37"/>
                    </a:cubicBezTo>
                    <a:close/>
                  </a:path>
                </a:pathLst>
              </a:custGeom>
              <a:solidFill>
                <a:srgbClr val="B6C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 name="Freeform 29"/>
              <p:cNvSpPr/>
              <p:nvPr/>
            </p:nvSpPr>
            <p:spPr bwMode="auto">
              <a:xfrm>
                <a:off x="4395" y="2358"/>
                <a:ext cx="45" cy="45"/>
              </a:xfrm>
              <a:custGeom>
                <a:avLst/>
                <a:gdLst>
                  <a:gd name="T0" fmla="*/ 4 w 12"/>
                  <a:gd name="T1" fmla="*/ 12 h 12"/>
                  <a:gd name="T2" fmla="*/ 9 w 12"/>
                  <a:gd name="T3" fmla="*/ 8 h 12"/>
                  <a:gd name="T4" fmla="*/ 11 w 12"/>
                  <a:gd name="T5" fmla="*/ 2 h 12"/>
                  <a:gd name="T6" fmla="*/ 7 w 12"/>
                  <a:gd name="T7" fmla="*/ 1 h 12"/>
                  <a:gd name="T8" fmla="*/ 4 w 12"/>
                  <a:gd name="T9" fmla="*/ 3 h 12"/>
                  <a:gd name="T10" fmla="*/ 3 w 12"/>
                  <a:gd name="T11" fmla="*/ 1 h 12"/>
                  <a:gd name="T12" fmla="*/ 2 w 12"/>
                  <a:gd name="T13" fmla="*/ 1 h 12"/>
                  <a:gd name="T14" fmla="*/ 0 w 12"/>
                  <a:gd name="T15" fmla="*/ 9 h 12"/>
                  <a:gd name="T16" fmla="*/ 4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4" y="12"/>
                    </a:moveTo>
                    <a:cubicBezTo>
                      <a:pt x="4" y="12"/>
                      <a:pt x="7" y="9"/>
                      <a:pt x="9" y="8"/>
                    </a:cubicBezTo>
                    <a:cubicBezTo>
                      <a:pt x="10" y="7"/>
                      <a:pt x="12" y="4"/>
                      <a:pt x="11" y="2"/>
                    </a:cubicBezTo>
                    <a:cubicBezTo>
                      <a:pt x="10" y="0"/>
                      <a:pt x="10" y="0"/>
                      <a:pt x="7" y="1"/>
                    </a:cubicBezTo>
                    <a:cubicBezTo>
                      <a:pt x="4" y="2"/>
                      <a:pt x="4" y="3"/>
                      <a:pt x="4" y="3"/>
                    </a:cubicBezTo>
                    <a:cubicBezTo>
                      <a:pt x="4" y="3"/>
                      <a:pt x="4" y="1"/>
                      <a:pt x="3" y="1"/>
                    </a:cubicBezTo>
                    <a:cubicBezTo>
                      <a:pt x="3" y="0"/>
                      <a:pt x="2" y="0"/>
                      <a:pt x="2" y="1"/>
                    </a:cubicBezTo>
                    <a:cubicBezTo>
                      <a:pt x="1" y="2"/>
                      <a:pt x="0" y="9"/>
                      <a:pt x="0" y="9"/>
                    </a:cubicBezTo>
                    <a:lnTo>
                      <a:pt x="4" y="12"/>
                    </a:ln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 name="Freeform 30"/>
              <p:cNvSpPr/>
              <p:nvPr/>
            </p:nvSpPr>
            <p:spPr bwMode="auto">
              <a:xfrm>
                <a:off x="4282" y="2384"/>
                <a:ext cx="132" cy="125"/>
              </a:xfrm>
              <a:custGeom>
                <a:avLst/>
                <a:gdLst>
                  <a:gd name="T0" fmla="*/ 29 w 35"/>
                  <a:gd name="T1" fmla="*/ 0 h 33"/>
                  <a:gd name="T2" fmla="*/ 25 w 35"/>
                  <a:gd name="T3" fmla="*/ 5 h 33"/>
                  <a:gd name="T4" fmla="*/ 16 w 35"/>
                  <a:gd name="T5" fmla="*/ 14 h 33"/>
                  <a:gd name="T6" fmla="*/ 0 w 35"/>
                  <a:gd name="T7" fmla="*/ 23 h 33"/>
                  <a:gd name="T8" fmla="*/ 2 w 35"/>
                  <a:gd name="T9" fmla="*/ 31 h 33"/>
                  <a:gd name="T10" fmla="*/ 19 w 35"/>
                  <a:gd name="T11" fmla="*/ 22 h 33"/>
                  <a:gd name="T12" fmla="*/ 23 w 35"/>
                  <a:gd name="T13" fmla="*/ 19 h 33"/>
                  <a:gd name="T14" fmla="*/ 35 w 35"/>
                  <a:gd name="T15" fmla="*/ 5 h 33"/>
                  <a:gd name="T16" fmla="*/ 29 w 35"/>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3">
                    <a:moveTo>
                      <a:pt x="29" y="0"/>
                    </a:moveTo>
                    <a:cubicBezTo>
                      <a:pt x="29" y="0"/>
                      <a:pt x="27" y="3"/>
                      <a:pt x="25" y="5"/>
                    </a:cubicBezTo>
                    <a:cubicBezTo>
                      <a:pt x="23" y="7"/>
                      <a:pt x="16" y="14"/>
                      <a:pt x="16" y="14"/>
                    </a:cubicBezTo>
                    <a:cubicBezTo>
                      <a:pt x="0" y="23"/>
                      <a:pt x="0" y="23"/>
                      <a:pt x="0" y="23"/>
                    </a:cubicBezTo>
                    <a:cubicBezTo>
                      <a:pt x="0" y="23"/>
                      <a:pt x="2" y="30"/>
                      <a:pt x="2" y="31"/>
                    </a:cubicBezTo>
                    <a:cubicBezTo>
                      <a:pt x="3" y="33"/>
                      <a:pt x="17" y="23"/>
                      <a:pt x="19" y="22"/>
                    </a:cubicBezTo>
                    <a:cubicBezTo>
                      <a:pt x="21" y="21"/>
                      <a:pt x="21" y="21"/>
                      <a:pt x="23" y="19"/>
                    </a:cubicBezTo>
                    <a:cubicBezTo>
                      <a:pt x="25" y="17"/>
                      <a:pt x="35" y="5"/>
                      <a:pt x="35" y="5"/>
                    </a:cubicBezTo>
                    <a:cubicBezTo>
                      <a:pt x="35" y="5"/>
                      <a:pt x="34" y="2"/>
                      <a:pt x="29" y="0"/>
                    </a:cubicBezTo>
                    <a:close/>
                  </a:path>
                </a:pathLst>
              </a:custGeom>
              <a:solidFill>
                <a:srgbClr val="114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2" name="Freeform 31"/>
              <p:cNvSpPr/>
              <p:nvPr/>
            </p:nvSpPr>
            <p:spPr bwMode="auto">
              <a:xfrm>
                <a:off x="2806" y="1801"/>
                <a:ext cx="1401" cy="1449"/>
              </a:xfrm>
              <a:custGeom>
                <a:avLst/>
                <a:gdLst>
                  <a:gd name="T0" fmla="*/ 1 w 372"/>
                  <a:gd name="T1" fmla="*/ 106 h 385"/>
                  <a:gd name="T2" fmla="*/ 3 w 372"/>
                  <a:gd name="T3" fmla="*/ 105 h 385"/>
                  <a:gd name="T4" fmla="*/ 219 w 372"/>
                  <a:gd name="T5" fmla="*/ 1 h 385"/>
                  <a:gd name="T6" fmla="*/ 221 w 372"/>
                  <a:gd name="T7" fmla="*/ 0 h 385"/>
                  <a:gd name="T8" fmla="*/ 221 w 372"/>
                  <a:gd name="T9" fmla="*/ 0 h 385"/>
                  <a:gd name="T10" fmla="*/ 221 w 372"/>
                  <a:gd name="T11" fmla="*/ 0 h 385"/>
                  <a:gd name="T12" fmla="*/ 222 w 372"/>
                  <a:gd name="T13" fmla="*/ 1 h 385"/>
                  <a:gd name="T14" fmla="*/ 228 w 372"/>
                  <a:gd name="T15" fmla="*/ 3 h 385"/>
                  <a:gd name="T16" fmla="*/ 224 w 372"/>
                  <a:gd name="T17" fmla="*/ 6 h 385"/>
                  <a:gd name="T18" fmla="*/ 229 w 372"/>
                  <a:gd name="T19" fmla="*/ 181 h 385"/>
                  <a:gd name="T20" fmla="*/ 363 w 372"/>
                  <a:gd name="T21" fmla="*/ 271 h 385"/>
                  <a:gd name="T22" fmla="*/ 372 w 372"/>
                  <a:gd name="T23" fmla="*/ 271 h 385"/>
                  <a:gd name="T24" fmla="*/ 155 w 372"/>
                  <a:gd name="T25" fmla="*/ 385 h 385"/>
                  <a:gd name="T26" fmla="*/ 151 w 372"/>
                  <a:gd name="T27" fmla="*/ 385 h 385"/>
                  <a:gd name="T28" fmla="*/ 147 w 372"/>
                  <a:gd name="T29" fmla="*/ 384 h 385"/>
                  <a:gd name="T30" fmla="*/ 9 w 372"/>
                  <a:gd name="T31" fmla="*/ 291 h 385"/>
                  <a:gd name="T32" fmla="*/ 6 w 372"/>
                  <a:gd name="T33" fmla="*/ 288 h 385"/>
                  <a:gd name="T34" fmla="*/ 5 w 372"/>
                  <a:gd name="T35" fmla="*/ 284 h 385"/>
                  <a:gd name="T36" fmla="*/ 0 w 372"/>
                  <a:gd name="T37" fmla="*/ 109 h 385"/>
                  <a:gd name="T38" fmla="*/ 1 w 372"/>
                  <a:gd name="T39" fmla="*/ 10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85">
                    <a:moveTo>
                      <a:pt x="1" y="106"/>
                    </a:moveTo>
                    <a:cubicBezTo>
                      <a:pt x="1" y="106"/>
                      <a:pt x="2" y="105"/>
                      <a:pt x="3" y="105"/>
                    </a:cubicBezTo>
                    <a:cubicBezTo>
                      <a:pt x="219" y="1"/>
                      <a:pt x="219" y="1"/>
                      <a:pt x="219" y="1"/>
                    </a:cubicBezTo>
                    <a:cubicBezTo>
                      <a:pt x="220" y="0"/>
                      <a:pt x="220" y="0"/>
                      <a:pt x="221" y="0"/>
                    </a:cubicBezTo>
                    <a:cubicBezTo>
                      <a:pt x="221" y="0"/>
                      <a:pt x="221" y="0"/>
                      <a:pt x="221" y="0"/>
                    </a:cubicBezTo>
                    <a:cubicBezTo>
                      <a:pt x="221" y="0"/>
                      <a:pt x="221" y="0"/>
                      <a:pt x="221" y="0"/>
                    </a:cubicBezTo>
                    <a:cubicBezTo>
                      <a:pt x="222" y="0"/>
                      <a:pt x="222" y="0"/>
                      <a:pt x="222" y="1"/>
                    </a:cubicBezTo>
                    <a:cubicBezTo>
                      <a:pt x="228" y="3"/>
                      <a:pt x="228" y="3"/>
                      <a:pt x="228" y="3"/>
                    </a:cubicBezTo>
                    <a:cubicBezTo>
                      <a:pt x="224" y="6"/>
                      <a:pt x="224" y="6"/>
                      <a:pt x="224" y="6"/>
                    </a:cubicBezTo>
                    <a:cubicBezTo>
                      <a:pt x="229" y="181"/>
                      <a:pt x="229" y="181"/>
                      <a:pt x="229" y="181"/>
                    </a:cubicBezTo>
                    <a:cubicBezTo>
                      <a:pt x="363" y="271"/>
                      <a:pt x="363" y="271"/>
                      <a:pt x="363" y="271"/>
                    </a:cubicBezTo>
                    <a:cubicBezTo>
                      <a:pt x="372" y="271"/>
                      <a:pt x="372" y="271"/>
                      <a:pt x="372" y="271"/>
                    </a:cubicBezTo>
                    <a:cubicBezTo>
                      <a:pt x="155" y="385"/>
                      <a:pt x="155" y="385"/>
                      <a:pt x="155" y="385"/>
                    </a:cubicBezTo>
                    <a:cubicBezTo>
                      <a:pt x="154" y="385"/>
                      <a:pt x="152" y="385"/>
                      <a:pt x="151" y="385"/>
                    </a:cubicBezTo>
                    <a:cubicBezTo>
                      <a:pt x="149" y="385"/>
                      <a:pt x="148" y="385"/>
                      <a:pt x="147" y="384"/>
                    </a:cubicBezTo>
                    <a:cubicBezTo>
                      <a:pt x="9" y="291"/>
                      <a:pt x="9" y="291"/>
                      <a:pt x="9" y="291"/>
                    </a:cubicBezTo>
                    <a:cubicBezTo>
                      <a:pt x="8" y="290"/>
                      <a:pt x="7" y="289"/>
                      <a:pt x="6" y="288"/>
                    </a:cubicBezTo>
                    <a:cubicBezTo>
                      <a:pt x="6" y="287"/>
                      <a:pt x="5" y="286"/>
                      <a:pt x="5" y="284"/>
                    </a:cubicBezTo>
                    <a:cubicBezTo>
                      <a:pt x="0" y="109"/>
                      <a:pt x="0" y="109"/>
                      <a:pt x="0" y="109"/>
                    </a:cubicBezTo>
                    <a:cubicBezTo>
                      <a:pt x="0" y="108"/>
                      <a:pt x="0" y="107"/>
                      <a:pt x="1" y="106"/>
                    </a:cubicBezTo>
                    <a:close/>
                  </a:path>
                </a:pathLst>
              </a:custGeom>
              <a:solidFill>
                <a:srgbClr val="5C4E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3" name="Freeform 32"/>
              <p:cNvSpPr/>
              <p:nvPr/>
            </p:nvSpPr>
            <p:spPr bwMode="auto">
              <a:xfrm>
                <a:off x="2817" y="1805"/>
                <a:ext cx="1390" cy="1430"/>
              </a:xfrm>
              <a:custGeom>
                <a:avLst/>
                <a:gdLst>
                  <a:gd name="T0" fmla="*/ 1 w 369"/>
                  <a:gd name="T1" fmla="*/ 106 h 380"/>
                  <a:gd name="T2" fmla="*/ 3 w 369"/>
                  <a:gd name="T3" fmla="*/ 105 h 380"/>
                  <a:gd name="T4" fmla="*/ 219 w 369"/>
                  <a:gd name="T5" fmla="*/ 1 h 380"/>
                  <a:gd name="T6" fmla="*/ 222 w 369"/>
                  <a:gd name="T7" fmla="*/ 0 h 380"/>
                  <a:gd name="T8" fmla="*/ 222 w 369"/>
                  <a:gd name="T9" fmla="*/ 0 h 380"/>
                  <a:gd name="T10" fmla="*/ 222 w 369"/>
                  <a:gd name="T11" fmla="*/ 0 h 380"/>
                  <a:gd name="T12" fmla="*/ 222 w 369"/>
                  <a:gd name="T13" fmla="*/ 1 h 380"/>
                  <a:gd name="T14" fmla="*/ 226 w 369"/>
                  <a:gd name="T15" fmla="*/ 2 h 380"/>
                  <a:gd name="T16" fmla="*/ 224 w 369"/>
                  <a:gd name="T17" fmla="*/ 6 h 380"/>
                  <a:gd name="T18" fmla="*/ 230 w 369"/>
                  <a:gd name="T19" fmla="*/ 177 h 380"/>
                  <a:gd name="T20" fmla="*/ 360 w 369"/>
                  <a:gd name="T21" fmla="*/ 266 h 380"/>
                  <a:gd name="T22" fmla="*/ 360 w 369"/>
                  <a:gd name="T23" fmla="*/ 265 h 380"/>
                  <a:gd name="T24" fmla="*/ 369 w 369"/>
                  <a:gd name="T25" fmla="*/ 270 h 380"/>
                  <a:gd name="T26" fmla="*/ 369 w 369"/>
                  <a:gd name="T27" fmla="*/ 273 h 380"/>
                  <a:gd name="T28" fmla="*/ 368 w 369"/>
                  <a:gd name="T29" fmla="*/ 275 h 380"/>
                  <a:gd name="T30" fmla="*/ 152 w 369"/>
                  <a:gd name="T31" fmla="*/ 379 h 380"/>
                  <a:gd name="T32" fmla="*/ 148 w 369"/>
                  <a:gd name="T33" fmla="*/ 380 h 380"/>
                  <a:gd name="T34" fmla="*/ 144 w 369"/>
                  <a:gd name="T35" fmla="*/ 379 h 380"/>
                  <a:gd name="T36" fmla="*/ 9 w 369"/>
                  <a:gd name="T37" fmla="*/ 287 h 380"/>
                  <a:gd name="T38" fmla="*/ 7 w 369"/>
                  <a:gd name="T39" fmla="*/ 284 h 380"/>
                  <a:gd name="T40" fmla="*/ 6 w 369"/>
                  <a:gd name="T41" fmla="*/ 281 h 380"/>
                  <a:gd name="T42" fmla="*/ 1 w 369"/>
                  <a:gd name="T43" fmla="*/ 109 h 380"/>
                  <a:gd name="T44" fmla="*/ 1 w 369"/>
                  <a:gd name="T45" fmla="*/ 10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380">
                    <a:moveTo>
                      <a:pt x="1" y="106"/>
                    </a:moveTo>
                    <a:cubicBezTo>
                      <a:pt x="2" y="106"/>
                      <a:pt x="2" y="105"/>
                      <a:pt x="3" y="105"/>
                    </a:cubicBezTo>
                    <a:cubicBezTo>
                      <a:pt x="219" y="1"/>
                      <a:pt x="219" y="1"/>
                      <a:pt x="219" y="1"/>
                    </a:cubicBezTo>
                    <a:cubicBezTo>
                      <a:pt x="220" y="0"/>
                      <a:pt x="221" y="0"/>
                      <a:pt x="222" y="0"/>
                    </a:cubicBezTo>
                    <a:cubicBezTo>
                      <a:pt x="222" y="0"/>
                      <a:pt x="222" y="0"/>
                      <a:pt x="222" y="0"/>
                    </a:cubicBezTo>
                    <a:cubicBezTo>
                      <a:pt x="222" y="0"/>
                      <a:pt x="222" y="0"/>
                      <a:pt x="222" y="0"/>
                    </a:cubicBezTo>
                    <a:cubicBezTo>
                      <a:pt x="222" y="1"/>
                      <a:pt x="222" y="1"/>
                      <a:pt x="222" y="1"/>
                    </a:cubicBezTo>
                    <a:cubicBezTo>
                      <a:pt x="226" y="2"/>
                      <a:pt x="226" y="2"/>
                      <a:pt x="226" y="2"/>
                    </a:cubicBezTo>
                    <a:cubicBezTo>
                      <a:pt x="224" y="6"/>
                      <a:pt x="224" y="6"/>
                      <a:pt x="224" y="6"/>
                    </a:cubicBezTo>
                    <a:cubicBezTo>
                      <a:pt x="230" y="177"/>
                      <a:pt x="230" y="177"/>
                      <a:pt x="230" y="177"/>
                    </a:cubicBezTo>
                    <a:cubicBezTo>
                      <a:pt x="360" y="266"/>
                      <a:pt x="360" y="266"/>
                      <a:pt x="360" y="266"/>
                    </a:cubicBezTo>
                    <a:cubicBezTo>
                      <a:pt x="360" y="265"/>
                      <a:pt x="360" y="265"/>
                      <a:pt x="360" y="265"/>
                    </a:cubicBezTo>
                    <a:cubicBezTo>
                      <a:pt x="369" y="270"/>
                      <a:pt x="369" y="270"/>
                      <a:pt x="369" y="270"/>
                    </a:cubicBezTo>
                    <a:cubicBezTo>
                      <a:pt x="369" y="273"/>
                      <a:pt x="369" y="273"/>
                      <a:pt x="369" y="273"/>
                    </a:cubicBezTo>
                    <a:cubicBezTo>
                      <a:pt x="369" y="274"/>
                      <a:pt x="369" y="275"/>
                      <a:pt x="368" y="275"/>
                    </a:cubicBezTo>
                    <a:cubicBezTo>
                      <a:pt x="152" y="379"/>
                      <a:pt x="152" y="379"/>
                      <a:pt x="152" y="379"/>
                    </a:cubicBezTo>
                    <a:cubicBezTo>
                      <a:pt x="151" y="380"/>
                      <a:pt x="149" y="380"/>
                      <a:pt x="148" y="380"/>
                    </a:cubicBezTo>
                    <a:cubicBezTo>
                      <a:pt x="146" y="380"/>
                      <a:pt x="145" y="379"/>
                      <a:pt x="144" y="379"/>
                    </a:cubicBezTo>
                    <a:cubicBezTo>
                      <a:pt x="9" y="287"/>
                      <a:pt x="9" y="287"/>
                      <a:pt x="9" y="287"/>
                    </a:cubicBezTo>
                    <a:cubicBezTo>
                      <a:pt x="8" y="286"/>
                      <a:pt x="7" y="285"/>
                      <a:pt x="7" y="284"/>
                    </a:cubicBezTo>
                    <a:cubicBezTo>
                      <a:pt x="6" y="283"/>
                      <a:pt x="6" y="282"/>
                      <a:pt x="6" y="281"/>
                    </a:cubicBezTo>
                    <a:cubicBezTo>
                      <a:pt x="1" y="109"/>
                      <a:pt x="1" y="109"/>
                      <a:pt x="1" y="109"/>
                    </a:cubicBezTo>
                    <a:cubicBezTo>
                      <a:pt x="0" y="108"/>
                      <a:pt x="1" y="107"/>
                      <a:pt x="1" y="106"/>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4" name="Freeform 33"/>
              <p:cNvSpPr/>
              <p:nvPr/>
            </p:nvSpPr>
            <p:spPr bwMode="auto">
              <a:xfrm>
                <a:off x="2851" y="2467"/>
                <a:ext cx="1356" cy="757"/>
              </a:xfrm>
              <a:custGeom>
                <a:avLst/>
                <a:gdLst>
                  <a:gd name="T0" fmla="*/ 135 w 360"/>
                  <a:gd name="T1" fmla="*/ 199 h 201"/>
                  <a:gd name="T2" fmla="*/ 139 w 360"/>
                  <a:gd name="T3" fmla="*/ 200 h 201"/>
                  <a:gd name="T4" fmla="*/ 143 w 360"/>
                  <a:gd name="T5" fmla="*/ 200 h 201"/>
                  <a:gd name="T6" fmla="*/ 359 w 360"/>
                  <a:gd name="T7" fmla="*/ 96 h 201"/>
                  <a:gd name="T8" fmla="*/ 360 w 360"/>
                  <a:gd name="T9" fmla="*/ 94 h 201"/>
                  <a:gd name="T10" fmla="*/ 359 w 360"/>
                  <a:gd name="T11" fmla="*/ 92 h 201"/>
                  <a:gd name="T12" fmla="*/ 224 w 360"/>
                  <a:gd name="T13" fmla="*/ 0 h 201"/>
                  <a:gd name="T14" fmla="*/ 0 w 360"/>
                  <a:gd name="T15" fmla="*/ 108 h 201"/>
                  <a:gd name="T16" fmla="*/ 135 w 360"/>
                  <a:gd name="T17" fmla="*/ 19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201">
                    <a:moveTo>
                      <a:pt x="135" y="199"/>
                    </a:moveTo>
                    <a:cubicBezTo>
                      <a:pt x="136" y="200"/>
                      <a:pt x="137" y="200"/>
                      <a:pt x="139" y="200"/>
                    </a:cubicBezTo>
                    <a:cubicBezTo>
                      <a:pt x="140" y="201"/>
                      <a:pt x="142" y="200"/>
                      <a:pt x="143" y="200"/>
                    </a:cubicBezTo>
                    <a:cubicBezTo>
                      <a:pt x="359" y="96"/>
                      <a:pt x="359" y="96"/>
                      <a:pt x="359" y="96"/>
                    </a:cubicBezTo>
                    <a:cubicBezTo>
                      <a:pt x="360" y="95"/>
                      <a:pt x="360" y="95"/>
                      <a:pt x="360" y="94"/>
                    </a:cubicBezTo>
                    <a:cubicBezTo>
                      <a:pt x="360" y="93"/>
                      <a:pt x="360" y="92"/>
                      <a:pt x="359" y="92"/>
                    </a:cubicBezTo>
                    <a:cubicBezTo>
                      <a:pt x="224" y="0"/>
                      <a:pt x="224" y="0"/>
                      <a:pt x="224" y="0"/>
                    </a:cubicBezTo>
                    <a:cubicBezTo>
                      <a:pt x="0" y="108"/>
                      <a:pt x="0" y="108"/>
                      <a:pt x="0" y="108"/>
                    </a:cubicBezTo>
                    <a:lnTo>
                      <a:pt x="135" y="199"/>
                    </a:ln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5" name="Freeform 34"/>
              <p:cNvSpPr/>
              <p:nvPr/>
            </p:nvSpPr>
            <p:spPr bwMode="auto">
              <a:xfrm>
                <a:off x="2927" y="2509"/>
                <a:ext cx="1065" cy="576"/>
              </a:xfrm>
              <a:custGeom>
                <a:avLst/>
                <a:gdLst>
                  <a:gd name="T0" fmla="*/ 1065 w 1065"/>
                  <a:gd name="T1" fmla="*/ 207 h 576"/>
                  <a:gd name="T2" fmla="*/ 764 w 1065"/>
                  <a:gd name="T3" fmla="*/ 0 h 576"/>
                  <a:gd name="T4" fmla="*/ 0 w 1065"/>
                  <a:gd name="T5" fmla="*/ 369 h 576"/>
                  <a:gd name="T6" fmla="*/ 308 w 1065"/>
                  <a:gd name="T7" fmla="*/ 576 h 576"/>
                  <a:gd name="T8" fmla="*/ 1065 w 1065"/>
                  <a:gd name="T9" fmla="*/ 207 h 576"/>
                </a:gdLst>
                <a:ahLst/>
                <a:cxnLst>
                  <a:cxn ang="0">
                    <a:pos x="T0" y="T1"/>
                  </a:cxn>
                  <a:cxn ang="0">
                    <a:pos x="T2" y="T3"/>
                  </a:cxn>
                  <a:cxn ang="0">
                    <a:pos x="T4" y="T5"/>
                  </a:cxn>
                  <a:cxn ang="0">
                    <a:pos x="T6" y="T7"/>
                  </a:cxn>
                  <a:cxn ang="0">
                    <a:pos x="T8" y="T9"/>
                  </a:cxn>
                </a:cxnLst>
                <a:rect l="0" t="0" r="r" b="b"/>
                <a:pathLst>
                  <a:path w="1065" h="576">
                    <a:moveTo>
                      <a:pt x="1065" y="207"/>
                    </a:moveTo>
                    <a:lnTo>
                      <a:pt x="764" y="0"/>
                    </a:lnTo>
                    <a:lnTo>
                      <a:pt x="0" y="369"/>
                    </a:lnTo>
                    <a:lnTo>
                      <a:pt x="308" y="576"/>
                    </a:lnTo>
                    <a:lnTo>
                      <a:pt x="1065" y="207"/>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6" name="Freeform 35"/>
              <p:cNvSpPr/>
              <p:nvPr/>
            </p:nvSpPr>
            <p:spPr bwMode="auto">
              <a:xfrm>
                <a:off x="3525" y="2836"/>
                <a:ext cx="384" cy="215"/>
              </a:xfrm>
              <a:custGeom>
                <a:avLst/>
                <a:gdLst>
                  <a:gd name="T0" fmla="*/ 101 w 102"/>
                  <a:gd name="T1" fmla="*/ 23 h 57"/>
                  <a:gd name="T2" fmla="*/ 102 w 102"/>
                  <a:gd name="T3" fmla="*/ 21 h 57"/>
                  <a:gd name="T4" fmla="*/ 101 w 102"/>
                  <a:gd name="T5" fmla="*/ 20 h 57"/>
                  <a:gd name="T6" fmla="*/ 74 w 102"/>
                  <a:gd name="T7" fmla="*/ 1 h 57"/>
                  <a:gd name="T8" fmla="*/ 72 w 102"/>
                  <a:gd name="T9" fmla="*/ 0 h 57"/>
                  <a:gd name="T10" fmla="*/ 70 w 102"/>
                  <a:gd name="T11" fmla="*/ 0 h 57"/>
                  <a:gd name="T12" fmla="*/ 1 w 102"/>
                  <a:gd name="T13" fmla="*/ 33 h 57"/>
                  <a:gd name="T14" fmla="*/ 0 w 102"/>
                  <a:gd name="T15" fmla="*/ 35 h 57"/>
                  <a:gd name="T16" fmla="*/ 1 w 102"/>
                  <a:gd name="T17" fmla="*/ 37 h 57"/>
                  <a:gd name="T18" fmla="*/ 28 w 102"/>
                  <a:gd name="T19" fmla="*/ 56 h 57"/>
                  <a:gd name="T20" fmla="*/ 31 w 102"/>
                  <a:gd name="T21" fmla="*/ 57 h 57"/>
                  <a:gd name="T22" fmla="*/ 34 w 102"/>
                  <a:gd name="T23" fmla="*/ 56 h 57"/>
                  <a:gd name="T24" fmla="*/ 101 w 102"/>
                  <a:gd name="T25" fmla="*/ 2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57">
                    <a:moveTo>
                      <a:pt x="101" y="23"/>
                    </a:moveTo>
                    <a:cubicBezTo>
                      <a:pt x="102" y="22"/>
                      <a:pt x="102" y="22"/>
                      <a:pt x="102" y="21"/>
                    </a:cubicBezTo>
                    <a:cubicBezTo>
                      <a:pt x="102" y="21"/>
                      <a:pt x="102" y="20"/>
                      <a:pt x="101" y="20"/>
                    </a:cubicBezTo>
                    <a:cubicBezTo>
                      <a:pt x="74" y="1"/>
                      <a:pt x="74" y="1"/>
                      <a:pt x="74" y="1"/>
                    </a:cubicBezTo>
                    <a:cubicBezTo>
                      <a:pt x="73" y="0"/>
                      <a:pt x="73" y="0"/>
                      <a:pt x="72" y="0"/>
                    </a:cubicBezTo>
                    <a:cubicBezTo>
                      <a:pt x="71" y="0"/>
                      <a:pt x="71" y="0"/>
                      <a:pt x="70" y="0"/>
                    </a:cubicBezTo>
                    <a:cubicBezTo>
                      <a:pt x="1" y="33"/>
                      <a:pt x="1" y="33"/>
                      <a:pt x="1" y="33"/>
                    </a:cubicBezTo>
                    <a:cubicBezTo>
                      <a:pt x="1" y="34"/>
                      <a:pt x="0" y="34"/>
                      <a:pt x="0" y="35"/>
                    </a:cubicBezTo>
                    <a:cubicBezTo>
                      <a:pt x="0" y="36"/>
                      <a:pt x="1" y="37"/>
                      <a:pt x="1" y="37"/>
                    </a:cubicBezTo>
                    <a:cubicBezTo>
                      <a:pt x="28" y="56"/>
                      <a:pt x="28" y="56"/>
                      <a:pt x="28" y="56"/>
                    </a:cubicBezTo>
                    <a:cubicBezTo>
                      <a:pt x="29" y="56"/>
                      <a:pt x="30" y="56"/>
                      <a:pt x="31" y="57"/>
                    </a:cubicBezTo>
                    <a:cubicBezTo>
                      <a:pt x="32" y="57"/>
                      <a:pt x="33" y="56"/>
                      <a:pt x="34" y="56"/>
                    </a:cubicBezTo>
                    <a:lnTo>
                      <a:pt x="101" y="23"/>
                    </a:lnTo>
                    <a:close/>
                  </a:path>
                </a:pathLst>
              </a:custGeom>
              <a:solidFill>
                <a:srgbClr val="B4B4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7" name="Freeform 36"/>
              <p:cNvSpPr/>
              <p:nvPr/>
            </p:nvSpPr>
            <p:spPr bwMode="auto">
              <a:xfrm>
                <a:off x="2833" y="1808"/>
                <a:ext cx="862" cy="1066"/>
              </a:xfrm>
              <a:custGeom>
                <a:avLst/>
                <a:gdLst>
                  <a:gd name="T0" fmla="*/ 0 w 229"/>
                  <a:gd name="T1" fmla="*/ 109 h 283"/>
                  <a:gd name="T2" fmla="*/ 0 w 229"/>
                  <a:gd name="T3" fmla="*/ 107 h 283"/>
                  <a:gd name="T4" fmla="*/ 2 w 229"/>
                  <a:gd name="T5" fmla="*/ 105 h 283"/>
                  <a:gd name="T6" fmla="*/ 219 w 229"/>
                  <a:gd name="T7" fmla="*/ 1 h 283"/>
                  <a:gd name="T8" fmla="*/ 222 w 229"/>
                  <a:gd name="T9" fmla="*/ 1 h 283"/>
                  <a:gd name="T10" fmla="*/ 224 w 229"/>
                  <a:gd name="T11" fmla="*/ 4 h 283"/>
                  <a:gd name="T12" fmla="*/ 229 w 229"/>
                  <a:gd name="T13" fmla="*/ 175 h 283"/>
                  <a:gd name="T14" fmla="*/ 5 w 229"/>
                  <a:gd name="T15" fmla="*/ 283 h 283"/>
                  <a:gd name="T16" fmla="*/ 0 w 229"/>
                  <a:gd name="T17" fmla="*/ 10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283">
                    <a:moveTo>
                      <a:pt x="0" y="109"/>
                    </a:moveTo>
                    <a:cubicBezTo>
                      <a:pt x="0" y="108"/>
                      <a:pt x="0" y="108"/>
                      <a:pt x="0" y="107"/>
                    </a:cubicBezTo>
                    <a:cubicBezTo>
                      <a:pt x="1" y="106"/>
                      <a:pt x="2" y="105"/>
                      <a:pt x="2" y="105"/>
                    </a:cubicBezTo>
                    <a:cubicBezTo>
                      <a:pt x="219" y="1"/>
                      <a:pt x="219" y="1"/>
                      <a:pt x="219" y="1"/>
                    </a:cubicBezTo>
                    <a:cubicBezTo>
                      <a:pt x="220" y="0"/>
                      <a:pt x="221" y="0"/>
                      <a:pt x="222" y="1"/>
                    </a:cubicBezTo>
                    <a:cubicBezTo>
                      <a:pt x="223" y="2"/>
                      <a:pt x="224" y="3"/>
                      <a:pt x="224" y="4"/>
                    </a:cubicBezTo>
                    <a:cubicBezTo>
                      <a:pt x="229" y="175"/>
                      <a:pt x="229" y="175"/>
                      <a:pt x="229" y="175"/>
                    </a:cubicBezTo>
                    <a:cubicBezTo>
                      <a:pt x="5" y="283"/>
                      <a:pt x="5" y="283"/>
                      <a:pt x="5" y="283"/>
                    </a:cubicBezTo>
                    <a:lnTo>
                      <a:pt x="0" y="109"/>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8" name="Freeform 37"/>
              <p:cNvSpPr/>
              <p:nvPr/>
            </p:nvSpPr>
            <p:spPr bwMode="auto">
              <a:xfrm>
                <a:off x="2870" y="1869"/>
                <a:ext cx="787" cy="937"/>
              </a:xfrm>
              <a:custGeom>
                <a:avLst/>
                <a:gdLst>
                  <a:gd name="T0" fmla="*/ 206 w 209"/>
                  <a:gd name="T1" fmla="*/ 154 h 249"/>
                  <a:gd name="T2" fmla="*/ 208 w 209"/>
                  <a:gd name="T3" fmla="*/ 152 h 249"/>
                  <a:gd name="T4" fmla="*/ 209 w 209"/>
                  <a:gd name="T5" fmla="*/ 150 h 249"/>
                  <a:gd name="T6" fmla="*/ 204 w 209"/>
                  <a:gd name="T7" fmla="*/ 3 h 249"/>
                  <a:gd name="T8" fmla="*/ 203 w 209"/>
                  <a:gd name="T9" fmla="*/ 0 h 249"/>
                  <a:gd name="T10" fmla="*/ 200 w 209"/>
                  <a:gd name="T11" fmla="*/ 0 h 249"/>
                  <a:gd name="T12" fmla="*/ 4 w 209"/>
                  <a:gd name="T13" fmla="*/ 94 h 249"/>
                  <a:gd name="T14" fmla="*/ 1 w 209"/>
                  <a:gd name="T15" fmla="*/ 97 h 249"/>
                  <a:gd name="T16" fmla="*/ 0 w 209"/>
                  <a:gd name="T17" fmla="*/ 102 h 249"/>
                  <a:gd name="T18" fmla="*/ 4 w 209"/>
                  <a:gd name="T19" fmla="*/ 244 h 249"/>
                  <a:gd name="T20" fmla="*/ 6 w 209"/>
                  <a:gd name="T21" fmla="*/ 248 h 249"/>
                  <a:gd name="T22" fmla="*/ 10 w 209"/>
                  <a:gd name="T23" fmla="*/ 248 h 249"/>
                  <a:gd name="T24" fmla="*/ 206 w 209"/>
                  <a:gd name="T25" fmla="*/ 15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249">
                    <a:moveTo>
                      <a:pt x="206" y="154"/>
                    </a:moveTo>
                    <a:cubicBezTo>
                      <a:pt x="207" y="154"/>
                      <a:pt x="208" y="153"/>
                      <a:pt x="208" y="152"/>
                    </a:cubicBezTo>
                    <a:cubicBezTo>
                      <a:pt x="208" y="152"/>
                      <a:pt x="209" y="151"/>
                      <a:pt x="209" y="150"/>
                    </a:cubicBezTo>
                    <a:cubicBezTo>
                      <a:pt x="204" y="3"/>
                      <a:pt x="204" y="3"/>
                      <a:pt x="204" y="3"/>
                    </a:cubicBezTo>
                    <a:cubicBezTo>
                      <a:pt x="204" y="2"/>
                      <a:pt x="204" y="1"/>
                      <a:pt x="203" y="0"/>
                    </a:cubicBezTo>
                    <a:cubicBezTo>
                      <a:pt x="202" y="0"/>
                      <a:pt x="201" y="0"/>
                      <a:pt x="200" y="0"/>
                    </a:cubicBezTo>
                    <a:cubicBezTo>
                      <a:pt x="4" y="94"/>
                      <a:pt x="4" y="94"/>
                      <a:pt x="4" y="94"/>
                    </a:cubicBezTo>
                    <a:cubicBezTo>
                      <a:pt x="3" y="95"/>
                      <a:pt x="2" y="96"/>
                      <a:pt x="1" y="97"/>
                    </a:cubicBezTo>
                    <a:cubicBezTo>
                      <a:pt x="0" y="99"/>
                      <a:pt x="0" y="100"/>
                      <a:pt x="0" y="102"/>
                    </a:cubicBezTo>
                    <a:cubicBezTo>
                      <a:pt x="4" y="244"/>
                      <a:pt x="4" y="244"/>
                      <a:pt x="4" y="244"/>
                    </a:cubicBezTo>
                    <a:cubicBezTo>
                      <a:pt x="4" y="246"/>
                      <a:pt x="5" y="247"/>
                      <a:pt x="6" y="248"/>
                    </a:cubicBezTo>
                    <a:cubicBezTo>
                      <a:pt x="8" y="249"/>
                      <a:pt x="9" y="249"/>
                      <a:pt x="10" y="248"/>
                    </a:cubicBezTo>
                    <a:lnTo>
                      <a:pt x="206" y="1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9" name="Freeform 38"/>
              <p:cNvSpPr/>
              <p:nvPr/>
            </p:nvSpPr>
            <p:spPr bwMode="auto">
              <a:xfrm>
                <a:off x="3600" y="2531"/>
                <a:ext cx="125" cy="83"/>
              </a:xfrm>
              <a:custGeom>
                <a:avLst/>
                <a:gdLst>
                  <a:gd name="T0" fmla="*/ 13 w 33"/>
                  <a:gd name="T1" fmla="*/ 22 h 22"/>
                  <a:gd name="T2" fmla="*/ 0 w 33"/>
                  <a:gd name="T3" fmla="*/ 13 h 22"/>
                  <a:gd name="T4" fmla="*/ 0 w 33"/>
                  <a:gd name="T5" fmla="*/ 10 h 22"/>
                  <a:gd name="T6" fmla="*/ 0 w 33"/>
                  <a:gd name="T7" fmla="*/ 10 h 22"/>
                  <a:gd name="T8" fmla="*/ 20 w 33"/>
                  <a:gd name="T9" fmla="*/ 0 h 22"/>
                  <a:gd name="T10" fmla="*/ 33 w 33"/>
                  <a:gd name="T11" fmla="*/ 10 h 22"/>
                  <a:gd name="T12" fmla="*/ 33 w 33"/>
                  <a:gd name="T13" fmla="*/ 10 h 22"/>
                  <a:gd name="T14" fmla="*/ 33 w 33"/>
                  <a:gd name="T15" fmla="*/ 10 h 22"/>
                  <a:gd name="T16" fmla="*/ 33 w 33"/>
                  <a:gd name="T17" fmla="*/ 10 h 22"/>
                  <a:gd name="T18" fmla="*/ 33 w 33"/>
                  <a:gd name="T19" fmla="*/ 12 h 22"/>
                  <a:gd name="T20" fmla="*/ 33 w 33"/>
                  <a:gd name="T21" fmla="*/ 12 h 22"/>
                  <a:gd name="T22" fmla="*/ 13 w 33"/>
                  <a:gd name="T2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2">
                    <a:moveTo>
                      <a:pt x="13" y="22"/>
                    </a:moveTo>
                    <a:cubicBezTo>
                      <a:pt x="8" y="19"/>
                      <a:pt x="6" y="17"/>
                      <a:pt x="0" y="13"/>
                    </a:cubicBezTo>
                    <a:cubicBezTo>
                      <a:pt x="0" y="13"/>
                      <a:pt x="0" y="10"/>
                      <a:pt x="0" y="10"/>
                    </a:cubicBezTo>
                    <a:cubicBezTo>
                      <a:pt x="0" y="10"/>
                      <a:pt x="0" y="10"/>
                      <a:pt x="0" y="10"/>
                    </a:cubicBezTo>
                    <a:cubicBezTo>
                      <a:pt x="8" y="6"/>
                      <a:pt x="12" y="4"/>
                      <a:pt x="20" y="0"/>
                    </a:cubicBezTo>
                    <a:cubicBezTo>
                      <a:pt x="26" y="4"/>
                      <a:pt x="29" y="6"/>
                      <a:pt x="33" y="10"/>
                    </a:cubicBezTo>
                    <a:cubicBezTo>
                      <a:pt x="33" y="10"/>
                      <a:pt x="33" y="10"/>
                      <a:pt x="33" y="10"/>
                    </a:cubicBezTo>
                    <a:cubicBezTo>
                      <a:pt x="33" y="10"/>
                      <a:pt x="33" y="10"/>
                      <a:pt x="33" y="10"/>
                    </a:cubicBezTo>
                    <a:cubicBezTo>
                      <a:pt x="33" y="10"/>
                      <a:pt x="33" y="10"/>
                      <a:pt x="33" y="10"/>
                    </a:cubicBezTo>
                    <a:cubicBezTo>
                      <a:pt x="33" y="10"/>
                      <a:pt x="33" y="12"/>
                      <a:pt x="33" y="12"/>
                    </a:cubicBezTo>
                    <a:cubicBezTo>
                      <a:pt x="33" y="12"/>
                      <a:pt x="33" y="12"/>
                      <a:pt x="33" y="12"/>
                    </a:cubicBezTo>
                    <a:cubicBezTo>
                      <a:pt x="25" y="16"/>
                      <a:pt x="21" y="18"/>
                      <a:pt x="13" y="22"/>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0" name="Freeform 39"/>
              <p:cNvSpPr/>
              <p:nvPr/>
            </p:nvSpPr>
            <p:spPr bwMode="auto">
              <a:xfrm>
                <a:off x="3616" y="2610"/>
                <a:ext cx="97" cy="64"/>
              </a:xfrm>
              <a:custGeom>
                <a:avLst/>
                <a:gdLst>
                  <a:gd name="T0" fmla="*/ 11 w 26"/>
                  <a:gd name="T1" fmla="*/ 17 h 17"/>
                  <a:gd name="T2" fmla="*/ 0 w 26"/>
                  <a:gd name="T3" fmla="*/ 10 h 17"/>
                  <a:gd name="T4" fmla="*/ 0 w 26"/>
                  <a:gd name="T5" fmla="*/ 10 h 17"/>
                  <a:gd name="T6" fmla="*/ 0 w 26"/>
                  <a:gd name="T7" fmla="*/ 7 h 17"/>
                  <a:gd name="T8" fmla="*/ 0 w 26"/>
                  <a:gd name="T9" fmla="*/ 7 h 17"/>
                  <a:gd name="T10" fmla="*/ 0 w 26"/>
                  <a:gd name="T11" fmla="*/ 7 h 17"/>
                  <a:gd name="T12" fmla="*/ 15 w 26"/>
                  <a:gd name="T13" fmla="*/ 0 h 17"/>
                  <a:gd name="T14" fmla="*/ 26 w 26"/>
                  <a:gd name="T15" fmla="*/ 7 h 17"/>
                  <a:gd name="T16" fmla="*/ 25 w 26"/>
                  <a:gd name="T17" fmla="*/ 7 h 17"/>
                  <a:gd name="T18" fmla="*/ 26 w 26"/>
                  <a:gd name="T19" fmla="*/ 7 h 17"/>
                  <a:gd name="T20" fmla="*/ 25 w 26"/>
                  <a:gd name="T21" fmla="*/ 7 h 17"/>
                  <a:gd name="T22" fmla="*/ 26 w 26"/>
                  <a:gd name="T23" fmla="*/ 7 h 17"/>
                  <a:gd name="T24" fmla="*/ 25 w 26"/>
                  <a:gd name="T25" fmla="*/ 7 h 17"/>
                  <a:gd name="T26" fmla="*/ 26 w 26"/>
                  <a:gd name="T27" fmla="*/ 7 h 17"/>
                  <a:gd name="T28" fmla="*/ 25 w 26"/>
                  <a:gd name="T29" fmla="*/ 10 h 17"/>
                  <a:gd name="T30" fmla="*/ 26 w 26"/>
                  <a:gd name="T31" fmla="*/ 10 h 17"/>
                  <a:gd name="T32" fmla="*/ 11 w 26"/>
                  <a:gd name="T3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7">
                    <a:moveTo>
                      <a:pt x="11" y="17"/>
                    </a:moveTo>
                    <a:cubicBezTo>
                      <a:pt x="7" y="14"/>
                      <a:pt x="5" y="13"/>
                      <a:pt x="0" y="10"/>
                    </a:cubicBezTo>
                    <a:cubicBezTo>
                      <a:pt x="0" y="10"/>
                      <a:pt x="0" y="10"/>
                      <a:pt x="0" y="10"/>
                    </a:cubicBezTo>
                    <a:cubicBezTo>
                      <a:pt x="0" y="10"/>
                      <a:pt x="0" y="7"/>
                      <a:pt x="0" y="7"/>
                    </a:cubicBezTo>
                    <a:cubicBezTo>
                      <a:pt x="0" y="7"/>
                      <a:pt x="0" y="7"/>
                      <a:pt x="0" y="7"/>
                    </a:cubicBezTo>
                    <a:cubicBezTo>
                      <a:pt x="0" y="7"/>
                      <a:pt x="0" y="7"/>
                      <a:pt x="0" y="7"/>
                    </a:cubicBezTo>
                    <a:cubicBezTo>
                      <a:pt x="6" y="4"/>
                      <a:pt x="9" y="3"/>
                      <a:pt x="15" y="0"/>
                    </a:cubicBezTo>
                    <a:cubicBezTo>
                      <a:pt x="19" y="3"/>
                      <a:pt x="22" y="4"/>
                      <a:pt x="26" y="7"/>
                    </a:cubicBezTo>
                    <a:cubicBezTo>
                      <a:pt x="25" y="7"/>
                      <a:pt x="25" y="7"/>
                      <a:pt x="25" y="7"/>
                    </a:cubicBezTo>
                    <a:cubicBezTo>
                      <a:pt x="25" y="7"/>
                      <a:pt x="25" y="7"/>
                      <a:pt x="26" y="7"/>
                    </a:cubicBezTo>
                    <a:cubicBezTo>
                      <a:pt x="25" y="7"/>
                      <a:pt x="25" y="7"/>
                      <a:pt x="25" y="7"/>
                    </a:cubicBezTo>
                    <a:cubicBezTo>
                      <a:pt x="25" y="7"/>
                      <a:pt x="25" y="7"/>
                      <a:pt x="26" y="7"/>
                    </a:cubicBezTo>
                    <a:cubicBezTo>
                      <a:pt x="25" y="7"/>
                      <a:pt x="25" y="7"/>
                      <a:pt x="25" y="7"/>
                    </a:cubicBezTo>
                    <a:cubicBezTo>
                      <a:pt x="25" y="7"/>
                      <a:pt x="25" y="7"/>
                      <a:pt x="26" y="7"/>
                    </a:cubicBezTo>
                    <a:cubicBezTo>
                      <a:pt x="25" y="7"/>
                      <a:pt x="25" y="10"/>
                      <a:pt x="25" y="10"/>
                    </a:cubicBezTo>
                    <a:cubicBezTo>
                      <a:pt x="25" y="10"/>
                      <a:pt x="25" y="10"/>
                      <a:pt x="26" y="10"/>
                    </a:cubicBezTo>
                    <a:cubicBezTo>
                      <a:pt x="20" y="13"/>
                      <a:pt x="17" y="14"/>
                      <a:pt x="11" y="17"/>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1" name="Freeform 40"/>
              <p:cNvSpPr/>
              <p:nvPr/>
            </p:nvSpPr>
            <p:spPr bwMode="auto">
              <a:xfrm>
                <a:off x="3631" y="2663"/>
                <a:ext cx="90" cy="60"/>
              </a:xfrm>
              <a:custGeom>
                <a:avLst/>
                <a:gdLst>
                  <a:gd name="T0" fmla="*/ 10 w 24"/>
                  <a:gd name="T1" fmla="*/ 16 h 16"/>
                  <a:gd name="T2" fmla="*/ 0 w 24"/>
                  <a:gd name="T3" fmla="*/ 10 h 16"/>
                  <a:gd name="T4" fmla="*/ 0 w 24"/>
                  <a:gd name="T5" fmla="*/ 9 h 16"/>
                  <a:gd name="T6" fmla="*/ 0 w 24"/>
                  <a:gd name="T7" fmla="*/ 9 h 16"/>
                  <a:gd name="T8" fmla="*/ 0 w 24"/>
                  <a:gd name="T9" fmla="*/ 9 h 16"/>
                  <a:gd name="T10" fmla="*/ 0 w 24"/>
                  <a:gd name="T11" fmla="*/ 9 h 16"/>
                  <a:gd name="T12" fmla="*/ 0 w 24"/>
                  <a:gd name="T13" fmla="*/ 9 h 16"/>
                  <a:gd name="T14" fmla="*/ 0 w 24"/>
                  <a:gd name="T15" fmla="*/ 7 h 16"/>
                  <a:gd name="T16" fmla="*/ 0 w 24"/>
                  <a:gd name="T17" fmla="*/ 7 h 16"/>
                  <a:gd name="T18" fmla="*/ 0 w 24"/>
                  <a:gd name="T19" fmla="*/ 7 h 16"/>
                  <a:gd name="T20" fmla="*/ 0 w 24"/>
                  <a:gd name="T21" fmla="*/ 7 h 16"/>
                  <a:gd name="T22" fmla="*/ 15 w 24"/>
                  <a:gd name="T23" fmla="*/ 0 h 16"/>
                  <a:gd name="T24" fmla="*/ 24 w 24"/>
                  <a:gd name="T25" fmla="*/ 6 h 16"/>
                  <a:gd name="T26" fmla="*/ 24 w 24"/>
                  <a:gd name="T27" fmla="*/ 9 h 16"/>
                  <a:gd name="T28" fmla="*/ 10 w 24"/>
                  <a:gd name="T2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6">
                    <a:moveTo>
                      <a:pt x="10" y="16"/>
                    </a:moveTo>
                    <a:cubicBezTo>
                      <a:pt x="6" y="13"/>
                      <a:pt x="4" y="12"/>
                      <a:pt x="0" y="10"/>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7"/>
                      <a:pt x="0" y="7"/>
                    </a:cubicBezTo>
                    <a:cubicBezTo>
                      <a:pt x="0" y="7"/>
                      <a:pt x="0" y="7"/>
                      <a:pt x="0" y="7"/>
                    </a:cubicBezTo>
                    <a:cubicBezTo>
                      <a:pt x="0" y="7"/>
                      <a:pt x="0" y="7"/>
                      <a:pt x="0" y="7"/>
                    </a:cubicBezTo>
                    <a:cubicBezTo>
                      <a:pt x="0" y="7"/>
                      <a:pt x="0" y="7"/>
                      <a:pt x="0" y="7"/>
                    </a:cubicBezTo>
                    <a:cubicBezTo>
                      <a:pt x="6" y="4"/>
                      <a:pt x="9" y="2"/>
                      <a:pt x="15" y="0"/>
                    </a:cubicBezTo>
                    <a:cubicBezTo>
                      <a:pt x="19" y="2"/>
                      <a:pt x="21" y="3"/>
                      <a:pt x="24" y="6"/>
                    </a:cubicBezTo>
                    <a:cubicBezTo>
                      <a:pt x="24" y="6"/>
                      <a:pt x="24" y="9"/>
                      <a:pt x="24" y="9"/>
                    </a:cubicBezTo>
                    <a:cubicBezTo>
                      <a:pt x="24" y="9"/>
                      <a:pt x="16" y="13"/>
                      <a:pt x="10" y="16"/>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2" name="Freeform 41"/>
              <p:cNvSpPr/>
              <p:nvPr/>
            </p:nvSpPr>
            <p:spPr bwMode="auto">
              <a:xfrm>
                <a:off x="3559" y="2697"/>
                <a:ext cx="90" cy="60"/>
              </a:xfrm>
              <a:custGeom>
                <a:avLst/>
                <a:gdLst>
                  <a:gd name="T0" fmla="*/ 0 w 24"/>
                  <a:gd name="T1" fmla="*/ 10 h 16"/>
                  <a:gd name="T2" fmla="*/ 0 w 24"/>
                  <a:gd name="T3" fmla="*/ 10 h 16"/>
                  <a:gd name="T4" fmla="*/ 0 w 24"/>
                  <a:gd name="T5" fmla="*/ 9 h 16"/>
                  <a:gd name="T6" fmla="*/ 0 w 24"/>
                  <a:gd name="T7" fmla="*/ 9 h 16"/>
                  <a:gd name="T8" fmla="*/ 0 w 24"/>
                  <a:gd name="T9" fmla="*/ 9 h 16"/>
                  <a:gd name="T10" fmla="*/ 0 w 24"/>
                  <a:gd name="T11" fmla="*/ 9 h 16"/>
                  <a:gd name="T12" fmla="*/ 0 w 24"/>
                  <a:gd name="T13" fmla="*/ 9 h 16"/>
                  <a:gd name="T14" fmla="*/ 0 w 24"/>
                  <a:gd name="T15" fmla="*/ 9 h 16"/>
                  <a:gd name="T16" fmla="*/ 0 w 24"/>
                  <a:gd name="T17" fmla="*/ 9 h 16"/>
                  <a:gd name="T18" fmla="*/ 0 w 24"/>
                  <a:gd name="T19" fmla="*/ 8 h 16"/>
                  <a:gd name="T20" fmla="*/ 0 w 24"/>
                  <a:gd name="T21" fmla="*/ 8 h 16"/>
                  <a:gd name="T22" fmla="*/ 0 w 24"/>
                  <a:gd name="T23" fmla="*/ 8 h 16"/>
                  <a:gd name="T24" fmla="*/ 0 w 24"/>
                  <a:gd name="T25" fmla="*/ 8 h 16"/>
                  <a:gd name="T26" fmla="*/ 0 w 24"/>
                  <a:gd name="T27" fmla="*/ 8 h 16"/>
                  <a:gd name="T28" fmla="*/ 0 w 24"/>
                  <a:gd name="T29" fmla="*/ 8 h 16"/>
                  <a:gd name="T30" fmla="*/ 0 w 24"/>
                  <a:gd name="T31" fmla="*/ 8 h 16"/>
                  <a:gd name="T32" fmla="*/ 0 w 24"/>
                  <a:gd name="T33" fmla="*/ 8 h 16"/>
                  <a:gd name="T34" fmla="*/ 0 w 24"/>
                  <a:gd name="T35" fmla="*/ 7 h 16"/>
                  <a:gd name="T36" fmla="*/ 0 w 24"/>
                  <a:gd name="T37" fmla="*/ 7 h 16"/>
                  <a:gd name="T38" fmla="*/ 0 w 24"/>
                  <a:gd name="T39" fmla="*/ 7 h 16"/>
                  <a:gd name="T40" fmla="*/ 0 w 24"/>
                  <a:gd name="T41" fmla="*/ 7 h 16"/>
                  <a:gd name="T42" fmla="*/ 24 w 24"/>
                  <a:gd name="T43" fmla="*/ 6 h 16"/>
                  <a:gd name="T44" fmla="*/ 24 w 24"/>
                  <a:gd name="T45" fmla="*/ 6 h 16"/>
                  <a:gd name="T46" fmla="*/ 24 w 24"/>
                  <a:gd name="T47" fmla="*/ 7 h 16"/>
                  <a:gd name="T48" fmla="*/ 24 w 24"/>
                  <a:gd name="T49" fmla="*/ 7 h 16"/>
                  <a:gd name="T50" fmla="*/ 24 w 24"/>
                  <a:gd name="T51" fmla="*/ 7 h 16"/>
                  <a:gd name="T52" fmla="*/ 24 w 24"/>
                  <a:gd name="T53" fmla="*/ 7 h 16"/>
                  <a:gd name="T54" fmla="*/ 24 w 24"/>
                  <a:gd name="T55" fmla="*/ 7 h 16"/>
                  <a:gd name="T56" fmla="*/ 24 w 24"/>
                  <a:gd name="T57" fmla="*/ 7 h 16"/>
                  <a:gd name="T58" fmla="*/ 24 w 24"/>
                  <a:gd name="T59" fmla="*/ 7 h 16"/>
                  <a:gd name="T60" fmla="*/ 24 w 24"/>
                  <a:gd name="T61" fmla="*/ 7 h 16"/>
                  <a:gd name="T62" fmla="*/ 24 w 24"/>
                  <a:gd name="T63" fmla="*/ 8 h 16"/>
                  <a:gd name="T64" fmla="*/ 24 w 24"/>
                  <a:gd name="T65" fmla="*/ 8 h 16"/>
                  <a:gd name="T66" fmla="*/ 24 w 24"/>
                  <a:gd name="T67" fmla="*/ 8 h 16"/>
                  <a:gd name="T68" fmla="*/ 24 w 24"/>
                  <a:gd name="T69" fmla="*/ 8 h 16"/>
                  <a:gd name="T70" fmla="*/ 24 w 24"/>
                  <a:gd name="T71" fmla="*/ 8 h 16"/>
                  <a:gd name="T72" fmla="*/ 24 w 24"/>
                  <a:gd name="T73" fmla="*/ 8 h 16"/>
                  <a:gd name="T74" fmla="*/ 24 w 24"/>
                  <a:gd name="T75" fmla="*/ 8 h 16"/>
                  <a:gd name="T76" fmla="*/ 24 w 24"/>
                  <a:gd name="T77" fmla="*/ 9 h 16"/>
                  <a:gd name="T78" fmla="*/ 24 w 24"/>
                  <a:gd name="T79" fmla="*/ 9 h 16"/>
                  <a:gd name="T80" fmla="*/ 24 w 24"/>
                  <a:gd name="T81" fmla="*/ 9 h 16"/>
                  <a:gd name="T82" fmla="*/ 24 w 24"/>
                  <a:gd name="T83" fmla="*/ 9 h 16"/>
                  <a:gd name="T84" fmla="*/ 10 w 24"/>
                  <a:gd name="T8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 h="16">
                    <a:moveTo>
                      <a:pt x="10" y="16"/>
                    </a:moveTo>
                    <a:cubicBezTo>
                      <a:pt x="6" y="14"/>
                      <a:pt x="4" y="12"/>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6" y="4"/>
                      <a:pt x="9" y="3"/>
                      <a:pt x="15" y="0"/>
                    </a:cubicBezTo>
                    <a:cubicBezTo>
                      <a:pt x="19" y="3"/>
                      <a:pt x="21" y="4"/>
                      <a:pt x="24" y="6"/>
                    </a:cubicBezTo>
                    <a:cubicBezTo>
                      <a:pt x="24" y="6"/>
                      <a:pt x="24" y="6"/>
                      <a:pt x="24" y="6"/>
                    </a:cubicBezTo>
                    <a:cubicBezTo>
                      <a:pt x="24" y="6"/>
                      <a:pt x="24" y="6"/>
                      <a:pt x="24" y="6"/>
                    </a:cubicBezTo>
                    <a:cubicBezTo>
                      <a:pt x="24" y="6"/>
                      <a:pt x="24" y="6"/>
                      <a:pt x="24" y="6"/>
                    </a:cubicBezTo>
                    <a:cubicBezTo>
                      <a:pt x="24" y="6"/>
                      <a:pt x="24" y="6"/>
                      <a:pt x="24" y="6"/>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19" y="12"/>
                      <a:pt x="16" y="13"/>
                      <a:pt x="10" y="16"/>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3" name="Freeform 42"/>
              <p:cNvSpPr/>
              <p:nvPr/>
            </p:nvSpPr>
            <p:spPr bwMode="auto">
              <a:xfrm>
                <a:off x="3642" y="2712"/>
                <a:ext cx="94" cy="60"/>
              </a:xfrm>
              <a:custGeom>
                <a:avLst/>
                <a:gdLst>
                  <a:gd name="T0" fmla="*/ 0 w 25"/>
                  <a:gd name="T1" fmla="*/ 10 h 16"/>
                  <a:gd name="T2" fmla="*/ 0 w 25"/>
                  <a:gd name="T3" fmla="*/ 10 h 16"/>
                  <a:gd name="T4" fmla="*/ 0 w 25"/>
                  <a:gd name="T5" fmla="*/ 9 h 16"/>
                  <a:gd name="T6" fmla="*/ 0 w 25"/>
                  <a:gd name="T7" fmla="*/ 9 h 16"/>
                  <a:gd name="T8" fmla="*/ 0 w 25"/>
                  <a:gd name="T9" fmla="*/ 9 h 16"/>
                  <a:gd name="T10" fmla="*/ 0 w 25"/>
                  <a:gd name="T11" fmla="*/ 9 h 16"/>
                  <a:gd name="T12" fmla="*/ 0 w 25"/>
                  <a:gd name="T13" fmla="*/ 9 h 16"/>
                  <a:gd name="T14" fmla="*/ 0 w 25"/>
                  <a:gd name="T15" fmla="*/ 9 h 16"/>
                  <a:gd name="T16" fmla="*/ 0 w 25"/>
                  <a:gd name="T17" fmla="*/ 9 h 16"/>
                  <a:gd name="T18" fmla="*/ 0 w 25"/>
                  <a:gd name="T19" fmla="*/ 8 h 16"/>
                  <a:gd name="T20" fmla="*/ 0 w 25"/>
                  <a:gd name="T21" fmla="*/ 8 h 16"/>
                  <a:gd name="T22" fmla="*/ 0 w 25"/>
                  <a:gd name="T23" fmla="*/ 8 h 16"/>
                  <a:gd name="T24" fmla="*/ 0 w 25"/>
                  <a:gd name="T25" fmla="*/ 8 h 16"/>
                  <a:gd name="T26" fmla="*/ 0 w 25"/>
                  <a:gd name="T27" fmla="*/ 8 h 16"/>
                  <a:gd name="T28" fmla="*/ 0 w 25"/>
                  <a:gd name="T29" fmla="*/ 8 h 16"/>
                  <a:gd name="T30" fmla="*/ 0 w 25"/>
                  <a:gd name="T31" fmla="*/ 8 h 16"/>
                  <a:gd name="T32" fmla="*/ 0 w 25"/>
                  <a:gd name="T33" fmla="*/ 8 h 16"/>
                  <a:gd name="T34" fmla="*/ 0 w 25"/>
                  <a:gd name="T35" fmla="*/ 7 h 16"/>
                  <a:gd name="T36" fmla="*/ 0 w 25"/>
                  <a:gd name="T37" fmla="*/ 7 h 16"/>
                  <a:gd name="T38" fmla="*/ 0 w 25"/>
                  <a:gd name="T39" fmla="*/ 7 h 16"/>
                  <a:gd name="T40" fmla="*/ 0 w 25"/>
                  <a:gd name="T41" fmla="*/ 7 h 16"/>
                  <a:gd name="T42" fmla="*/ 25 w 25"/>
                  <a:gd name="T43" fmla="*/ 7 h 16"/>
                  <a:gd name="T44" fmla="*/ 25 w 25"/>
                  <a:gd name="T45" fmla="*/ 7 h 16"/>
                  <a:gd name="T46" fmla="*/ 25 w 25"/>
                  <a:gd name="T47" fmla="*/ 7 h 16"/>
                  <a:gd name="T48" fmla="*/ 25 w 25"/>
                  <a:gd name="T49" fmla="*/ 7 h 16"/>
                  <a:gd name="T50" fmla="*/ 25 w 25"/>
                  <a:gd name="T51" fmla="*/ 7 h 16"/>
                  <a:gd name="T52" fmla="*/ 25 w 25"/>
                  <a:gd name="T53" fmla="*/ 7 h 16"/>
                  <a:gd name="T54" fmla="*/ 25 w 25"/>
                  <a:gd name="T55" fmla="*/ 7 h 16"/>
                  <a:gd name="T56" fmla="*/ 25 w 25"/>
                  <a:gd name="T57" fmla="*/ 7 h 16"/>
                  <a:gd name="T58" fmla="*/ 25 w 25"/>
                  <a:gd name="T59" fmla="*/ 8 h 16"/>
                  <a:gd name="T60" fmla="*/ 25 w 25"/>
                  <a:gd name="T61" fmla="*/ 8 h 16"/>
                  <a:gd name="T62" fmla="*/ 25 w 25"/>
                  <a:gd name="T63" fmla="*/ 8 h 16"/>
                  <a:gd name="T64" fmla="*/ 25 w 25"/>
                  <a:gd name="T65" fmla="*/ 8 h 16"/>
                  <a:gd name="T66" fmla="*/ 25 w 25"/>
                  <a:gd name="T67" fmla="*/ 8 h 16"/>
                  <a:gd name="T68" fmla="*/ 25 w 25"/>
                  <a:gd name="T69" fmla="*/ 8 h 16"/>
                  <a:gd name="T70" fmla="*/ 25 w 25"/>
                  <a:gd name="T71" fmla="*/ 8 h 16"/>
                  <a:gd name="T72" fmla="*/ 25 w 25"/>
                  <a:gd name="T73" fmla="*/ 9 h 16"/>
                  <a:gd name="T74" fmla="*/ 25 w 25"/>
                  <a:gd name="T75" fmla="*/ 9 h 16"/>
                  <a:gd name="T76" fmla="*/ 25 w 25"/>
                  <a:gd name="T77" fmla="*/ 9 h 16"/>
                  <a:gd name="T78" fmla="*/ 25 w 25"/>
                  <a:gd name="T79" fmla="*/ 9 h 16"/>
                  <a:gd name="T80" fmla="*/ 25 w 25"/>
                  <a:gd name="T81" fmla="*/ 9 h 16"/>
                  <a:gd name="T82" fmla="*/ 25 w 25"/>
                  <a:gd name="T83" fmla="*/ 9 h 16"/>
                  <a:gd name="T84" fmla="*/ 10 w 25"/>
                  <a:gd name="T8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 h="16">
                    <a:moveTo>
                      <a:pt x="10" y="16"/>
                    </a:moveTo>
                    <a:cubicBezTo>
                      <a:pt x="6" y="14"/>
                      <a:pt x="4" y="12"/>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6" y="4"/>
                      <a:pt x="9" y="3"/>
                      <a:pt x="15" y="0"/>
                    </a:cubicBezTo>
                    <a:cubicBezTo>
                      <a:pt x="19" y="2"/>
                      <a:pt x="21" y="4"/>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19" y="12"/>
                      <a:pt x="16" y="14"/>
                      <a:pt x="10" y="16"/>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4" name="Freeform 43"/>
              <p:cNvSpPr/>
              <p:nvPr/>
            </p:nvSpPr>
            <p:spPr bwMode="auto">
              <a:xfrm>
                <a:off x="3574" y="2746"/>
                <a:ext cx="90" cy="60"/>
              </a:xfrm>
              <a:custGeom>
                <a:avLst/>
                <a:gdLst>
                  <a:gd name="T0" fmla="*/ 0 w 24"/>
                  <a:gd name="T1" fmla="*/ 10 h 16"/>
                  <a:gd name="T2" fmla="*/ 0 w 24"/>
                  <a:gd name="T3" fmla="*/ 9 h 16"/>
                  <a:gd name="T4" fmla="*/ 0 w 24"/>
                  <a:gd name="T5" fmla="*/ 9 h 16"/>
                  <a:gd name="T6" fmla="*/ 0 w 24"/>
                  <a:gd name="T7" fmla="*/ 9 h 16"/>
                  <a:gd name="T8" fmla="*/ 0 w 24"/>
                  <a:gd name="T9" fmla="*/ 9 h 16"/>
                  <a:gd name="T10" fmla="*/ 0 w 24"/>
                  <a:gd name="T11" fmla="*/ 9 h 16"/>
                  <a:gd name="T12" fmla="*/ 0 w 24"/>
                  <a:gd name="T13" fmla="*/ 9 h 16"/>
                  <a:gd name="T14" fmla="*/ 0 w 24"/>
                  <a:gd name="T15" fmla="*/ 9 h 16"/>
                  <a:gd name="T16" fmla="*/ 0 w 24"/>
                  <a:gd name="T17" fmla="*/ 9 h 16"/>
                  <a:gd name="T18" fmla="*/ 0 w 24"/>
                  <a:gd name="T19" fmla="*/ 8 h 16"/>
                  <a:gd name="T20" fmla="*/ 0 w 24"/>
                  <a:gd name="T21" fmla="*/ 8 h 16"/>
                  <a:gd name="T22" fmla="*/ 0 w 24"/>
                  <a:gd name="T23" fmla="*/ 8 h 16"/>
                  <a:gd name="T24" fmla="*/ 0 w 24"/>
                  <a:gd name="T25" fmla="*/ 8 h 16"/>
                  <a:gd name="T26" fmla="*/ 0 w 24"/>
                  <a:gd name="T27" fmla="*/ 8 h 16"/>
                  <a:gd name="T28" fmla="*/ 0 w 24"/>
                  <a:gd name="T29" fmla="*/ 8 h 16"/>
                  <a:gd name="T30" fmla="*/ 0 w 24"/>
                  <a:gd name="T31" fmla="*/ 8 h 16"/>
                  <a:gd name="T32" fmla="*/ 0 w 24"/>
                  <a:gd name="T33" fmla="*/ 8 h 16"/>
                  <a:gd name="T34" fmla="*/ 0 w 24"/>
                  <a:gd name="T35" fmla="*/ 7 h 16"/>
                  <a:gd name="T36" fmla="*/ 0 w 24"/>
                  <a:gd name="T37" fmla="*/ 7 h 16"/>
                  <a:gd name="T38" fmla="*/ 0 w 24"/>
                  <a:gd name="T39" fmla="*/ 7 h 16"/>
                  <a:gd name="T40" fmla="*/ 0 w 24"/>
                  <a:gd name="T41" fmla="*/ 7 h 16"/>
                  <a:gd name="T42" fmla="*/ 24 w 24"/>
                  <a:gd name="T43" fmla="*/ 7 h 16"/>
                  <a:gd name="T44" fmla="*/ 24 w 24"/>
                  <a:gd name="T45" fmla="*/ 7 h 16"/>
                  <a:gd name="T46" fmla="*/ 24 w 24"/>
                  <a:gd name="T47" fmla="*/ 7 h 16"/>
                  <a:gd name="T48" fmla="*/ 24 w 24"/>
                  <a:gd name="T49" fmla="*/ 7 h 16"/>
                  <a:gd name="T50" fmla="*/ 24 w 24"/>
                  <a:gd name="T51" fmla="*/ 7 h 16"/>
                  <a:gd name="T52" fmla="*/ 24 w 24"/>
                  <a:gd name="T53" fmla="*/ 7 h 16"/>
                  <a:gd name="T54" fmla="*/ 24 w 24"/>
                  <a:gd name="T55" fmla="*/ 7 h 16"/>
                  <a:gd name="T56" fmla="*/ 24 w 24"/>
                  <a:gd name="T57" fmla="*/ 7 h 16"/>
                  <a:gd name="T58" fmla="*/ 24 w 24"/>
                  <a:gd name="T59" fmla="*/ 8 h 16"/>
                  <a:gd name="T60" fmla="*/ 24 w 24"/>
                  <a:gd name="T61" fmla="*/ 8 h 16"/>
                  <a:gd name="T62" fmla="*/ 24 w 24"/>
                  <a:gd name="T63" fmla="*/ 8 h 16"/>
                  <a:gd name="T64" fmla="*/ 24 w 24"/>
                  <a:gd name="T65" fmla="*/ 8 h 16"/>
                  <a:gd name="T66" fmla="*/ 24 w 24"/>
                  <a:gd name="T67" fmla="*/ 8 h 16"/>
                  <a:gd name="T68" fmla="*/ 24 w 24"/>
                  <a:gd name="T69" fmla="*/ 8 h 16"/>
                  <a:gd name="T70" fmla="*/ 24 w 24"/>
                  <a:gd name="T71" fmla="*/ 8 h 16"/>
                  <a:gd name="T72" fmla="*/ 24 w 24"/>
                  <a:gd name="T73" fmla="*/ 8 h 16"/>
                  <a:gd name="T74" fmla="*/ 24 w 24"/>
                  <a:gd name="T75" fmla="*/ 9 h 16"/>
                  <a:gd name="T76" fmla="*/ 24 w 24"/>
                  <a:gd name="T77" fmla="*/ 9 h 16"/>
                  <a:gd name="T78" fmla="*/ 24 w 24"/>
                  <a:gd name="T79" fmla="*/ 9 h 16"/>
                  <a:gd name="T80" fmla="*/ 24 w 24"/>
                  <a:gd name="T81" fmla="*/ 9 h 16"/>
                  <a:gd name="T82" fmla="*/ 24 w 24"/>
                  <a:gd name="T83" fmla="*/ 9 h 16"/>
                  <a:gd name="T84" fmla="*/ 10 w 24"/>
                  <a:gd name="T8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 h="16">
                    <a:moveTo>
                      <a:pt x="10" y="16"/>
                    </a:moveTo>
                    <a:cubicBezTo>
                      <a:pt x="6" y="14"/>
                      <a:pt x="4" y="12"/>
                      <a:pt x="0" y="10"/>
                    </a:cubicBezTo>
                    <a:cubicBezTo>
                      <a:pt x="0" y="10"/>
                      <a:pt x="0" y="10"/>
                      <a:pt x="0" y="10"/>
                    </a:cubicBezTo>
                    <a:cubicBezTo>
                      <a:pt x="0" y="10"/>
                      <a:pt x="0" y="10"/>
                      <a:pt x="0" y="10"/>
                    </a:cubicBezTo>
                    <a:cubicBezTo>
                      <a:pt x="0" y="10"/>
                      <a:pt x="0" y="10"/>
                      <a:pt x="0" y="10"/>
                    </a:cubicBezTo>
                    <a:cubicBezTo>
                      <a:pt x="0" y="10"/>
                      <a:pt x="0" y="10"/>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6" y="4"/>
                      <a:pt x="8" y="3"/>
                      <a:pt x="14" y="0"/>
                    </a:cubicBezTo>
                    <a:cubicBezTo>
                      <a:pt x="18" y="2"/>
                      <a:pt x="20" y="4"/>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19" y="12"/>
                      <a:pt x="16" y="13"/>
                      <a:pt x="10" y="16"/>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5" name="Freeform 44"/>
              <p:cNvSpPr/>
              <p:nvPr/>
            </p:nvSpPr>
            <p:spPr bwMode="auto">
              <a:xfrm>
                <a:off x="3488" y="2731"/>
                <a:ext cx="94" cy="60"/>
              </a:xfrm>
              <a:custGeom>
                <a:avLst/>
                <a:gdLst>
                  <a:gd name="T0" fmla="*/ 0 w 25"/>
                  <a:gd name="T1" fmla="*/ 10 h 16"/>
                  <a:gd name="T2" fmla="*/ 0 w 25"/>
                  <a:gd name="T3" fmla="*/ 10 h 16"/>
                  <a:gd name="T4" fmla="*/ 0 w 25"/>
                  <a:gd name="T5" fmla="*/ 9 h 16"/>
                  <a:gd name="T6" fmla="*/ 0 w 25"/>
                  <a:gd name="T7" fmla="*/ 9 h 16"/>
                  <a:gd name="T8" fmla="*/ 0 w 25"/>
                  <a:gd name="T9" fmla="*/ 9 h 16"/>
                  <a:gd name="T10" fmla="*/ 0 w 25"/>
                  <a:gd name="T11" fmla="*/ 9 h 16"/>
                  <a:gd name="T12" fmla="*/ 0 w 25"/>
                  <a:gd name="T13" fmla="*/ 9 h 16"/>
                  <a:gd name="T14" fmla="*/ 0 w 25"/>
                  <a:gd name="T15" fmla="*/ 9 h 16"/>
                  <a:gd name="T16" fmla="*/ 0 w 25"/>
                  <a:gd name="T17" fmla="*/ 9 h 16"/>
                  <a:gd name="T18" fmla="*/ 0 w 25"/>
                  <a:gd name="T19" fmla="*/ 8 h 16"/>
                  <a:gd name="T20" fmla="*/ 0 w 25"/>
                  <a:gd name="T21" fmla="*/ 8 h 16"/>
                  <a:gd name="T22" fmla="*/ 0 w 25"/>
                  <a:gd name="T23" fmla="*/ 8 h 16"/>
                  <a:gd name="T24" fmla="*/ 0 w 25"/>
                  <a:gd name="T25" fmla="*/ 8 h 16"/>
                  <a:gd name="T26" fmla="*/ 0 w 25"/>
                  <a:gd name="T27" fmla="*/ 8 h 16"/>
                  <a:gd name="T28" fmla="*/ 0 w 25"/>
                  <a:gd name="T29" fmla="*/ 8 h 16"/>
                  <a:gd name="T30" fmla="*/ 0 w 25"/>
                  <a:gd name="T31" fmla="*/ 8 h 16"/>
                  <a:gd name="T32" fmla="*/ 0 w 25"/>
                  <a:gd name="T33" fmla="*/ 8 h 16"/>
                  <a:gd name="T34" fmla="*/ 0 w 25"/>
                  <a:gd name="T35" fmla="*/ 7 h 16"/>
                  <a:gd name="T36" fmla="*/ 0 w 25"/>
                  <a:gd name="T37" fmla="*/ 7 h 16"/>
                  <a:gd name="T38" fmla="*/ 0 w 25"/>
                  <a:gd name="T39" fmla="*/ 7 h 16"/>
                  <a:gd name="T40" fmla="*/ 0 w 25"/>
                  <a:gd name="T41" fmla="*/ 7 h 16"/>
                  <a:gd name="T42" fmla="*/ 25 w 25"/>
                  <a:gd name="T43" fmla="*/ 6 h 16"/>
                  <a:gd name="T44" fmla="*/ 24 w 25"/>
                  <a:gd name="T45" fmla="*/ 7 h 16"/>
                  <a:gd name="T46" fmla="*/ 25 w 25"/>
                  <a:gd name="T47" fmla="*/ 7 h 16"/>
                  <a:gd name="T48" fmla="*/ 24 w 25"/>
                  <a:gd name="T49" fmla="*/ 7 h 16"/>
                  <a:gd name="T50" fmla="*/ 25 w 25"/>
                  <a:gd name="T51" fmla="*/ 7 h 16"/>
                  <a:gd name="T52" fmla="*/ 24 w 25"/>
                  <a:gd name="T53" fmla="*/ 7 h 16"/>
                  <a:gd name="T54" fmla="*/ 25 w 25"/>
                  <a:gd name="T55" fmla="*/ 7 h 16"/>
                  <a:gd name="T56" fmla="*/ 24 w 25"/>
                  <a:gd name="T57" fmla="*/ 7 h 16"/>
                  <a:gd name="T58" fmla="*/ 25 w 25"/>
                  <a:gd name="T59" fmla="*/ 7 h 16"/>
                  <a:gd name="T60" fmla="*/ 24 w 25"/>
                  <a:gd name="T61" fmla="*/ 8 h 16"/>
                  <a:gd name="T62" fmla="*/ 25 w 25"/>
                  <a:gd name="T63" fmla="*/ 8 h 16"/>
                  <a:gd name="T64" fmla="*/ 24 w 25"/>
                  <a:gd name="T65" fmla="*/ 8 h 16"/>
                  <a:gd name="T66" fmla="*/ 25 w 25"/>
                  <a:gd name="T67" fmla="*/ 8 h 16"/>
                  <a:gd name="T68" fmla="*/ 24 w 25"/>
                  <a:gd name="T69" fmla="*/ 8 h 16"/>
                  <a:gd name="T70" fmla="*/ 25 w 25"/>
                  <a:gd name="T71" fmla="*/ 8 h 16"/>
                  <a:gd name="T72" fmla="*/ 24 w 25"/>
                  <a:gd name="T73" fmla="*/ 8 h 16"/>
                  <a:gd name="T74" fmla="*/ 25 w 25"/>
                  <a:gd name="T75" fmla="*/ 9 h 16"/>
                  <a:gd name="T76" fmla="*/ 24 w 25"/>
                  <a:gd name="T77" fmla="*/ 9 h 16"/>
                  <a:gd name="T78" fmla="*/ 25 w 25"/>
                  <a:gd name="T79" fmla="*/ 9 h 16"/>
                  <a:gd name="T80" fmla="*/ 24 w 25"/>
                  <a:gd name="T81" fmla="*/ 9 h 16"/>
                  <a:gd name="T82" fmla="*/ 25 w 25"/>
                  <a:gd name="T83" fmla="*/ 9 h 16"/>
                  <a:gd name="T84" fmla="*/ 10 w 25"/>
                  <a:gd name="T8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 h="16">
                    <a:moveTo>
                      <a:pt x="10" y="16"/>
                    </a:moveTo>
                    <a:cubicBezTo>
                      <a:pt x="6" y="14"/>
                      <a:pt x="4" y="12"/>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6" y="4"/>
                      <a:pt x="9" y="3"/>
                      <a:pt x="15" y="0"/>
                    </a:cubicBezTo>
                    <a:cubicBezTo>
                      <a:pt x="19" y="3"/>
                      <a:pt x="21" y="4"/>
                      <a:pt x="25" y="6"/>
                    </a:cubicBezTo>
                    <a:cubicBezTo>
                      <a:pt x="25" y="6"/>
                      <a:pt x="25" y="6"/>
                      <a:pt x="24" y="6"/>
                    </a:cubicBezTo>
                    <a:cubicBezTo>
                      <a:pt x="25" y="6"/>
                      <a:pt x="25" y="6"/>
                      <a:pt x="25" y="6"/>
                    </a:cubicBezTo>
                    <a:cubicBezTo>
                      <a:pt x="25" y="7"/>
                      <a:pt x="25" y="7"/>
                      <a:pt x="24" y="7"/>
                    </a:cubicBezTo>
                    <a:cubicBezTo>
                      <a:pt x="25" y="7"/>
                      <a:pt x="25" y="7"/>
                      <a:pt x="25" y="7"/>
                    </a:cubicBezTo>
                    <a:cubicBezTo>
                      <a:pt x="25" y="7"/>
                      <a:pt x="25" y="7"/>
                      <a:pt x="24" y="7"/>
                    </a:cubicBezTo>
                    <a:cubicBezTo>
                      <a:pt x="25" y="7"/>
                      <a:pt x="25" y="7"/>
                      <a:pt x="25" y="7"/>
                    </a:cubicBezTo>
                    <a:cubicBezTo>
                      <a:pt x="25" y="7"/>
                      <a:pt x="25" y="7"/>
                      <a:pt x="24" y="7"/>
                    </a:cubicBezTo>
                    <a:cubicBezTo>
                      <a:pt x="25" y="7"/>
                      <a:pt x="25" y="7"/>
                      <a:pt x="25" y="7"/>
                    </a:cubicBezTo>
                    <a:cubicBezTo>
                      <a:pt x="25" y="7"/>
                      <a:pt x="25" y="7"/>
                      <a:pt x="24" y="7"/>
                    </a:cubicBezTo>
                    <a:cubicBezTo>
                      <a:pt x="25" y="7"/>
                      <a:pt x="25" y="7"/>
                      <a:pt x="25" y="7"/>
                    </a:cubicBezTo>
                    <a:cubicBezTo>
                      <a:pt x="25" y="7"/>
                      <a:pt x="25" y="7"/>
                      <a:pt x="24" y="7"/>
                    </a:cubicBezTo>
                    <a:cubicBezTo>
                      <a:pt x="25" y="7"/>
                      <a:pt x="25" y="7"/>
                      <a:pt x="25" y="7"/>
                    </a:cubicBezTo>
                    <a:cubicBezTo>
                      <a:pt x="25" y="7"/>
                      <a:pt x="25" y="7"/>
                      <a:pt x="24" y="7"/>
                    </a:cubicBezTo>
                    <a:cubicBezTo>
                      <a:pt x="25" y="7"/>
                      <a:pt x="25" y="7"/>
                      <a:pt x="25" y="7"/>
                    </a:cubicBezTo>
                    <a:cubicBezTo>
                      <a:pt x="25" y="7"/>
                      <a:pt x="25" y="7"/>
                      <a:pt x="24" y="7"/>
                    </a:cubicBezTo>
                    <a:cubicBezTo>
                      <a:pt x="25" y="7"/>
                      <a:pt x="25" y="7"/>
                      <a:pt x="25" y="7"/>
                    </a:cubicBezTo>
                    <a:cubicBezTo>
                      <a:pt x="25" y="7"/>
                      <a:pt x="25" y="7"/>
                      <a:pt x="24" y="7"/>
                    </a:cubicBezTo>
                    <a:cubicBezTo>
                      <a:pt x="25" y="7"/>
                      <a:pt x="25" y="7"/>
                      <a:pt x="25" y="7"/>
                    </a:cubicBezTo>
                    <a:cubicBezTo>
                      <a:pt x="25" y="7"/>
                      <a:pt x="25" y="7"/>
                      <a:pt x="24" y="7"/>
                    </a:cubicBezTo>
                    <a:cubicBezTo>
                      <a:pt x="25" y="7"/>
                      <a:pt x="25" y="7"/>
                      <a:pt x="25" y="7"/>
                    </a:cubicBezTo>
                    <a:cubicBezTo>
                      <a:pt x="25" y="7"/>
                      <a:pt x="25" y="7"/>
                      <a:pt x="24" y="7"/>
                    </a:cubicBezTo>
                    <a:cubicBezTo>
                      <a:pt x="25" y="7"/>
                      <a:pt x="25" y="7"/>
                      <a:pt x="25" y="7"/>
                    </a:cubicBezTo>
                    <a:cubicBezTo>
                      <a:pt x="25" y="7"/>
                      <a:pt x="25" y="7"/>
                      <a:pt x="24" y="7"/>
                    </a:cubicBezTo>
                    <a:cubicBezTo>
                      <a:pt x="25" y="7"/>
                      <a:pt x="25" y="7"/>
                      <a:pt x="25" y="7"/>
                    </a:cubicBezTo>
                    <a:cubicBezTo>
                      <a:pt x="25" y="7"/>
                      <a:pt x="25" y="7"/>
                      <a:pt x="24" y="7"/>
                    </a:cubicBezTo>
                    <a:cubicBezTo>
                      <a:pt x="25" y="8"/>
                      <a:pt x="25" y="8"/>
                      <a:pt x="25" y="8"/>
                    </a:cubicBezTo>
                    <a:cubicBezTo>
                      <a:pt x="25" y="8"/>
                      <a:pt x="25" y="8"/>
                      <a:pt x="24" y="8"/>
                    </a:cubicBezTo>
                    <a:cubicBezTo>
                      <a:pt x="25" y="8"/>
                      <a:pt x="25" y="8"/>
                      <a:pt x="25" y="8"/>
                    </a:cubicBezTo>
                    <a:cubicBezTo>
                      <a:pt x="25" y="8"/>
                      <a:pt x="25" y="8"/>
                      <a:pt x="24" y="8"/>
                    </a:cubicBezTo>
                    <a:cubicBezTo>
                      <a:pt x="25" y="8"/>
                      <a:pt x="25" y="8"/>
                      <a:pt x="25" y="8"/>
                    </a:cubicBezTo>
                    <a:cubicBezTo>
                      <a:pt x="25" y="8"/>
                      <a:pt x="25" y="8"/>
                      <a:pt x="24" y="8"/>
                    </a:cubicBezTo>
                    <a:cubicBezTo>
                      <a:pt x="25" y="8"/>
                      <a:pt x="25" y="8"/>
                      <a:pt x="25" y="8"/>
                    </a:cubicBezTo>
                    <a:cubicBezTo>
                      <a:pt x="25" y="8"/>
                      <a:pt x="25" y="8"/>
                      <a:pt x="24" y="8"/>
                    </a:cubicBezTo>
                    <a:cubicBezTo>
                      <a:pt x="25" y="8"/>
                      <a:pt x="25" y="8"/>
                      <a:pt x="25" y="8"/>
                    </a:cubicBezTo>
                    <a:cubicBezTo>
                      <a:pt x="25" y="8"/>
                      <a:pt x="25" y="8"/>
                      <a:pt x="24" y="8"/>
                    </a:cubicBezTo>
                    <a:cubicBezTo>
                      <a:pt x="25" y="8"/>
                      <a:pt x="25" y="8"/>
                      <a:pt x="25" y="8"/>
                    </a:cubicBezTo>
                    <a:cubicBezTo>
                      <a:pt x="25" y="8"/>
                      <a:pt x="25" y="8"/>
                      <a:pt x="24" y="8"/>
                    </a:cubicBezTo>
                    <a:cubicBezTo>
                      <a:pt x="25" y="8"/>
                      <a:pt x="25" y="8"/>
                      <a:pt x="25" y="8"/>
                    </a:cubicBezTo>
                    <a:cubicBezTo>
                      <a:pt x="25" y="8"/>
                      <a:pt x="25" y="8"/>
                      <a:pt x="24" y="8"/>
                    </a:cubicBezTo>
                    <a:cubicBezTo>
                      <a:pt x="25" y="8"/>
                      <a:pt x="25" y="8"/>
                      <a:pt x="25" y="8"/>
                    </a:cubicBezTo>
                    <a:cubicBezTo>
                      <a:pt x="25" y="8"/>
                      <a:pt x="25" y="8"/>
                      <a:pt x="24" y="8"/>
                    </a:cubicBezTo>
                    <a:cubicBezTo>
                      <a:pt x="25" y="8"/>
                      <a:pt x="25" y="8"/>
                      <a:pt x="25" y="8"/>
                    </a:cubicBezTo>
                    <a:cubicBezTo>
                      <a:pt x="25" y="8"/>
                      <a:pt x="25" y="8"/>
                      <a:pt x="24" y="8"/>
                    </a:cubicBezTo>
                    <a:cubicBezTo>
                      <a:pt x="25" y="8"/>
                      <a:pt x="25" y="8"/>
                      <a:pt x="25" y="8"/>
                    </a:cubicBezTo>
                    <a:cubicBezTo>
                      <a:pt x="25" y="8"/>
                      <a:pt x="25" y="8"/>
                      <a:pt x="24" y="8"/>
                    </a:cubicBezTo>
                    <a:cubicBezTo>
                      <a:pt x="25" y="8"/>
                      <a:pt x="25" y="8"/>
                      <a:pt x="25" y="8"/>
                    </a:cubicBezTo>
                    <a:cubicBezTo>
                      <a:pt x="25" y="8"/>
                      <a:pt x="25" y="8"/>
                      <a:pt x="24" y="8"/>
                    </a:cubicBezTo>
                    <a:cubicBezTo>
                      <a:pt x="25" y="8"/>
                      <a:pt x="25" y="8"/>
                      <a:pt x="25" y="9"/>
                    </a:cubicBezTo>
                    <a:cubicBezTo>
                      <a:pt x="25" y="9"/>
                      <a:pt x="25" y="9"/>
                      <a:pt x="24" y="9"/>
                    </a:cubicBezTo>
                    <a:cubicBezTo>
                      <a:pt x="25" y="9"/>
                      <a:pt x="25" y="9"/>
                      <a:pt x="25" y="9"/>
                    </a:cubicBezTo>
                    <a:cubicBezTo>
                      <a:pt x="25" y="9"/>
                      <a:pt x="25" y="9"/>
                      <a:pt x="24" y="9"/>
                    </a:cubicBezTo>
                    <a:cubicBezTo>
                      <a:pt x="25" y="9"/>
                      <a:pt x="25" y="9"/>
                      <a:pt x="25" y="9"/>
                    </a:cubicBezTo>
                    <a:cubicBezTo>
                      <a:pt x="25" y="9"/>
                      <a:pt x="25" y="9"/>
                      <a:pt x="24" y="9"/>
                    </a:cubicBezTo>
                    <a:cubicBezTo>
                      <a:pt x="25" y="9"/>
                      <a:pt x="25" y="9"/>
                      <a:pt x="25" y="9"/>
                    </a:cubicBezTo>
                    <a:cubicBezTo>
                      <a:pt x="25" y="9"/>
                      <a:pt x="25" y="9"/>
                      <a:pt x="24" y="9"/>
                    </a:cubicBezTo>
                    <a:cubicBezTo>
                      <a:pt x="25" y="9"/>
                      <a:pt x="25" y="9"/>
                      <a:pt x="25" y="9"/>
                    </a:cubicBezTo>
                    <a:cubicBezTo>
                      <a:pt x="25" y="9"/>
                      <a:pt x="25" y="9"/>
                      <a:pt x="24" y="9"/>
                    </a:cubicBezTo>
                    <a:cubicBezTo>
                      <a:pt x="25" y="9"/>
                      <a:pt x="25" y="9"/>
                      <a:pt x="25" y="9"/>
                    </a:cubicBezTo>
                    <a:cubicBezTo>
                      <a:pt x="25" y="9"/>
                      <a:pt x="25" y="9"/>
                      <a:pt x="24" y="9"/>
                    </a:cubicBezTo>
                    <a:cubicBezTo>
                      <a:pt x="25" y="9"/>
                      <a:pt x="25" y="9"/>
                      <a:pt x="25" y="9"/>
                    </a:cubicBezTo>
                    <a:cubicBezTo>
                      <a:pt x="25" y="9"/>
                      <a:pt x="25" y="9"/>
                      <a:pt x="24" y="9"/>
                    </a:cubicBezTo>
                    <a:cubicBezTo>
                      <a:pt x="25" y="9"/>
                      <a:pt x="25" y="9"/>
                      <a:pt x="25" y="9"/>
                    </a:cubicBezTo>
                    <a:cubicBezTo>
                      <a:pt x="19" y="12"/>
                      <a:pt x="16" y="13"/>
                      <a:pt x="10" y="16"/>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6" name="Freeform 45"/>
              <p:cNvSpPr/>
              <p:nvPr/>
            </p:nvSpPr>
            <p:spPr bwMode="auto">
              <a:xfrm>
                <a:off x="3420" y="2765"/>
                <a:ext cx="90" cy="60"/>
              </a:xfrm>
              <a:custGeom>
                <a:avLst/>
                <a:gdLst>
                  <a:gd name="T0" fmla="*/ 0 w 24"/>
                  <a:gd name="T1" fmla="*/ 9 h 16"/>
                  <a:gd name="T2" fmla="*/ 0 w 24"/>
                  <a:gd name="T3" fmla="*/ 9 h 16"/>
                  <a:gd name="T4" fmla="*/ 0 w 24"/>
                  <a:gd name="T5" fmla="*/ 9 h 16"/>
                  <a:gd name="T6" fmla="*/ 0 w 24"/>
                  <a:gd name="T7" fmla="*/ 9 h 16"/>
                  <a:gd name="T8" fmla="*/ 0 w 24"/>
                  <a:gd name="T9" fmla="*/ 9 h 16"/>
                  <a:gd name="T10" fmla="*/ 0 w 24"/>
                  <a:gd name="T11" fmla="*/ 9 h 16"/>
                  <a:gd name="T12" fmla="*/ 0 w 24"/>
                  <a:gd name="T13" fmla="*/ 9 h 16"/>
                  <a:gd name="T14" fmla="*/ 0 w 24"/>
                  <a:gd name="T15" fmla="*/ 9 h 16"/>
                  <a:gd name="T16" fmla="*/ 0 w 24"/>
                  <a:gd name="T17" fmla="*/ 8 h 16"/>
                  <a:gd name="T18" fmla="*/ 0 w 24"/>
                  <a:gd name="T19" fmla="*/ 8 h 16"/>
                  <a:gd name="T20" fmla="*/ 0 w 24"/>
                  <a:gd name="T21" fmla="*/ 8 h 16"/>
                  <a:gd name="T22" fmla="*/ 0 w 24"/>
                  <a:gd name="T23" fmla="*/ 8 h 16"/>
                  <a:gd name="T24" fmla="*/ 0 w 24"/>
                  <a:gd name="T25" fmla="*/ 8 h 16"/>
                  <a:gd name="T26" fmla="*/ 0 w 24"/>
                  <a:gd name="T27" fmla="*/ 8 h 16"/>
                  <a:gd name="T28" fmla="*/ 0 w 24"/>
                  <a:gd name="T29" fmla="*/ 8 h 16"/>
                  <a:gd name="T30" fmla="*/ 0 w 24"/>
                  <a:gd name="T31" fmla="*/ 7 h 16"/>
                  <a:gd name="T32" fmla="*/ 0 w 24"/>
                  <a:gd name="T33" fmla="*/ 7 h 16"/>
                  <a:gd name="T34" fmla="*/ 0 w 24"/>
                  <a:gd name="T35" fmla="*/ 7 h 16"/>
                  <a:gd name="T36" fmla="*/ 0 w 24"/>
                  <a:gd name="T37" fmla="*/ 7 h 16"/>
                  <a:gd name="T38" fmla="*/ 0 w 24"/>
                  <a:gd name="T39" fmla="*/ 7 h 16"/>
                  <a:gd name="T40" fmla="*/ 0 w 24"/>
                  <a:gd name="T41" fmla="*/ 7 h 16"/>
                  <a:gd name="T42" fmla="*/ 24 w 24"/>
                  <a:gd name="T43" fmla="*/ 6 h 16"/>
                  <a:gd name="T44" fmla="*/ 24 w 24"/>
                  <a:gd name="T45" fmla="*/ 6 h 16"/>
                  <a:gd name="T46" fmla="*/ 24 w 24"/>
                  <a:gd name="T47" fmla="*/ 7 h 16"/>
                  <a:gd name="T48" fmla="*/ 24 w 24"/>
                  <a:gd name="T49" fmla="*/ 7 h 16"/>
                  <a:gd name="T50" fmla="*/ 24 w 24"/>
                  <a:gd name="T51" fmla="*/ 7 h 16"/>
                  <a:gd name="T52" fmla="*/ 24 w 24"/>
                  <a:gd name="T53" fmla="*/ 7 h 16"/>
                  <a:gd name="T54" fmla="*/ 24 w 24"/>
                  <a:gd name="T55" fmla="*/ 7 h 16"/>
                  <a:gd name="T56" fmla="*/ 24 w 24"/>
                  <a:gd name="T57" fmla="*/ 7 h 16"/>
                  <a:gd name="T58" fmla="*/ 24 w 24"/>
                  <a:gd name="T59" fmla="*/ 7 h 16"/>
                  <a:gd name="T60" fmla="*/ 24 w 24"/>
                  <a:gd name="T61" fmla="*/ 7 h 16"/>
                  <a:gd name="T62" fmla="*/ 24 w 24"/>
                  <a:gd name="T63" fmla="*/ 8 h 16"/>
                  <a:gd name="T64" fmla="*/ 24 w 24"/>
                  <a:gd name="T65" fmla="*/ 8 h 16"/>
                  <a:gd name="T66" fmla="*/ 24 w 24"/>
                  <a:gd name="T67" fmla="*/ 8 h 16"/>
                  <a:gd name="T68" fmla="*/ 24 w 24"/>
                  <a:gd name="T69" fmla="*/ 8 h 16"/>
                  <a:gd name="T70" fmla="*/ 24 w 24"/>
                  <a:gd name="T71" fmla="*/ 8 h 16"/>
                  <a:gd name="T72" fmla="*/ 24 w 24"/>
                  <a:gd name="T73" fmla="*/ 8 h 16"/>
                  <a:gd name="T74" fmla="*/ 24 w 24"/>
                  <a:gd name="T75" fmla="*/ 8 h 16"/>
                  <a:gd name="T76" fmla="*/ 24 w 24"/>
                  <a:gd name="T77" fmla="*/ 8 h 16"/>
                  <a:gd name="T78" fmla="*/ 24 w 24"/>
                  <a:gd name="T79" fmla="*/ 9 h 16"/>
                  <a:gd name="T80" fmla="*/ 24 w 24"/>
                  <a:gd name="T81" fmla="*/ 9 h 16"/>
                  <a:gd name="T82" fmla="*/ 24 w 24"/>
                  <a:gd name="T83" fmla="*/ 9 h 16"/>
                  <a:gd name="T84" fmla="*/ 10 w 24"/>
                  <a:gd name="T8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 h="16">
                    <a:moveTo>
                      <a:pt x="10" y="16"/>
                    </a:moveTo>
                    <a:cubicBezTo>
                      <a:pt x="6" y="13"/>
                      <a:pt x="4" y="12"/>
                      <a:pt x="0" y="10"/>
                    </a:cubicBezTo>
                    <a:cubicBezTo>
                      <a:pt x="0" y="10"/>
                      <a:pt x="0" y="10"/>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6" y="4"/>
                      <a:pt x="9" y="3"/>
                      <a:pt x="15" y="0"/>
                    </a:cubicBezTo>
                    <a:cubicBezTo>
                      <a:pt x="19" y="2"/>
                      <a:pt x="20" y="4"/>
                      <a:pt x="24" y="6"/>
                    </a:cubicBezTo>
                    <a:cubicBezTo>
                      <a:pt x="24" y="6"/>
                      <a:pt x="24" y="6"/>
                      <a:pt x="24" y="6"/>
                    </a:cubicBezTo>
                    <a:cubicBezTo>
                      <a:pt x="24" y="6"/>
                      <a:pt x="24" y="6"/>
                      <a:pt x="24" y="6"/>
                    </a:cubicBezTo>
                    <a:cubicBezTo>
                      <a:pt x="24" y="6"/>
                      <a:pt x="24" y="6"/>
                      <a:pt x="24" y="6"/>
                    </a:cubicBezTo>
                    <a:cubicBezTo>
                      <a:pt x="24" y="6"/>
                      <a:pt x="24" y="6"/>
                      <a:pt x="24" y="6"/>
                    </a:cubicBezTo>
                    <a:cubicBezTo>
                      <a:pt x="24" y="6"/>
                      <a:pt x="24" y="6"/>
                      <a:pt x="24" y="6"/>
                    </a:cubicBezTo>
                    <a:cubicBezTo>
                      <a:pt x="24" y="6"/>
                      <a:pt x="24" y="6"/>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18" y="12"/>
                      <a:pt x="15" y="13"/>
                      <a:pt x="10" y="16"/>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7" name="Freeform 46"/>
              <p:cNvSpPr/>
              <p:nvPr/>
            </p:nvSpPr>
            <p:spPr bwMode="auto">
              <a:xfrm>
                <a:off x="3348" y="2798"/>
                <a:ext cx="91" cy="61"/>
              </a:xfrm>
              <a:custGeom>
                <a:avLst/>
                <a:gdLst>
                  <a:gd name="T0" fmla="*/ 0 w 24"/>
                  <a:gd name="T1" fmla="*/ 10 h 16"/>
                  <a:gd name="T2" fmla="*/ 0 w 24"/>
                  <a:gd name="T3" fmla="*/ 9 h 16"/>
                  <a:gd name="T4" fmla="*/ 0 w 24"/>
                  <a:gd name="T5" fmla="*/ 9 h 16"/>
                  <a:gd name="T6" fmla="*/ 0 w 24"/>
                  <a:gd name="T7" fmla="*/ 9 h 16"/>
                  <a:gd name="T8" fmla="*/ 0 w 24"/>
                  <a:gd name="T9" fmla="*/ 9 h 16"/>
                  <a:gd name="T10" fmla="*/ 0 w 24"/>
                  <a:gd name="T11" fmla="*/ 9 h 16"/>
                  <a:gd name="T12" fmla="*/ 0 w 24"/>
                  <a:gd name="T13" fmla="*/ 9 h 16"/>
                  <a:gd name="T14" fmla="*/ 0 w 24"/>
                  <a:gd name="T15" fmla="*/ 9 h 16"/>
                  <a:gd name="T16" fmla="*/ 0 w 24"/>
                  <a:gd name="T17" fmla="*/ 8 h 16"/>
                  <a:gd name="T18" fmla="*/ 0 w 24"/>
                  <a:gd name="T19" fmla="*/ 8 h 16"/>
                  <a:gd name="T20" fmla="*/ 0 w 24"/>
                  <a:gd name="T21" fmla="*/ 8 h 16"/>
                  <a:gd name="T22" fmla="*/ 0 w 24"/>
                  <a:gd name="T23" fmla="*/ 8 h 16"/>
                  <a:gd name="T24" fmla="*/ 0 w 24"/>
                  <a:gd name="T25" fmla="*/ 8 h 16"/>
                  <a:gd name="T26" fmla="*/ 0 w 24"/>
                  <a:gd name="T27" fmla="*/ 8 h 16"/>
                  <a:gd name="T28" fmla="*/ 0 w 24"/>
                  <a:gd name="T29" fmla="*/ 8 h 16"/>
                  <a:gd name="T30" fmla="*/ 0 w 24"/>
                  <a:gd name="T31" fmla="*/ 8 h 16"/>
                  <a:gd name="T32" fmla="*/ 0 w 24"/>
                  <a:gd name="T33" fmla="*/ 7 h 16"/>
                  <a:gd name="T34" fmla="*/ 0 w 24"/>
                  <a:gd name="T35" fmla="*/ 7 h 16"/>
                  <a:gd name="T36" fmla="*/ 0 w 24"/>
                  <a:gd name="T37" fmla="*/ 7 h 16"/>
                  <a:gd name="T38" fmla="*/ 0 w 24"/>
                  <a:gd name="T39" fmla="*/ 7 h 16"/>
                  <a:gd name="T40" fmla="*/ 0 w 24"/>
                  <a:gd name="T41" fmla="*/ 7 h 16"/>
                  <a:gd name="T42" fmla="*/ 24 w 24"/>
                  <a:gd name="T43" fmla="*/ 6 h 16"/>
                  <a:gd name="T44" fmla="*/ 24 w 24"/>
                  <a:gd name="T45" fmla="*/ 6 h 16"/>
                  <a:gd name="T46" fmla="*/ 24 w 24"/>
                  <a:gd name="T47" fmla="*/ 7 h 16"/>
                  <a:gd name="T48" fmla="*/ 24 w 24"/>
                  <a:gd name="T49" fmla="*/ 7 h 16"/>
                  <a:gd name="T50" fmla="*/ 24 w 24"/>
                  <a:gd name="T51" fmla="*/ 7 h 16"/>
                  <a:gd name="T52" fmla="*/ 24 w 24"/>
                  <a:gd name="T53" fmla="*/ 7 h 16"/>
                  <a:gd name="T54" fmla="*/ 24 w 24"/>
                  <a:gd name="T55" fmla="*/ 7 h 16"/>
                  <a:gd name="T56" fmla="*/ 24 w 24"/>
                  <a:gd name="T57" fmla="*/ 7 h 16"/>
                  <a:gd name="T58" fmla="*/ 24 w 24"/>
                  <a:gd name="T59" fmla="*/ 7 h 16"/>
                  <a:gd name="T60" fmla="*/ 24 w 24"/>
                  <a:gd name="T61" fmla="*/ 7 h 16"/>
                  <a:gd name="T62" fmla="*/ 24 w 24"/>
                  <a:gd name="T63" fmla="*/ 8 h 16"/>
                  <a:gd name="T64" fmla="*/ 24 w 24"/>
                  <a:gd name="T65" fmla="*/ 8 h 16"/>
                  <a:gd name="T66" fmla="*/ 24 w 24"/>
                  <a:gd name="T67" fmla="*/ 8 h 16"/>
                  <a:gd name="T68" fmla="*/ 24 w 24"/>
                  <a:gd name="T69" fmla="*/ 8 h 16"/>
                  <a:gd name="T70" fmla="*/ 24 w 24"/>
                  <a:gd name="T71" fmla="*/ 8 h 16"/>
                  <a:gd name="T72" fmla="*/ 24 w 24"/>
                  <a:gd name="T73" fmla="*/ 8 h 16"/>
                  <a:gd name="T74" fmla="*/ 24 w 24"/>
                  <a:gd name="T75" fmla="*/ 8 h 16"/>
                  <a:gd name="T76" fmla="*/ 24 w 24"/>
                  <a:gd name="T77" fmla="*/ 9 h 16"/>
                  <a:gd name="T78" fmla="*/ 24 w 24"/>
                  <a:gd name="T79" fmla="*/ 9 h 16"/>
                  <a:gd name="T80" fmla="*/ 24 w 24"/>
                  <a:gd name="T81" fmla="*/ 9 h 16"/>
                  <a:gd name="T82" fmla="*/ 24 w 24"/>
                  <a:gd name="T83" fmla="*/ 9 h 16"/>
                  <a:gd name="T84" fmla="*/ 10 w 24"/>
                  <a:gd name="T8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 h="16">
                    <a:moveTo>
                      <a:pt x="10" y="16"/>
                    </a:moveTo>
                    <a:cubicBezTo>
                      <a:pt x="6" y="14"/>
                      <a:pt x="4" y="12"/>
                      <a:pt x="0" y="10"/>
                    </a:cubicBezTo>
                    <a:cubicBezTo>
                      <a:pt x="0" y="10"/>
                      <a:pt x="0" y="10"/>
                      <a:pt x="0" y="10"/>
                    </a:cubicBezTo>
                    <a:cubicBezTo>
                      <a:pt x="0" y="10"/>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6" y="4"/>
                      <a:pt x="9" y="3"/>
                      <a:pt x="15" y="0"/>
                    </a:cubicBezTo>
                    <a:cubicBezTo>
                      <a:pt x="19" y="2"/>
                      <a:pt x="21" y="4"/>
                      <a:pt x="24" y="6"/>
                    </a:cubicBezTo>
                    <a:cubicBezTo>
                      <a:pt x="24" y="6"/>
                      <a:pt x="24" y="6"/>
                      <a:pt x="24" y="6"/>
                    </a:cubicBezTo>
                    <a:cubicBezTo>
                      <a:pt x="24" y="6"/>
                      <a:pt x="24" y="6"/>
                      <a:pt x="24" y="6"/>
                    </a:cubicBezTo>
                    <a:cubicBezTo>
                      <a:pt x="24" y="6"/>
                      <a:pt x="24" y="6"/>
                      <a:pt x="24" y="6"/>
                    </a:cubicBezTo>
                    <a:cubicBezTo>
                      <a:pt x="24" y="6"/>
                      <a:pt x="24" y="6"/>
                      <a:pt x="24" y="6"/>
                    </a:cubicBezTo>
                    <a:cubicBezTo>
                      <a:pt x="24" y="6"/>
                      <a:pt x="24" y="6"/>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19" y="12"/>
                      <a:pt x="16" y="13"/>
                      <a:pt x="10" y="16"/>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8" name="Freeform 47"/>
              <p:cNvSpPr/>
              <p:nvPr/>
            </p:nvSpPr>
            <p:spPr bwMode="auto">
              <a:xfrm>
                <a:off x="3800" y="2678"/>
                <a:ext cx="132" cy="83"/>
              </a:xfrm>
              <a:custGeom>
                <a:avLst/>
                <a:gdLst>
                  <a:gd name="T0" fmla="*/ 0 w 35"/>
                  <a:gd name="T1" fmla="*/ 11 h 22"/>
                  <a:gd name="T2" fmla="*/ 0 w 35"/>
                  <a:gd name="T3" fmla="*/ 11 h 22"/>
                  <a:gd name="T4" fmla="*/ 23 w 35"/>
                  <a:gd name="T5" fmla="*/ 0 h 22"/>
                  <a:gd name="T6" fmla="*/ 35 w 35"/>
                  <a:gd name="T7" fmla="*/ 8 h 22"/>
                  <a:gd name="T8" fmla="*/ 35 w 35"/>
                  <a:gd name="T9" fmla="*/ 8 h 22"/>
                  <a:gd name="T10" fmla="*/ 35 w 35"/>
                  <a:gd name="T11" fmla="*/ 11 h 22"/>
                  <a:gd name="T12" fmla="*/ 12 w 35"/>
                  <a:gd name="T13" fmla="*/ 22 h 22"/>
                  <a:gd name="T14" fmla="*/ 0 w 35"/>
                  <a:gd name="T15" fmla="*/ 14 h 22"/>
                  <a:gd name="T16" fmla="*/ 0 w 35"/>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2">
                    <a:moveTo>
                      <a:pt x="0" y="11"/>
                    </a:moveTo>
                    <a:cubicBezTo>
                      <a:pt x="0" y="11"/>
                      <a:pt x="0" y="11"/>
                      <a:pt x="0" y="11"/>
                    </a:cubicBezTo>
                    <a:cubicBezTo>
                      <a:pt x="9" y="7"/>
                      <a:pt x="14" y="5"/>
                      <a:pt x="23" y="0"/>
                    </a:cubicBezTo>
                    <a:cubicBezTo>
                      <a:pt x="27" y="3"/>
                      <a:pt x="29" y="5"/>
                      <a:pt x="35" y="8"/>
                    </a:cubicBezTo>
                    <a:cubicBezTo>
                      <a:pt x="35" y="8"/>
                      <a:pt x="35" y="8"/>
                      <a:pt x="35" y="8"/>
                    </a:cubicBezTo>
                    <a:cubicBezTo>
                      <a:pt x="35" y="8"/>
                      <a:pt x="35" y="11"/>
                      <a:pt x="35" y="11"/>
                    </a:cubicBezTo>
                    <a:cubicBezTo>
                      <a:pt x="26" y="15"/>
                      <a:pt x="21" y="18"/>
                      <a:pt x="12" y="22"/>
                    </a:cubicBezTo>
                    <a:cubicBezTo>
                      <a:pt x="7" y="19"/>
                      <a:pt x="4" y="17"/>
                      <a:pt x="0" y="14"/>
                    </a:cubicBezTo>
                    <a:cubicBezTo>
                      <a:pt x="0" y="14"/>
                      <a:pt x="0" y="11"/>
                      <a:pt x="0" y="11"/>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9" name="Freeform 48"/>
              <p:cNvSpPr/>
              <p:nvPr/>
            </p:nvSpPr>
            <p:spPr bwMode="auto">
              <a:xfrm>
                <a:off x="3728" y="2727"/>
                <a:ext cx="102" cy="68"/>
              </a:xfrm>
              <a:custGeom>
                <a:avLst/>
                <a:gdLst>
                  <a:gd name="T0" fmla="*/ 1 w 27"/>
                  <a:gd name="T1" fmla="*/ 10 h 18"/>
                  <a:gd name="T2" fmla="*/ 0 w 27"/>
                  <a:gd name="T3" fmla="*/ 7 h 18"/>
                  <a:gd name="T4" fmla="*/ 15 w 27"/>
                  <a:gd name="T5" fmla="*/ 0 h 18"/>
                  <a:gd name="T6" fmla="*/ 27 w 27"/>
                  <a:gd name="T7" fmla="*/ 8 h 18"/>
                  <a:gd name="T8" fmla="*/ 27 w 27"/>
                  <a:gd name="T9" fmla="*/ 8 h 18"/>
                  <a:gd name="T10" fmla="*/ 27 w 27"/>
                  <a:gd name="T11" fmla="*/ 11 h 18"/>
                  <a:gd name="T12" fmla="*/ 13 w 27"/>
                  <a:gd name="T13" fmla="*/ 18 h 18"/>
                  <a:gd name="T14" fmla="*/ 0 w 27"/>
                  <a:gd name="T15" fmla="*/ 10 h 18"/>
                  <a:gd name="T16" fmla="*/ 1 w 27"/>
                  <a:gd name="T17"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8">
                    <a:moveTo>
                      <a:pt x="1" y="10"/>
                    </a:moveTo>
                    <a:cubicBezTo>
                      <a:pt x="1" y="10"/>
                      <a:pt x="1" y="7"/>
                      <a:pt x="0" y="7"/>
                    </a:cubicBezTo>
                    <a:cubicBezTo>
                      <a:pt x="6" y="4"/>
                      <a:pt x="9" y="3"/>
                      <a:pt x="15" y="0"/>
                    </a:cubicBezTo>
                    <a:cubicBezTo>
                      <a:pt x="19" y="3"/>
                      <a:pt x="22" y="5"/>
                      <a:pt x="27" y="8"/>
                    </a:cubicBezTo>
                    <a:cubicBezTo>
                      <a:pt x="27" y="8"/>
                      <a:pt x="27" y="8"/>
                      <a:pt x="27" y="8"/>
                    </a:cubicBezTo>
                    <a:cubicBezTo>
                      <a:pt x="27" y="8"/>
                      <a:pt x="27" y="11"/>
                      <a:pt x="27" y="11"/>
                    </a:cubicBezTo>
                    <a:cubicBezTo>
                      <a:pt x="22" y="14"/>
                      <a:pt x="19" y="15"/>
                      <a:pt x="13" y="18"/>
                    </a:cubicBezTo>
                    <a:cubicBezTo>
                      <a:pt x="7" y="15"/>
                      <a:pt x="5" y="13"/>
                      <a:pt x="0" y="10"/>
                    </a:cubicBezTo>
                    <a:cubicBezTo>
                      <a:pt x="1" y="10"/>
                      <a:pt x="1" y="10"/>
                      <a:pt x="1" y="10"/>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0" name="Freeform 49"/>
              <p:cNvSpPr/>
              <p:nvPr/>
            </p:nvSpPr>
            <p:spPr bwMode="auto">
              <a:xfrm>
                <a:off x="3661" y="2761"/>
                <a:ext cx="98" cy="68"/>
              </a:xfrm>
              <a:custGeom>
                <a:avLst/>
                <a:gdLst>
                  <a:gd name="T0" fmla="*/ 0 w 26"/>
                  <a:gd name="T1" fmla="*/ 8 h 18"/>
                  <a:gd name="T2" fmla="*/ 14 w 26"/>
                  <a:gd name="T3" fmla="*/ 0 h 18"/>
                  <a:gd name="T4" fmla="*/ 26 w 26"/>
                  <a:gd name="T5" fmla="*/ 8 h 18"/>
                  <a:gd name="T6" fmla="*/ 26 w 26"/>
                  <a:gd name="T7" fmla="*/ 11 h 18"/>
                  <a:gd name="T8" fmla="*/ 12 w 26"/>
                  <a:gd name="T9" fmla="*/ 18 h 18"/>
                  <a:gd name="T10" fmla="*/ 0 w 26"/>
                  <a:gd name="T11" fmla="*/ 10 h 18"/>
                  <a:gd name="T12" fmla="*/ 0 w 26"/>
                  <a:gd name="T13" fmla="*/ 8 h 18"/>
                </a:gdLst>
                <a:ahLst/>
                <a:cxnLst>
                  <a:cxn ang="0">
                    <a:pos x="T0" y="T1"/>
                  </a:cxn>
                  <a:cxn ang="0">
                    <a:pos x="T2" y="T3"/>
                  </a:cxn>
                  <a:cxn ang="0">
                    <a:pos x="T4" y="T5"/>
                  </a:cxn>
                  <a:cxn ang="0">
                    <a:pos x="T6" y="T7"/>
                  </a:cxn>
                  <a:cxn ang="0">
                    <a:pos x="T8" y="T9"/>
                  </a:cxn>
                  <a:cxn ang="0">
                    <a:pos x="T10" y="T11"/>
                  </a:cxn>
                  <a:cxn ang="0">
                    <a:pos x="T12" y="T13"/>
                  </a:cxn>
                </a:cxnLst>
                <a:rect l="0" t="0" r="r" b="b"/>
                <a:pathLst>
                  <a:path w="26" h="18">
                    <a:moveTo>
                      <a:pt x="0" y="8"/>
                    </a:moveTo>
                    <a:cubicBezTo>
                      <a:pt x="5" y="5"/>
                      <a:pt x="8" y="3"/>
                      <a:pt x="14" y="0"/>
                    </a:cubicBezTo>
                    <a:cubicBezTo>
                      <a:pt x="19" y="3"/>
                      <a:pt x="21" y="5"/>
                      <a:pt x="26" y="8"/>
                    </a:cubicBezTo>
                    <a:cubicBezTo>
                      <a:pt x="26" y="8"/>
                      <a:pt x="26" y="11"/>
                      <a:pt x="26" y="11"/>
                    </a:cubicBezTo>
                    <a:cubicBezTo>
                      <a:pt x="21" y="14"/>
                      <a:pt x="18" y="15"/>
                      <a:pt x="12" y="18"/>
                    </a:cubicBezTo>
                    <a:cubicBezTo>
                      <a:pt x="7" y="15"/>
                      <a:pt x="4" y="13"/>
                      <a:pt x="0" y="10"/>
                    </a:cubicBezTo>
                    <a:cubicBezTo>
                      <a:pt x="0" y="10"/>
                      <a:pt x="0" y="8"/>
                      <a:pt x="0" y="8"/>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1" name="Freeform 50"/>
              <p:cNvSpPr/>
              <p:nvPr/>
            </p:nvSpPr>
            <p:spPr bwMode="auto">
              <a:xfrm>
                <a:off x="3378" y="2798"/>
                <a:ext cx="313" cy="170"/>
              </a:xfrm>
              <a:custGeom>
                <a:avLst/>
                <a:gdLst>
                  <a:gd name="T0" fmla="*/ 0 w 83"/>
                  <a:gd name="T1" fmla="*/ 34 h 45"/>
                  <a:gd name="T2" fmla="*/ 70 w 83"/>
                  <a:gd name="T3" fmla="*/ 0 h 45"/>
                  <a:gd name="T4" fmla="*/ 83 w 83"/>
                  <a:gd name="T5" fmla="*/ 8 h 45"/>
                  <a:gd name="T6" fmla="*/ 83 w 83"/>
                  <a:gd name="T7" fmla="*/ 10 h 45"/>
                  <a:gd name="T8" fmla="*/ 12 w 83"/>
                  <a:gd name="T9" fmla="*/ 45 h 45"/>
                  <a:gd name="T10" fmla="*/ 0 w 83"/>
                  <a:gd name="T11" fmla="*/ 37 h 45"/>
                  <a:gd name="T12" fmla="*/ 0 w 83"/>
                  <a:gd name="T13" fmla="*/ 34 h 45"/>
                </a:gdLst>
                <a:ahLst/>
                <a:cxnLst>
                  <a:cxn ang="0">
                    <a:pos x="T0" y="T1"/>
                  </a:cxn>
                  <a:cxn ang="0">
                    <a:pos x="T2" y="T3"/>
                  </a:cxn>
                  <a:cxn ang="0">
                    <a:pos x="T4" y="T5"/>
                  </a:cxn>
                  <a:cxn ang="0">
                    <a:pos x="T6" y="T7"/>
                  </a:cxn>
                  <a:cxn ang="0">
                    <a:pos x="T8" y="T9"/>
                  </a:cxn>
                  <a:cxn ang="0">
                    <a:pos x="T10" y="T11"/>
                  </a:cxn>
                  <a:cxn ang="0">
                    <a:pos x="T12" y="T13"/>
                  </a:cxn>
                </a:cxnLst>
                <a:rect l="0" t="0" r="r" b="b"/>
                <a:pathLst>
                  <a:path w="83" h="45">
                    <a:moveTo>
                      <a:pt x="0" y="34"/>
                    </a:moveTo>
                    <a:cubicBezTo>
                      <a:pt x="28" y="20"/>
                      <a:pt x="42" y="13"/>
                      <a:pt x="70" y="0"/>
                    </a:cubicBezTo>
                    <a:cubicBezTo>
                      <a:pt x="75" y="2"/>
                      <a:pt x="83" y="8"/>
                      <a:pt x="83" y="8"/>
                    </a:cubicBezTo>
                    <a:cubicBezTo>
                      <a:pt x="83" y="8"/>
                      <a:pt x="83" y="10"/>
                      <a:pt x="83" y="10"/>
                    </a:cubicBezTo>
                    <a:cubicBezTo>
                      <a:pt x="55" y="24"/>
                      <a:pt x="41" y="31"/>
                      <a:pt x="12" y="45"/>
                    </a:cubicBezTo>
                    <a:cubicBezTo>
                      <a:pt x="7" y="41"/>
                      <a:pt x="4" y="39"/>
                      <a:pt x="0" y="37"/>
                    </a:cubicBezTo>
                    <a:cubicBezTo>
                      <a:pt x="0" y="37"/>
                      <a:pt x="0" y="34"/>
                      <a:pt x="0" y="34"/>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2" name="Freeform 51"/>
              <p:cNvSpPr/>
              <p:nvPr/>
            </p:nvSpPr>
            <p:spPr bwMode="auto">
              <a:xfrm>
                <a:off x="3303" y="2934"/>
                <a:ext cx="102" cy="68"/>
              </a:xfrm>
              <a:custGeom>
                <a:avLst/>
                <a:gdLst>
                  <a:gd name="T0" fmla="*/ 0 w 27"/>
                  <a:gd name="T1" fmla="*/ 7 h 18"/>
                  <a:gd name="T2" fmla="*/ 15 w 27"/>
                  <a:gd name="T3" fmla="*/ 0 h 18"/>
                  <a:gd name="T4" fmla="*/ 27 w 27"/>
                  <a:gd name="T5" fmla="*/ 8 h 18"/>
                  <a:gd name="T6" fmla="*/ 27 w 27"/>
                  <a:gd name="T7" fmla="*/ 11 h 18"/>
                  <a:gd name="T8" fmla="*/ 12 w 27"/>
                  <a:gd name="T9" fmla="*/ 18 h 18"/>
                  <a:gd name="T10" fmla="*/ 0 w 27"/>
                  <a:gd name="T11" fmla="*/ 10 h 18"/>
                  <a:gd name="T12" fmla="*/ 0 w 27"/>
                  <a:gd name="T13" fmla="*/ 7 h 18"/>
                </a:gdLst>
                <a:ahLst/>
                <a:cxnLst>
                  <a:cxn ang="0">
                    <a:pos x="T0" y="T1"/>
                  </a:cxn>
                  <a:cxn ang="0">
                    <a:pos x="T2" y="T3"/>
                  </a:cxn>
                  <a:cxn ang="0">
                    <a:pos x="T4" y="T5"/>
                  </a:cxn>
                  <a:cxn ang="0">
                    <a:pos x="T6" y="T7"/>
                  </a:cxn>
                  <a:cxn ang="0">
                    <a:pos x="T8" y="T9"/>
                  </a:cxn>
                  <a:cxn ang="0">
                    <a:pos x="T10" y="T11"/>
                  </a:cxn>
                  <a:cxn ang="0">
                    <a:pos x="T12" y="T13"/>
                  </a:cxn>
                </a:cxnLst>
                <a:rect l="0" t="0" r="r" b="b"/>
                <a:pathLst>
                  <a:path w="27" h="18">
                    <a:moveTo>
                      <a:pt x="0" y="7"/>
                    </a:moveTo>
                    <a:cubicBezTo>
                      <a:pt x="6" y="4"/>
                      <a:pt x="9" y="3"/>
                      <a:pt x="15" y="0"/>
                    </a:cubicBezTo>
                    <a:cubicBezTo>
                      <a:pt x="19" y="3"/>
                      <a:pt x="22" y="5"/>
                      <a:pt x="27" y="8"/>
                    </a:cubicBezTo>
                    <a:cubicBezTo>
                      <a:pt x="27" y="8"/>
                      <a:pt x="27" y="11"/>
                      <a:pt x="27" y="11"/>
                    </a:cubicBezTo>
                    <a:cubicBezTo>
                      <a:pt x="21" y="14"/>
                      <a:pt x="18" y="15"/>
                      <a:pt x="12" y="18"/>
                    </a:cubicBezTo>
                    <a:cubicBezTo>
                      <a:pt x="7" y="15"/>
                      <a:pt x="5" y="13"/>
                      <a:pt x="0" y="10"/>
                    </a:cubicBezTo>
                    <a:cubicBezTo>
                      <a:pt x="0" y="10"/>
                      <a:pt x="0" y="7"/>
                      <a:pt x="0" y="7"/>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3" name="Freeform 52"/>
              <p:cNvSpPr/>
              <p:nvPr/>
            </p:nvSpPr>
            <p:spPr bwMode="auto">
              <a:xfrm>
                <a:off x="3503" y="2780"/>
                <a:ext cx="94" cy="60"/>
              </a:xfrm>
              <a:custGeom>
                <a:avLst/>
                <a:gdLst>
                  <a:gd name="T0" fmla="*/ 0 w 25"/>
                  <a:gd name="T1" fmla="*/ 10 h 16"/>
                  <a:gd name="T2" fmla="*/ 0 w 25"/>
                  <a:gd name="T3" fmla="*/ 9 h 16"/>
                  <a:gd name="T4" fmla="*/ 0 w 25"/>
                  <a:gd name="T5" fmla="*/ 9 h 16"/>
                  <a:gd name="T6" fmla="*/ 0 w 25"/>
                  <a:gd name="T7" fmla="*/ 9 h 16"/>
                  <a:gd name="T8" fmla="*/ 0 w 25"/>
                  <a:gd name="T9" fmla="*/ 9 h 16"/>
                  <a:gd name="T10" fmla="*/ 0 w 25"/>
                  <a:gd name="T11" fmla="*/ 9 h 16"/>
                  <a:gd name="T12" fmla="*/ 0 w 25"/>
                  <a:gd name="T13" fmla="*/ 9 h 16"/>
                  <a:gd name="T14" fmla="*/ 0 w 25"/>
                  <a:gd name="T15" fmla="*/ 9 h 16"/>
                  <a:gd name="T16" fmla="*/ 0 w 25"/>
                  <a:gd name="T17" fmla="*/ 8 h 16"/>
                  <a:gd name="T18" fmla="*/ 0 w 25"/>
                  <a:gd name="T19" fmla="*/ 8 h 16"/>
                  <a:gd name="T20" fmla="*/ 0 w 25"/>
                  <a:gd name="T21" fmla="*/ 8 h 16"/>
                  <a:gd name="T22" fmla="*/ 0 w 25"/>
                  <a:gd name="T23" fmla="*/ 8 h 16"/>
                  <a:gd name="T24" fmla="*/ 0 w 25"/>
                  <a:gd name="T25" fmla="*/ 8 h 16"/>
                  <a:gd name="T26" fmla="*/ 0 w 25"/>
                  <a:gd name="T27" fmla="*/ 8 h 16"/>
                  <a:gd name="T28" fmla="*/ 0 w 25"/>
                  <a:gd name="T29" fmla="*/ 8 h 16"/>
                  <a:gd name="T30" fmla="*/ 0 w 25"/>
                  <a:gd name="T31" fmla="*/ 8 h 16"/>
                  <a:gd name="T32" fmla="*/ 0 w 25"/>
                  <a:gd name="T33" fmla="*/ 7 h 16"/>
                  <a:gd name="T34" fmla="*/ 0 w 25"/>
                  <a:gd name="T35" fmla="*/ 7 h 16"/>
                  <a:gd name="T36" fmla="*/ 0 w 25"/>
                  <a:gd name="T37" fmla="*/ 7 h 16"/>
                  <a:gd name="T38" fmla="*/ 0 w 25"/>
                  <a:gd name="T39" fmla="*/ 7 h 16"/>
                  <a:gd name="T40" fmla="*/ 0 w 25"/>
                  <a:gd name="T41" fmla="*/ 7 h 16"/>
                  <a:gd name="T42" fmla="*/ 25 w 25"/>
                  <a:gd name="T43" fmla="*/ 6 h 16"/>
                  <a:gd name="T44" fmla="*/ 25 w 25"/>
                  <a:gd name="T45" fmla="*/ 7 h 16"/>
                  <a:gd name="T46" fmla="*/ 25 w 25"/>
                  <a:gd name="T47" fmla="*/ 7 h 16"/>
                  <a:gd name="T48" fmla="*/ 25 w 25"/>
                  <a:gd name="T49" fmla="*/ 7 h 16"/>
                  <a:gd name="T50" fmla="*/ 25 w 25"/>
                  <a:gd name="T51" fmla="*/ 7 h 16"/>
                  <a:gd name="T52" fmla="*/ 25 w 25"/>
                  <a:gd name="T53" fmla="*/ 7 h 16"/>
                  <a:gd name="T54" fmla="*/ 25 w 25"/>
                  <a:gd name="T55" fmla="*/ 7 h 16"/>
                  <a:gd name="T56" fmla="*/ 25 w 25"/>
                  <a:gd name="T57" fmla="*/ 7 h 16"/>
                  <a:gd name="T58" fmla="*/ 25 w 25"/>
                  <a:gd name="T59" fmla="*/ 8 h 16"/>
                  <a:gd name="T60" fmla="*/ 25 w 25"/>
                  <a:gd name="T61" fmla="*/ 8 h 16"/>
                  <a:gd name="T62" fmla="*/ 25 w 25"/>
                  <a:gd name="T63" fmla="*/ 8 h 16"/>
                  <a:gd name="T64" fmla="*/ 25 w 25"/>
                  <a:gd name="T65" fmla="*/ 8 h 16"/>
                  <a:gd name="T66" fmla="*/ 25 w 25"/>
                  <a:gd name="T67" fmla="*/ 8 h 16"/>
                  <a:gd name="T68" fmla="*/ 25 w 25"/>
                  <a:gd name="T69" fmla="*/ 8 h 16"/>
                  <a:gd name="T70" fmla="*/ 25 w 25"/>
                  <a:gd name="T71" fmla="*/ 8 h 16"/>
                  <a:gd name="T72" fmla="*/ 25 w 25"/>
                  <a:gd name="T73" fmla="*/ 8 h 16"/>
                  <a:gd name="T74" fmla="*/ 25 w 25"/>
                  <a:gd name="T75" fmla="*/ 9 h 16"/>
                  <a:gd name="T76" fmla="*/ 25 w 25"/>
                  <a:gd name="T77" fmla="*/ 9 h 16"/>
                  <a:gd name="T78" fmla="*/ 25 w 25"/>
                  <a:gd name="T79" fmla="*/ 9 h 16"/>
                  <a:gd name="T80" fmla="*/ 25 w 25"/>
                  <a:gd name="T81" fmla="*/ 9 h 16"/>
                  <a:gd name="T82" fmla="*/ 25 w 25"/>
                  <a:gd name="T83" fmla="*/ 9 h 16"/>
                  <a:gd name="T84" fmla="*/ 10 w 25"/>
                  <a:gd name="T8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 h="16">
                    <a:moveTo>
                      <a:pt x="10" y="16"/>
                    </a:moveTo>
                    <a:cubicBezTo>
                      <a:pt x="6" y="13"/>
                      <a:pt x="4" y="12"/>
                      <a:pt x="0" y="10"/>
                    </a:cubicBezTo>
                    <a:cubicBezTo>
                      <a:pt x="0" y="10"/>
                      <a:pt x="0" y="10"/>
                      <a:pt x="0" y="10"/>
                    </a:cubicBezTo>
                    <a:cubicBezTo>
                      <a:pt x="0" y="10"/>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6" y="4"/>
                      <a:pt x="9" y="3"/>
                      <a:pt x="15" y="0"/>
                    </a:cubicBezTo>
                    <a:cubicBezTo>
                      <a:pt x="19" y="2"/>
                      <a:pt x="21" y="4"/>
                      <a:pt x="25" y="6"/>
                    </a:cubicBezTo>
                    <a:cubicBezTo>
                      <a:pt x="25" y="6"/>
                      <a:pt x="25" y="6"/>
                      <a:pt x="25" y="6"/>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19" y="12"/>
                      <a:pt x="16" y="13"/>
                      <a:pt x="10" y="16"/>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4" name="Freeform 53"/>
              <p:cNvSpPr/>
              <p:nvPr/>
            </p:nvSpPr>
            <p:spPr bwMode="auto">
              <a:xfrm>
                <a:off x="3431" y="2814"/>
                <a:ext cx="94" cy="60"/>
              </a:xfrm>
              <a:custGeom>
                <a:avLst/>
                <a:gdLst>
                  <a:gd name="T0" fmla="*/ 0 w 25"/>
                  <a:gd name="T1" fmla="*/ 10 h 16"/>
                  <a:gd name="T2" fmla="*/ 0 w 25"/>
                  <a:gd name="T3" fmla="*/ 10 h 16"/>
                  <a:gd name="T4" fmla="*/ 0 w 25"/>
                  <a:gd name="T5" fmla="*/ 9 h 16"/>
                  <a:gd name="T6" fmla="*/ 0 w 25"/>
                  <a:gd name="T7" fmla="*/ 9 h 16"/>
                  <a:gd name="T8" fmla="*/ 0 w 25"/>
                  <a:gd name="T9" fmla="*/ 9 h 16"/>
                  <a:gd name="T10" fmla="*/ 0 w 25"/>
                  <a:gd name="T11" fmla="*/ 9 h 16"/>
                  <a:gd name="T12" fmla="*/ 0 w 25"/>
                  <a:gd name="T13" fmla="*/ 9 h 16"/>
                  <a:gd name="T14" fmla="*/ 0 w 25"/>
                  <a:gd name="T15" fmla="*/ 9 h 16"/>
                  <a:gd name="T16" fmla="*/ 0 w 25"/>
                  <a:gd name="T17" fmla="*/ 9 h 16"/>
                  <a:gd name="T18" fmla="*/ 0 w 25"/>
                  <a:gd name="T19" fmla="*/ 9 h 16"/>
                  <a:gd name="T20" fmla="*/ 0 w 25"/>
                  <a:gd name="T21" fmla="*/ 8 h 16"/>
                  <a:gd name="T22" fmla="*/ 0 w 25"/>
                  <a:gd name="T23" fmla="*/ 8 h 16"/>
                  <a:gd name="T24" fmla="*/ 0 w 25"/>
                  <a:gd name="T25" fmla="*/ 8 h 16"/>
                  <a:gd name="T26" fmla="*/ 0 w 25"/>
                  <a:gd name="T27" fmla="*/ 8 h 16"/>
                  <a:gd name="T28" fmla="*/ 0 w 25"/>
                  <a:gd name="T29" fmla="*/ 8 h 16"/>
                  <a:gd name="T30" fmla="*/ 0 w 25"/>
                  <a:gd name="T31" fmla="*/ 8 h 16"/>
                  <a:gd name="T32" fmla="*/ 0 w 25"/>
                  <a:gd name="T33" fmla="*/ 8 h 16"/>
                  <a:gd name="T34" fmla="*/ 0 w 25"/>
                  <a:gd name="T35" fmla="*/ 7 h 16"/>
                  <a:gd name="T36" fmla="*/ 0 w 25"/>
                  <a:gd name="T37" fmla="*/ 7 h 16"/>
                  <a:gd name="T38" fmla="*/ 0 w 25"/>
                  <a:gd name="T39" fmla="*/ 7 h 16"/>
                  <a:gd name="T40" fmla="*/ 0 w 25"/>
                  <a:gd name="T41" fmla="*/ 7 h 16"/>
                  <a:gd name="T42" fmla="*/ 25 w 25"/>
                  <a:gd name="T43" fmla="*/ 7 h 16"/>
                  <a:gd name="T44" fmla="*/ 25 w 25"/>
                  <a:gd name="T45" fmla="*/ 7 h 16"/>
                  <a:gd name="T46" fmla="*/ 25 w 25"/>
                  <a:gd name="T47" fmla="*/ 7 h 16"/>
                  <a:gd name="T48" fmla="*/ 25 w 25"/>
                  <a:gd name="T49" fmla="*/ 7 h 16"/>
                  <a:gd name="T50" fmla="*/ 25 w 25"/>
                  <a:gd name="T51" fmla="*/ 7 h 16"/>
                  <a:gd name="T52" fmla="*/ 25 w 25"/>
                  <a:gd name="T53" fmla="*/ 7 h 16"/>
                  <a:gd name="T54" fmla="*/ 25 w 25"/>
                  <a:gd name="T55" fmla="*/ 7 h 16"/>
                  <a:gd name="T56" fmla="*/ 25 w 25"/>
                  <a:gd name="T57" fmla="*/ 8 h 16"/>
                  <a:gd name="T58" fmla="*/ 25 w 25"/>
                  <a:gd name="T59" fmla="*/ 8 h 16"/>
                  <a:gd name="T60" fmla="*/ 25 w 25"/>
                  <a:gd name="T61" fmla="*/ 8 h 16"/>
                  <a:gd name="T62" fmla="*/ 25 w 25"/>
                  <a:gd name="T63" fmla="*/ 8 h 16"/>
                  <a:gd name="T64" fmla="*/ 25 w 25"/>
                  <a:gd name="T65" fmla="*/ 8 h 16"/>
                  <a:gd name="T66" fmla="*/ 25 w 25"/>
                  <a:gd name="T67" fmla="*/ 8 h 16"/>
                  <a:gd name="T68" fmla="*/ 25 w 25"/>
                  <a:gd name="T69" fmla="*/ 8 h 16"/>
                  <a:gd name="T70" fmla="*/ 25 w 25"/>
                  <a:gd name="T71" fmla="*/ 9 h 16"/>
                  <a:gd name="T72" fmla="*/ 25 w 25"/>
                  <a:gd name="T73" fmla="*/ 9 h 16"/>
                  <a:gd name="T74" fmla="*/ 25 w 25"/>
                  <a:gd name="T75" fmla="*/ 9 h 16"/>
                  <a:gd name="T76" fmla="*/ 25 w 25"/>
                  <a:gd name="T77" fmla="*/ 9 h 16"/>
                  <a:gd name="T78" fmla="*/ 25 w 25"/>
                  <a:gd name="T79" fmla="*/ 9 h 16"/>
                  <a:gd name="T80" fmla="*/ 25 w 25"/>
                  <a:gd name="T81" fmla="*/ 9 h 16"/>
                  <a:gd name="T82" fmla="*/ 25 w 25"/>
                  <a:gd name="T83" fmla="*/ 9 h 16"/>
                  <a:gd name="T84" fmla="*/ 10 w 25"/>
                  <a:gd name="T8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 h="16">
                    <a:moveTo>
                      <a:pt x="10" y="16"/>
                    </a:moveTo>
                    <a:cubicBezTo>
                      <a:pt x="6" y="14"/>
                      <a:pt x="4" y="12"/>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6" y="4"/>
                      <a:pt x="9" y="3"/>
                      <a:pt x="15" y="0"/>
                    </a:cubicBezTo>
                    <a:cubicBezTo>
                      <a:pt x="19" y="3"/>
                      <a:pt x="21" y="4"/>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19" y="12"/>
                      <a:pt x="16" y="14"/>
                      <a:pt x="10" y="16"/>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5" name="Freeform 54"/>
              <p:cNvSpPr/>
              <p:nvPr/>
            </p:nvSpPr>
            <p:spPr bwMode="auto">
              <a:xfrm>
                <a:off x="3363" y="2847"/>
                <a:ext cx="91" cy="61"/>
              </a:xfrm>
              <a:custGeom>
                <a:avLst/>
                <a:gdLst>
                  <a:gd name="T0" fmla="*/ 0 w 24"/>
                  <a:gd name="T1" fmla="*/ 10 h 16"/>
                  <a:gd name="T2" fmla="*/ 0 w 24"/>
                  <a:gd name="T3" fmla="*/ 10 h 16"/>
                  <a:gd name="T4" fmla="*/ 0 w 24"/>
                  <a:gd name="T5" fmla="*/ 9 h 16"/>
                  <a:gd name="T6" fmla="*/ 0 w 24"/>
                  <a:gd name="T7" fmla="*/ 9 h 16"/>
                  <a:gd name="T8" fmla="*/ 0 w 24"/>
                  <a:gd name="T9" fmla="*/ 9 h 16"/>
                  <a:gd name="T10" fmla="*/ 0 w 24"/>
                  <a:gd name="T11" fmla="*/ 9 h 16"/>
                  <a:gd name="T12" fmla="*/ 0 w 24"/>
                  <a:gd name="T13" fmla="*/ 9 h 16"/>
                  <a:gd name="T14" fmla="*/ 0 w 24"/>
                  <a:gd name="T15" fmla="*/ 9 h 16"/>
                  <a:gd name="T16" fmla="*/ 0 w 24"/>
                  <a:gd name="T17" fmla="*/ 9 h 16"/>
                  <a:gd name="T18" fmla="*/ 0 w 24"/>
                  <a:gd name="T19" fmla="*/ 8 h 16"/>
                  <a:gd name="T20" fmla="*/ 0 w 24"/>
                  <a:gd name="T21" fmla="*/ 8 h 16"/>
                  <a:gd name="T22" fmla="*/ 0 w 24"/>
                  <a:gd name="T23" fmla="*/ 8 h 16"/>
                  <a:gd name="T24" fmla="*/ 0 w 24"/>
                  <a:gd name="T25" fmla="*/ 8 h 16"/>
                  <a:gd name="T26" fmla="*/ 0 w 24"/>
                  <a:gd name="T27" fmla="*/ 8 h 16"/>
                  <a:gd name="T28" fmla="*/ 0 w 24"/>
                  <a:gd name="T29" fmla="*/ 8 h 16"/>
                  <a:gd name="T30" fmla="*/ 0 w 24"/>
                  <a:gd name="T31" fmla="*/ 8 h 16"/>
                  <a:gd name="T32" fmla="*/ 0 w 24"/>
                  <a:gd name="T33" fmla="*/ 8 h 16"/>
                  <a:gd name="T34" fmla="*/ 0 w 24"/>
                  <a:gd name="T35" fmla="*/ 7 h 16"/>
                  <a:gd name="T36" fmla="*/ 0 w 24"/>
                  <a:gd name="T37" fmla="*/ 7 h 16"/>
                  <a:gd name="T38" fmla="*/ 0 w 24"/>
                  <a:gd name="T39" fmla="*/ 7 h 16"/>
                  <a:gd name="T40" fmla="*/ 0 w 24"/>
                  <a:gd name="T41" fmla="*/ 7 h 16"/>
                  <a:gd name="T42" fmla="*/ 24 w 24"/>
                  <a:gd name="T43" fmla="*/ 7 h 16"/>
                  <a:gd name="T44" fmla="*/ 24 w 24"/>
                  <a:gd name="T45" fmla="*/ 7 h 16"/>
                  <a:gd name="T46" fmla="*/ 24 w 24"/>
                  <a:gd name="T47" fmla="*/ 7 h 16"/>
                  <a:gd name="T48" fmla="*/ 24 w 24"/>
                  <a:gd name="T49" fmla="*/ 7 h 16"/>
                  <a:gd name="T50" fmla="*/ 24 w 24"/>
                  <a:gd name="T51" fmla="*/ 7 h 16"/>
                  <a:gd name="T52" fmla="*/ 24 w 24"/>
                  <a:gd name="T53" fmla="*/ 7 h 16"/>
                  <a:gd name="T54" fmla="*/ 24 w 24"/>
                  <a:gd name="T55" fmla="*/ 7 h 16"/>
                  <a:gd name="T56" fmla="*/ 24 w 24"/>
                  <a:gd name="T57" fmla="*/ 8 h 16"/>
                  <a:gd name="T58" fmla="*/ 24 w 24"/>
                  <a:gd name="T59" fmla="*/ 8 h 16"/>
                  <a:gd name="T60" fmla="*/ 24 w 24"/>
                  <a:gd name="T61" fmla="*/ 8 h 16"/>
                  <a:gd name="T62" fmla="*/ 24 w 24"/>
                  <a:gd name="T63" fmla="*/ 8 h 16"/>
                  <a:gd name="T64" fmla="*/ 24 w 24"/>
                  <a:gd name="T65" fmla="*/ 8 h 16"/>
                  <a:gd name="T66" fmla="*/ 24 w 24"/>
                  <a:gd name="T67" fmla="*/ 8 h 16"/>
                  <a:gd name="T68" fmla="*/ 24 w 24"/>
                  <a:gd name="T69" fmla="*/ 8 h 16"/>
                  <a:gd name="T70" fmla="*/ 24 w 24"/>
                  <a:gd name="T71" fmla="*/ 8 h 16"/>
                  <a:gd name="T72" fmla="*/ 24 w 24"/>
                  <a:gd name="T73" fmla="*/ 9 h 16"/>
                  <a:gd name="T74" fmla="*/ 24 w 24"/>
                  <a:gd name="T75" fmla="*/ 9 h 16"/>
                  <a:gd name="T76" fmla="*/ 24 w 24"/>
                  <a:gd name="T77" fmla="*/ 9 h 16"/>
                  <a:gd name="T78" fmla="*/ 24 w 24"/>
                  <a:gd name="T79" fmla="*/ 9 h 16"/>
                  <a:gd name="T80" fmla="*/ 24 w 24"/>
                  <a:gd name="T81" fmla="*/ 9 h 16"/>
                  <a:gd name="T82" fmla="*/ 24 w 24"/>
                  <a:gd name="T83" fmla="*/ 9 h 16"/>
                  <a:gd name="T84" fmla="*/ 10 w 24"/>
                  <a:gd name="T8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 h="16">
                    <a:moveTo>
                      <a:pt x="10" y="16"/>
                    </a:moveTo>
                    <a:cubicBezTo>
                      <a:pt x="5" y="14"/>
                      <a:pt x="3" y="12"/>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5" y="4"/>
                      <a:pt x="8" y="3"/>
                      <a:pt x="14" y="0"/>
                    </a:cubicBezTo>
                    <a:cubicBezTo>
                      <a:pt x="18" y="3"/>
                      <a:pt x="20" y="4"/>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19" y="12"/>
                      <a:pt x="16" y="14"/>
                      <a:pt x="10" y="16"/>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6" name="Freeform 55"/>
              <p:cNvSpPr/>
              <p:nvPr/>
            </p:nvSpPr>
            <p:spPr bwMode="auto">
              <a:xfrm>
                <a:off x="3201" y="2968"/>
                <a:ext cx="136" cy="83"/>
              </a:xfrm>
              <a:custGeom>
                <a:avLst/>
                <a:gdLst>
                  <a:gd name="T0" fmla="*/ 0 w 36"/>
                  <a:gd name="T1" fmla="*/ 11 h 22"/>
                  <a:gd name="T2" fmla="*/ 24 w 36"/>
                  <a:gd name="T3" fmla="*/ 0 h 22"/>
                  <a:gd name="T4" fmla="*/ 36 w 36"/>
                  <a:gd name="T5" fmla="*/ 8 h 22"/>
                  <a:gd name="T6" fmla="*/ 36 w 36"/>
                  <a:gd name="T7" fmla="*/ 8 h 22"/>
                  <a:gd name="T8" fmla="*/ 36 w 36"/>
                  <a:gd name="T9" fmla="*/ 8 h 22"/>
                  <a:gd name="T10" fmla="*/ 36 w 36"/>
                  <a:gd name="T11" fmla="*/ 10 h 22"/>
                  <a:gd name="T12" fmla="*/ 13 w 36"/>
                  <a:gd name="T13" fmla="*/ 22 h 22"/>
                  <a:gd name="T14" fmla="*/ 0 w 36"/>
                  <a:gd name="T15" fmla="*/ 14 h 22"/>
                  <a:gd name="T16" fmla="*/ 0 w 36"/>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2">
                    <a:moveTo>
                      <a:pt x="0" y="11"/>
                    </a:moveTo>
                    <a:cubicBezTo>
                      <a:pt x="10" y="7"/>
                      <a:pt x="15" y="4"/>
                      <a:pt x="24" y="0"/>
                    </a:cubicBezTo>
                    <a:cubicBezTo>
                      <a:pt x="29" y="3"/>
                      <a:pt x="31" y="4"/>
                      <a:pt x="36" y="8"/>
                    </a:cubicBezTo>
                    <a:cubicBezTo>
                      <a:pt x="36" y="8"/>
                      <a:pt x="36" y="8"/>
                      <a:pt x="36" y="8"/>
                    </a:cubicBezTo>
                    <a:cubicBezTo>
                      <a:pt x="36" y="8"/>
                      <a:pt x="36" y="8"/>
                      <a:pt x="36" y="8"/>
                    </a:cubicBezTo>
                    <a:cubicBezTo>
                      <a:pt x="36" y="8"/>
                      <a:pt x="36" y="10"/>
                      <a:pt x="36" y="10"/>
                    </a:cubicBezTo>
                    <a:cubicBezTo>
                      <a:pt x="27" y="15"/>
                      <a:pt x="22" y="17"/>
                      <a:pt x="13" y="22"/>
                    </a:cubicBezTo>
                    <a:cubicBezTo>
                      <a:pt x="7" y="18"/>
                      <a:pt x="5" y="17"/>
                      <a:pt x="0" y="14"/>
                    </a:cubicBezTo>
                    <a:cubicBezTo>
                      <a:pt x="0" y="14"/>
                      <a:pt x="0" y="11"/>
                      <a:pt x="0" y="11"/>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7" name="Freeform 56"/>
              <p:cNvSpPr/>
              <p:nvPr/>
            </p:nvSpPr>
            <p:spPr bwMode="auto">
              <a:xfrm>
                <a:off x="2991" y="2825"/>
                <a:ext cx="124" cy="83"/>
              </a:xfrm>
              <a:custGeom>
                <a:avLst/>
                <a:gdLst>
                  <a:gd name="T0" fmla="*/ 0 w 33"/>
                  <a:gd name="T1" fmla="*/ 13 h 22"/>
                  <a:gd name="T2" fmla="*/ 0 w 33"/>
                  <a:gd name="T3" fmla="*/ 10 h 22"/>
                  <a:gd name="T4" fmla="*/ 20 w 33"/>
                  <a:gd name="T5" fmla="*/ 0 h 22"/>
                  <a:gd name="T6" fmla="*/ 33 w 33"/>
                  <a:gd name="T7" fmla="*/ 10 h 22"/>
                  <a:gd name="T8" fmla="*/ 33 w 33"/>
                  <a:gd name="T9" fmla="*/ 10 h 22"/>
                  <a:gd name="T10" fmla="*/ 33 w 33"/>
                  <a:gd name="T11" fmla="*/ 10 h 22"/>
                  <a:gd name="T12" fmla="*/ 33 w 33"/>
                  <a:gd name="T13" fmla="*/ 10 h 22"/>
                  <a:gd name="T14" fmla="*/ 33 w 33"/>
                  <a:gd name="T15" fmla="*/ 10 h 22"/>
                  <a:gd name="T16" fmla="*/ 33 w 33"/>
                  <a:gd name="T17" fmla="*/ 10 h 22"/>
                  <a:gd name="T18" fmla="*/ 33 w 33"/>
                  <a:gd name="T19" fmla="*/ 10 h 22"/>
                  <a:gd name="T20" fmla="*/ 33 w 33"/>
                  <a:gd name="T21" fmla="*/ 12 h 22"/>
                  <a:gd name="T22" fmla="*/ 13 w 33"/>
                  <a:gd name="T23" fmla="*/ 22 h 22"/>
                  <a:gd name="T24" fmla="*/ 0 w 33"/>
                  <a:gd name="T25" fmla="*/ 13 h 22"/>
                  <a:gd name="T26" fmla="*/ 0 w 33"/>
                  <a:gd name="T27" fmla="*/ 13 h 22"/>
                  <a:gd name="T28" fmla="*/ 0 w 33"/>
                  <a:gd name="T29"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22">
                    <a:moveTo>
                      <a:pt x="0" y="13"/>
                    </a:moveTo>
                    <a:cubicBezTo>
                      <a:pt x="0" y="13"/>
                      <a:pt x="0" y="10"/>
                      <a:pt x="0" y="10"/>
                    </a:cubicBezTo>
                    <a:cubicBezTo>
                      <a:pt x="8" y="6"/>
                      <a:pt x="12" y="4"/>
                      <a:pt x="20" y="0"/>
                    </a:cubicBezTo>
                    <a:cubicBezTo>
                      <a:pt x="26" y="4"/>
                      <a:pt x="29" y="6"/>
                      <a:pt x="33" y="10"/>
                    </a:cubicBezTo>
                    <a:cubicBezTo>
                      <a:pt x="33" y="10"/>
                      <a:pt x="33" y="10"/>
                      <a:pt x="33" y="10"/>
                    </a:cubicBezTo>
                    <a:cubicBezTo>
                      <a:pt x="33" y="10"/>
                      <a:pt x="33" y="10"/>
                      <a:pt x="33" y="10"/>
                    </a:cubicBezTo>
                    <a:cubicBezTo>
                      <a:pt x="33" y="10"/>
                      <a:pt x="33" y="10"/>
                      <a:pt x="33" y="10"/>
                    </a:cubicBezTo>
                    <a:cubicBezTo>
                      <a:pt x="33" y="10"/>
                      <a:pt x="33" y="10"/>
                      <a:pt x="33" y="10"/>
                    </a:cubicBezTo>
                    <a:cubicBezTo>
                      <a:pt x="33" y="10"/>
                      <a:pt x="33" y="10"/>
                      <a:pt x="33" y="10"/>
                    </a:cubicBezTo>
                    <a:cubicBezTo>
                      <a:pt x="33" y="10"/>
                      <a:pt x="33" y="10"/>
                      <a:pt x="33" y="10"/>
                    </a:cubicBezTo>
                    <a:cubicBezTo>
                      <a:pt x="33" y="10"/>
                      <a:pt x="33" y="12"/>
                      <a:pt x="33" y="12"/>
                    </a:cubicBezTo>
                    <a:cubicBezTo>
                      <a:pt x="25" y="16"/>
                      <a:pt x="21" y="18"/>
                      <a:pt x="13" y="22"/>
                    </a:cubicBezTo>
                    <a:cubicBezTo>
                      <a:pt x="8" y="19"/>
                      <a:pt x="6" y="17"/>
                      <a:pt x="0" y="13"/>
                    </a:cubicBezTo>
                    <a:cubicBezTo>
                      <a:pt x="0" y="13"/>
                      <a:pt x="0" y="13"/>
                      <a:pt x="0" y="13"/>
                    </a:cubicBezTo>
                    <a:cubicBezTo>
                      <a:pt x="0" y="13"/>
                      <a:pt x="0" y="13"/>
                      <a:pt x="0" y="13"/>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8" name="Freeform 57"/>
              <p:cNvSpPr/>
              <p:nvPr/>
            </p:nvSpPr>
            <p:spPr bwMode="auto">
              <a:xfrm>
                <a:off x="3687" y="2576"/>
                <a:ext cx="90" cy="64"/>
              </a:xfrm>
              <a:custGeom>
                <a:avLst/>
                <a:gdLst>
                  <a:gd name="T0" fmla="*/ 24 w 24"/>
                  <a:gd name="T1" fmla="*/ 10 h 17"/>
                  <a:gd name="T2" fmla="*/ 10 w 24"/>
                  <a:gd name="T3" fmla="*/ 17 h 17"/>
                  <a:gd name="T4" fmla="*/ 0 w 24"/>
                  <a:gd name="T5" fmla="*/ 10 h 17"/>
                  <a:gd name="T6" fmla="*/ 0 w 24"/>
                  <a:gd name="T7" fmla="*/ 7 h 17"/>
                  <a:gd name="T8" fmla="*/ 14 w 24"/>
                  <a:gd name="T9" fmla="*/ 0 h 17"/>
                  <a:gd name="T10" fmla="*/ 24 w 24"/>
                  <a:gd name="T11" fmla="*/ 7 h 17"/>
                  <a:gd name="T12" fmla="*/ 24 w 24"/>
                  <a:gd name="T13" fmla="*/ 7 h 17"/>
                  <a:gd name="T14" fmla="*/ 24 w 24"/>
                  <a:gd name="T15" fmla="*/ 7 h 17"/>
                  <a:gd name="T16" fmla="*/ 24 w 24"/>
                  <a:gd name="T17" fmla="*/ 7 h 17"/>
                  <a:gd name="T18" fmla="*/ 24 w 24"/>
                  <a:gd name="T19" fmla="*/ 7 h 17"/>
                  <a:gd name="T20" fmla="*/ 24 w 24"/>
                  <a:gd name="T21" fmla="*/ 7 h 17"/>
                  <a:gd name="T22" fmla="*/ 24 w 24"/>
                  <a:gd name="T23" fmla="*/ 8 h 17"/>
                  <a:gd name="T24" fmla="*/ 24 w 24"/>
                  <a:gd name="T25" fmla="*/ 8 h 17"/>
                  <a:gd name="T26" fmla="*/ 24 w 24"/>
                  <a:gd name="T27" fmla="*/ 8 h 17"/>
                  <a:gd name="T28" fmla="*/ 24 w 24"/>
                  <a:gd name="T2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7">
                    <a:moveTo>
                      <a:pt x="24" y="10"/>
                    </a:moveTo>
                    <a:cubicBezTo>
                      <a:pt x="19" y="13"/>
                      <a:pt x="16" y="14"/>
                      <a:pt x="10" y="17"/>
                    </a:cubicBezTo>
                    <a:cubicBezTo>
                      <a:pt x="6" y="14"/>
                      <a:pt x="4" y="13"/>
                      <a:pt x="0" y="10"/>
                    </a:cubicBezTo>
                    <a:cubicBezTo>
                      <a:pt x="0" y="10"/>
                      <a:pt x="0" y="7"/>
                      <a:pt x="0" y="7"/>
                    </a:cubicBezTo>
                    <a:cubicBezTo>
                      <a:pt x="5" y="4"/>
                      <a:pt x="8" y="3"/>
                      <a:pt x="14" y="0"/>
                    </a:cubicBezTo>
                    <a:cubicBezTo>
                      <a:pt x="18" y="3"/>
                      <a:pt x="21" y="5"/>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8"/>
                      <a:pt x="24" y="8"/>
                      <a:pt x="24" y="8"/>
                    </a:cubicBezTo>
                    <a:cubicBezTo>
                      <a:pt x="24" y="8"/>
                      <a:pt x="24" y="8"/>
                      <a:pt x="24" y="8"/>
                    </a:cubicBezTo>
                    <a:cubicBezTo>
                      <a:pt x="24" y="8"/>
                      <a:pt x="24" y="8"/>
                      <a:pt x="24" y="8"/>
                    </a:cubicBezTo>
                    <a:cubicBezTo>
                      <a:pt x="24" y="8"/>
                      <a:pt x="24" y="10"/>
                      <a:pt x="24" y="10"/>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9" name="Freeform 58"/>
              <p:cNvSpPr/>
              <p:nvPr/>
            </p:nvSpPr>
            <p:spPr bwMode="auto">
              <a:xfrm>
                <a:off x="3702" y="2610"/>
                <a:ext cx="124" cy="79"/>
              </a:xfrm>
              <a:custGeom>
                <a:avLst/>
                <a:gdLst>
                  <a:gd name="T0" fmla="*/ 33 w 33"/>
                  <a:gd name="T1" fmla="*/ 10 h 21"/>
                  <a:gd name="T2" fmla="*/ 9 w 33"/>
                  <a:gd name="T3" fmla="*/ 21 h 21"/>
                  <a:gd name="T4" fmla="*/ 0 w 33"/>
                  <a:gd name="T5" fmla="*/ 15 h 21"/>
                  <a:gd name="T6" fmla="*/ 0 w 33"/>
                  <a:gd name="T7" fmla="*/ 14 h 21"/>
                  <a:gd name="T8" fmla="*/ 0 w 33"/>
                  <a:gd name="T9" fmla="*/ 12 h 21"/>
                  <a:gd name="T10" fmla="*/ 0 w 33"/>
                  <a:gd name="T11" fmla="*/ 12 h 21"/>
                  <a:gd name="T12" fmla="*/ 0 w 33"/>
                  <a:gd name="T13" fmla="*/ 12 h 21"/>
                  <a:gd name="T14" fmla="*/ 23 w 33"/>
                  <a:gd name="T15" fmla="*/ 0 h 21"/>
                  <a:gd name="T16" fmla="*/ 33 w 33"/>
                  <a:gd name="T17" fmla="*/ 7 h 21"/>
                  <a:gd name="T18" fmla="*/ 32 w 33"/>
                  <a:gd name="T19" fmla="*/ 7 h 21"/>
                  <a:gd name="T20" fmla="*/ 33 w 33"/>
                  <a:gd name="T21" fmla="*/ 7 h 21"/>
                  <a:gd name="T22" fmla="*/ 32 w 33"/>
                  <a:gd name="T23" fmla="*/ 7 h 21"/>
                  <a:gd name="T24" fmla="*/ 33 w 33"/>
                  <a:gd name="T25"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1">
                    <a:moveTo>
                      <a:pt x="33" y="10"/>
                    </a:moveTo>
                    <a:cubicBezTo>
                      <a:pt x="23" y="14"/>
                      <a:pt x="18" y="16"/>
                      <a:pt x="9" y="21"/>
                    </a:cubicBezTo>
                    <a:cubicBezTo>
                      <a:pt x="6" y="18"/>
                      <a:pt x="4" y="17"/>
                      <a:pt x="0" y="15"/>
                    </a:cubicBezTo>
                    <a:cubicBezTo>
                      <a:pt x="0" y="14"/>
                      <a:pt x="0" y="14"/>
                      <a:pt x="0" y="14"/>
                    </a:cubicBezTo>
                    <a:cubicBezTo>
                      <a:pt x="0" y="14"/>
                      <a:pt x="0" y="12"/>
                      <a:pt x="0" y="12"/>
                    </a:cubicBezTo>
                    <a:cubicBezTo>
                      <a:pt x="0" y="12"/>
                      <a:pt x="0" y="12"/>
                      <a:pt x="0" y="12"/>
                    </a:cubicBezTo>
                    <a:cubicBezTo>
                      <a:pt x="0" y="12"/>
                      <a:pt x="0" y="12"/>
                      <a:pt x="0" y="12"/>
                    </a:cubicBezTo>
                    <a:cubicBezTo>
                      <a:pt x="9" y="7"/>
                      <a:pt x="14" y="5"/>
                      <a:pt x="23" y="0"/>
                    </a:cubicBezTo>
                    <a:cubicBezTo>
                      <a:pt x="27" y="3"/>
                      <a:pt x="29" y="4"/>
                      <a:pt x="33" y="7"/>
                    </a:cubicBezTo>
                    <a:cubicBezTo>
                      <a:pt x="32" y="7"/>
                      <a:pt x="32" y="7"/>
                      <a:pt x="32" y="7"/>
                    </a:cubicBezTo>
                    <a:cubicBezTo>
                      <a:pt x="32" y="7"/>
                      <a:pt x="32" y="7"/>
                      <a:pt x="33" y="7"/>
                    </a:cubicBezTo>
                    <a:cubicBezTo>
                      <a:pt x="32" y="7"/>
                      <a:pt x="32" y="7"/>
                      <a:pt x="32" y="7"/>
                    </a:cubicBezTo>
                    <a:cubicBezTo>
                      <a:pt x="32" y="7"/>
                      <a:pt x="32" y="9"/>
                      <a:pt x="33" y="10"/>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0" name="Freeform 59"/>
              <p:cNvSpPr/>
              <p:nvPr/>
            </p:nvSpPr>
            <p:spPr bwMode="auto">
              <a:xfrm>
                <a:off x="3104" y="2900"/>
                <a:ext cx="124" cy="79"/>
              </a:xfrm>
              <a:custGeom>
                <a:avLst/>
                <a:gdLst>
                  <a:gd name="T0" fmla="*/ 0 w 33"/>
                  <a:gd name="T1" fmla="*/ 11 h 21"/>
                  <a:gd name="T2" fmla="*/ 0 w 33"/>
                  <a:gd name="T3" fmla="*/ 11 h 21"/>
                  <a:gd name="T4" fmla="*/ 23 w 33"/>
                  <a:gd name="T5" fmla="*/ 0 h 21"/>
                  <a:gd name="T6" fmla="*/ 33 w 33"/>
                  <a:gd name="T7" fmla="*/ 7 h 21"/>
                  <a:gd name="T8" fmla="*/ 33 w 33"/>
                  <a:gd name="T9" fmla="*/ 7 h 21"/>
                  <a:gd name="T10" fmla="*/ 33 w 33"/>
                  <a:gd name="T11" fmla="*/ 9 h 21"/>
                  <a:gd name="T12" fmla="*/ 33 w 33"/>
                  <a:gd name="T13" fmla="*/ 9 h 21"/>
                  <a:gd name="T14" fmla="*/ 33 w 33"/>
                  <a:gd name="T15" fmla="*/ 9 h 21"/>
                  <a:gd name="T16" fmla="*/ 33 w 33"/>
                  <a:gd name="T17" fmla="*/ 9 h 21"/>
                  <a:gd name="T18" fmla="*/ 9 w 33"/>
                  <a:gd name="T19" fmla="*/ 21 h 21"/>
                  <a:gd name="T20" fmla="*/ 0 w 33"/>
                  <a:gd name="T21" fmla="*/ 14 h 21"/>
                  <a:gd name="T22" fmla="*/ 0 w 33"/>
                  <a:gd name="T23" fmla="*/ 12 h 21"/>
                  <a:gd name="T24" fmla="*/ 0 w 33"/>
                  <a:gd name="T25"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1">
                    <a:moveTo>
                      <a:pt x="0" y="11"/>
                    </a:moveTo>
                    <a:cubicBezTo>
                      <a:pt x="0" y="11"/>
                      <a:pt x="0" y="11"/>
                      <a:pt x="0" y="11"/>
                    </a:cubicBezTo>
                    <a:cubicBezTo>
                      <a:pt x="9" y="7"/>
                      <a:pt x="14" y="5"/>
                      <a:pt x="23" y="0"/>
                    </a:cubicBezTo>
                    <a:cubicBezTo>
                      <a:pt x="27" y="3"/>
                      <a:pt x="29" y="4"/>
                      <a:pt x="33" y="7"/>
                    </a:cubicBezTo>
                    <a:cubicBezTo>
                      <a:pt x="33" y="7"/>
                      <a:pt x="33" y="7"/>
                      <a:pt x="33" y="7"/>
                    </a:cubicBezTo>
                    <a:cubicBezTo>
                      <a:pt x="33" y="7"/>
                      <a:pt x="33" y="9"/>
                      <a:pt x="33" y="9"/>
                    </a:cubicBezTo>
                    <a:cubicBezTo>
                      <a:pt x="33" y="9"/>
                      <a:pt x="33" y="9"/>
                      <a:pt x="33" y="9"/>
                    </a:cubicBezTo>
                    <a:cubicBezTo>
                      <a:pt x="33" y="9"/>
                      <a:pt x="33" y="9"/>
                      <a:pt x="33" y="9"/>
                    </a:cubicBezTo>
                    <a:cubicBezTo>
                      <a:pt x="33" y="9"/>
                      <a:pt x="33" y="9"/>
                      <a:pt x="33" y="9"/>
                    </a:cubicBezTo>
                    <a:cubicBezTo>
                      <a:pt x="24" y="14"/>
                      <a:pt x="19" y="16"/>
                      <a:pt x="9" y="21"/>
                    </a:cubicBezTo>
                    <a:cubicBezTo>
                      <a:pt x="5" y="18"/>
                      <a:pt x="4" y="17"/>
                      <a:pt x="0" y="14"/>
                    </a:cubicBezTo>
                    <a:cubicBezTo>
                      <a:pt x="0" y="14"/>
                      <a:pt x="0" y="12"/>
                      <a:pt x="0" y="12"/>
                    </a:cubicBezTo>
                    <a:cubicBezTo>
                      <a:pt x="0" y="12"/>
                      <a:pt x="0" y="11"/>
                      <a:pt x="0" y="11"/>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1" name="Freeform 60"/>
              <p:cNvSpPr/>
              <p:nvPr/>
            </p:nvSpPr>
            <p:spPr bwMode="auto">
              <a:xfrm>
                <a:off x="3149" y="2915"/>
                <a:ext cx="165" cy="98"/>
              </a:xfrm>
              <a:custGeom>
                <a:avLst/>
                <a:gdLst>
                  <a:gd name="T0" fmla="*/ 1 w 44"/>
                  <a:gd name="T1" fmla="*/ 18 h 26"/>
                  <a:gd name="T2" fmla="*/ 0 w 44"/>
                  <a:gd name="T3" fmla="*/ 18 h 26"/>
                  <a:gd name="T4" fmla="*/ 1 w 44"/>
                  <a:gd name="T5" fmla="*/ 18 h 26"/>
                  <a:gd name="T6" fmla="*/ 0 w 44"/>
                  <a:gd name="T7" fmla="*/ 18 h 26"/>
                  <a:gd name="T8" fmla="*/ 1 w 44"/>
                  <a:gd name="T9" fmla="*/ 18 h 26"/>
                  <a:gd name="T10" fmla="*/ 0 w 44"/>
                  <a:gd name="T11" fmla="*/ 18 h 26"/>
                  <a:gd name="T12" fmla="*/ 1 w 44"/>
                  <a:gd name="T13" fmla="*/ 18 h 26"/>
                  <a:gd name="T14" fmla="*/ 0 w 44"/>
                  <a:gd name="T15" fmla="*/ 17 h 26"/>
                  <a:gd name="T16" fmla="*/ 1 w 44"/>
                  <a:gd name="T17" fmla="*/ 17 h 26"/>
                  <a:gd name="T18" fmla="*/ 0 w 44"/>
                  <a:gd name="T19" fmla="*/ 17 h 26"/>
                  <a:gd name="T20" fmla="*/ 1 w 44"/>
                  <a:gd name="T21" fmla="*/ 17 h 26"/>
                  <a:gd name="T22" fmla="*/ 0 w 44"/>
                  <a:gd name="T23" fmla="*/ 17 h 26"/>
                  <a:gd name="T24" fmla="*/ 1 w 44"/>
                  <a:gd name="T25" fmla="*/ 17 h 26"/>
                  <a:gd name="T26" fmla="*/ 0 w 44"/>
                  <a:gd name="T27" fmla="*/ 17 h 26"/>
                  <a:gd name="T28" fmla="*/ 1 w 44"/>
                  <a:gd name="T29" fmla="*/ 16 h 26"/>
                  <a:gd name="T30" fmla="*/ 0 w 44"/>
                  <a:gd name="T31" fmla="*/ 16 h 26"/>
                  <a:gd name="T32" fmla="*/ 1 w 44"/>
                  <a:gd name="T33" fmla="*/ 16 h 26"/>
                  <a:gd name="T34" fmla="*/ 44 w 44"/>
                  <a:gd name="T35" fmla="*/ 7 h 26"/>
                  <a:gd name="T36" fmla="*/ 44 w 44"/>
                  <a:gd name="T37" fmla="*/ 7 h 26"/>
                  <a:gd name="T38" fmla="*/ 44 w 44"/>
                  <a:gd name="T39" fmla="*/ 7 h 26"/>
                  <a:gd name="T40" fmla="*/ 44 w 44"/>
                  <a:gd name="T41" fmla="*/ 7 h 26"/>
                  <a:gd name="T42" fmla="*/ 44 w 44"/>
                  <a:gd name="T43" fmla="*/ 7 h 26"/>
                  <a:gd name="T44" fmla="*/ 44 w 44"/>
                  <a:gd name="T45" fmla="*/ 8 h 26"/>
                  <a:gd name="T46" fmla="*/ 44 w 44"/>
                  <a:gd name="T47" fmla="*/ 8 h 26"/>
                  <a:gd name="T48" fmla="*/ 44 w 44"/>
                  <a:gd name="T49" fmla="*/ 8 h 26"/>
                  <a:gd name="T50" fmla="*/ 44 w 44"/>
                  <a:gd name="T51" fmla="*/ 8 h 26"/>
                  <a:gd name="T52" fmla="*/ 44 w 44"/>
                  <a:gd name="T53" fmla="*/ 8 h 26"/>
                  <a:gd name="T54" fmla="*/ 44 w 44"/>
                  <a:gd name="T55" fmla="*/ 8 h 26"/>
                  <a:gd name="T56" fmla="*/ 44 w 44"/>
                  <a:gd name="T57" fmla="*/ 8 h 26"/>
                  <a:gd name="T58" fmla="*/ 44 w 44"/>
                  <a:gd name="T59" fmla="*/ 8 h 26"/>
                  <a:gd name="T60" fmla="*/ 44 w 44"/>
                  <a:gd name="T61" fmla="*/ 9 h 26"/>
                  <a:gd name="T62" fmla="*/ 44 w 44"/>
                  <a:gd name="T63" fmla="*/ 9 h 26"/>
                  <a:gd name="T64" fmla="*/ 44 w 44"/>
                  <a:gd name="T65" fmla="*/ 9 h 26"/>
                  <a:gd name="T66" fmla="*/ 44 w 44"/>
                  <a:gd name="T67" fmla="*/ 9 h 26"/>
                  <a:gd name="T68" fmla="*/ 44 w 44"/>
                  <a:gd name="T69" fmla="*/ 9 h 26"/>
                  <a:gd name="T70" fmla="*/ 44 w 44"/>
                  <a:gd name="T71" fmla="*/ 9 h 26"/>
                  <a:gd name="T72" fmla="*/ 44 w 44"/>
                  <a:gd name="T73" fmla="*/ 9 h 26"/>
                  <a:gd name="T74" fmla="*/ 44 w 44"/>
                  <a:gd name="T75" fmla="*/ 10 h 26"/>
                  <a:gd name="T76" fmla="*/ 11 w 44"/>
                  <a:gd name="T77" fmla="*/ 26 h 26"/>
                  <a:gd name="T78" fmla="*/ 0 w 44"/>
                  <a:gd name="T79" fmla="*/ 19 h 26"/>
                  <a:gd name="T80" fmla="*/ 1 w 44"/>
                  <a:gd name="T81" fmla="*/ 19 h 26"/>
                  <a:gd name="T82" fmla="*/ 0 w 44"/>
                  <a:gd name="T83" fmla="*/ 19 h 26"/>
                  <a:gd name="T84" fmla="*/ 1 w 44"/>
                  <a:gd name="T8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26">
                    <a:moveTo>
                      <a:pt x="1" y="18"/>
                    </a:moveTo>
                    <a:cubicBezTo>
                      <a:pt x="1" y="18"/>
                      <a:pt x="1" y="18"/>
                      <a:pt x="0" y="18"/>
                    </a:cubicBezTo>
                    <a:cubicBezTo>
                      <a:pt x="1" y="18"/>
                      <a:pt x="1" y="18"/>
                      <a:pt x="1" y="18"/>
                    </a:cubicBezTo>
                    <a:cubicBezTo>
                      <a:pt x="1" y="18"/>
                      <a:pt x="1" y="18"/>
                      <a:pt x="0" y="18"/>
                    </a:cubicBezTo>
                    <a:cubicBezTo>
                      <a:pt x="1" y="18"/>
                      <a:pt x="1" y="18"/>
                      <a:pt x="1" y="18"/>
                    </a:cubicBezTo>
                    <a:cubicBezTo>
                      <a:pt x="1" y="18"/>
                      <a:pt x="1" y="18"/>
                      <a:pt x="0" y="18"/>
                    </a:cubicBezTo>
                    <a:cubicBezTo>
                      <a:pt x="1" y="18"/>
                      <a:pt x="1" y="18"/>
                      <a:pt x="1" y="18"/>
                    </a:cubicBezTo>
                    <a:cubicBezTo>
                      <a:pt x="1" y="18"/>
                      <a:pt x="1" y="18"/>
                      <a:pt x="0" y="18"/>
                    </a:cubicBezTo>
                    <a:cubicBezTo>
                      <a:pt x="1" y="18"/>
                      <a:pt x="1" y="18"/>
                      <a:pt x="1" y="18"/>
                    </a:cubicBezTo>
                    <a:cubicBezTo>
                      <a:pt x="1" y="18"/>
                      <a:pt x="1" y="18"/>
                      <a:pt x="0" y="18"/>
                    </a:cubicBezTo>
                    <a:cubicBezTo>
                      <a:pt x="1" y="18"/>
                      <a:pt x="1" y="18"/>
                      <a:pt x="1" y="18"/>
                    </a:cubicBezTo>
                    <a:cubicBezTo>
                      <a:pt x="1" y="18"/>
                      <a:pt x="1" y="18"/>
                      <a:pt x="0" y="18"/>
                    </a:cubicBezTo>
                    <a:cubicBezTo>
                      <a:pt x="1" y="18"/>
                      <a:pt x="1" y="18"/>
                      <a:pt x="1" y="18"/>
                    </a:cubicBezTo>
                    <a:cubicBezTo>
                      <a:pt x="1" y="18"/>
                      <a:pt x="1" y="18"/>
                      <a:pt x="0" y="18"/>
                    </a:cubicBezTo>
                    <a:cubicBezTo>
                      <a:pt x="1" y="18"/>
                      <a:pt x="1" y="18"/>
                      <a:pt x="1" y="18"/>
                    </a:cubicBezTo>
                    <a:cubicBezTo>
                      <a:pt x="1" y="18"/>
                      <a:pt x="1" y="18"/>
                      <a:pt x="0" y="18"/>
                    </a:cubicBezTo>
                    <a:cubicBezTo>
                      <a:pt x="1" y="18"/>
                      <a:pt x="1" y="18"/>
                      <a:pt x="1" y="18"/>
                    </a:cubicBezTo>
                    <a:cubicBezTo>
                      <a:pt x="1" y="18"/>
                      <a:pt x="1" y="18"/>
                      <a:pt x="0" y="18"/>
                    </a:cubicBezTo>
                    <a:cubicBezTo>
                      <a:pt x="1" y="18"/>
                      <a:pt x="1" y="18"/>
                      <a:pt x="1" y="18"/>
                    </a:cubicBezTo>
                    <a:cubicBezTo>
                      <a:pt x="1" y="18"/>
                      <a:pt x="1" y="18"/>
                      <a:pt x="0" y="18"/>
                    </a:cubicBezTo>
                    <a:cubicBezTo>
                      <a:pt x="1" y="18"/>
                      <a:pt x="1" y="18"/>
                      <a:pt x="1" y="18"/>
                    </a:cubicBezTo>
                    <a:cubicBezTo>
                      <a:pt x="1" y="18"/>
                      <a:pt x="1" y="17"/>
                      <a:pt x="0" y="17"/>
                    </a:cubicBezTo>
                    <a:cubicBezTo>
                      <a:pt x="1" y="17"/>
                      <a:pt x="1" y="17"/>
                      <a:pt x="1" y="17"/>
                    </a:cubicBezTo>
                    <a:cubicBezTo>
                      <a:pt x="1" y="17"/>
                      <a:pt x="1" y="17"/>
                      <a:pt x="0" y="17"/>
                    </a:cubicBezTo>
                    <a:cubicBezTo>
                      <a:pt x="1" y="17"/>
                      <a:pt x="1" y="17"/>
                      <a:pt x="1" y="17"/>
                    </a:cubicBezTo>
                    <a:cubicBezTo>
                      <a:pt x="1" y="17"/>
                      <a:pt x="1" y="17"/>
                      <a:pt x="0" y="17"/>
                    </a:cubicBezTo>
                    <a:cubicBezTo>
                      <a:pt x="1" y="17"/>
                      <a:pt x="1" y="17"/>
                      <a:pt x="1" y="17"/>
                    </a:cubicBezTo>
                    <a:cubicBezTo>
                      <a:pt x="1" y="17"/>
                      <a:pt x="1" y="17"/>
                      <a:pt x="0" y="17"/>
                    </a:cubicBezTo>
                    <a:cubicBezTo>
                      <a:pt x="1" y="17"/>
                      <a:pt x="1" y="17"/>
                      <a:pt x="1" y="17"/>
                    </a:cubicBezTo>
                    <a:cubicBezTo>
                      <a:pt x="1" y="17"/>
                      <a:pt x="1" y="17"/>
                      <a:pt x="0" y="17"/>
                    </a:cubicBezTo>
                    <a:cubicBezTo>
                      <a:pt x="1" y="17"/>
                      <a:pt x="1" y="17"/>
                      <a:pt x="1" y="17"/>
                    </a:cubicBezTo>
                    <a:cubicBezTo>
                      <a:pt x="1" y="17"/>
                      <a:pt x="1" y="17"/>
                      <a:pt x="0" y="17"/>
                    </a:cubicBezTo>
                    <a:cubicBezTo>
                      <a:pt x="1" y="17"/>
                      <a:pt x="1" y="17"/>
                      <a:pt x="1" y="17"/>
                    </a:cubicBezTo>
                    <a:cubicBezTo>
                      <a:pt x="1" y="17"/>
                      <a:pt x="1" y="17"/>
                      <a:pt x="0" y="17"/>
                    </a:cubicBezTo>
                    <a:cubicBezTo>
                      <a:pt x="1" y="17"/>
                      <a:pt x="1" y="17"/>
                      <a:pt x="1" y="17"/>
                    </a:cubicBezTo>
                    <a:cubicBezTo>
                      <a:pt x="1" y="17"/>
                      <a:pt x="1" y="17"/>
                      <a:pt x="0" y="17"/>
                    </a:cubicBezTo>
                    <a:cubicBezTo>
                      <a:pt x="1" y="17"/>
                      <a:pt x="1" y="17"/>
                      <a:pt x="1" y="17"/>
                    </a:cubicBezTo>
                    <a:cubicBezTo>
                      <a:pt x="1" y="17"/>
                      <a:pt x="1" y="17"/>
                      <a:pt x="0" y="17"/>
                    </a:cubicBezTo>
                    <a:cubicBezTo>
                      <a:pt x="1" y="17"/>
                      <a:pt x="1" y="17"/>
                      <a:pt x="1" y="17"/>
                    </a:cubicBezTo>
                    <a:cubicBezTo>
                      <a:pt x="1" y="17"/>
                      <a:pt x="1" y="17"/>
                      <a:pt x="0" y="17"/>
                    </a:cubicBezTo>
                    <a:cubicBezTo>
                      <a:pt x="1" y="17"/>
                      <a:pt x="1" y="17"/>
                      <a:pt x="1" y="17"/>
                    </a:cubicBezTo>
                    <a:cubicBezTo>
                      <a:pt x="1" y="17"/>
                      <a:pt x="1" y="17"/>
                      <a:pt x="0" y="17"/>
                    </a:cubicBezTo>
                    <a:cubicBezTo>
                      <a:pt x="1" y="17"/>
                      <a:pt x="1" y="17"/>
                      <a:pt x="1" y="17"/>
                    </a:cubicBezTo>
                    <a:cubicBezTo>
                      <a:pt x="1" y="17"/>
                      <a:pt x="1" y="17"/>
                      <a:pt x="0" y="16"/>
                    </a:cubicBezTo>
                    <a:cubicBezTo>
                      <a:pt x="1" y="16"/>
                      <a:pt x="1" y="16"/>
                      <a:pt x="1" y="16"/>
                    </a:cubicBezTo>
                    <a:cubicBezTo>
                      <a:pt x="1" y="16"/>
                      <a:pt x="1" y="16"/>
                      <a:pt x="0" y="16"/>
                    </a:cubicBezTo>
                    <a:cubicBezTo>
                      <a:pt x="1" y="16"/>
                      <a:pt x="1" y="16"/>
                      <a:pt x="1" y="16"/>
                    </a:cubicBezTo>
                    <a:cubicBezTo>
                      <a:pt x="1" y="16"/>
                      <a:pt x="1" y="16"/>
                      <a:pt x="0" y="16"/>
                    </a:cubicBezTo>
                    <a:cubicBezTo>
                      <a:pt x="1" y="16"/>
                      <a:pt x="1" y="16"/>
                      <a:pt x="1" y="16"/>
                    </a:cubicBezTo>
                    <a:cubicBezTo>
                      <a:pt x="1" y="16"/>
                      <a:pt x="1" y="16"/>
                      <a:pt x="0" y="16"/>
                    </a:cubicBezTo>
                    <a:cubicBezTo>
                      <a:pt x="1" y="16"/>
                      <a:pt x="1" y="16"/>
                      <a:pt x="1" y="16"/>
                    </a:cubicBezTo>
                    <a:cubicBezTo>
                      <a:pt x="1" y="16"/>
                      <a:pt x="1" y="16"/>
                      <a:pt x="0" y="16"/>
                    </a:cubicBezTo>
                    <a:cubicBezTo>
                      <a:pt x="14" y="10"/>
                      <a:pt x="20" y="6"/>
                      <a:pt x="33" y="0"/>
                    </a:cubicBezTo>
                    <a:cubicBezTo>
                      <a:pt x="37" y="3"/>
                      <a:pt x="39" y="4"/>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10"/>
                    </a:cubicBezTo>
                    <a:cubicBezTo>
                      <a:pt x="44" y="10"/>
                      <a:pt x="44" y="10"/>
                      <a:pt x="44" y="10"/>
                    </a:cubicBezTo>
                    <a:cubicBezTo>
                      <a:pt x="44" y="10"/>
                      <a:pt x="44" y="10"/>
                      <a:pt x="44" y="10"/>
                    </a:cubicBezTo>
                    <a:cubicBezTo>
                      <a:pt x="44" y="10"/>
                      <a:pt x="44" y="10"/>
                      <a:pt x="44" y="10"/>
                    </a:cubicBezTo>
                    <a:cubicBezTo>
                      <a:pt x="31" y="16"/>
                      <a:pt x="24" y="19"/>
                      <a:pt x="11" y="26"/>
                    </a:cubicBezTo>
                    <a:cubicBezTo>
                      <a:pt x="6" y="23"/>
                      <a:pt x="4" y="21"/>
                      <a:pt x="0" y="19"/>
                    </a:cubicBezTo>
                    <a:cubicBezTo>
                      <a:pt x="1" y="19"/>
                      <a:pt x="1" y="19"/>
                      <a:pt x="1" y="19"/>
                    </a:cubicBezTo>
                    <a:cubicBezTo>
                      <a:pt x="1" y="19"/>
                      <a:pt x="1" y="19"/>
                      <a:pt x="0" y="19"/>
                    </a:cubicBezTo>
                    <a:cubicBezTo>
                      <a:pt x="1" y="19"/>
                      <a:pt x="1" y="19"/>
                      <a:pt x="1" y="19"/>
                    </a:cubicBezTo>
                    <a:cubicBezTo>
                      <a:pt x="1" y="19"/>
                      <a:pt x="1" y="19"/>
                      <a:pt x="0" y="19"/>
                    </a:cubicBezTo>
                    <a:cubicBezTo>
                      <a:pt x="1" y="19"/>
                      <a:pt x="1" y="19"/>
                      <a:pt x="1" y="19"/>
                    </a:cubicBezTo>
                    <a:cubicBezTo>
                      <a:pt x="1" y="19"/>
                      <a:pt x="1" y="19"/>
                      <a:pt x="0" y="19"/>
                    </a:cubicBezTo>
                    <a:cubicBezTo>
                      <a:pt x="1" y="19"/>
                      <a:pt x="1" y="19"/>
                      <a:pt x="1" y="19"/>
                    </a:cubicBezTo>
                    <a:cubicBezTo>
                      <a:pt x="1" y="19"/>
                      <a:pt x="1" y="19"/>
                      <a:pt x="0" y="19"/>
                    </a:cubicBezTo>
                    <a:cubicBezTo>
                      <a:pt x="1" y="19"/>
                      <a:pt x="1" y="19"/>
                      <a:pt x="1" y="18"/>
                    </a:cubicBezTo>
                    <a:cubicBezTo>
                      <a:pt x="1" y="18"/>
                      <a:pt x="0" y="18"/>
                      <a:pt x="0" y="18"/>
                    </a:cubicBezTo>
                    <a:cubicBezTo>
                      <a:pt x="1" y="18"/>
                      <a:pt x="1" y="18"/>
                      <a:pt x="1" y="18"/>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2" name="Freeform 61"/>
              <p:cNvSpPr/>
              <p:nvPr/>
            </p:nvSpPr>
            <p:spPr bwMode="auto">
              <a:xfrm>
                <a:off x="3713" y="2644"/>
                <a:ext cx="158" cy="94"/>
              </a:xfrm>
              <a:custGeom>
                <a:avLst/>
                <a:gdLst>
                  <a:gd name="T0" fmla="*/ 42 w 42"/>
                  <a:gd name="T1" fmla="*/ 9 h 25"/>
                  <a:gd name="T2" fmla="*/ 10 w 42"/>
                  <a:gd name="T3" fmla="*/ 25 h 25"/>
                  <a:gd name="T4" fmla="*/ 0 w 42"/>
                  <a:gd name="T5" fmla="*/ 19 h 25"/>
                  <a:gd name="T6" fmla="*/ 0 w 42"/>
                  <a:gd name="T7" fmla="*/ 18 h 25"/>
                  <a:gd name="T8" fmla="*/ 0 w 42"/>
                  <a:gd name="T9" fmla="*/ 18 h 25"/>
                  <a:gd name="T10" fmla="*/ 0 w 42"/>
                  <a:gd name="T11" fmla="*/ 18 h 25"/>
                  <a:gd name="T12" fmla="*/ 0 w 42"/>
                  <a:gd name="T13" fmla="*/ 16 h 25"/>
                  <a:gd name="T14" fmla="*/ 0 w 42"/>
                  <a:gd name="T15" fmla="*/ 16 h 25"/>
                  <a:gd name="T16" fmla="*/ 33 w 42"/>
                  <a:gd name="T17" fmla="*/ 0 h 25"/>
                  <a:gd name="T18" fmla="*/ 42 w 42"/>
                  <a:gd name="T19" fmla="*/ 7 h 25"/>
                  <a:gd name="T20" fmla="*/ 42 w 42"/>
                  <a:gd name="T21" fmla="*/ 7 h 25"/>
                  <a:gd name="T22" fmla="*/ 42 w 42"/>
                  <a:gd name="T23" fmla="*/ 7 h 25"/>
                  <a:gd name="T24" fmla="*/ 42 w 42"/>
                  <a:gd name="T25"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5">
                    <a:moveTo>
                      <a:pt x="42" y="9"/>
                    </a:moveTo>
                    <a:cubicBezTo>
                      <a:pt x="29" y="16"/>
                      <a:pt x="23" y="19"/>
                      <a:pt x="10" y="25"/>
                    </a:cubicBezTo>
                    <a:cubicBezTo>
                      <a:pt x="6" y="22"/>
                      <a:pt x="4" y="21"/>
                      <a:pt x="0" y="19"/>
                    </a:cubicBezTo>
                    <a:cubicBezTo>
                      <a:pt x="0" y="18"/>
                      <a:pt x="0" y="18"/>
                      <a:pt x="0" y="18"/>
                    </a:cubicBezTo>
                    <a:cubicBezTo>
                      <a:pt x="0" y="18"/>
                      <a:pt x="0" y="18"/>
                      <a:pt x="0" y="18"/>
                    </a:cubicBezTo>
                    <a:cubicBezTo>
                      <a:pt x="0" y="18"/>
                      <a:pt x="0" y="18"/>
                      <a:pt x="0" y="18"/>
                    </a:cubicBezTo>
                    <a:cubicBezTo>
                      <a:pt x="0" y="18"/>
                      <a:pt x="0" y="16"/>
                      <a:pt x="0" y="16"/>
                    </a:cubicBezTo>
                    <a:cubicBezTo>
                      <a:pt x="0" y="16"/>
                      <a:pt x="0" y="16"/>
                      <a:pt x="0" y="16"/>
                    </a:cubicBezTo>
                    <a:cubicBezTo>
                      <a:pt x="0" y="16"/>
                      <a:pt x="19" y="6"/>
                      <a:pt x="33" y="0"/>
                    </a:cubicBezTo>
                    <a:cubicBezTo>
                      <a:pt x="36" y="2"/>
                      <a:pt x="38" y="4"/>
                      <a:pt x="42" y="7"/>
                    </a:cubicBezTo>
                    <a:cubicBezTo>
                      <a:pt x="42" y="7"/>
                      <a:pt x="42" y="7"/>
                      <a:pt x="42" y="7"/>
                    </a:cubicBezTo>
                    <a:cubicBezTo>
                      <a:pt x="42" y="7"/>
                      <a:pt x="42" y="7"/>
                      <a:pt x="42" y="7"/>
                    </a:cubicBezTo>
                    <a:cubicBezTo>
                      <a:pt x="42" y="7"/>
                      <a:pt x="42" y="9"/>
                      <a:pt x="42" y="9"/>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3" name="Freeform 62"/>
              <p:cNvSpPr/>
              <p:nvPr/>
            </p:nvSpPr>
            <p:spPr bwMode="auto">
              <a:xfrm>
                <a:off x="3277" y="2832"/>
                <a:ext cx="90" cy="61"/>
              </a:xfrm>
              <a:custGeom>
                <a:avLst/>
                <a:gdLst>
                  <a:gd name="T0" fmla="*/ 0 w 24"/>
                  <a:gd name="T1" fmla="*/ 9 h 16"/>
                  <a:gd name="T2" fmla="*/ 0 w 24"/>
                  <a:gd name="T3" fmla="*/ 9 h 16"/>
                  <a:gd name="T4" fmla="*/ 0 w 24"/>
                  <a:gd name="T5" fmla="*/ 9 h 16"/>
                  <a:gd name="T6" fmla="*/ 0 w 24"/>
                  <a:gd name="T7" fmla="*/ 8 h 16"/>
                  <a:gd name="T8" fmla="*/ 0 w 24"/>
                  <a:gd name="T9" fmla="*/ 8 h 16"/>
                  <a:gd name="T10" fmla="*/ 0 w 24"/>
                  <a:gd name="T11" fmla="*/ 8 h 16"/>
                  <a:gd name="T12" fmla="*/ 0 w 24"/>
                  <a:gd name="T13" fmla="*/ 8 h 16"/>
                  <a:gd name="T14" fmla="*/ 0 w 24"/>
                  <a:gd name="T15" fmla="*/ 8 h 16"/>
                  <a:gd name="T16" fmla="*/ 0 w 24"/>
                  <a:gd name="T17" fmla="*/ 8 h 16"/>
                  <a:gd name="T18" fmla="*/ 0 w 24"/>
                  <a:gd name="T19" fmla="*/ 8 h 16"/>
                  <a:gd name="T20" fmla="*/ 0 w 24"/>
                  <a:gd name="T21" fmla="*/ 8 h 16"/>
                  <a:gd name="T22" fmla="*/ 0 w 24"/>
                  <a:gd name="T23" fmla="*/ 7 h 16"/>
                  <a:gd name="T24" fmla="*/ 0 w 24"/>
                  <a:gd name="T25" fmla="*/ 7 h 16"/>
                  <a:gd name="T26" fmla="*/ 0 w 24"/>
                  <a:gd name="T27" fmla="*/ 7 h 16"/>
                  <a:gd name="T28" fmla="*/ 15 w 24"/>
                  <a:gd name="T29" fmla="*/ 0 h 16"/>
                  <a:gd name="T30" fmla="*/ 24 w 24"/>
                  <a:gd name="T31" fmla="*/ 7 h 16"/>
                  <a:gd name="T32" fmla="*/ 24 w 24"/>
                  <a:gd name="T33" fmla="*/ 7 h 16"/>
                  <a:gd name="T34" fmla="*/ 24 w 24"/>
                  <a:gd name="T35" fmla="*/ 7 h 16"/>
                  <a:gd name="T36" fmla="*/ 24 w 24"/>
                  <a:gd name="T37" fmla="*/ 7 h 16"/>
                  <a:gd name="T38" fmla="*/ 24 w 24"/>
                  <a:gd name="T39" fmla="*/ 7 h 16"/>
                  <a:gd name="T40" fmla="*/ 24 w 24"/>
                  <a:gd name="T41" fmla="*/ 7 h 16"/>
                  <a:gd name="T42" fmla="*/ 24 w 24"/>
                  <a:gd name="T43" fmla="*/ 7 h 16"/>
                  <a:gd name="T44" fmla="*/ 24 w 24"/>
                  <a:gd name="T45" fmla="*/ 7 h 16"/>
                  <a:gd name="T46" fmla="*/ 24 w 24"/>
                  <a:gd name="T47" fmla="*/ 8 h 16"/>
                  <a:gd name="T48" fmla="*/ 24 w 24"/>
                  <a:gd name="T49" fmla="*/ 8 h 16"/>
                  <a:gd name="T50" fmla="*/ 24 w 24"/>
                  <a:gd name="T51" fmla="*/ 8 h 16"/>
                  <a:gd name="T52" fmla="*/ 24 w 24"/>
                  <a:gd name="T53" fmla="*/ 8 h 16"/>
                  <a:gd name="T54" fmla="*/ 24 w 24"/>
                  <a:gd name="T55" fmla="*/ 8 h 16"/>
                  <a:gd name="T56" fmla="*/ 24 w 24"/>
                  <a:gd name="T57" fmla="*/ 8 h 16"/>
                  <a:gd name="T58" fmla="*/ 24 w 24"/>
                  <a:gd name="T59" fmla="*/ 8 h 16"/>
                  <a:gd name="T60" fmla="*/ 24 w 24"/>
                  <a:gd name="T61" fmla="*/ 9 h 16"/>
                  <a:gd name="T62" fmla="*/ 24 w 24"/>
                  <a:gd name="T63" fmla="*/ 9 h 16"/>
                  <a:gd name="T64" fmla="*/ 24 w 24"/>
                  <a:gd name="T65" fmla="*/ 9 h 16"/>
                  <a:gd name="T66" fmla="*/ 24 w 24"/>
                  <a:gd name="T67" fmla="*/ 9 h 16"/>
                  <a:gd name="T68" fmla="*/ 24 w 24"/>
                  <a:gd name="T69" fmla="*/ 9 h 16"/>
                  <a:gd name="T70" fmla="*/ 24 w 24"/>
                  <a:gd name="T71" fmla="*/ 9 h 16"/>
                  <a:gd name="T72" fmla="*/ 0 w 24"/>
                  <a:gd name="T73" fmla="*/ 10 h 16"/>
                  <a:gd name="T74" fmla="*/ 0 w 24"/>
                  <a:gd name="T75" fmla="*/ 10 h 16"/>
                  <a:gd name="T76" fmla="*/ 0 w 24"/>
                  <a:gd name="T77" fmla="*/ 9 h 16"/>
                  <a:gd name="T78" fmla="*/ 0 w 24"/>
                  <a:gd name="T79" fmla="*/ 9 h 16"/>
                  <a:gd name="T80" fmla="*/ 0 w 24"/>
                  <a:gd name="T81" fmla="*/ 9 h 16"/>
                  <a:gd name="T82" fmla="*/ 0 w 24"/>
                  <a:gd name="T83" fmla="*/ 9 h 16"/>
                  <a:gd name="T84" fmla="*/ 0 w 24"/>
                  <a:gd name="T85"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 h="16">
                    <a:moveTo>
                      <a:pt x="0" y="9"/>
                    </a:move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6" y="4"/>
                      <a:pt x="9" y="3"/>
                      <a:pt x="15" y="0"/>
                    </a:cubicBezTo>
                    <a:cubicBezTo>
                      <a:pt x="19" y="3"/>
                      <a:pt x="20" y="4"/>
                      <a:pt x="24" y="6"/>
                    </a:cubicBezTo>
                    <a:cubicBezTo>
                      <a:pt x="24" y="6"/>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18" y="12"/>
                      <a:pt x="15" y="13"/>
                      <a:pt x="10" y="16"/>
                    </a:cubicBezTo>
                    <a:cubicBezTo>
                      <a:pt x="6" y="14"/>
                      <a:pt x="4" y="12"/>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4" name="Freeform 63"/>
              <p:cNvSpPr/>
              <p:nvPr/>
            </p:nvSpPr>
            <p:spPr bwMode="auto">
              <a:xfrm>
                <a:off x="3201" y="2866"/>
                <a:ext cx="95" cy="64"/>
              </a:xfrm>
              <a:custGeom>
                <a:avLst/>
                <a:gdLst>
                  <a:gd name="T0" fmla="*/ 0 w 25"/>
                  <a:gd name="T1" fmla="*/ 9 h 17"/>
                  <a:gd name="T2" fmla="*/ 0 w 25"/>
                  <a:gd name="T3" fmla="*/ 9 h 17"/>
                  <a:gd name="T4" fmla="*/ 0 w 25"/>
                  <a:gd name="T5" fmla="*/ 9 h 17"/>
                  <a:gd name="T6" fmla="*/ 0 w 25"/>
                  <a:gd name="T7" fmla="*/ 9 h 17"/>
                  <a:gd name="T8" fmla="*/ 0 w 25"/>
                  <a:gd name="T9" fmla="*/ 8 h 17"/>
                  <a:gd name="T10" fmla="*/ 0 w 25"/>
                  <a:gd name="T11" fmla="*/ 8 h 17"/>
                  <a:gd name="T12" fmla="*/ 0 w 25"/>
                  <a:gd name="T13" fmla="*/ 8 h 17"/>
                  <a:gd name="T14" fmla="*/ 0 w 25"/>
                  <a:gd name="T15" fmla="*/ 8 h 17"/>
                  <a:gd name="T16" fmla="*/ 0 w 25"/>
                  <a:gd name="T17" fmla="*/ 8 h 17"/>
                  <a:gd name="T18" fmla="*/ 0 w 25"/>
                  <a:gd name="T19" fmla="*/ 8 h 17"/>
                  <a:gd name="T20" fmla="*/ 0 w 25"/>
                  <a:gd name="T21" fmla="*/ 8 h 17"/>
                  <a:gd name="T22" fmla="*/ 0 w 25"/>
                  <a:gd name="T23" fmla="*/ 8 h 17"/>
                  <a:gd name="T24" fmla="*/ 25 w 25"/>
                  <a:gd name="T25" fmla="*/ 7 h 17"/>
                  <a:gd name="T26" fmla="*/ 25 w 25"/>
                  <a:gd name="T27" fmla="*/ 7 h 17"/>
                  <a:gd name="T28" fmla="*/ 25 w 25"/>
                  <a:gd name="T29" fmla="*/ 7 h 17"/>
                  <a:gd name="T30" fmla="*/ 25 w 25"/>
                  <a:gd name="T31" fmla="*/ 7 h 17"/>
                  <a:gd name="T32" fmla="*/ 25 w 25"/>
                  <a:gd name="T33" fmla="*/ 7 h 17"/>
                  <a:gd name="T34" fmla="*/ 25 w 25"/>
                  <a:gd name="T35" fmla="*/ 8 h 17"/>
                  <a:gd name="T36" fmla="*/ 25 w 25"/>
                  <a:gd name="T37" fmla="*/ 8 h 17"/>
                  <a:gd name="T38" fmla="*/ 25 w 25"/>
                  <a:gd name="T39" fmla="*/ 8 h 17"/>
                  <a:gd name="T40" fmla="*/ 25 w 25"/>
                  <a:gd name="T41" fmla="*/ 8 h 17"/>
                  <a:gd name="T42" fmla="*/ 25 w 25"/>
                  <a:gd name="T43" fmla="*/ 8 h 17"/>
                  <a:gd name="T44" fmla="*/ 25 w 25"/>
                  <a:gd name="T45" fmla="*/ 8 h 17"/>
                  <a:gd name="T46" fmla="*/ 25 w 25"/>
                  <a:gd name="T47" fmla="*/ 8 h 17"/>
                  <a:gd name="T48" fmla="*/ 25 w 25"/>
                  <a:gd name="T49" fmla="*/ 9 h 17"/>
                  <a:gd name="T50" fmla="*/ 25 w 25"/>
                  <a:gd name="T51" fmla="*/ 9 h 17"/>
                  <a:gd name="T52" fmla="*/ 25 w 25"/>
                  <a:gd name="T53" fmla="*/ 9 h 17"/>
                  <a:gd name="T54" fmla="*/ 25 w 25"/>
                  <a:gd name="T55" fmla="*/ 9 h 17"/>
                  <a:gd name="T56" fmla="*/ 25 w 25"/>
                  <a:gd name="T57" fmla="*/ 9 h 17"/>
                  <a:gd name="T58" fmla="*/ 25 w 25"/>
                  <a:gd name="T59" fmla="*/ 9 h 17"/>
                  <a:gd name="T60" fmla="*/ 25 w 25"/>
                  <a:gd name="T61" fmla="*/ 9 h 17"/>
                  <a:gd name="T62" fmla="*/ 25 w 25"/>
                  <a:gd name="T63" fmla="*/ 9 h 17"/>
                  <a:gd name="T64" fmla="*/ 25 w 25"/>
                  <a:gd name="T65" fmla="*/ 10 h 17"/>
                  <a:gd name="T66" fmla="*/ 0 w 25"/>
                  <a:gd name="T67" fmla="*/ 10 h 17"/>
                  <a:gd name="T68" fmla="*/ 0 w 25"/>
                  <a:gd name="T69" fmla="*/ 10 h 17"/>
                  <a:gd name="T70" fmla="*/ 0 w 25"/>
                  <a:gd name="T71" fmla="*/ 10 h 17"/>
                  <a:gd name="T72" fmla="*/ 0 w 25"/>
                  <a:gd name="T73" fmla="*/ 10 h 17"/>
                  <a:gd name="T74" fmla="*/ 0 w 25"/>
                  <a:gd name="T75" fmla="*/ 10 h 17"/>
                  <a:gd name="T76" fmla="*/ 0 w 25"/>
                  <a:gd name="T77" fmla="*/ 10 h 17"/>
                  <a:gd name="T78" fmla="*/ 0 w 25"/>
                  <a:gd name="T79" fmla="*/ 9 h 17"/>
                  <a:gd name="T80" fmla="*/ 0 w 25"/>
                  <a:gd name="T81" fmla="*/ 9 h 17"/>
                  <a:gd name="T82" fmla="*/ 0 w 25"/>
                  <a:gd name="T83" fmla="*/ 9 h 17"/>
                  <a:gd name="T84" fmla="*/ 0 w 25"/>
                  <a:gd name="T85"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 h="17">
                    <a:moveTo>
                      <a:pt x="0" y="9"/>
                    </a:move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6" y="5"/>
                      <a:pt x="9" y="3"/>
                      <a:pt x="15" y="0"/>
                    </a:cubicBezTo>
                    <a:cubicBezTo>
                      <a:pt x="19" y="3"/>
                      <a:pt x="21" y="4"/>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10"/>
                      <a:pt x="25" y="10"/>
                    </a:cubicBezTo>
                    <a:cubicBezTo>
                      <a:pt x="25" y="10"/>
                      <a:pt x="25" y="10"/>
                      <a:pt x="25" y="10"/>
                    </a:cubicBezTo>
                    <a:cubicBezTo>
                      <a:pt x="25" y="10"/>
                      <a:pt x="25" y="10"/>
                      <a:pt x="25" y="10"/>
                    </a:cubicBezTo>
                    <a:cubicBezTo>
                      <a:pt x="19" y="12"/>
                      <a:pt x="16" y="14"/>
                      <a:pt x="10" y="17"/>
                    </a:cubicBezTo>
                    <a:cubicBezTo>
                      <a:pt x="6" y="14"/>
                      <a:pt x="4" y="13"/>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5" name="Freeform 64"/>
              <p:cNvSpPr/>
              <p:nvPr/>
            </p:nvSpPr>
            <p:spPr bwMode="auto">
              <a:xfrm>
                <a:off x="3119" y="2847"/>
                <a:ext cx="94" cy="64"/>
              </a:xfrm>
              <a:custGeom>
                <a:avLst/>
                <a:gdLst>
                  <a:gd name="T0" fmla="*/ 0 w 25"/>
                  <a:gd name="T1" fmla="*/ 7 h 17"/>
                  <a:gd name="T2" fmla="*/ 0 w 25"/>
                  <a:gd name="T3" fmla="*/ 7 h 17"/>
                  <a:gd name="T4" fmla="*/ 0 w 25"/>
                  <a:gd name="T5" fmla="*/ 7 h 17"/>
                  <a:gd name="T6" fmla="*/ 15 w 25"/>
                  <a:gd name="T7" fmla="*/ 0 h 17"/>
                  <a:gd name="T8" fmla="*/ 25 w 25"/>
                  <a:gd name="T9" fmla="*/ 7 h 17"/>
                  <a:gd name="T10" fmla="*/ 25 w 25"/>
                  <a:gd name="T11" fmla="*/ 7 h 17"/>
                  <a:gd name="T12" fmla="*/ 25 w 25"/>
                  <a:gd name="T13" fmla="*/ 8 h 17"/>
                  <a:gd name="T14" fmla="*/ 25 w 25"/>
                  <a:gd name="T15" fmla="*/ 8 h 17"/>
                  <a:gd name="T16" fmla="*/ 25 w 25"/>
                  <a:gd name="T17" fmla="*/ 10 h 17"/>
                  <a:gd name="T18" fmla="*/ 11 w 25"/>
                  <a:gd name="T19" fmla="*/ 17 h 17"/>
                  <a:gd name="T20" fmla="*/ 0 w 25"/>
                  <a:gd name="T21" fmla="*/ 10 h 17"/>
                  <a:gd name="T22" fmla="*/ 0 w 25"/>
                  <a:gd name="T2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17">
                    <a:moveTo>
                      <a:pt x="0" y="7"/>
                    </a:moveTo>
                    <a:cubicBezTo>
                      <a:pt x="0" y="7"/>
                      <a:pt x="0" y="7"/>
                      <a:pt x="0" y="7"/>
                    </a:cubicBezTo>
                    <a:cubicBezTo>
                      <a:pt x="0" y="7"/>
                      <a:pt x="0" y="7"/>
                      <a:pt x="0" y="7"/>
                    </a:cubicBezTo>
                    <a:cubicBezTo>
                      <a:pt x="6" y="4"/>
                      <a:pt x="9" y="3"/>
                      <a:pt x="15" y="0"/>
                    </a:cubicBezTo>
                    <a:cubicBezTo>
                      <a:pt x="19" y="3"/>
                      <a:pt x="21" y="5"/>
                      <a:pt x="25" y="7"/>
                    </a:cubicBezTo>
                    <a:cubicBezTo>
                      <a:pt x="25" y="7"/>
                      <a:pt x="25" y="7"/>
                      <a:pt x="25" y="7"/>
                    </a:cubicBezTo>
                    <a:cubicBezTo>
                      <a:pt x="25" y="7"/>
                      <a:pt x="25" y="7"/>
                      <a:pt x="25" y="8"/>
                    </a:cubicBezTo>
                    <a:cubicBezTo>
                      <a:pt x="25" y="8"/>
                      <a:pt x="25" y="8"/>
                      <a:pt x="25" y="8"/>
                    </a:cubicBezTo>
                    <a:cubicBezTo>
                      <a:pt x="25" y="8"/>
                      <a:pt x="25" y="10"/>
                      <a:pt x="25" y="10"/>
                    </a:cubicBezTo>
                    <a:cubicBezTo>
                      <a:pt x="20" y="13"/>
                      <a:pt x="17" y="14"/>
                      <a:pt x="11" y="17"/>
                    </a:cubicBezTo>
                    <a:cubicBezTo>
                      <a:pt x="6" y="15"/>
                      <a:pt x="4" y="13"/>
                      <a:pt x="0" y="10"/>
                    </a:cubicBezTo>
                    <a:cubicBezTo>
                      <a:pt x="0" y="10"/>
                      <a:pt x="0" y="7"/>
                      <a:pt x="0" y="7"/>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6" name="Freeform 65"/>
              <p:cNvSpPr/>
              <p:nvPr/>
            </p:nvSpPr>
            <p:spPr bwMode="auto">
              <a:xfrm>
                <a:off x="3292" y="2881"/>
                <a:ext cx="94" cy="61"/>
              </a:xfrm>
              <a:custGeom>
                <a:avLst/>
                <a:gdLst>
                  <a:gd name="T0" fmla="*/ 0 w 25"/>
                  <a:gd name="T1" fmla="*/ 7 h 16"/>
                  <a:gd name="T2" fmla="*/ 25 w 25"/>
                  <a:gd name="T3" fmla="*/ 6 h 16"/>
                  <a:gd name="T4" fmla="*/ 25 w 25"/>
                  <a:gd name="T5" fmla="*/ 7 h 16"/>
                  <a:gd name="T6" fmla="*/ 25 w 25"/>
                  <a:gd name="T7" fmla="*/ 7 h 16"/>
                  <a:gd name="T8" fmla="*/ 25 w 25"/>
                  <a:gd name="T9" fmla="*/ 7 h 16"/>
                  <a:gd name="T10" fmla="*/ 25 w 25"/>
                  <a:gd name="T11" fmla="*/ 7 h 16"/>
                  <a:gd name="T12" fmla="*/ 25 w 25"/>
                  <a:gd name="T13" fmla="*/ 7 h 16"/>
                  <a:gd name="T14" fmla="*/ 25 w 25"/>
                  <a:gd name="T15" fmla="*/ 7 h 16"/>
                  <a:gd name="T16" fmla="*/ 25 w 25"/>
                  <a:gd name="T17" fmla="*/ 7 h 16"/>
                  <a:gd name="T18" fmla="*/ 25 w 25"/>
                  <a:gd name="T19" fmla="*/ 8 h 16"/>
                  <a:gd name="T20" fmla="*/ 25 w 25"/>
                  <a:gd name="T21" fmla="*/ 8 h 16"/>
                  <a:gd name="T22" fmla="*/ 25 w 25"/>
                  <a:gd name="T23" fmla="*/ 8 h 16"/>
                  <a:gd name="T24" fmla="*/ 25 w 25"/>
                  <a:gd name="T25" fmla="*/ 8 h 16"/>
                  <a:gd name="T26" fmla="*/ 25 w 25"/>
                  <a:gd name="T27" fmla="*/ 8 h 16"/>
                  <a:gd name="T28" fmla="*/ 25 w 25"/>
                  <a:gd name="T29" fmla="*/ 8 h 16"/>
                  <a:gd name="T30" fmla="*/ 25 w 25"/>
                  <a:gd name="T31" fmla="*/ 8 h 16"/>
                  <a:gd name="T32" fmla="*/ 25 w 25"/>
                  <a:gd name="T33" fmla="*/ 8 h 16"/>
                  <a:gd name="T34" fmla="*/ 25 w 25"/>
                  <a:gd name="T35" fmla="*/ 9 h 16"/>
                  <a:gd name="T36" fmla="*/ 25 w 25"/>
                  <a:gd name="T37" fmla="*/ 9 h 16"/>
                  <a:gd name="T38" fmla="*/ 25 w 25"/>
                  <a:gd name="T39" fmla="*/ 9 h 16"/>
                  <a:gd name="T40" fmla="*/ 25 w 25"/>
                  <a:gd name="T41" fmla="*/ 9 h 16"/>
                  <a:gd name="T42" fmla="*/ 25 w 25"/>
                  <a:gd name="T43" fmla="*/ 9 h 16"/>
                  <a:gd name="T44" fmla="*/ 10 w 25"/>
                  <a:gd name="T45" fmla="*/ 16 h 16"/>
                  <a:gd name="T46" fmla="*/ 0 w 25"/>
                  <a:gd name="T47" fmla="*/ 10 h 16"/>
                  <a:gd name="T48" fmla="*/ 0 w 25"/>
                  <a:gd name="T49" fmla="*/ 9 h 16"/>
                  <a:gd name="T50" fmla="*/ 0 w 25"/>
                  <a:gd name="T51" fmla="*/ 9 h 16"/>
                  <a:gd name="T52" fmla="*/ 0 w 25"/>
                  <a:gd name="T53" fmla="*/ 9 h 16"/>
                  <a:gd name="T54" fmla="*/ 0 w 25"/>
                  <a:gd name="T55" fmla="*/ 9 h 16"/>
                  <a:gd name="T56" fmla="*/ 0 w 25"/>
                  <a:gd name="T57" fmla="*/ 9 h 16"/>
                  <a:gd name="T58" fmla="*/ 0 w 25"/>
                  <a:gd name="T59" fmla="*/ 9 h 16"/>
                  <a:gd name="T60" fmla="*/ 0 w 25"/>
                  <a:gd name="T61" fmla="*/ 9 h 16"/>
                  <a:gd name="T62" fmla="*/ 0 w 25"/>
                  <a:gd name="T63" fmla="*/ 8 h 16"/>
                  <a:gd name="T64" fmla="*/ 0 w 25"/>
                  <a:gd name="T65" fmla="*/ 8 h 16"/>
                  <a:gd name="T66" fmla="*/ 0 w 25"/>
                  <a:gd name="T67" fmla="*/ 8 h 16"/>
                  <a:gd name="T68" fmla="*/ 0 w 25"/>
                  <a:gd name="T69" fmla="*/ 8 h 16"/>
                  <a:gd name="T70" fmla="*/ 0 w 25"/>
                  <a:gd name="T71" fmla="*/ 8 h 16"/>
                  <a:gd name="T72" fmla="*/ 0 w 25"/>
                  <a:gd name="T73" fmla="*/ 8 h 16"/>
                  <a:gd name="T74" fmla="*/ 0 w 25"/>
                  <a:gd name="T75" fmla="*/ 8 h 16"/>
                  <a:gd name="T76" fmla="*/ 0 w 25"/>
                  <a:gd name="T77" fmla="*/ 8 h 16"/>
                  <a:gd name="T78" fmla="*/ 0 w 25"/>
                  <a:gd name="T79" fmla="*/ 7 h 16"/>
                  <a:gd name="T80" fmla="*/ 0 w 25"/>
                  <a:gd name="T81" fmla="*/ 7 h 16"/>
                  <a:gd name="T82" fmla="*/ 0 w 25"/>
                  <a:gd name="T83" fmla="*/ 7 h 16"/>
                  <a:gd name="T84" fmla="*/ 0 w 25"/>
                  <a:gd name="T85"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 h="16">
                    <a:moveTo>
                      <a:pt x="0" y="7"/>
                    </a:moveTo>
                    <a:cubicBezTo>
                      <a:pt x="0" y="7"/>
                      <a:pt x="0" y="7"/>
                      <a:pt x="0" y="7"/>
                    </a:cubicBezTo>
                    <a:cubicBezTo>
                      <a:pt x="0" y="7"/>
                      <a:pt x="0" y="7"/>
                      <a:pt x="0" y="7"/>
                    </a:cubicBezTo>
                    <a:cubicBezTo>
                      <a:pt x="0" y="7"/>
                      <a:pt x="0" y="7"/>
                      <a:pt x="0" y="7"/>
                    </a:cubicBezTo>
                    <a:cubicBezTo>
                      <a:pt x="6" y="4"/>
                      <a:pt x="9" y="3"/>
                      <a:pt x="15" y="0"/>
                    </a:cubicBezTo>
                    <a:cubicBezTo>
                      <a:pt x="19" y="2"/>
                      <a:pt x="21" y="4"/>
                      <a:pt x="25" y="6"/>
                    </a:cubicBezTo>
                    <a:cubicBezTo>
                      <a:pt x="25" y="6"/>
                      <a:pt x="25" y="6"/>
                      <a:pt x="25" y="6"/>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19" y="12"/>
                      <a:pt x="16" y="13"/>
                      <a:pt x="10" y="16"/>
                    </a:cubicBezTo>
                    <a:cubicBezTo>
                      <a:pt x="6" y="14"/>
                      <a:pt x="4" y="12"/>
                      <a:pt x="0" y="10"/>
                    </a:cubicBezTo>
                    <a:cubicBezTo>
                      <a:pt x="0" y="10"/>
                      <a:pt x="0" y="10"/>
                      <a:pt x="0" y="10"/>
                    </a:cubicBezTo>
                    <a:cubicBezTo>
                      <a:pt x="0" y="10"/>
                      <a:pt x="0" y="10"/>
                      <a:pt x="0" y="10"/>
                    </a:cubicBezTo>
                    <a:cubicBezTo>
                      <a:pt x="0" y="10"/>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7" name="Freeform 66"/>
              <p:cNvSpPr/>
              <p:nvPr/>
            </p:nvSpPr>
            <p:spPr bwMode="auto">
              <a:xfrm>
                <a:off x="3051" y="2881"/>
                <a:ext cx="94" cy="64"/>
              </a:xfrm>
              <a:custGeom>
                <a:avLst/>
                <a:gdLst>
                  <a:gd name="T0" fmla="*/ 14 w 25"/>
                  <a:gd name="T1" fmla="*/ 0 h 17"/>
                  <a:gd name="T2" fmla="*/ 25 w 25"/>
                  <a:gd name="T3" fmla="*/ 7 h 17"/>
                  <a:gd name="T4" fmla="*/ 25 w 25"/>
                  <a:gd name="T5" fmla="*/ 7 h 17"/>
                  <a:gd name="T6" fmla="*/ 25 w 25"/>
                  <a:gd name="T7" fmla="*/ 10 h 17"/>
                  <a:gd name="T8" fmla="*/ 11 w 25"/>
                  <a:gd name="T9" fmla="*/ 17 h 17"/>
                  <a:gd name="T10" fmla="*/ 0 w 25"/>
                  <a:gd name="T11" fmla="*/ 10 h 17"/>
                  <a:gd name="T12" fmla="*/ 0 w 25"/>
                  <a:gd name="T13" fmla="*/ 7 h 17"/>
                  <a:gd name="T14" fmla="*/ 14 w 25"/>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7">
                    <a:moveTo>
                      <a:pt x="14" y="0"/>
                    </a:moveTo>
                    <a:cubicBezTo>
                      <a:pt x="19" y="3"/>
                      <a:pt x="21" y="5"/>
                      <a:pt x="25" y="7"/>
                    </a:cubicBezTo>
                    <a:cubicBezTo>
                      <a:pt x="25" y="7"/>
                      <a:pt x="25" y="7"/>
                      <a:pt x="25" y="7"/>
                    </a:cubicBezTo>
                    <a:cubicBezTo>
                      <a:pt x="25" y="7"/>
                      <a:pt x="25" y="10"/>
                      <a:pt x="25" y="10"/>
                    </a:cubicBezTo>
                    <a:cubicBezTo>
                      <a:pt x="19" y="13"/>
                      <a:pt x="16" y="14"/>
                      <a:pt x="11" y="17"/>
                    </a:cubicBezTo>
                    <a:cubicBezTo>
                      <a:pt x="7" y="14"/>
                      <a:pt x="4" y="13"/>
                      <a:pt x="0" y="10"/>
                    </a:cubicBezTo>
                    <a:cubicBezTo>
                      <a:pt x="0" y="10"/>
                      <a:pt x="0" y="7"/>
                      <a:pt x="0" y="7"/>
                    </a:cubicBezTo>
                    <a:cubicBezTo>
                      <a:pt x="6" y="4"/>
                      <a:pt x="8" y="3"/>
                      <a:pt x="14" y="0"/>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8" name="Freeform 67"/>
              <p:cNvSpPr/>
              <p:nvPr/>
            </p:nvSpPr>
            <p:spPr bwMode="auto">
              <a:xfrm>
                <a:off x="3544" y="2644"/>
                <a:ext cx="94" cy="64"/>
              </a:xfrm>
              <a:custGeom>
                <a:avLst/>
                <a:gdLst>
                  <a:gd name="T0" fmla="*/ 25 w 25"/>
                  <a:gd name="T1" fmla="*/ 7 h 17"/>
                  <a:gd name="T2" fmla="*/ 25 w 25"/>
                  <a:gd name="T3" fmla="*/ 8 h 17"/>
                  <a:gd name="T4" fmla="*/ 25 w 25"/>
                  <a:gd name="T5" fmla="*/ 8 h 17"/>
                  <a:gd name="T6" fmla="*/ 25 w 25"/>
                  <a:gd name="T7" fmla="*/ 8 h 17"/>
                  <a:gd name="T8" fmla="*/ 25 w 25"/>
                  <a:gd name="T9" fmla="*/ 8 h 17"/>
                  <a:gd name="T10" fmla="*/ 25 w 25"/>
                  <a:gd name="T11" fmla="*/ 8 h 17"/>
                  <a:gd name="T12" fmla="*/ 25 w 25"/>
                  <a:gd name="T13" fmla="*/ 8 h 17"/>
                  <a:gd name="T14" fmla="*/ 25 w 25"/>
                  <a:gd name="T15" fmla="*/ 8 h 17"/>
                  <a:gd name="T16" fmla="*/ 25 w 25"/>
                  <a:gd name="T17" fmla="*/ 8 h 17"/>
                  <a:gd name="T18" fmla="*/ 25 w 25"/>
                  <a:gd name="T19" fmla="*/ 9 h 17"/>
                  <a:gd name="T20" fmla="*/ 25 w 25"/>
                  <a:gd name="T21" fmla="*/ 9 h 17"/>
                  <a:gd name="T22" fmla="*/ 25 w 25"/>
                  <a:gd name="T23" fmla="*/ 9 h 17"/>
                  <a:gd name="T24" fmla="*/ 25 w 25"/>
                  <a:gd name="T25" fmla="*/ 9 h 17"/>
                  <a:gd name="T26" fmla="*/ 25 w 25"/>
                  <a:gd name="T27" fmla="*/ 9 h 17"/>
                  <a:gd name="T28" fmla="*/ 25 w 25"/>
                  <a:gd name="T29" fmla="*/ 9 h 17"/>
                  <a:gd name="T30" fmla="*/ 25 w 25"/>
                  <a:gd name="T31" fmla="*/ 9 h 17"/>
                  <a:gd name="T32" fmla="*/ 25 w 25"/>
                  <a:gd name="T33" fmla="*/ 9 h 17"/>
                  <a:gd name="T34" fmla="*/ 25 w 25"/>
                  <a:gd name="T35" fmla="*/ 10 h 17"/>
                  <a:gd name="T36" fmla="*/ 25 w 25"/>
                  <a:gd name="T37" fmla="*/ 10 h 17"/>
                  <a:gd name="T38" fmla="*/ 25 w 25"/>
                  <a:gd name="T39" fmla="*/ 10 h 17"/>
                  <a:gd name="T40" fmla="*/ 25 w 25"/>
                  <a:gd name="T41" fmla="*/ 10 h 17"/>
                  <a:gd name="T42" fmla="*/ 0 w 25"/>
                  <a:gd name="T43" fmla="*/ 10 h 17"/>
                  <a:gd name="T44" fmla="*/ 0 w 25"/>
                  <a:gd name="T45" fmla="*/ 10 h 17"/>
                  <a:gd name="T46" fmla="*/ 0 w 25"/>
                  <a:gd name="T47" fmla="*/ 10 h 17"/>
                  <a:gd name="T48" fmla="*/ 0 w 25"/>
                  <a:gd name="T49" fmla="*/ 9 h 17"/>
                  <a:gd name="T50" fmla="*/ 0 w 25"/>
                  <a:gd name="T51" fmla="*/ 9 h 17"/>
                  <a:gd name="T52" fmla="*/ 0 w 25"/>
                  <a:gd name="T53" fmla="*/ 9 h 17"/>
                  <a:gd name="T54" fmla="*/ 0 w 25"/>
                  <a:gd name="T55" fmla="*/ 9 h 17"/>
                  <a:gd name="T56" fmla="*/ 0 w 25"/>
                  <a:gd name="T57" fmla="*/ 9 h 17"/>
                  <a:gd name="T58" fmla="*/ 0 w 25"/>
                  <a:gd name="T59" fmla="*/ 9 h 17"/>
                  <a:gd name="T60" fmla="*/ 0 w 25"/>
                  <a:gd name="T61" fmla="*/ 9 h 17"/>
                  <a:gd name="T62" fmla="*/ 0 w 25"/>
                  <a:gd name="T63" fmla="*/ 9 h 17"/>
                  <a:gd name="T64" fmla="*/ 0 w 25"/>
                  <a:gd name="T65" fmla="*/ 8 h 17"/>
                  <a:gd name="T66" fmla="*/ 0 w 25"/>
                  <a:gd name="T67" fmla="*/ 8 h 17"/>
                  <a:gd name="T68" fmla="*/ 0 w 25"/>
                  <a:gd name="T69" fmla="*/ 8 h 17"/>
                  <a:gd name="T70" fmla="*/ 0 w 25"/>
                  <a:gd name="T71" fmla="*/ 8 h 17"/>
                  <a:gd name="T72" fmla="*/ 0 w 25"/>
                  <a:gd name="T73" fmla="*/ 8 h 17"/>
                  <a:gd name="T74" fmla="*/ 0 w 25"/>
                  <a:gd name="T75" fmla="*/ 8 h 17"/>
                  <a:gd name="T76" fmla="*/ 0 w 25"/>
                  <a:gd name="T77" fmla="*/ 8 h 17"/>
                  <a:gd name="T78" fmla="*/ 0 w 25"/>
                  <a:gd name="T79" fmla="*/ 7 h 17"/>
                  <a:gd name="T80" fmla="*/ 0 w 25"/>
                  <a:gd name="T81" fmla="*/ 7 h 17"/>
                  <a:gd name="T82" fmla="*/ 0 w 25"/>
                  <a:gd name="T83" fmla="*/ 7 h 17"/>
                  <a:gd name="T84" fmla="*/ 15 w 25"/>
                  <a:gd name="T8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 h="17">
                    <a:moveTo>
                      <a:pt x="15" y="0"/>
                    </a:moveTo>
                    <a:cubicBezTo>
                      <a:pt x="19" y="3"/>
                      <a:pt x="21" y="5"/>
                      <a:pt x="25" y="7"/>
                    </a:cubicBezTo>
                    <a:cubicBezTo>
                      <a:pt x="25" y="7"/>
                      <a:pt x="25" y="7"/>
                      <a:pt x="25" y="7"/>
                    </a:cubicBezTo>
                    <a:cubicBezTo>
                      <a:pt x="25" y="7"/>
                      <a:pt x="25" y="7"/>
                      <a:pt x="25" y="7"/>
                    </a:cubicBezTo>
                    <a:cubicBezTo>
                      <a:pt x="25" y="7"/>
                      <a:pt x="25" y="7"/>
                      <a:pt x="25" y="7"/>
                    </a:cubicBezTo>
                    <a:cubicBezTo>
                      <a:pt x="25" y="7"/>
                      <a:pt x="25" y="7"/>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19" y="13"/>
                      <a:pt x="16" y="14"/>
                      <a:pt x="10" y="17"/>
                    </a:cubicBezTo>
                    <a:cubicBezTo>
                      <a:pt x="6" y="14"/>
                      <a:pt x="4" y="13"/>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6" y="4"/>
                      <a:pt x="9" y="3"/>
                      <a:pt x="15" y="0"/>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9" name="Freeform 68"/>
              <p:cNvSpPr/>
              <p:nvPr/>
            </p:nvSpPr>
            <p:spPr bwMode="auto">
              <a:xfrm>
                <a:off x="3472" y="2678"/>
                <a:ext cx="98" cy="64"/>
              </a:xfrm>
              <a:custGeom>
                <a:avLst/>
                <a:gdLst>
                  <a:gd name="T0" fmla="*/ 26 w 26"/>
                  <a:gd name="T1" fmla="*/ 7 h 17"/>
                  <a:gd name="T2" fmla="*/ 26 w 26"/>
                  <a:gd name="T3" fmla="*/ 7 h 17"/>
                  <a:gd name="T4" fmla="*/ 26 w 26"/>
                  <a:gd name="T5" fmla="*/ 8 h 17"/>
                  <a:gd name="T6" fmla="*/ 26 w 26"/>
                  <a:gd name="T7" fmla="*/ 8 h 17"/>
                  <a:gd name="T8" fmla="*/ 26 w 26"/>
                  <a:gd name="T9" fmla="*/ 8 h 17"/>
                  <a:gd name="T10" fmla="*/ 26 w 26"/>
                  <a:gd name="T11" fmla="*/ 8 h 17"/>
                  <a:gd name="T12" fmla="*/ 26 w 26"/>
                  <a:gd name="T13" fmla="*/ 8 h 17"/>
                  <a:gd name="T14" fmla="*/ 26 w 26"/>
                  <a:gd name="T15" fmla="*/ 8 h 17"/>
                  <a:gd name="T16" fmla="*/ 26 w 26"/>
                  <a:gd name="T17" fmla="*/ 8 h 17"/>
                  <a:gd name="T18" fmla="*/ 26 w 26"/>
                  <a:gd name="T19" fmla="*/ 9 h 17"/>
                  <a:gd name="T20" fmla="*/ 26 w 26"/>
                  <a:gd name="T21" fmla="*/ 9 h 17"/>
                  <a:gd name="T22" fmla="*/ 26 w 26"/>
                  <a:gd name="T23" fmla="*/ 9 h 17"/>
                  <a:gd name="T24" fmla="*/ 26 w 26"/>
                  <a:gd name="T25" fmla="*/ 9 h 17"/>
                  <a:gd name="T26" fmla="*/ 26 w 26"/>
                  <a:gd name="T27" fmla="*/ 9 h 17"/>
                  <a:gd name="T28" fmla="*/ 26 w 26"/>
                  <a:gd name="T29" fmla="*/ 9 h 17"/>
                  <a:gd name="T30" fmla="*/ 26 w 26"/>
                  <a:gd name="T31" fmla="*/ 9 h 17"/>
                  <a:gd name="T32" fmla="*/ 26 w 26"/>
                  <a:gd name="T33" fmla="*/ 9 h 17"/>
                  <a:gd name="T34" fmla="*/ 26 w 26"/>
                  <a:gd name="T35" fmla="*/ 10 h 17"/>
                  <a:gd name="T36" fmla="*/ 26 w 26"/>
                  <a:gd name="T37" fmla="*/ 10 h 17"/>
                  <a:gd name="T38" fmla="*/ 26 w 26"/>
                  <a:gd name="T39" fmla="*/ 10 h 17"/>
                  <a:gd name="T40" fmla="*/ 26 w 26"/>
                  <a:gd name="T41" fmla="*/ 10 h 17"/>
                  <a:gd name="T42" fmla="*/ 0 w 26"/>
                  <a:gd name="T43" fmla="*/ 10 h 17"/>
                  <a:gd name="T44" fmla="*/ 0 w 26"/>
                  <a:gd name="T45" fmla="*/ 10 h 17"/>
                  <a:gd name="T46" fmla="*/ 0 w 26"/>
                  <a:gd name="T47" fmla="*/ 10 h 17"/>
                  <a:gd name="T48" fmla="*/ 0 w 26"/>
                  <a:gd name="T49" fmla="*/ 9 h 17"/>
                  <a:gd name="T50" fmla="*/ 0 w 26"/>
                  <a:gd name="T51" fmla="*/ 9 h 17"/>
                  <a:gd name="T52" fmla="*/ 0 w 26"/>
                  <a:gd name="T53" fmla="*/ 9 h 17"/>
                  <a:gd name="T54" fmla="*/ 0 w 26"/>
                  <a:gd name="T55" fmla="*/ 9 h 17"/>
                  <a:gd name="T56" fmla="*/ 0 w 26"/>
                  <a:gd name="T57" fmla="*/ 9 h 17"/>
                  <a:gd name="T58" fmla="*/ 0 w 26"/>
                  <a:gd name="T59" fmla="*/ 9 h 17"/>
                  <a:gd name="T60" fmla="*/ 0 w 26"/>
                  <a:gd name="T61" fmla="*/ 9 h 17"/>
                  <a:gd name="T62" fmla="*/ 0 w 26"/>
                  <a:gd name="T63" fmla="*/ 8 h 17"/>
                  <a:gd name="T64" fmla="*/ 0 w 26"/>
                  <a:gd name="T65" fmla="*/ 8 h 17"/>
                  <a:gd name="T66" fmla="*/ 0 w 26"/>
                  <a:gd name="T67" fmla="*/ 8 h 17"/>
                  <a:gd name="T68" fmla="*/ 0 w 26"/>
                  <a:gd name="T69" fmla="*/ 8 h 17"/>
                  <a:gd name="T70" fmla="*/ 0 w 26"/>
                  <a:gd name="T71" fmla="*/ 8 h 17"/>
                  <a:gd name="T72" fmla="*/ 0 w 26"/>
                  <a:gd name="T73" fmla="*/ 8 h 17"/>
                  <a:gd name="T74" fmla="*/ 0 w 26"/>
                  <a:gd name="T75" fmla="*/ 8 h 17"/>
                  <a:gd name="T76" fmla="*/ 0 w 26"/>
                  <a:gd name="T77" fmla="*/ 8 h 17"/>
                  <a:gd name="T78" fmla="*/ 0 w 26"/>
                  <a:gd name="T79" fmla="*/ 7 h 17"/>
                  <a:gd name="T80" fmla="*/ 0 w 26"/>
                  <a:gd name="T81" fmla="*/ 7 h 17"/>
                  <a:gd name="T82" fmla="*/ 0 w 26"/>
                  <a:gd name="T83" fmla="*/ 7 h 17"/>
                  <a:gd name="T84" fmla="*/ 15 w 26"/>
                  <a:gd name="T8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17">
                    <a:moveTo>
                      <a:pt x="15" y="0"/>
                    </a:moveTo>
                    <a:cubicBezTo>
                      <a:pt x="19" y="3"/>
                      <a:pt x="22" y="5"/>
                      <a:pt x="26" y="7"/>
                    </a:cubicBezTo>
                    <a:cubicBezTo>
                      <a:pt x="26" y="7"/>
                      <a:pt x="26" y="7"/>
                      <a:pt x="26" y="7"/>
                    </a:cubicBezTo>
                    <a:cubicBezTo>
                      <a:pt x="26" y="7"/>
                      <a:pt x="26" y="7"/>
                      <a:pt x="26" y="7"/>
                    </a:cubicBezTo>
                    <a:cubicBezTo>
                      <a:pt x="26" y="7"/>
                      <a:pt x="26" y="7"/>
                      <a:pt x="26" y="7"/>
                    </a:cubicBezTo>
                    <a:cubicBezTo>
                      <a:pt x="26" y="7"/>
                      <a:pt x="26" y="7"/>
                      <a:pt x="26" y="7"/>
                    </a:cubicBezTo>
                    <a:cubicBezTo>
                      <a:pt x="26" y="7"/>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0" y="13"/>
                      <a:pt x="17" y="14"/>
                      <a:pt x="11" y="17"/>
                    </a:cubicBezTo>
                    <a:cubicBezTo>
                      <a:pt x="7" y="14"/>
                      <a:pt x="5" y="13"/>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6" y="4"/>
                      <a:pt x="9" y="3"/>
                      <a:pt x="15" y="0"/>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0" name="Freeform 69"/>
              <p:cNvSpPr/>
              <p:nvPr/>
            </p:nvSpPr>
            <p:spPr bwMode="auto">
              <a:xfrm>
                <a:off x="3405" y="2712"/>
                <a:ext cx="94" cy="64"/>
              </a:xfrm>
              <a:custGeom>
                <a:avLst/>
                <a:gdLst>
                  <a:gd name="T0" fmla="*/ 14 w 25"/>
                  <a:gd name="T1" fmla="*/ 0 h 17"/>
                  <a:gd name="T2" fmla="*/ 25 w 25"/>
                  <a:gd name="T3" fmla="*/ 7 h 17"/>
                  <a:gd name="T4" fmla="*/ 25 w 25"/>
                  <a:gd name="T5" fmla="*/ 7 h 17"/>
                  <a:gd name="T6" fmla="*/ 25 w 25"/>
                  <a:gd name="T7" fmla="*/ 7 h 17"/>
                  <a:gd name="T8" fmla="*/ 25 w 25"/>
                  <a:gd name="T9" fmla="*/ 10 h 17"/>
                  <a:gd name="T10" fmla="*/ 25 w 25"/>
                  <a:gd name="T11" fmla="*/ 10 h 17"/>
                  <a:gd name="T12" fmla="*/ 25 w 25"/>
                  <a:gd name="T13" fmla="*/ 10 h 17"/>
                  <a:gd name="T14" fmla="*/ 10 w 25"/>
                  <a:gd name="T15" fmla="*/ 17 h 17"/>
                  <a:gd name="T16" fmla="*/ 0 w 25"/>
                  <a:gd name="T17" fmla="*/ 10 h 17"/>
                  <a:gd name="T18" fmla="*/ 0 w 25"/>
                  <a:gd name="T19" fmla="*/ 10 h 17"/>
                  <a:gd name="T20" fmla="*/ 0 w 25"/>
                  <a:gd name="T21" fmla="*/ 7 h 17"/>
                  <a:gd name="T22" fmla="*/ 14 w 25"/>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17">
                    <a:moveTo>
                      <a:pt x="14" y="0"/>
                    </a:moveTo>
                    <a:cubicBezTo>
                      <a:pt x="19" y="3"/>
                      <a:pt x="21" y="4"/>
                      <a:pt x="25" y="7"/>
                    </a:cubicBezTo>
                    <a:cubicBezTo>
                      <a:pt x="25" y="7"/>
                      <a:pt x="25" y="7"/>
                      <a:pt x="25" y="7"/>
                    </a:cubicBezTo>
                    <a:cubicBezTo>
                      <a:pt x="25" y="7"/>
                      <a:pt x="25" y="7"/>
                      <a:pt x="25" y="7"/>
                    </a:cubicBezTo>
                    <a:cubicBezTo>
                      <a:pt x="25" y="7"/>
                      <a:pt x="25" y="10"/>
                      <a:pt x="25" y="10"/>
                    </a:cubicBezTo>
                    <a:cubicBezTo>
                      <a:pt x="25" y="10"/>
                      <a:pt x="25" y="10"/>
                      <a:pt x="25" y="10"/>
                    </a:cubicBezTo>
                    <a:cubicBezTo>
                      <a:pt x="25" y="10"/>
                      <a:pt x="25" y="10"/>
                      <a:pt x="25" y="10"/>
                    </a:cubicBezTo>
                    <a:cubicBezTo>
                      <a:pt x="19" y="13"/>
                      <a:pt x="16" y="14"/>
                      <a:pt x="10" y="17"/>
                    </a:cubicBezTo>
                    <a:cubicBezTo>
                      <a:pt x="6" y="14"/>
                      <a:pt x="4" y="13"/>
                      <a:pt x="0" y="10"/>
                    </a:cubicBezTo>
                    <a:cubicBezTo>
                      <a:pt x="0" y="10"/>
                      <a:pt x="0" y="10"/>
                      <a:pt x="0" y="10"/>
                    </a:cubicBezTo>
                    <a:cubicBezTo>
                      <a:pt x="0" y="10"/>
                      <a:pt x="0" y="7"/>
                      <a:pt x="0" y="7"/>
                    </a:cubicBezTo>
                    <a:cubicBezTo>
                      <a:pt x="5" y="4"/>
                      <a:pt x="8" y="3"/>
                      <a:pt x="14" y="0"/>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1" name="Freeform 70"/>
              <p:cNvSpPr/>
              <p:nvPr/>
            </p:nvSpPr>
            <p:spPr bwMode="auto">
              <a:xfrm>
                <a:off x="3329" y="2746"/>
                <a:ext cx="98" cy="64"/>
              </a:xfrm>
              <a:custGeom>
                <a:avLst/>
                <a:gdLst>
                  <a:gd name="T0" fmla="*/ 15 w 26"/>
                  <a:gd name="T1" fmla="*/ 0 h 17"/>
                  <a:gd name="T2" fmla="*/ 26 w 26"/>
                  <a:gd name="T3" fmla="*/ 7 h 17"/>
                  <a:gd name="T4" fmla="*/ 26 w 26"/>
                  <a:gd name="T5" fmla="*/ 7 h 17"/>
                  <a:gd name="T6" fmla="*/ 26 w 26"/>
                  <a:gd name="T7" fmla="*/ 7 h 17"/>
                  <a:gd name="T8" fmla="*/ 26 w 26"/>
                  <a:gd name="T9" fmla="*/ 10 h 17"/>
                  <a:gd name="T10" fmla="*/ 11 w 26"/>
                  <a:gd name="T11" fmla="*/ 17 h 17"/>
                  <a:gd name="T12" fmla="*/ 0 w 26"/>
                  <a:gd name="T13" fmla="*/ 10 h 17"/>
                  <a:gd name="T14" fmla="*/ 0 w 26"/>
                  <a:gd name="T15" fmla="*/ 10 h 17"/>
                  <a:gd name="T16" fmla="*/ 0 w 26"/>
                  <a:gd name="T17" fmla="*/ 10 h 17"/>
                  <a:gd name="T18" fmla="*/ 1 w 26"/>
                  <a:gd name="T19" fmla="*/ 7 h 17"/>
                  <a:gd name="T20" fmla="*/ 0 w 26"/>
                  <a:gd name="T21" fmla="*/ 7 h 17"/>
                  <a:gd name="T22" fmla="*/ 1 w 26"/>
                  <a:gd name="T23" fmla="*/ 7 h 17"/>
                  <a:gd name="T24" fmla="*/ 0 w 26"/>
                  <a:gd name="T25" fmla="*/ 7 h 17"/>
                  <a:gd name="T26" fmla="*/ 1 w 26"/>
                  <a:gd name="T27" fmla="*/ 7 h 17"/>
                  <a:gd name="T28" fmla="*/ 0 w 26"/>
                  <a:gd name="T29" fmla="*/ 7 h 17"/>
                  <a:gd name="T30" fmla="*/ 15 w 26"/>
                  <a:gd name="T3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17">
                    <a:moveTo>
                      <a:pt x="15" y="0"/>
                    </a:moveTo>
                    <a:cubicBezTo>
                      <a:pt x="20" y="3"/>
                      <a:pt x="22" y="5"/>
                      <a:pt x="26" y="7"/>
                    </a:cubicBezTo>
                    <a:cubicBezTo>
                      <a:pt x="26" y="7"/>
                      <a:pt x="26" y="7"/>
                      <a:pt x="26" y="7"/>
                    </a:cubicBezTo>
                    <a:cubicBezTo>
                      <a:pt x="26" y="7"/>
                      <a:pt x="26" y="7"/>
                      <a:pt x="26" y="7"/>
                    </a:cubicBezTo>
                    <a:cubicBezTo>
                      <a:pt x="26" y="7"/>
                      <a:pt x="26" y="10"/>
                      <a:pt x="26" y="10"/>
                    </a:cubicBezTo>
                    <a:cubicBezTo>
                      <a:pt x="20" y="13"/>
                      <a:pt x="17" y="14"/>
                      <a:pt x="11" y="17"/>
                    </a:cubicBezTo>
                    <a:cubicBezTo>
                      <a:pt x="7" y="14"/>
                      <a:pt x="5" y="13"/>
                      <a:pt x="0" y="10"/>
                    </a:cubicBezTo>
                    <a:cubicBezTo>
                      <a:pt x="0" y="10"/>
                      <a:pt x="0" y="10"/>
                      <a:pt x="0" y="10"/>
                    </a:cubicBezTo>
                    <a:cubicBezTo>
                      <a:pt x="0" y="10"/>
                      <a:pt x="0" y="10"/>
                      <a:pt x="0" y="10"/>
                    </a:cubicBezTo>
                    <a:cubicBezTo>
                      <a:pt x="0" y="10"/>
                      <a:pt x="0" y="7"/>
                      <a:pt x="1" y="7"/>
                    </a:cubicBezTo>
                    <a:cubicBezTo>
                      <a:pt x="0" y="7"/>
                      <a:pt x="0" y="7"/>
                      <a:pt x="0" y="7"/>
                    </a:cubicBezTo>
                    <a:cubicBezTo>
                      <a:pt x="0" y="7"/>
                      <a:pt x="0" y="7"/>
                      <a:pt x="1" y="7"/>
                    </a:cubicBezTo>
                    <a:cubicBezTo>
                      <a:pt x="0" y="7"/>
                      <a:pt x="0" y="7"/>
                      <a:pt x="0" y="7"/>
                    </a:cubicBezTo>
                    <a:cubicBezTo>
                      <a:pt x="0" y="7"/>
                      <a:pt x="0" y="7"/>
                      <a:pt x="1" y="7"/>
                    </a:cubicBezTo>
                    <a:cubicBezTo>
                      <a:pt x="0" y="7"/>
                      <a:pt x="0" y="7"/>
                      <a:pt x="0" y="7"/>
                    </a:cubicBezTo>
                    <a:cubicBezTo>
                      <a:pt x="6" y="4"/>
                      <a:pt x="9" y="3"/>
                      <a:pt x="15" y="0"/>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2" name="Freeform 71"/>
              <p:cNvSpPr/>
              <p:nvPr/>
            </p:nvSpPr>
            <p:spPr bwMode="auto">
              <a:xfrm>
                <a:off x="3262" y="2780"/>
                <a:ext cx="94" cy="64"/>
              </a:xfrm>
              <a:custGeom>
                <a:avLst/>
                <a:gdLst>
                  <a:gd name="T0" fmla="*/ 15 w 25"/>
                  <a:gd name="T1" fmla="*/ 0 h 17"/>
                  <a:gd name="T2" fmla="*/ 25 w 25"/>
                  <a:gd name="T3" fmla="*/ 7 h 17"/>
                  <a:gd name="T4" fmla="*/ 25 w 25"/>
                  <a:gd name="T5" fmla="*/ 7 h 17"/>
                  <a:gd name="T6" fmla="*/ 25 w 25"/>
                  <a:gd name="T7" fmla="*/ 10 h 17"/>
                  <a:gd name="T8" fmla="*/ 11 w 25"/>
                  <a:gd name="T9" fmla="*/ 17 h 17"/>
                  <a:gd name="T10" fmla="*/ 0 w 25"/>
                  <a:gd name="T11" fmla="*/ 10 h 17"/>
                  <a:gd name="T12" fmla="*/ 0 w 25"/>
                  <a:gd name="T13" fmla="*/ 10 h 17"/>
                  <a:gd name="T14" fmla="*/ 0 w 25"/>
                  <a:gd name="T15" fmla="*/ 10 h 17"/>
                  <a:gd name="T16" fmla="*/ 0 w 25"/>
                  <a:gd name="T17" fmla="*/ 7 h 17"/>
                  <a:gd name="T18" fmla="*/ 0 w 25"/>
                  <a:gd name="T19" fmla="*/ 7 h 17"/>
                  <a:gd name="T20" fmla="*/ 0 w 25"/>
                  <a:gd name="T21" fmla="*/ 7 h 17"/>
                  <a:gd name="T22" fmla="*/ 0 w 25"/>
                  <a:gd name="T23" fmla="*/ 7 h 17"/>
                  <a:gd name="T24" fmla="*/ 15 w 25"/>
                  <a:gd name="T2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7">
                    <a:moveTo>
                      <a:pt x="15" y="0"/>
                    </a:moveTo>
                    <a:cubicBezTo>
                      <a:pt x="19" y="3"/>
                      <a:pt x="21" y="5"/>
                      <a:pt x="25" y="7"/>
                    </a:cubicBezTo>
                    <a:cubicBezTo>
                      <a:pt x="25" y="7"/>
                      <a:pt x="25" y="7"/>
                      <a:pt x="25" y="7"/>
                    </a:cubicBezTo>
                    <a:cubicBezTo>
                      <a:pt x="25" y="7"/>
                      <a:pt x="25" y="10"/>
                      <a:pt x="25" y="10"/>
                    </a:cubicBezTo>
                    <a:cubicBezTo>
                      <a:pt x="19" y="13"/>
                      <a:pt x="17" y="14"/>
                      <a:pt x="11" y="17"/>
                    </a:cubicBezTo>
                    <a:cubicBezTo>
                      <a:pt x="7" y="14"/>
                      <a:pt x="4" y="13"/>
                      <a:pt x="0" y="10"/>
                    </a:cubicBezTo>
                    <a:cubicBezTo>
                      <a:pt x="0" y="10"/>
                      <a:pt x="0" y="10"/>
                      <a:pt x="0" y="10"/>
                    </a:cubicBezTo>
                    <a:cubicBezTo>
                      <a:pt x="0" y="10"/>
                      <a:pt x="0" y="10"/>
                      <a:pt x="0" y="10"/>
                    </a:cubicBezTo>
                    <a:cubicBezTo>
                      <a:pt x="0" y="10"/>
                      <a:pt x="0" y="7"/>
                      <a:pt x="0" y="7"/>
                    </a:cubicBezTo>
                    <a:cubicBezTo>
                      <a:pt x="0" y="7"/>
                      <a:pt x="0" y="7"/>
                      <a:pt x="0" y="7"/>
                    </a:cubicBezTo>
                    <a:cubicBezTo>
                      <a:pt x="0" y="7"/>
                      <a:pt x="0" y="7"/>
                      <a:pt x="0" y="7"/>
                    </a:cubicBezTo>
                    <a:cubicBezTo>
                      <a:pt x="0" y="7"/>
                      <a:pt x="0" y="7"/>
                      <a:pt x="0" y="7"/>
                    </a:cubicBezTo>
                    <a:cubicBezTo>
                      <a:pt x="6" y="4"/>
                      <a:pt x="9" y="3"/>
                      <a:pt x="15" y="0"/>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3" name="Freeform 72"/>
              <p:cNvSpPr/>
              <p:nvPr/>
            </p:nvSpPr>
            <p:spPr bwMode="auto">
              <a:xfrm>
                <a:off x="3190" y="2814"/>
                <a:ext cx="98" cy="64"/>
              </a:xfrm>
              <a:custGeom>
                <a:avLst/>
                <a:gdLst>
                  <a:gd name="T0" fmla="*/ 15 w 26"/>
                  <a:gd name="T1" fmla="*/ 0 h 17"/>
                  <a:gd name="T2" fmla="*/ 26 w 26"/>
                  <a:gd name="T3" fmla="*/ 7 h 17"/>
                  <a:gd name="T4" fmla="*/ 26 w 26"/>
                  <a:gd name="T5" fmla="*/ 7 h 17"/>
                  <a:gd name="T6" fmla="*/ 26 w 26"/>
                  <a:gd name="T7" fmla="*/ 7 h 17"/>
                  <a:gd name="T8" fmla="*/ 26 w 26"/>
                  <a:gd name="T9" fmla="*/ 7 h 17"/>
                  <a:gd name="T10" fmla="*/ 26 w 26"/>
                  <a:gd name="T11" fmla="*/ 10 h 17"/>
                  <a:gd name="T12" fmla="*/ 11 w 26"/>
                  <a:gd name="T13" fmla="*/ 17 h 17"/>
                  <a:gd name="T14" fmla="*/ 0 w 26"/>
                  <a:gd name="T15" fmla="*/ 10 h 17"/>
                  <a:gd name="T16" fmla="*/ 1 w 26"/>
                  <a:gd name="T17" fmla="*/ 9 h 17"/>
                  <a:gd name="T18" fmla="*/ 0 w 26"/>
                  <a:gd name="T19" fmla="*/ 9 h 17"/>
                  <a:gd name="T20" fmla="*/ 1 w 26"/>
                  <a:gd name="T21" fmla="*/ 9 h 17"/>
                  <a:gd name="T22" fmla="*/ 1 w 26"/>
                  <a:gd name="T23" fmla="*/ 7 h 17"/>
                  <a:gd name="T24" fmla="*/ 1 w 26"/>
                  <a:gd name="T25" fmla="*/ 7 h 17"/>
                  <a:gd name="T26" fmla="*/ 15 w 26"/>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17">
                    <a:moveTo>
                      <a:pt x="15" y="0"/>
                    </a:moveTo>
                    <a:cubicBezTo>
                      <a:pt x="20" y="3"/>
                      <a:pt x="22" y="4"/>
                      <a:pt x="26" y="7"/>
                    </a:cubicBezTo>
                    <a:cubicBezTo>
                      <a:pt x="26" y="7"/>
                      <a:pt x="26" y="7"/>
                      <a:pt x="26" y="7"/>
                    </a:cubicBezTo>
                    <a:cubicBezTo>
                      <a:pt x="26" y="7"/>
                      <a:pt x="26" y="7"/>
                      <a:pt x="26" y="7"/>
                    </a:cubicBezTo>
                    <a:cubicBezTo>
                      <a:pt x="26" y="7"/>
                      <a:pt x="26" y="7"/>
                      <a:pt x="26" y="7"/>
                    </a:cubicBezTo>
                    <a:cubicBezTo>
                      <a:pt x="26" y="7"/>
                      <a:pt x="26" y="10"/>
                      <a:pt x="26" y="10"/>
                    </a:cubicBezTo>
                    <a:cubicBezTo>
                      <a:pt x="20" y="13"/>
                      <a:pt x="17" y="14"/>
                      <a:pt x="11" y="17"/>
                    </a:cubicBezTo>
                    <a:cubicBezTo>
                      <a:pt x="7" y="14"/>
                      <a:pt x="5" y="13"/>
                      <a:pt x="0" y="10"/>
                    </a:cubicBezTo>
                    <a:cubicBezTo>
                      <a:pt x="0" y="10"/>
                      <a:pt x="1" y="10"/>
                      <a:pt x="1" y="9"/>
                    </a:cubicBezTo>
                    <a:cubicBezTo>
                      <a:pt x="1" y="9"/>
                      <a:pt x="0" y="9"/>
                      <a:pt x="0" y="9"/>
                    </a:cubicBezTo>
                    <a:cubicBezTo>
                      <a:pt x="0" y="9"/>
                      <a:pt x="1" y="9"/>
                      <a:pt x="1" y="9"/>
                    </a:cubicBezTo>
                    <a:cubicBezTo>
                      <a:pt x="1" y="9"/>
                      <a:pt x="1" y="7"/>
                      <a:pt x="1" y="7"/>
                    </a:cubicBezTo>
                    <a:cubicBezTo>
                      <a:pt x="1" y="7"/>
                      <a:pt x="1" y="7"/>
                      <a:pt x="1" y="7"/>
                    </a:cubicBezTo>
                    <a:cubicBezTo>
                      <a:pt x="1" y="7"/>
                      <a:pt x="9" y="3"/>
                      <a:pt x="15" y="0"/>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4" name="Freeform 73"/>
              <p:cNvSpPr/>
              <p:nvPr/>
            </p:nvSpPr>
            <p:spPr bwMode="auto">
              <a:xfrm>
                <a:off x="3506" y="2576"/>
                <a:ext cx="125" cy="83"/>
              </a:xfrm>
              <a:custGeom>
                <a:avLst/>
                <a:gdLst>
                  <a:gd name="T0" fmla="*/ 33 w 33"/>
                  <a:gd name="T1" fmla="*/ 10 h 22"/>
                  <a:gd name="T2" fmla="*/ 33 w 33"/>
                  <a:gd name="T3" fmla="*/ 10 h 22"/>
                  <a:gd name="T4" fmla="*/ 33 w 33"/>
                  <a:gd name="T5" fmla="*/ 10 h 22"/>
                  <a:gd name="T6" fmla="*/ 33 w 33"/>
                  <a:gd name="T7" fmla="*/ 10 h 22"/>
                  <a:gd name="T8" fmla="*/ 33 w 33"/>
                  <a:gd name="T9" fmla="*/ 10 h 22"/>
                  <a:gd name="T10" fmla="*/ 33 w 33"/>
                  <a:gd name="T11" fmla="*/ 12 h 22"/>
                  <a:gd name="T12" fmla="*/ 14 w 33"/>
                  <a:gd name="T13" fmla="*/ 22 h 22"/>
                  <a:gd name="T14" fmla="*/ 0 w 33"/>
                  <a:gd name="T15" fmla="*/ 12 h 22"/>
                  <a:gd name="T16" fmla="*/ 0 w 33"/>
                  <a:gd name="T17" fmla="*/ 10 h 22"/>
                  <a:gd name="T18" fmla="*/ 1 w 33"/>
                  <a:gd name="T19" fmla="*/ 10 h 22"/>
                  <a:gd name="T20" fmla="*/ 0 w 33"/>
                  <a:gd name="T21" fmla="*/ 10 h 22"/>
                  <a:gd name="T22" fmla="*/ 20 w 33"/>
                  <a:gd name="T23" fmla="*/ 0 h 22"/>
                  <a:gd name="T24" fmla="*/ 33 w 33"/>
                  <a:gd name="T25" fmla="*/ 10 h 22"/>
                  <a:gd name="T26" fmla="*/ 33 w 33"/>
                  <a:gd name="T2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2">
                    <a:moveTo>
                      <a:pt x="33" y="10"/>
                    </a:moveTo>
                    <a:cubicBezTo>
                      <a:pt x="33" y="10"/>
                      <a:pt x="33" y="10"/>
                      <a:pt x="33" y="10"/>
                    </a:cubicBezTo>
                    <a:cubicBezTo>
                      <a:pt x="33" y="10"/>
                      <a:pt x="33" y="10"/>
                      <a:pt x="33" y="10"/>
                    </a:cubicBezTo>
                    <a:cubicBezTo>
                      <a:pt x="33" y="10"/>
                      <a:pt x="33" y="10"/>
                      <a:pt x="33" y="10"/>
                    </a:cubicBezTo>
                    <a:cubicBezTo>
                      <a:pt x="33" y="10"/>
                      <a:pt x="33" y="10"/>
                      <a:pt x="33" y="10"/>
                    </a:cubicBezTo>
                    <a:cubicBezTo>
                      <a:pt x="33" y="10"/>
                      <a:pt x="33" y="12"/>
                      <a:pt x="33" y="12"/>
                    </a:cubicBezTo>
                    <a:cubicBezTo>
                      <a:pt x="26" y="16"/>
                      <a:pt x="22" y="18"/>
                      <a:pt x="14" y="22"/>
                    </a:cubicBezTo>
                    <a:cubicBezTo>
                      <a:pt x="9" y="18"/>
                      <a:pt x="7" y="17"/>
                      <a:pt x="0" y="12"/>
                    </a:cubicBezTo>
                    <a:cubicBezTo>
                      <a:pt x="0" y="12"/>
                      <a:pt x="0" y="10"/>
                      <a:pt x="0" y="10"/>
                    </a:cubicBezTo>
                    <a:cubicBezTo>
                      <a:pt x="0" y="10"/>
                      <a:pt x="1" y="10"/>
                      <a:pt x="1" y="10"/>
                    </a:cubicBezTo>
                    <a:cubicBezTo>
                      <a:pt x="1" y="10"/>
                      <a:pt x="0" y="10"/>
                      <a:pt x="0" y="10"/>
                    </a:cubicBezTo>
                    <a:cubicBezTo>
                      <a:pt x="8" y="6"/>
                      <a:pt x="12" y="4"/>
                      <a:pt x="20" y="0"/>
                    </a:cubicBezTo>
                    <a:cubicBezTo>
                      <a:pt x="26" y="5"/>
                      <a:pt x="28" y="6"/>
                      <a:pt x="33" y="10"/>
                    </a:cubicBezTo>
                    <a:cubicBezTo>
                      <a:pt x="33" y="10"/>
                      <a:pt x="33" y="10"/>
                      <a:pt x="33" y="10"/>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5" name="Freeform 74"/>
              <p:cNvSpPr/>
              <p:nvPr/>
            </p:nvSpPr>
            <p:spPr bwMode="auto">
              <a:xfrm>
                <a:off x="3416" y="2622"/>
                <a:ext cx="124" cy="79"/>
              </a:xfrm>
              <a:custGeom>
                <a:avLst/>
                <a:gdLst>
                  <a:gd name="T0" fmla="*/ 33 w 33"/>
                  <a:gd name="T1" fmla="*/ 9 h 21"/>
                  <a:gd name="T2" fmla="*/ 33 w 33"/>
                  <a:gd name="T3" fmla="*/ 10 h 21"/>
                  <a:gd name="T4" fmla="*/ 33 w 33"/>
                  <a:gd name="T5" fmla="*/ 12 h 21"/>
                  <a:gd name="T6" fmla="*/ 33 w 33"/>
                  <a:gd name="T7" fmla="*/ 12 h 21"/>
                  <a:gd name="T8" fmla="*/ 33 w 33"/>
                  <a:gd name="T9" fmla="*/ 12 h 21"/>
                  <a:gd name="T10" fmla="*/ 14 w 33"/>
                  <a:gd name="T11" fmla="*/ 21 h 21"/>
                  <a:gd name="T12" fmla="*/ 0 w 33"/>
                  <a:gd name="T13" fmla="*/ 12 h 21"/>
                  <a:gd name="T14" fmla="*/ 0 w 33"/>
                  <a:gd name="T15" fmla="*/ 9 h 21"/>
                  <a:gd name="T16" fmla="*/ 19 w 33"/>
                  <a:gd name="T17" fmla="*/ 0 h 21"/>
                  <a:gd name="T18" fmla="*/ 33 w 33"/>
                  <a:gd name="T19" fmla="*/ 9 h 21"/>
                  <a:gd name="T20" fmla="*/ 33 w 33"/>
                  <a:gd name="T21"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21">
                    <a:moveTo>
                      <a:pt x="33" y="9"/>
                    </a:moveTo>
                    <a:cubicBezTo>
                      <a:pt x="33" y="9"/>
                      <a:pt x="33" y="10"/>
                      <a:pt x="33" y="10"/>
                    </a:cubicBezTo>
                    <a:cubicBezTo>
                      <a:pt x="33" y="10"/>
                      <a:pt x="33" y="12"/>
                      <a:pt x="33" y="12"/>
                    </a:cubicBezTo>
                    <a:cubicBezTo>
                      <a:pt x="33" y="12"/>
                      <a:pt x="33" y="12"/>
                      <a:pt x="33" y="12"/>
                    </a:cubicBezTo>
                    <a:cubicBezTo>
                      <a:pt x="33" y="12"/>
                      <a:pt x="33" y="12"/>
                      <a:pt x="33" y="12"/>
                    </a:cubicBezTo>
                    <a:cubicBezTo>
                      <a:pt x="25" y="16"/>
                      <a:pt x="22" y="18"/>
                      <a:pt x="14" y="21"/>
                    </a:cubicBezTo>
                    <a:cubicBezTo>
                      <a:pt x="9" y="18"/>
                      <a:pt x="7" y="16"/>
                      <a:pt x="0" y="12"/>
                    </a:cubicBezTo>
                    <a:cubicBezTo>
                      <a:pt x="0" y="12"/>
                      <a:pt x="0" y="9"/>
                      <a:pt x="0" y="9"/>
                    </a:cubicBezTo>
                    <a:cubicBezTo>
                      <a:pt x="8" y="6"/>
                      <a:pt x="12" y="4"/>
                      <a:pt x="19" y="0"/>
                    </a:cubicBezTo>
                    <a:cubicBezTo>
                      <a:pt x="25" y="4"/>
                      <a:pt x="28" y="6"/>
                      <a:pt x="33" y="9"/>
                    </a:cubicBezTo>
                    <a:cubicBezTo>
                      <a:pt x="33" y="9"/>
                      <a:pt x="33" y="9"/>
                      <a:pt x="33" y="9"/>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6" name="Freeform 75"/>
              <p:cNvSpPr/>
              <p:nvPr/>
            </p:nvSpPr>
            <p:spPr bwMode="auto">
              <a:xfrm>
                <a:off x="3329" y="2667"/>
                <a:ext cx="121" cy="79"/>
              </a:xfrm>
              <a:custGeom>
                <a:avLst/>
                <a:gdLst>
                  <a:gd name="T0" fmla="*/ 32 w 32"/>
                  <a:gd name="T1" fmla="*/ 9 h 21"/>
                  <a:gd name="T2" fmla="*/ 32 w 32"/>
                  <a:gd name="T3" fmla="*/ 9 h 21"/>
                  <a:gd name="T4" fmla="*/ 32 w 32"/>
                  <a:gd name="T5" fmla="*/ 12 h 21"/>
                  <a:gd name="T6" fmla="*/ 13 w 32"/>
                  <a:gd name="T7" fmla="*/ 21 h 21"/>
                  <a:gd name="T8" fmla="*/ 0 w 32"/>
                  <a:gd name="T9" fmla="*/ 11 h 21"/>
                  <a:gd name="T10" fmla="*/ 0 w 32"/>
                  <a:gd name="T11" fmla="*/ 11 h 21"/>
                  <a:gd name="T12" fmla="*/ 0 w 32"/>
                  <a:gd name="T13" fmla="*/ 9 h 21"/>
                  <a:gd name="T14" fmla="*/ 0 w 32"/>
                  <a:gd name="T15" fmla="*/ 9 h 21"/>
                  <a:gd name="T16" fmla="*/ 19 w 32"/>
                  <a:gd name="T17" fmla="*/ 0 h 21"/>
                  <a:gd name="T18" fmla="*/ 32 w 32"/>
                  <a:gd name="T19" fmla="*/ 9 h 21"/>
                  <a:gd name="T20" fmla="*/ 32 w 32"/>
                  <a:gd name="T21"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1">
                    <a:moveTo>
                      <a:pt x="32" y="9"/>
                    </a:moveTo>
                    <a:cubicBezTo>
                      <a:pt x="32" y="9"/>
                      <a:pt x="32" y="9"/>
                      <a:pt x="32" y="9"/>
                    </a:cubicBezTo>
                    <a:cubicBezTo>
                      <a:pt x="32" y="9"/>
                      <a:pt x="32" y="12"/>
                      <a:pt x="32" y="12"/>
                    </a:cubicBezTo>
                    <a:cubicBezTo>
                      <a:pt x="25" y="15"/>
                      <a:pt x="21" y="17"/>
                      <a:pt x="13" y="21"/>
                    </a:cubicBezTo>
                    <a:cubicBezTo>
                      <a:pt x="9" y="17"/>
                      <a:pt x="6" y="15"/>
                      <a:pt x="0" y="11"/>
                    </a:cubicBezTo>
                    <a:cubicBezTo>
                      <a:pt x="0" y="11"/>
                      <a:pt x="0" y="11"/>
                      <a:pt x="0" y="11"/>
                    </a:cubicBezTo>
                    <a:cubicBezTo>
                      <a:pt x="0" y="11"/>
                      <a:pt x="0" y="9"/>
                      <a:pt x="0" y="9"/>
                    </a:cubicBezTo>
                    <a:cubicBezTo>
                      <a:pt x="0" y="9"/>
                      <a:pt x="0" y="9"/>
                      <a:pt x="0" y="9"/>
                    </a:cubicBezTo>
                    <a:cubicBezTo>
                      <a:pt x="7" y="5"/>
                      <a:pt x="11" y="3"/>
                      <a:pt x="19" y="0"/>
                    </a:cubicBezTo>
                    <a:cubicBezTo>
                      <a:pt x="25" y="4"/>
                      <a:pt x="27" y="6"/>
                      <a:pt x="32" y="9"/>
                    </a:cubicBezTo>
                    <a:cubicBezTo>
                      <a:pt x="32" y="9"/>
                      <a:pt x="32" y="9"/>
                      <a:pt x="32" y="9"/>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7" name="Freeform 76"/>
              <p:cNvSpPr/>
              <p:nvPr/>
            </p:nvSpPr>
            <p:spPr bwMode="auto">
              <a:xfrm>
                <a:off x="3243" y="2708"/>
                <a:ext cx="120" cy="79"/>
              </a:xfrm>
              <a:custGeom>
                <a:avLst/>
                <a:gdLst>
                  <a:gd name="T0" fmla="*/ 32 w 32"/>
                  <a:gd name="T1" fmla="*/ 9 h 21"/>
                  <a:gd name="T2" fmla="*/ 32 w 32"/>
                  <a:gd name="T3" fmla="*/ 9 h 21"/>
                  <a:gd name="T4" fmla="*/ 32 w 32"/>
                  <a:gd name="T5" fmla="*/ 9 h 21"/>
                  <a:gd name="T6" fmla="*/ 32 w 32"/>
                  <a:gd name="T7" fmla="*/ 9 h 21"/>
                  <a:gd name="T8" fmla="*/ 32 w 32"/>
                  <a:gd name="T9" fmla="*/ 12 h 21"/>
                  <a:gd name="T10" fmla="*/ 13 w 32"/>
                  <a:gd name="T11" fmla="*/ 21 h 21"/>
                  <a:gd name="T12" fmla="*/ 0 w 32"/>
                  <a:gd name="T13" fmla="*/ 12 h 21"/>
                  <a:gd name="T14" fmla="*/ 0 w 32"/>
                  <a:gd name="T15" fmla="*/ 11 h 21"/>
                  <a:gd name="T16" fmla="*/ 0 w 32"/>
                  <a:gd name="T17" fmla="*/ 9 h 21"/>
                  <a:gd name="T18" fmla="*/ 0 w 32"/>
                  <a:gd name="T19" fmla="*/ 9 h 21"/>
                  <a:gd name="T20" fmla="*/ 19 w 32"/>
                  <a:gd name="T21" fmla="*/ 0 h 21"/>
                  <a:gd name="T22" fmla="*/ 32 w 32"/>
                  <a:gd name="T23" fmla="*/ 9 h 21"/>
                  <a:gd name="T24" fmla="*/ 32 w 32"/>
                  <a:gd name="T25"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21">
                    <a:moveTo>
                      <a:pt x="32" y="9"/>
                    </a:moveTo>
                    <a:cubicBezTo>
                      <a:pt x="32" y="9"/>
                      <a:pt x="32" y="9"/>
                      <a:pt x="32" y="9"/>
                    </a:cubicBezTo>
                    <a:cubicBezTo>
                      <a:pt x="32" y="9"/>
                      <a:pt x="32" y="9"/>
                      <a:pt x="32" y="9"/>
                    </a:cubicBezTo>
                    <a:cubicBezTo>
                      <a:pt x="32" y="9"/>
                      <a:pt x="32" y="9"/>
                      <a:pt x="32" y="9"/>
                    </a:cubicBezTo>
                    <a:cubicBezTo>
                      <a:pt x="32" y="9"/>
                      <a:pt x="32" y="12"/>
                      <a:pt x="32" y="12"/>
                    </a:cubicBezTo>
                    <a:cubicBezTo>
                      <a:pt x="25" y="15"/>
                      <a:pt x="21" y="17"/>
                      <a:pt x="13" y="21"/>
                    </a:cubicBezTo>
                    <a:cubicBezTo>
                      <a:pt x="8" y="17"/>
                      <a:pt x="6" y="16"/>
                      <a:pt x="0" y="12"/>
                    </a:cubicBezTo>
                    <a:cubicBezTo>
                      <a:pt x="0" y="11"/>
                      <a:pt x="0" y="11"/>
                      <a:pt x="0" y="11"/>
                    </a:cubicBezTo>
                    <a:cubicBezTo>
                      <a:pt x="0" y="11"/>
                      <a:pt x="0" y="9"/>
                      <a:pt x="0" y="9"/>
                    </a:cubicBezTo>
                    <a:cubicBezTo>
                      <a:pt x="0" y="9"/>
                      <a:pt x="0" y="9"/>
                      <a:pt x="0" y="9"/>
                    </a:cubicBezTo>
                    <a:cubicBezTo>
                      <a:pt x="7" y="5"/>
                      <a:pt x="11" y="3"/>
                      <a:pt x="19" y="0"/>
                    </a:cubicBezTo>
                    <a:cubicBezTo>
                      <a:pt x="25" y="4"/>
                      <a:pt x="27" y="6"/>
                      <a:pt x="32" y="9"/>
                    </a:cubicBezTo>
                    <a:cubicBezTo>
                      <a:pt x="32" y="9"/>
                      <a:pt x="32" y="9"/>
                      <a:pt x="32" y="9"/>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8" name="Freeform 77"/>
              <p:cNvSpPr/>
              <p:nvPr/>
            </p:nvSpPr>
            <p:spPr bwMode="auto">
              <a:xfrm>
                <a:off x="3168" y="2750"/>
                <a:ext cx="109" cy="71"/>
              </a:xfrm>
              <a:custGeom>
                <a:avLst/>
                <a:gdLst>
                  <a:gd name="T0" fmla="*/ 29 w 29"/>
                  <a:gd name="T1" fmla="*/ 9 h 19"/>
                  <a:gd name="T2" fmla="*/ 29 w 29"/>
                  <a:gd name="T3" fmla="*/ 9 h 19"/>
                  <a:gd name="T4" fmla="*/ 29 w 29"/>
                  <a:gd name="T5" fmla="*/ 9 h 19"/>
                  <a:gd name="T6" fmla="*/ 29 w 29"/>
                  <a:gd name="T7" fmla="*/ 12 h 19"/>
                  <a:gd name="T8" fmla="*/ 29 w 29"/>
                  <a:gd name="T9" fmla="*/ 12 h 19"/>
                  <a:gd name="T10" fmla="*/ 14 w 29"/>
                  <a:gd name="T11" fmla="*/ 19 h 19"/>
                  <a:gd name="T12" fmla="*/ 0 w 29"/>
                  <a:gd name="T13" fmla="*/ 10 h 19"/>
                  <a:gd name="T14" fmla="*/ 0 w 29"/>
                  <a:gd name="T15" fmla="*/ 7 h 19"/>
                  <a:gd name="T16" fmla="*/ 0 w 29"/>
                  <a:gd name="T17" fmla="*/ 7 h 19"/>
                  <a:gd name="T18" fmla="*/ 16 w 29"/>
                  <a:gd name="T19" fmla="*/ 0 h 19"/>
                  <a:gd name="T20" fmla="*/ 29 w 29"/>
                  <a:gd name="T21" fmla="*/ 9 h 19"/>
                  <a:gd name="T22" fmla="*/ 29 w 29"/>
                  <a:gd name="T2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19">
                    <a:moveTo>
                      <a:pt x="29" y="9"/>
                    </a:moveTo>
                    <a:cubicBezTo>
                      <a:pt x="29" y="9"/>
                      <a:pt x="29" y="9"/>
                      <a:pt x="29" y="9"/>
                    </a:cubicBezTo>
                    <a:cubicBezTo>
                      <a:pt x="29" y="9"/>
                      <a:pt x="29" y="9"/>
                      <a:pt x="29" y="9"/>
                    </a:cubicBezTo>
                    <a:cubicBezTo>
                      <a:pt x="29" y="9"/>
                      <a:pt x="29" y="12"/>
                      <a:pt x="29" y="12"/>
                    </a:cubicBezTo>
                    <a:cubicBezTo>
                      <a:pt x="29" y="12"/>
                      <a:pt x="29" y="12"/>
                      <a:pt x="29" y="12"/>
                    </a:cubicBezTo>
                    <a:cubicBezTo>
                      <a:pt x="23" y="15"/>
                      <a:pt x="20" y="16"/>
                      <a:pt x="14" y="19"/>
                    </a:cubicBezTo>
                    <a:cubicBezTo>
                      <a:pt x="9" y="16"/>
                      <a:pt x="6" y="14"/>
                      <a:pt x="0" y="10"/>
                    </a:cubicBezTo>
                    <a:cubicBezTo>
                      <a:pt x="0" y="10"/>
                      <a:pt x="0" y="7"/>
                      <a:pt x="0" y="7"/>
                    </a:cubicBezTo>
                    <a:cubicBezTo>
                      <a:pt x="0" y="7"/>
                      <a:pt x="0" y="7"/>
                      <a:pt x="0" y="7"/>
                    </a:cubicBezTo>
                    <a:cubicBezTo>
                      <a:pt x="6" y="4"/>
                      <a:pt x="9" y="3"/>
                      <a:pt x="16" y="0"/>
                    </a:cubicBezTo>
                    <a:cubicBezTo>
                      <a:pt x="22" y="4"/>
                      <a:pt x="24" y="6"/>
                      <a:pt x="29" y="9"/>
                    </a:cubicBezTo>
                    <a:cubicBezTo>
                      <a:pt x="29" y="9"/>
                      <a:pt x="29" y="9"/>
                      <a:pt x="29" y="9"/>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9" name="Freeform 78"/>
              <p:cNvSpPr/>
              <p:nvPr/>
            </p:nvSpPr>
            <p:spPr bwMode="auto">
              <a:xfrm>
                <a:off x="3085" y="2783"/>
                <a:ext cx="116" cy="79"/>
              </a:xfrm>
              <a:custGeom>
                <a:avLst/>
                <a:gdLst>
                  <a:gd name="T0" fmla="*/ 31 w 31"/>
                  <a:gd name="T1" fmla="*/ 10 h 21"/>
                  <a:gd name="T2" fmla="*/ 31 w 31"/>
                  <a:gd name="T3" fmla="*/ 12 h 21"/>
                  <a:gd name="T4" fmla="*/ 31 w 31"/>
                  <a:gd name="T5" fmla="*/ 12 h 21"/>
                  <a:gd name="T6" fmla="*/ 31 w 31"/>
                  <a:gd name="T7" fmla="*/ 12 h 21"/>
                  <a:gd name="T8" fmla="*/ 31 w 31"/>
                  <a:gd name="T9" fmla="*/ 12 h 21"/>
                  <a:gd name="T10" fmla="*/ 13 w 31"/>
                  <a:gd name="T11" fmla="*/ 21 h 21"/>
                  <a:gd name="T12" fmla="*/ 0 w 31"/>
                  <a:gd name="T13" fmla="*/ 12 h 21"/>
                  <a:gd name="T14" fmla="*/ 0 w 31"/>
                  <a:gd name="T15" fmla="*/ 12 h 21"/>
                  <a:gd name="T16" fmla="*/ 0 w 31"/>
                  <a:gd name="T17" fmla="*/ 12 h 21"/>
                  <a:gd name="T18" fmla="*/ 0 w 31"/>
                  <a:gd name="T19" fmla="*/ 12 h 21"/>
                  <a:gd name="T20" fmla="*/ 0 w 31"/>
                  <a:gd name="T21" fmla="*/ 12 h 21"/>
                  <a:gd name="T22" fmla="*/ 0 w 31"/>
                  <a:gd name="T23" fmla="*/ 9 h 21"/>
                  <a:gd name="T24" fmla="*/ 0 w 31"/>
                  <a:gd name="T25" fmla="*/ 9 h 21"/>
                  <a:gd name="T26" fmla="*/ 0 w 31"/>
                  <a:gd name="T27" fmla="*/ 9 h 21"/>
                  <a:gd name="T28" fmla="*/ 0 w 31"/>
                  <a:gd name="T29" fmla="*/ 9 h 21"/>
                  <a:gd name="T30" fmla="*/ 18 w 31"/>
                  <a:gd name="T31" fmla="*/ 0 h 21"/>
                  <a:gd name="T32" fmla="*/ 31 w 31"/>
                  <a:gd name="T33" fmla="*/ 10 h 21"/>
                  <a:gd name="T34" fmla="*/ 31 w 31"/>
                  <a:gd name="T35"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21">
                    <a:moveTo>
                      <a:pt x="31" y="10"/>
                    </a:moveTo>
                    <a:cubicBezTo>
                      <a:pt x="31" y="10"/>
                      <a:pt x="31" y="12"/>
                      <a:pt x="31" y="12"/>
                    </a:cubicBezTo>
                    <a:cubicBezTo>
                      <a:pt x="31" y="12"/>
                      <a:pt x="31" y="12"/>
                      <a:pt x="31" y="12"/>
                    </a:cubicBezTo>
                    <a:cubicBezTo>
                      <a:pt x="31" y="12"/>
                      <a:pt x="31" y="12"/>
                      <a:pt x="31" y="12"/>
                    </a:cubicBezTo>
                    <a:cubicBezTo>
                      <a:pt x="31" y="12"/>
                      <a:pt x="31" y="12"/>
                      <a:pt x="31" y="12"/>
                    </a:cubicBezTo>
                    <a:cubicBezTo>
                      <a:pt x="24" y="16"/>
                      <a:pt x="20" y="18"/>
                      <a:pt x="13" y="21"/>
                    </a:cubicBezTo>
                    <a:cubicBezTo>
                      <a:pt x="8" y="18"/>
                      <a:pt x="6" y="16"/>
                      <a:pt x="0" y="12"/>
                    </a:cubicBezTo>
                    <a:cubicBezTo>
                      <a:pt x="0" y="12"/>
                      <a:pt x="0" y="12"/>
                      <a:pt x="0" y="12"/>
                    </a:cubicBezTo>
                    <a:cubicBezTo>
                      <a:pt x="0" y="12"/>
                      <a:pt x="0" y="12"/>
                      <a:pt x="0" y="12"/>
                    </a:cubicBezTo>
                    <a:cubicBezTo>
                      <a:pt x="0" y="12"/>
                      <a:pt x="0" y="12"/>
                      <a:pt x="0" y="12"/>
                    </a:cubicBezTo>
                    <a:cubicBezTo>
                      <a:pt x="0" y="12"/>
                      <a:pt x="0" y="12"/>
                      <a:pt x="0" y="12"/>
                    </a:cubicBezTo>
                    <a:cubicBezTo>
                      <a:pt x="0" y="12"/>
                      <a:pt x="0" y="9"/>
                      <a:pt x="0" y="9"/>
                    </a:cubicBezTo>
                    <a:cubicBezTo>
                      <a:pt x="0" y="9"/>
                      <a:pt x="0" y="9"/>
                      <a:pt x="0" y="9"/>
                    </a:cubicBezTo>
                    <a:cubicBezTo>
                      <a:pt x="0" y="9"/>
                      <a:pt x="0" y="9"/>
                      <a:pt x="0" y="9"/>
                    </a:cubicBezTo>
                    <a:cubicBezTo>
                      <a:pt x="0" y="9"/>
                      <a:pt x="0" y="9"/>
                      <a:pt x="0" y="9"/>
                    </a:cubicBezTo>
                    <a:cubicBezTo>
                      <a:pt x="7" y="6"/>
                      <a:pt x="11" y="4"/>
                      <a:pt x="18" y="0"/>
                    </a:cubicBezTo>
                    <a:cubicBezTo>
                      <a:pt x="24" y="4"/>
                      <a:pt x="26" y="6"/>
                      <a:pt x="31" y="10"/>
                    </a:cubicBezTo>
                    <a:cubicBezTo>
                      <a:pt x="31" y="10"/>
                      <a:pt x="31" y="10"/>
                      <a:pt x="31" y="10"/>
                    </a:cubicBez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0" name="Freeform 79"/>
              <p:cNvSpPr/>
              <p:nvPr/>
            </p:nvSpPr>
            <p:spPr bwMode="auto">
              <a:xfrm>
                <a:off x="2878" y="1876"/>
                <a:ext cx="768" cy="881"/>
              </a:xfrm>
              <a:custGeom>
                <a:avLst/>
                <a:gdLst>
                  <a:gd name="T0" fmla="*/ 0 w 204"/>
                  <a:gd name="T1" fmla="*/ 100 h 234"/>
                  <a:gd name="T2" fmla="*/ 1 w 204"/>
                  <a:gd name="T3" fmla="*/ 96 h 234"/>
                  <a:gd name="T4" fmla="*/ 3 w 204"/>
                  <a:gd name="T5" fmla="*/ 94 h 234"/>
                  <a:gd name="T6" fmla="*/ 199 w 204"/>
                  <a:gd name="T7" fmla="*/ 0 h 234"/>
                  <a:gd name="T8" fmla="*/ 199 w 204"/>
                  <a:gd name="T9" fmla="*/ 0 h 234"/>
                  <a:gd name="T10" fmla="*/ 200 w 204"/>
                  <a:gd name="T11" fmla="*/ 0 h 234"/>
                  <a:gd name="T12" fmla="*/ 200 w 204"/>
                  <a:gd name="T13" fmla="*/ 1 h 234"/>
                  <a:gd name="T14" fmla="*/ 204 w 204"/>
                  <a:gd name="T15" fmla="*/ 138 h 234"/>
                  <a:gd name="T16" fmla="*/ 4 w 204"/>
                  <a:gd name="T17" fmla="*/ 234 h 234"/>
                  <a:gd name="T18" fmla="*/ 0 w 204"/>
                  <a:gd name="T19" fmla="*/ 10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34">
                    <a:moveTo>
                      <a:pt x="0" y="100"/>
                    </a:moveTo>
                    <a:cubicBezTo>
                      <a:pt x="0" y="98"/>
                      <a:pt x="0" y="97"/>
                      <a:pt x="1" y="96"/>
                    </a:cubicBezTo>
                    <a:cubicBezTo>
                      <a:pt x="1" y="95"/>
                      <a:pt x="2" y="94"/>
                      <a:pt x="3" y="94"/>
                    </a:cubicBezTo>
                    <a:cubicBezTo>
                      <a:pt x="199" y="0"/>
                      <a:pt x="199" y="0"/>
                      <a:pt x="199" y="0"/>
                    </a:cubicBezTo>
                    <a:cubicBezTo>
                      <a:pt x="199" y="0"/>
                      <a:pt x="199" y="0"/>
                      <a:pt x="199" y="0"/>
                    </a:cubicBezTo>
                    <a:cubicBezTo>
                      <a:pt x="199" y="0"/>
                      <a:pt x="200" y="0"/>
                      <a:pt x="200" y="0"/>
                    </a:cubicBezTo>
                    <a:cubicBezTo>
                      <a:pt x="200" y="0"/>
                      <a:pt x="200" y="0"/>
                      <a:pt x="200" y="1"/>
                    </a:cubicBezTo>
                    <a:cubicBezTo>
                      <a:pt x="204" y="138"/>
                      <a:pt x="204" y="138"/>
                      <a:pt x="204" y="138"/>
                    </a:cubicBezTo>
                    <a:cubicBezTo>
                      <a:pt x="4" y="234"/>
                      <a:pt x="4" y="234"/>
                      <a:pt x="4" y="234"/>
                    </a:cubicBezTo>
                    <a:lnTo>
                      <a:pt x="0" y="10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1" name="Freeform 80"/>
              <p:cNvSpPr/>
              <p:nvPr/>
            </p:nvSpPr>
            <p:spPr bwMode="auto">
              <a:xfrm>
                <a:off x="2893" y="2396"/>
                <a:ext cx="756" cy="402"/>
              </a:xfrm>
              <a:custGeom>
                <a:avLst/>
                <a:gdLst>
                  <a:gd name="T0" fmla="*/ 200 w 201"/>
                  <a:gd name="T1" fmla="*/ 0 h 107"/>
                  <a:gd name="T2" fmla="*/ 201 w 201"/>
                  <a:gd name="T3" fmla="*/ 10 h 107"/>
                  <a:gd name="T4" fmla="*/ 200 w 201"/>
                  <a:gd name="T5" fmla="*/ 11 h 107"/>
                  <a:gd name="T6" fmla="*/ 200 w 201"/>
                  <a:gd name="T7" fmla="*/ 12 h 107"/>
                  <a:gd name="T8" fmla="*/ 4 w 201"/>
                  <a:gd name="T9" fmla="*/ 107 h 107"/>
                  <a:gd name="T10" fmla="*/ 3 w 201"/>
                  <a:gd name="T11" fmla="*/ 107 h 107"/>
                  <a:gd name="T12" fmla="*/ 1 w 201"/>
                  <a:gd name="T13" fmla="*/ 106 h 107"/>
                  <a:gd name="T14" fmla="*/ 0 w 201"/>
                  <a:gd name="T15" fmla="*/ 104 h 107"/>
                  <a:gd name="T16" fmla="*/ 0 w 201"/>
                  <a:gd name="T17" fmla="*/ 96 h 107"/>
                  <a:gd name="T18" fmla="*/ 200 w 201"/>
                  <a:gd name="T1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107">
                    <a:moveTo>
                      <a:pt x="200" y="0"/>
                    </a:moveTo>
                    <a:cubicBezTo>
                      <a:pt x="201" y="10"/>
                      <a:pt x="201" y="10"/>
                      <a:pt x="201" y="10"/>
                    </a:cubicBezTo>
                    <a:cubicBezTo>
                      <a:pt x="201" y="11"/>
                      <a:pt x="201" y="11"/>
                      <a:pt x="200" y="11"/>
                    </a:cubicBezTo>
                    <a:cubicBezTo>
                      <a:pt x="200" y="12"/>
                      <a:pt x="200" y="12"/>
                      <a:pt x="200" y="12"/>
                    </a:cubicBezTo>
                    <a:cubicBezTo>
                      <a:pt x="4" y="107"/>
                      <a:pt x="4" y="107"/>
                      <a:pt x="4" y="107"/>
                    </a:cubicBezTo>
                    <a:cubicBezTo>
                      <a:pt x="3" y="107"/>
                      <a:pt x="3" y="107"/>
                      <a:pt x="3" y="107"/>
                    </a:cubicBezTo>
                    <a:cubicBezTo>
                      <a:pt x="2" y="107"/>
                      <a:pt x="2" y="107"/>
                      <a:pt x="1" y="106"/>
                    </a:cubicBezTo>
                    <a:cubicBezTo>
                      <a:pt x="1" y="106"/>
                      <a:pt x="0" y="105"/>
                      <a:pt x="0" y="104"/>
                    </a:cubicBezTo>
                    <a:cubicBezTo>
                      <a:pt x="0" y="96"/>
                      <a:pt x="0" y="96"/>
                      <a:pt x="0" y="96"/>
                    </a:cubicBezTo>
                    <a:lnTo>
                      <a:pt x="200" y="0"/>
                    </a:lnTo>
                    <a:close/>
                  </a:path>
                </a:pathLst>
              </a:custGeom>
              <a:solidFill>
                <a:srgbClr val="F7A7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2" name="Freeform 81"/>
              <p:cNvSpPr/>
              <p:nvPr/>
            </p:nvSpPr>
            <p:spPr bwMode="auto">
              <a:xfrm>
                <a:off x="3600" y="2531"/>
                <a:ext cx="125" cy="72"/>
              </a:xfrm>
              <a:custGeom>
                <a:avLst/>
                <a:gdLst>
                  <a:gd name="T0" fmla="*/ 13 w 33"/>
                  <a:gd name="T1" fmla="*/ 19 h 19"/>
                  <a:gd name="T2" fmla="*/ 33 w 33"/>
                  <a:gd name="T3" fmla="*/ 10 h 19"/>
                  <a:gd name="T4" fmla="*/ 20 w 33"/>
                  <a:gd name="T5" fmla="*/ 0 h 19"/>
                  <a:gd name="T6" fmla="*/ 0 w 33"/>
                  <a:gd name="T7" fmla="*/ 10 h 19"/>
                  <a:gd name="T8" fmla="*/ 13 w 33"/>
                  <a:gd name="T9" fmla="*/ 19 h 19"/>
                </a:gdLst>
                <a:ahLst/>
                <a:cxnLst>
                  <a:cxn ang="0">
                    <a:pos x="T0" y="T1"/>
                  </a:cxn>
                  <a:cxn ang="0">
                    <a:pos x="T2" y="T3"/>
                  </a:cxn>
                  <a:cxn ang="0">
                    <a:pos x="T4" y="T5"/>
                  </a:cxn>
                  <a:cxn ang="0">
                    <a:pos x="T6" y="T7"/>
                  </a:cxn>
                  <a:cxn ang="0">
                    <a:pos x="T8" y="T9"/>
                  </a:cxn>
                </a:cxnLst>
                <a:rect l="0" t="0" r="r" b="b"/>
                <a:pathLst>
                  <a:path w="33" h="19">
                    <a:moveTo>
                      <a:pt x="13" y="19"/>
                    </a:moveTo>
                    <a:cubicBezTo>
                      <a:pt x="21" y="15"/>
                      <a:pt x="25" y="13"/>
                      <a:pt x="33" y="10"/>
                    </a:cubicBezTo>
                    <a:cubicBezTo>
                      <a:pt x="29" y="6"/>
                      <a:pt x="26" y="4"/>
                      <a:pt x="20" y="0"/>
                    </a:cubicBezTo>
                    <a:cubicBezTo>
                      <a:pt x="12" y="4"/>
                      <a:pt x="8" y="6"/>
                      <a:pt x="0" y="10"/>
                    </a:cubicBezTo>
                    <a:cubicBezTo>
                      <a:pt x="6" y="14"/>
                      <a:pt x="8" y="16"/>
                      <a:pt x="13" y="19"/>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3" name="Freeform 82"/>
              <p:cNvSpPr/>
              <p:nvPr/>
            </p:nvSpPr>
            <p:spPr bwMode="auto">
              <a:xfrm>
                <a:off x="3687" y="2576"/>
                <a:ext cx="90" cy="53"/>
              </a:xfrm>
              <a:custGeom>
                <a:avLst/>
                <a:gdLst>
                  <a:gd name="T0" fmla="*/ 10 w 24"/>
                  <a:gd name="T1" fmla="*/ 14 h 14"/>
                  <a:gd name="T2" fmla="*/ 24 w 24"/>
                  <a:gd name="T3" fmla="*/ 7 h 14"/>
                  <a:gd name="T4" fmla="*/ 14 w 24"/>
                  <a:gd name="T5" fmla="*/ 0 h 14"/>
                  <a:gd name="T6" fmla="*/ 0 w 24"/>
                  <a:gd name="T7" fmla="*/ 7 h 14"/>
                  <a:gd name="T8" fmla="*/ 10 w 24"/>
                  <a:gd name="T9" fmla="*/ 14 h 14"/>
                </a:gdLst>
                <a:ahLst/>
                <a:cxnLst>
                  <a:cxn ang="0">
                    <a:pos x="T0" y="T1"/>
                  </a:cxn>
                  <a:cxn ang="0">
                    <a:pos x="T2" y="T3"/>
                  </a:cxn>
                  <a:cxn ang="0">
                    <a:pos x="T4" y="T5"/>
                  </a:cxn>
                  <a:cxn ang="0">
                    <a:pos x="T6" y="T7"/>
                  </a:cxn>
                  <a:cxn ang="0">
                    <a:pos x="T8" y="T9"/>
                  </a:cxn>
                </a:cxnLst>
                <a:rect l="0" t="0" r="r" b="b"/>
                <a:pathLst>
                  <a:path w="24" h="14">
                    <a:moveTo>
                      <a:pt x="10" y="14"/>
                    </a:moveTo>
                    <a:cubicBezTo>
                      <a:pt x="16" y="11"/>
                      <a:pt x="19" y="10"/>
                      <a:pt x="24" y="7"/>
                    </a:cubicBezTo>
                    <a:cubicBezTo>
                      <a:pt x="21" y="5"/>
                      <a:pt x="18" y="3"/>
                      <a:pt x="14" y="0"/>
                    </a:cubicBezTo>
                    <a:cubicBezTo>
                      <a:pt x="8" y="3"/>
                      <a:pt x="5" y="4"/>
                      <a:pt x="0" y="7"/>
                    </a:cubicBezTo>
                    <a:cubicBezTo>
                      <a:pt x="4" y="10"/>
                      <a:pt x="6" y="11"/>
                      <a:pt x="10"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4" name="Freeform 83"/>
              <p:cNvSpPr/>
              <p:nvPr/>
            </p:nvSpPr>
            <p:spPr bwMode="auto">
              <a:xfrm>
                <a:off x="3702" y="2610"/>
                <a:ext cx="124" cy="68"/>
              </a:xfrm>
              <a:custGeom>
                <a:avLst/>
                <a:gdLst>
                  <a:gd name="T0" fmla="*/ 9 w 33"/>
                  <a:gd name="T1" fmla="*/ 18 h 18"/>
                  <a:gd name="T2" fmla="*/ 33 w 33"/>
                  <a:gd name="T3" fmla="*/ 7 h 18"/>
                  <a:gd name="T4" fmla="*/ 23 w 33"/>
                  <a:gd name="T5" fmla="*/ 0 h 18"/>
                  <a:gd name="T6" fmla="*/ 0 w 33"/>
                  <a:gd name="T7" fmla="*/ 12 h 18"/>
                  <a:gd name="T8" fmla="*/ 9 w 33"/>
                  <a:gd name="T9" fmla="*/ 18 h 18"/>
                </a:gdLst>
                <a:ahLst/>
                <a:cxnLst>
                  <a:cxn ang="0">
                    <a:pos x="T0" y="T1"/>
                  </a:cxn>
                  <a:cxn ang="0">
                    <a:pos x="T2" y="T3"/>
                  </a:cxn>
                  <a:cxn ang="0">
                    <a:pos x="T4" y="T5"/>
                  </a:cxn>
                  <a:cxn ang="0">
                    <a:pos x="T6" y="T7"/>
                  </a:cxn>
                  <a:cxn ang="0">
                    <a:pos x="T8" y="T9"/>
                  </a:cxn>
                </a:cxnLst>
                <a:rect l="0" t="0" r="r" b="b"/>
                <a:pathLst>
                  <a:path w="33" h="18">
                    <a:moveTo>
                      <a:pt x="9" y="18"/>
                    </a:moveTo>
                    <a:cubicBezTo>
                      <a:pt x="18" y="14"/>
                      <a:pt x="23" y="11"/>
                      <a:pt x="33" y="7"/>
                    </a:cubicBezTo>
                    <a:cubicBezTo>
                      <a:pt x="29" y="4"/>
                      <a:pt x="27" y="3"/>
                      <a:pt x="23" y="0"/>
                    </a:cubicBezTo>
                    <a:cubicBezTo>
                      <a:pt x="14" y="5"/>
                      <a:pt x="9" y="7"/>
                      <a:pt x="0" y="12"/>
                    </a:cubicBezTo>
                    <a:cubicBezTo>
                      <a:pt x="4" y="14"/>
                      <a:pt x="6" y="16"/>
                      <a:pt x="9" y="18"/>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5" name="Freeform 84"/>
              <p:cNvSpPr/>
              <p:nvPr/>
            </p:nvSpPr>
            <p:spPr bwMode="auto">
              <a:xfrm>
                <a:off x="3713" y="2644"/>
                <a:ext cx="158" cy="83"/>
              </a:xfrm>
              <a:custGeom>
                <a:avLst/>
                <a:gdLst>
                  <a:gd name="T0" fmla="*/ 10 w 42"/>
                  <a:gd name="T1" fmla="*/ 22 h 22"/>
                  <a:gd name="T2" fmla="*/ 42 w 42"/>
                  <a:gd name="T3" fmla="*/ 7 h 22"/>
                  <a:gd name="T4" fmla="*/ 33 w 42"/>
                  <a:gd name="T5" fmla="*/ 0 h 22"/>
                  <a:gd name="T6" fmla="*/ 0 w 42"/>
                  <a:gd name="T7" fmla="*/ 16 h 22"/>
                  <a:gd name="T8" fmla="*/ 10 w 42"/>
                  <a:gd name="T9" fmla="*/ 22 h 22"/>
                </a:gdLst>
                <a:ahLst/>
                <a:cxnLst>
                  <a:cxn ang="0">
                    <a:pos x="T0" y="T1"/>
                  </a:cxn>
                  <a:cxn ang="0">
                    <a:pos x="T2" y="T3"/>
                  </a:cxn>
                  <a:cxn ang="0">
                    <a:pos x="T4" y="T5"/>
                  </a:cxn>
                  <a:cxn ang="0">
                    <a:pos x="T6" y="T7"/>
                  </a:cxn>
                  <a:cxn ang="0">
                    <a:pos x="T8" y="T9"/>
                  </a:cxn>
                </a:cxnLst>
                <a:rect l="0" t="0" r="r" b="b"/>
                <a:pathLst>
                  <a:path w="42" h="22">
                    <a:moveTo>
                      <a:pt x="10" y="22"/>
                    </a:moveTo>
                    <a:cubicBezTo>
                      <a:pt x="23" y="16"/>
                      <a:pt x="29" y="13"/>
                      <a:pt x="42" y="7"/>
                    </a:cubicBezTo>
                    <a:cubicBezTo>
                      <a:pt x="38" y="4"/>
                      <a:pt x="36" y="2"/>
                      <a:pt x="33" y="0"/>
                    </a:cubicBezTo>
                    <a:cubicBezTo>
                      <a:pt x="19" y="6"/>
                      <a:pt x="13" y="9"/>
                      <a:pt x="0" y="16"/>
                    </a:cubicBezTo>
                    <a:cubicBezTo>
                      <a:pt x="4" y="18"/>
                      <a:pt x="6" y="20"/>
                      <a:pt x="10" y="22"/>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6" name="Freeform 85"/>
              <p:cNvSpPr/>
              <p:nvPr/>
            </p:nvSpPr>
            <p:spPr bwMode="auto">
              <a:xfrm>
                <a:off x="3051" y="2881"/>
                <a:ext cx="94" cy="53"/>
              </a:xfrm>
              <a:custGeom>
                <a:avLst/>
                <a:gdLst>
                  <a:gd name="T0" fmla="*/ 25 w 25"/>
                  <a:gd name="T1" fmla="*/ 7 h 14"/>
                  <a:gd name="T2" fmla="*/ 11 w 25"/>
                  <a:gd name="T3" fmla="*/ 14 h 14"/>
                  <a:gd name="T4" fmla="*/ 0 w 25"/>
                  <a:gd name="T5" fmla="*/ 7 h 14"/>
                  <a:gd name="T6" fmla="*/ 14 w 25"/>
                  <a:gd name="T7" fmla="*/ 0 h 14"/>
                  <a:gd name="T8" fmla="*/ 25 w 25"/>
                  <a:gd name="T9" fmla="*/ 7 h 14"/>
                </a:gdLst>
                <a:ahLst/>
                <a:cxnLst>
                  <a:cxn ang="0">
                    <a:pos x="T0" y="T1"/>
                  </a:cxn>
                  <a:cxn ang="0">
                    <a:pos x="T2" y="T3"/>
                  </a:cxn>
                  <a:cxn ang="0">
                    <a:pos x="T4" y="T5"/>
                  </a:cxn>
                  <a:cxn ang="0">
                    <a:pos x="T6" y="T7"/>
                  </a:cxn>
                  <a:cxn ang="0">
                    <a:pos x="T8" y="T9"/>
                  </a:cxn>
                </a:cxnLst>
                <a:rect l="0" t="0" r="r" b="b"/>
                <a:pathLst>
                  <a:path w="25" h="14">
                    <a:moveTo>
                      <a:pt x="25" y="7"/>
                    </a:moveTo>
                    <a:cubicBezTo>
                      <a:pt x="19" y="10"/>
                      <a:pt x="16" y="12"/>
                      <a:pt x="11" y="14"/>
                    </a:cubicBezTo>
                    <a:cubicBezTo>
                      <a:pt x="7" y="12"/>
                      <a:pt x="4" y="10"/>
                      <a:pt x="0" y="7"/>
                    </a:cubicBezTo>
                    <a:cubicBezTo>
                      <a:pt x="6" y="4"/>
                      <a:pt x="8" y="3"/>
                      <a:pt x="14" y="0"/>
                    </a:cubicBezTo>
                    <a:cubicBezTo>
                      <a:pt x="19" y="3"/>
                      <a:pt x="21" y="5"/>
                      <a:pt x="25" y="7"/>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7" name="Freeform 86"/>
              <p:cNvSpPr/>
              <p:nvPr/>
            </p:nvSpPr>
            <p:spPr bwMode="auto">
              <a:xfrm>
                <a:off x="3104" y="2900"/>
                <a:ext cx="124" cy="68"/>
              </a:xfrm>
              <a:custGeom>
                <a:avLst/>
                <a:gdLst>
                  <a:gd name="T0" fmla="*/ 33 w 33"/>
                  <a:gd name="T1" fmla="*/ 6 h 18"/>
                  <a:gd name="T2" fmla="*/ 10 w 33"/>
                  <a:gd name="T3" fmla="*/ 18 h 18"/>
                  <a:gd name="T4" fmla="*/ 0 w 33"/>
                  <a:gd name="T5" fmla="*/ 12 h 18"/>
                  <a:gd name="T6" fmla="*/ 23 w 33"/>
                  <a:gd name="T7" fmla="*/ 0 h 18"/>
                  <a:gd name="T8" fmla="*/ 33 w 33"/>
                  <a:gd name="T9" fmla="*/ 6 h 18"/>
                </a:gdLst>
                <a:ahLst/>
                <a:cxnLst>
                  <a:cxn ang="0">
                    <a:pos x="T0" y="T1"/>
                  </a:cxn>
                  <a:cxn ang="0">
                    <a:pos x="T2" y="T3"/>
                  </a:cxn>
                  <a:cxn ang="0">
                    <a:pos x="T4" y="T5"/>
                  </a:cxn>
                  <a:cxn ang="0">
                    <a:pos x="T6" y="T7"/>
                  </a:cxn>
                  <a:cxn ang="0">
                    <a:pos x="T8" y="T9"/>
                  </a:cxn>
                </a:cxnLst>
                <a:rect l="0" t="0" r="r" b="b"/>
                <a:pathLst>
                  <a:path w="33" h="18">
                    <a:moveTo>
                      <a:pt x="33" y="6"/>
                    </a:moveTo>
                    <a:cubicBezTo>
                      <a:pt x="24" y="11"/>
                      <a:pt x="19" y="13"/>
                      <a:pt x="10" y="18"/>
                    </a:cubicBezTo>
                    <a:cubicBezTo>
                      <a:pt x="6" y="16"/>
                      <a:pt x="4" y="14"/>
                      <a:pt x="0" y="12"/>
                    </a:cubicBezTo>
                    <a:cubicBezTo>
                      <a:pt x="9" y="7"/>
                      <a:pt x="14" y="5"/>
                      <a:pt x="23" y="0"/>
                    </a:cubicBezTo>
                    <a:cubicBezTo>
                      <a:pt x="27" y="2"/>
                      <a:pt x="29" y="4"/>
                      <a:pt x="33" y="6"/>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8" name="Freeform 87"/>
              <p:cNvSpPr/>
              <p:nvPr/>
            </p:nvSpPr>
            <p:spPr bwMode="auto">
              <a:xfrm>
                <a:off x="3149" y="2915"/>
                <a:ext cx="165" cy="87"/>
              </a:xfrm>
              <a:custGeom>
                <a:avLst/>
                <a:gdLst>
                  <a:gd name="T0" fmla="*/ 44 w 44"/>
                  <a:gd name="T1" fmla="*/ 7 h 23"/>
                  <a:gd name="T2" fmla="*/ 11 w 44"/>
                  <a:gd name="T3" fmla="*/ 23 h 23"/>
                  <a:gd name="T4" fmla="*/ 0 w 44"/>
                  <a:gd name="T5" fmla="*/ 16 h 23"/>
                  <a:gd name="T6" fmla="*/ 33 w 44"/>
                  <a:gd name="T7" fmla="*/ 0 h 23"/>
                  <a:gd name="T8" fmla="*/ 44 w 44"/>
                  <a:gd name="T9" fmla="*/ 7 h 23"/>
                </a:gdLst>
                <a:ahLst/>
                <a:cxnLst>
                  <a:cxn ang="0">
                    <a:pos x="T0" y="T1"/>
                  </a:cxn>
                  <a:cxn ang="0">
                    <a:pos x="T2" y="T3"/>
                  </a:cxn>
                  <a:cxn ang="0">
                    <a:pos x="T4" y="T5"/>
                  </a:cxn>
                  <a:cxn ang="0">
                    <a:pos x="T6" y="T7"/>
                  </a:cxn>
                  <a:cxn ang="0">
                    <a:pos x="T8" y="T9"/>
                  </a:cxn>
                </a:cxnLst>
                <a:rect l="0" t="0" r="r" b="b"/>
                <a:pathLst>
                  <a:path w="44" h="23">
                    <a:moveTo>
                      <a:pt x="44" y="7"/>
                    </a:moveTo>
                    <a:cubicBezTo>
                      <a:pt x="31" y="13"/>
                      <a:pt x="24" y="16"/>
                      <a:pt x="11" y="23"/>
                    </a:cubicBezTo>
                    <a:cubicBezTo>
                      <a:pt x="6" y="20"/>
                      <a:pt x="4" y="19"/>
                      <a:pt x="0" y="16"/>
                    </a:cubicBezTo>
                    <a:cubicBezTo>
                      <a:pt x="14" y="10"/>
                      <a:pt x="20" y="6"/>
                      <a:pt x="33" y="0"/>
                    </a:cubicBezTo>
                    <a:cubicBezTo>
                      <a:pt x="37" y="3"/>
                      <a:pt x="39" y="4"/>
                      <a:pt x="44" y="7"/>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9" name="Freeform 88"/>
              <p:cNvSpPr/>
              <p:nvPr/>
            </p:nvSpPr>
            <p:spPr bwMode="auto">
              <a:xfrm>
                <a:off x="3616" y="2610"/>
                <a:ext cx="97" cy="53"/>
              </a:xfrm>
              <a:custGeom>
                <a:avLst/>
                <a:gdLst>
                  <a:gd name="T0" fmla="*/ 11 w 26"/>
                  <a:gd name="T1" fmla="*/ 14 h 14"/>
                  <a:gd name="T2" fmla="*/ 26 w 26"/>
                  <a:gd name="T3" fmla="*/ 7 h 14"/>
                  <a:gd name="T4" fmla="*/ 15 w 26"/>
                  <a:gd name="T5" fmla="*/ 0 h 14"/>
                  <a:gd name="T6" fmla="*/ 0 w 26"/>
                  <a:gd name="T7" fmla="*/ 7 h 14"/>
                  <a:gd name="T8" fmla="*/ 11 w 26"/>
                  <a:gd name="T9" fmla="*/ 14 h 14"/>
                </a:gdLst>
                <a:ahLst/>
                <a:cxnLst>
                  <a:cxn ang="0">
                    <a:pos x="T0" y="T1"/>
                  </a:cxn>
                  <a:cxn ang="0">
                    <a:pos x="T2" y="T3"/>
                  </a:cxn>
                  <a:cxn ang="0">
                    <a:pos x="T4" y="T5"/>
                  </a:cxn>
                  <a:cxn ang="0">
                    <a:pos x="T6" y="T7"/>
                  </a:cxn>
                  <a:cxn ang="0">
                    <a:pos x="T8" y="T9"/>
                  </a:cxn>
                </a:cxnLst>
                <a:rect l="0" t="0" r="r" b="b"/>
                <a:pathLst>
                  <a:path w="26" h="14">
                    <a:moveTo>
                      <a:pt x="11" y="14"/>
                    </a:moveTo>
                    <a:cubicBezTo>
                      <a:pt x="17" y="11"/>
                      <a:pt x="20" y="10"/>
                      <a:pt x="26" y="7"/>
                    </a:cubicBezTo>
                    <a:cubicBezTo>
                      <a:pt x="22" y="4"/>
                      <a:pt x="19" y="3"/>
                      <a:pt x="15" y="0"/>
                    </a:cubicBezTo>
                    <a:cubicBezTo>
                      <a:pt x="9" y="3"/>
                      <a:pt x="6" y="4"/>
                      <a:pt x="0" y="7"/>
                    </a:cubicBezTo>
                    <a:cubicBezTo>
                      <a:pt x="5" y="10"/>
                      <a:pt x="7" y="11"/>
                      <a:pt x="11"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0" name="Freeform 89"/>
              <p:cNvSpPr/>
              <p:nvPr/>
            </p:nvSpPr>
            <p:spPr bwMode="auto">
              <a:xfrm>
                <a:off x="3544" y="2644"/>
                <a:ext cx="94" cy="53"/>
              </a:xfrm>
              <a:custGeom>
                <a:avLst/>
                <a:gdLst>
                  <a:gd name="T0" fmla="*/ 10 w 25"/>
                  <a:gd name="T1" fmla="*/ 14 h 14"/>
                  <a:gd name="T2" fmla="*/ 25 w 25"/>
                  <a:gd name="T3" fmla="*/ 7 h 14"/>
                  <a:gd name="T4" fmla="*/ 15 w 25"/>
                  <a:gd name="T5" fmla="*/ 0 h 14"/>
                  <a:gd name="T6" fmla="*/ 0 w 25"/>
                  <a:gd name="T7" fmla="*/ 7 h 14"/>
                  <a:gd name="T8" fmla="*/ 10 w 25"/>
                  <a:gd name="T9" fmla="*/ 14 h 14"/>
                </a:gdLst>
                <a:ahLst/>
                <a:cxnLst>
                  <a:cxn ang="0">
                    <a:pos x="T0" y="T1"/>
                  </a:cxn>
                  <a:cxn ang="0">
                    <a:pos x="T2" y="T3"/>
                  </a:cxn>
                  <a:cxn ang="0">
                    <a:pos x="T4" y="T5"/>
                  </a:cxn>
                  <a:cxn ang="0">
                    <a:pos x="T6" y="T7"/>
                  </a:cxn>
                  <a:cxn ang="0">
                    <a:pos x="T8" y="T9"/>
                  </a:cxn>
                </a:cxnLst>
                <a:rect l="0" t="0" r="r" b="b"/>
                <a:pathLst>
                  <a:path w="25" h="14">
                    <a:moveTo>
                      <a:pt x="10" y="14"/>
                    </a:moveTo>
                    <a:cubicBezTo>
                      <a:pt x="16" y="12"/>
                      <a:pt x="19" y="10"/>
                      <a:pt x="25" y="7"/>
                    </a:cubicBezTo>
                    <a:cubicBezTo>
                      <a:pt x="21" y="5"/>
                      <a:pt x="19" y="3"/>
                      <a:pt x="15" y="0"/>
                    </a:cubicBezTo>
                    <a:cubicBezTo>
                      <a:pt x="9" y="3"/>
                      <a:pt x="6" y="4"/>
                      <a:pt x="0" y="7"/>
                    </a:cubicBezTo>
                    <a:cubicBezTo>
                      <a:pt x="4" y="10"/>
                      <a:pt x="6" y="12"/>
                      <a:pt x="10"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1" name="Freeform 90"/>
              <p:cNvSpPr/>
              <p:nvPr/>
            </p:nvSpPr>
            <p:spPr bwMode="auto">
              <a:xfrm>
                <a:off x="3631" y="2663"/>
                <a:ext cx="90" cy="49"/>
              </a:xfrm>
              <a:custGeom>
                <a:avLst/>
                <a:gdLst>
                  <a:gd name="T0" fmla="*/ 10 w 24"/>
                  <a:gd name="T1" fmla="*/ 13 h 13"/>
                  <a:gd name="T2" fmla="*/ 24 w 24"/>
                  <a:gd name="T3" fmla="*/ 6 h 13"/>
                  <a:gd name="T4" fmla="*/ 15 w 24"/>
                  <a:gd name="T5" fmla="*/ 0 h 13"/>
                  <a:gd name="T6" fmla="*/ 0 w 24"/>
                  <a:gd name="T7" fmla="*/ 7 h 13"/>
                  <a:gd name="T8" fmla="*/ 10 w 24"/>
                  <a:gd name="T9" fmla="*/ 13 h 13"/>
                </a:gdLst>
                <a:ahLst/>
                <a:cxnLst>
                  <a:cxn ang="0">
                    <a:pos x="T0" y="T1"/>
                  </a:cxn>
                  <a:cxn ang="0">
                    <a:pos x="T2" y="T3"/>
                  </a:cxn>
                  <a:cxn ang="0">
                    <a:pos x="T4" y="T5"/>
                  </a:cxn>
                  <a:cxn ang="0">
                    <a:pos x="T6" y="T7"/>
                  </a:cxn>
                  <a:cxn ang="0">
                    <a:pos x="T8" y="T9"/>
                  </a:cxn>
                </a:cxnLst>
                <a:rect l="0" t="0" r="r" b="b"/>
                <a:pathLst>
                  <a:path w="24" h="13">
                    <a:moveTo>
                      <a:pt x="10" y="13"/>
                    </a:moveTo>
                    <a:cubicBezTo>
                      <a:pt x="16" y="10"/>
                      <a:pt x="19" y="9"/>
                      <a:pt x="24" y="6"/>
                    </a:cubicBezTo>
                    <a:cubicBezTo>
                      <a:pt x="21" y="3"/>
                      <a:pt x="19" y="2"/>
                      <a:pt x="15" y="0"/>
                    </a:cubicBezTo>
                    <a:cubicBezTo>
                      <a:pt x="9" y="2"/>
                      <a:pt x="6" y="4"/>
                      <a:pt x="0" y="7"/>
                    </a:cubicBezTo>
                    <a:cubicBezTo>
                      <a:pt x="4" y="9"/>
                      <a:pt x="6" y="11"/>
                      <a:pt x="10" y="13"/>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2" name="Freeform 91"/>
              <p:cNvSpPr/>
              <p:nvPr/>
            </p:nvSpPr>
            <p:spPr bwMode="auto">
              <a:xfrm>
                <a:off x="3559" y="2697"/>
                <a:ext cx="90" cy="49"/>
              </a:xfrm>
              <a:custGeom>
                <a:avLst/>
                <a:gdLst>
                  <a:gd name="T0" fmla="*/ 10 w 24"/>
                  <a:gd name="T1" fmla="*/ 13 h 13"/>
                  <a:gd name="T2" fmla="*/ 24 w 24"/>
                  <a:gd name="T3" fmla="*/ 6 h 13"/>
                  <a:gd name="T4" fmla="*/ 15 w 24"/>
                  <a:gd name="T5" fmla="*/ 0 h 13"/>
                  <a:gd name="T6" fmla="*/ 0 w 24"/>
                  <a:gd name="T7" fmla="*/ 7 h 13"/>
                  <a:gd name="T8" fmla="*/ 10 w 24"/>
                  <a:gd name="T9" fmla="*/ 13 h 13"/>
                </a:gdLst>
                <a:ahLst/>
                <a:cxnLst>
                  <a:cxn ang="0">
                    <a:pos x="T0" y="T1"/>
                  </a:cxn>
                  <a:cxn ang="0">
                    <a:pos x="T2" y="T3"/>
                  </a:cxn>
                  <a:cxn ang="0">
                    <a:pos x="T4" y="T5"/>
                  </a:cxn>
                  <a:cxn ang="0">
                    <a:pos x="T6" y="T7"/>
                  </a:cxn>
                  <a:cxn ang="0">
                    <a:pos x="T8" y="T9"/>
                  </a:cxn>
                </a:cxnLst>
                <a:rect l="0" t="0" r="r" b="b"/>
                <a:pathLst>
                  <a:path w="24" h="13">
                    <a:moveTo>
                      <a:pt x="10" y="13"/>
                    </a:moveTo>
                    <a:cubicBezTo>
                      <a:pt x="16" y="11"/>
                      <a:pt x="19" y="9"/>
                      <a:pt x="24" y="6"/>
                    </a:cubicBezTo>
                    <a:cubicBezTo>
                      <a:pt x="21" y="4"/>
                      <a:pt x="19" y="3"/>
                      <a:pt x="15" y="0"/>
                    </a:cubicBezTo>
                    <a:cubicBezTo>
                      <a:pt x="9" y="3"/>
                      <a:pt x="6" y="4"/>
                      <a:pt x="0" y="7"/>
                    </a:cubicBezTo>
                    <a:cubicBezTo>
                      <a:pt x="4" y="10"/>
                      <a:pt x="6" y="11"/>
                      <a:pt x="10" y="13"/>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3" name="Freeform 92"/>
              <p:cNvSpPr/>
              <p:nvPr/>
            </p:nvSpPr>
            <p:spPr bwMode="auto">
              <a:xfrm>
                <a:off x="3642" y="2712"/>
                <a:ext cx="94" cy="53"/>
              </a:xfrm>
              <a:custGeom>
                <a:avLst/>
                <a:gdLst>
                  <a:gd name="T0" fmla="*/ 10 w 25"/>
                  <a:gd name="T1" fmla="*/ 14 h 14"/>
                  <a:gd name="T2" fmla="*/ 25 w 25"/>
                  <a:gd name="T3" fmla="*/ 7 h 14"/>
                  <a:gd name="T4" fmla="*/ 15 w 25"/>
                  <a:gd name="T5" fmla="*/ 0 h 14"/>
                  <a:gd name="T6" fmla="*/ 0 w 25"/>
                  <a:gd name="T7" fmla="*/ 7 h 14"/>
                  <a:gd name="T8" fmla="*/ 10 w 25"/>
                  <a:gd name="T9" fmla="*/ 14 h 14"/>
                </a:gdLst>
                <a:ahLst/>
                <a:cxnLst>
                  <a:cxn ang="0">
                    <a:pos x="T0" y="T1"/>
                  </a:cxn>
                  <a:cxn ang="0">
                    <a:pos x="T2" y="T3"/>
                  </a:cxn>
                  <a:cxn ang="0">
                    <a:pos x="T4" y="T5"/>
                  </a:cxn>
                  <a:cxn ang="0">
                    <a:pos x="T6" y="T7"/>
                  </a:cxn>
                  <a:cxn ang="0">
                    <a:pos x="T8" y="T9"/>
                  </a:cxn>
                </a:cxnLst>
                <a:rect l="0" t="0" r="r" b="b"/>
                <a:pathLst>
                  <a:path w="25" h="14">
                    <a:moveTo>
                      <a:pt x="10" y="14"/>
                    </a:moveTo>
                    <a:cubicBezTo>
                      <a:pt x="16" y="11"/>
                      <a:pt x="19" y="9"/>
                      <a:pt x="25" y="7"/>
                    </a:cubicBezTo>
                    <a:cubicBezTo>
                      <a:pt x="21" y="4"/>
                      <a:pt x="19" y="2"/>
                      <a:pt x="15" y="0"/>
                    </a:cubicBezTo>
                    <a:cubicBezTo>
                      <a:pt x="9" y="3"/>
                      <a:pt x="6" y="4"/>
                      <a:pt x="0" y="7"/>
                    </a:cubicBezTo>
                    <a:cubicBezTo>
                      <a:pt x="4" y="10"/>
                      <a:pt x="6" y="11"/>
                      <a:pt x="10"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4" name="Freeform 93"/>
              <p:cNvSpPr/>
              <p:nvPr/>
            </p:nvSpPr>
            <p:spPr bwMode="auto">
              <a:xfrm>
                <a:off x="3574" y="2746"/>
                <a:ext cx="90" cy="52"/>
              </a:xfrm>
              <a:custGeom>
                <a:avLst/>
                <a:gdLst>
                  <a:gd name="T0" fmla="*/ 10 w 24"/>
                  <a:gd name="T1" fmla="*/ 14 h 14"/>
                  <a:gd name="T2" fmla="*/ 24 w 24"/>
                  <a:gd name="T3" fmla="*/ 7 h 14"/>
                  <a:gd name="T4" fmla="*/ 14 w 24"/>
                  <a:gd name="T5" fmla="*/ 0 h 14"/>
                  <a:gd name="T6" fmla="*/ 0 w 24"/>
                  <a:gd name="T7" fmla="*/ 7 h 14"/>
                  <a:gd name="T8" fmla="*/ 10 w 24"/>
                  <a:gd name="T9" fmla="*/ 14 h 14"/>
                </a:gdLst>
                <a:ahLst/>
                <a:cxnLst>
                  <a:cxn ang="0">
                    <a:pos x="T0" y="T1"/>
                  </a:cxn>
                  <a:cxn ang="0">
                    <a:pos x="T2" y="T3"/>
                  </a:cxn>
                  <a:cxn ang="0">
                    <a:pos x="T4" y="T5"/>
                  </a:cxn>
                  <a:cxn ang="0">
                    <a:pos x="T6" y="T7"/>
                  </a:cxn>
                  <a:cxn ang="0">
                    <a:pos x="T8" y="T9"/>
                  </a:cxn>
                </a:cxnLst>
                <a:rect l="0" t="0" r="r" b="b"/>
                <a:pathLst>
                  <a:path w="24" h="14">
                    <a:moveTo>
                      <a:pt x="10" y="14"/>
                    </a:moveTo>
                    <a:cubicBezTo>
                      <a:pt x="16" y="11"/>
                      <a:pt x="19" y="9"/>
                      <a:pt x="24" y="7"/>
                    </a:cubicBezTo>
                    <a:cubicBezTo>
                      <a:pt x="20" y="4"/>
                      <a:pt x="18" y="2"/>
                      <a:pt x="14" y="0"/>
                    </a:cubicBezTo>
                    <a:cubicBezTo>
                      <a:pt x="8" y="3"/>
                      <a:pt x="6" y="4"/>
                      <a:pt x="0" y="7"/>
                    </a:cubicBezTo>
                    <a:cubicBezTo>
                      <a:pt x="4" y="9"/>
                      <a:pt x="6" y="11"/>
                      <a:pt x="10"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5" name="Freeform 94"/>
              <p:cNvSpPr/>
              <p:nvPr/>
            </p:nvSpPr>
            <p:spPr bwMode="auto">
              <a:xfrm>
                <a:off x="3488" y="2731"/>
                <a:ext cx="94" cy="49"/>
              </a:xfrm>
              <a:custGeom>
                <a:avLst/>
                <a:gdLst>
                  <a:gd name="T0" fmla="*/ 10 w 25"/>
                  <a:gd name="T1" fmla="*/ 13 h 13"/>
                  <a:gd name="T2" fmla="*/ 25 w 25"/>
                  <a:gd name="T3" fmla="*/ 6 h 13"/>
                  <a:gd name="T4" fmla="*/ 15 w 25"/>
                  <a:gd name="T5" fmla="*/ 0 h 13"/>
                  <a:gd name="T6" fmla="*/ 0 w 25"/>
                  <a:gd name="T7" fmla="*/ 7 h 13"/>
                  <a:gd name="T8" fmla="*/ 10 w 25"/>
                  <a:gd name="T9" fmla="*/ 13 h 13"/>
                </a:gdLst>
                <a:ahLst/>
                <a:cxnLst>
                  <a:cxn ang="0">
                    <a:pos x="T0" y="T1"/>
                  </a:cxn>
                  <a:cxn ang="0">
                    <a:pos x="T2" y="T3"/>
                  </a:cxn>
                  <a:cxn ang="0">
                    <a:pos x="T4" y="T5"/>
                  </a:cxn>
                  <a:cxn ang="0">
                    <a:pos x="T6" y="T7"/>
                  </a:cxn>
                  <a:cxn ang="0">
                    <a:pos x="T8" y="T9"/>
                  </a:cxn>
                </a:cxnLst>
                <a:rect l="0" t="0" r="r" b="b"/>
                <a:pathLst>
                  <a:path w="25" h="13">
                    <a:moveTo>
                      <a:pt x="10" y="13"/>
                    </a:moveTo>
                    <a:cubicBezTo>
                      <a:pt x="16" y="11"/>
                      <a:pt x="19" y="9"/>
                      <a:pt x="25" y="6"/>
                    </a:cubicBezTo>
                    <a:cubicBezTo>
                      <a:pt x="21" y="4"/>
                      <a:pt x="19" y="3"/>
                      <a:pt x="15" y="0"/>
                    </a:cubicBezTo>
                    <a:cubicBezTo>
                      <a:pt x="9" y="3"/>
                      <a:pt x="6" y="4"/>
                      <a:pt x="0" y="7"/>
                    </a:cubicBezTo>
                    <a:cubicBezTo>
                      <a:pt x="4" y="10"/>
                      <a:pt x="6" y="11"/>
                      <a:pt x="10" y="13"/>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6" name="Freeform 95"/>
              <p:cNvSpPr/>
              <p:nvPr/>
            </p:nvSpPr>
            <p:spPr bwMode="auto">
              <a:xfrm>
                <a:off x="3420" y="2765"/>
                <a:ext cx="90" cy="49"/>
              </a:xfrm>
              <a:custGeom>
                <a:avLst/>
                <a:gdLst>
                  <a:gd name="T0" fmla="*/ 10 w 24"/>
                  <a:gd name="T1" fmla="*/ 13 h 13"/>
                  <a:gd name="T2" fmla="*/ 24 w 24"/>
                  <a:gd name="T3" fmla="*/ 6 h 13"/>
                  <a:gd name="T4" fmla="*/ 15 w 24"/>
                  <a:gd name="T5" fmla="*/ 0 h 13"/>
                  <a:gd name="T6" fmla="*/ 0 w 24"/>
                  <a:gd name="T7" fmla="*/ 7 h 13"/>
                  <a:gd name="T8" fmla="*/ 10 w 24"/>
                  <a:gd name="T9" fmla="*/ 13 h 13"/>
                </a:gdLst>
                <a:ahLst/>
                <a:cxnLst>
                  <a:cxn ang="0">
                    <a:pos x="T0" y="T1"/>
                  </a:cxn>
                  <a:cxn ang="0">
                    <a:pos x="T2" y="T3"/>
                  </a:cxn>
                  <a:cxn ang="0">
                    <a:pos x="T4" y="T5"/>
                  </a:cxn>
                  <a:cxn ang="0">
                    <a:pos x="T6" y="T7"/>
                  </a:cxn>
                  <a:cxn ang="0">
                    <a:pos x="T8" y="T9"/>
                  </a:cxn>
                </a:cxnLst>
                <a:rect l="0" t="0" r="r" b="b"/>
                <a:pathLst>
                  <a:path w="24" h="13">
                    <a:moveTo>
                      <a:pt x="10" y="13"/>
                    </a:moveTo>
                    <a:cubicBezTo>
                      <a:pt x="15" y="10"/>
                      <a:pt x="18" y="9"/>
                      <a:pt x="24" y="6"/>
                    </a:cubicBezTo>
                    <a:cubicBezTo>
                      <a:pt x="20" y="4"/>
                      <a:pt x="19" y="2"/>
                      <a:pt x="15" y="0"/>
                    </a:cubicBezTo>
                    <a:cubicBezTo>
                      <a:pt x="9" y="3"/>
                      <a:pt x="6" y="4"/>
                      <a:pt x="0" y="7"/>
                    </a:cubicBezTo>
                    <a:cubicBezTo>
                      <a:pt x="4" y="9"/>
                      <a:pt x="6" y="11"/>
                      <a:pt x="10" y="13"/>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7" name="Freeform 96"/>
              <p:cNvSpPr/>
              <p:nvPr/>
            </p:nvSpPr>
            <p:spPr bwMode="auto">
              <a:xfrm>
                <a:off x="3348" y="2798"/>
                <a:ext cx="91" cy="49"/>
              </a:xfrm>
              <a:custGeom>
                <a:avLst/>
                <a:gdLst>
                  <a:gd name="T0" fmla="*/ 10 w 24"/>
                  <a:gd name="T1" fmla="*/ 13 h 13"/>
                  <a:gd name="T2" fmla="*/ 24 w 24"/>
                  <a:gd name="T3" fmla="*/ 6 h 13"/>
                  <a:gd name="T4" fmla="*/ 15 w 24"/>
                  <a:gd name="T5" fmla="*/ 0 h 13"/>
                  <a:gd name="T6" fmla="*/ 0 w 24"/>
                  <a:gd name="T7" fmla="*/ 7 h 13"/>
                  <a:gd name="T8" fmla="*/ 10 w 24"/>
                  <a:gd name="T9" fmla="*/ 13 h 13"/>
                </a:gdLst>
                <a:ahLst/>
                <a:cxnLst>
                  <a:cxn ang="0">
                    <a:pos x="T0" y="T1"/>
                  </a:cxn>
                  <a:cxn ang="0">
                    <a:pos x="T2" y="T3"/>
                  </a:cxn>
                  <a:cxn ang="0">
                    <a:pos x="T4" y="T5"/>
                  </a:cxn>
                  <a:cxn ang="0">
                    <a:pos x="T6" y="T7"/>
                  </a:cxn>
                  <a:cxn ang="0">
                    <a:pos x="T8" y="T9"/>
                  </a:cxn>
                </a:cxnLst>
                <a:rect l="0" t="0" r="r" b="b"/>
                <a:pathLst>
                  <a:path w="24" h="13">
                    <a:moveTo>
                      <a:pt x="10" y="13"/>
                    </a:moveTo>
                    <a:cubicBezTo>
                      <a:pt x="16" y="11"/>
                      <a:pt x="19" y="9"/>
                      <a:pt x="24" y="6"/>
                    </a:cubicBezTo>
                    <a:cubicBezTo>
                      <a:pt x="21" y="4"/>
                      <a:pt x="19" y="2"/>
                      <a:pt x="15" y="0"/>
                    </a:cubicBezTo>
                    <a:cubicBezTo>
                      <a:pt x="9" y="3"/>
                      <a:pt x="6" y="4"/>
                      <a:pt x="0" y="7"/>
                    </a:cubicBezTo>
                    <a:cubicBezTo>
                      <a:pt x="4" y="9"/>
                      <a:pt x="6" y="11"/>
                      <a:pt x="10" y="13"/>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8" name="Freeform 97"/>
              <p:cNvSpPr/>
              <p:nvPr/>
            </p:nvSpPr>
            <p:spPr bwMode="auto">
              <a:xfrm>
                <a:off x="3277" y="2832"/>
                <a:ext cx="90" cy="53"/>
              </a:xfrm>
              <a:custGeom>
                <a:avLst/>
                <a:gdLst>
                  <a:gd name="T0" fmla="*/ 10 w 24"/>
                  <a:gd name="T1" fmla="*/ 14 h 14"/>
                  <a:gd name="T2" fmla="*/ 24 w 24"/>
                  <a:gd name="T3" fmla="*/ 6 h 14"/>
                  <a:gd name="T4" fmla="*/ 15 w 24"/>
                  <a:gd name="T5" fmla="*/ 0 h 14"/>
                  <a:gd name="T6" fmla="*/ 0 w 24"/>
                  <a:gd name="T7" fmla="*/ 7 h 14"/>
                  <a:gd name="T8" fmla="*/ 10 w 24"/>
                  <a:gd name="T9" fmla="*/ 14 h 14"/>
                </a:gdLst>
                <a:ahLst/>
                <a:cxnLst>
                  <a:cxn ang="0">
                    <a:pos x="T0" y="T1"/>
                  </a:cxn>
                  <a:cxn ang="0">
                    <a:pos x="T2" y="T3"/>
                  </a:cxn>
                  <a:cxn ang="0">
                    <a:pos x="T4" y="T5"/>
                  </a:cxn>
                  <a:cxn ang="0">
                    <a:pos x="T6" y="T7"/>
                  </a:cxn>
                  <a:cxn ang="0">
                    <a:pos x="T8" y="T9"/>
                  </a:cxn>
                </a:cxnLst>
                <a:rect l="0" t="0" r="r" b="b"/>
                <a:pathLst>
                  <a:path w="24" h="14">
                    <a:moveTo>
                      <a:pt x="10" y="14"/>
                    </a:moveTo>
                    <a:cubicBezTo>
                      <a:pt x="15" y="11"/>
                      <a:pt x="18" y="9"/>
                      <a:pt x="24" y="6"/>
                    </a:cubicBezTo>
                    <a:cubicBezTo>
                      <a:pt x="20" y="4"/>
                      <a:pt x="19" y="3"/>
                      <a:pt x="15" y="0"/>
                    </a:cubicBezTo>
                    <a:cubicBezTo>
                      <a:pt x="9" y="3"/>
                      <a:pt x="6" y="4"/>
                      <a:pt x="0" y="7"/>
                    </a:cubicBezTo>
                    <a:cubicBezTo>
                      <a:pt x="4" y="10"/>
                      <a:pt x="6" y="11"/>
                      <a:pt x="10"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9" name="Freeform 98"/>
              <p:cNvSpPr/>
              <p:nvPr/>
            </p:nvSpPr>
            <p:spPr bwMode="auto">
              <a:xfrm>
                <a:off x="3201" y="2866"/>
                <a:ext cx="95" cy="53"/>
              </a:xfrm>
              <a:custGeom>
                <a:avLst/>
                <a:gdLst>
                  <a:gd name="T0" fmla="*/ 10 w 25"/>
                  <a:gd name="T1" fmla="*/ 14 h 14"/>
                  <a:gd name="T2" fmla="*/ 25 w 25"/>
                  <a:gd name="T3" fmla="*/ 7 h 14"/>
                  <a:gd name="T4" fmla="*/ 15 w 25"/>
                  <a:gd name="T5" fmla="*/ 0 h 14"/>
                  <a:gd name="T6" fmla="*/ 0 w 25"/>
                  <a:gd name="T7" fmla="*/ 8 h 14"/>
                  <a:gd name="T8" fmla="*/ 10 w 25"/>
                  <a:gd name="T9" fmla="*/ 14 h 14"/>
                </a:gdLst>
                <a:ahLst/>
                <a:cxnLst>
                  <a:cxn ang="0">
                    <a:pos x="T0" y="T1"/>
                  </a:cxn>
                  <a:cxn ang="0">
                    <a:pos x="T2" y="T3"/>
                  </a:cxn>
                  <a:cxn ang="0">
                    <a:pos x="T4" y="T5"/>
                  </a:cxn>
                  <a:cxn ang="0">
                    <a:pos x="T6" y="T7"/>
                  </a:cxn>
                  <a:cxn ang="0">
                    <a:pos x="T8" y="T9"/>
                  </a:cxn>
                </a:cxnLst>
                <a:rect l="0" t="0" r="r" b="b"/>
                <a:pathLst>
                  <a:path w="25" h="14">
                    <a:moveTo>
                      <a:pt x="10" y="14"/>
                    </a:moveTo>
                    <a:cubicBezTo>
                      <a:pt x="16" y="11"/>
                      <a:pt x="19" y="10"/>
                      <a:pt x="25" y="7"/>
                    </a:cubicBezTo>
                    <a:cubicBezTo>
                      <a:pt x="21" y="4"/>
                      <a:pt x="19" y="3"/>
                      <a:pt x="15" y="0"/>
                    </a:cubicBezTo>
                    <a:cubicBezTo>
                      <a:pt x="9" y="3"/>
                      <a:pt x="6" y="5"/>
                      <a:pt x="0" y="8"/>
                    </a:cubicBezTo>
                    <a:cubicBezTo>
                      <a:pt x="4" y="10"/>
                      <a:pt x="6" y="11"/>
                      <a:pt x="10"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0" name="Freeform 99"/>
              <p:cNvSpPr/>
              <p:nvPr/>
            </p:nvSpPr>
            <p:spPr bwMode="auto">
              <a:xfrm>
                <a:off x="3800" y="2678"/>
                <a:ext cx="132" cy="72"/>
              </a:xfrm>
              <a:custGeom>
                <a:avLst/>
                <a:gdLst>
                  <a:gd name="T0" fmla="*/ 12 w 35"/>
                  <a:gd name="T1" fmla="*/ 19 h 19"/>
                  <a:gd name="T2" fmla="*/ 35 w 35"/>
                  <a:gd name="T3" fmla="*/ 8 h 19"/>
                  <a:gd name="T4" fmla="*/ 23 w 35"/>
                  <a:gd name="T5" fmla="*/ 0 h 19"/>
                  <a:gd name="T6" fmla="*/ 0 w 35"/>
                  <a:gd name="T7" fmla="*/ 11 h 19"/>
                  <a:gd name="T8" fmla="*/ 12 w 35"/>
                  <a:gd name="T9" fmla="*/ 19 h 19"/>
                </a:gdLst>
                <a:ahLst/>
                <a:cxnLst>
                  <a:cxn ang="0">
                    <a:pos x="T0" y="T1"/>
                  </a:cxn>
                  <a:cxn ang="0">
                    <a:pos x="T2" y="T3"/>
                  </a:cxn>
                  <a:cxn ang="0">
                    <a:pos x="T4" y="T5"/>
                  </a:cxn>
                  <a:cxn ang="0">
                    <a:pos x="T6" y="T7"/>
                  </a:cxn>
                  <a:cxn ang="0">
                    <a:pos x="T8" y="T9"/>
                  </a:cxn>
                </a:cxnLst>
                <a:rect l="0" t="0" r="r" b="b"/>
                <a:pathLst>
                  <a:path w="35" h="19">
                    <a:moveTo>
                      <a:pt x="12" y="19"/>
                    </a:moveTo>
                    <a:cubicBezTo>
                      <a:pt x="21" y="15"/>
                      <a:pt x="26" y="13"/>
                      <a:pt x="35" y="8"/>
                    </a:cubicBezTo>
                    <a:cubicBezTo>
                      <a:pt x="29" y="5"/>
                      <a:pt x="27" y="3"/>
                      <a:pt x="23" y="0"/>
                    </a:cubicBezTo>
                    <a:cubicBezTo>
                      <a:pt x="14" y="5"/>
                      <a:pt x="9" y="7"/>
                      <a:pt x="0" y="11"/>
                    </a:cubicBezTo>
                    <a:cubicBezTo>
                      <a:pt x="4" y="14"/>
                      <a:pt x="7" y="16"/>
                      <a:pt x="12" y="19"/>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1" name="Freeform 100"/>
              <p:cNvSpPr/>
              <p:nvPr/>
            </p:nvSpPr>
            <p:spPr bwMode="auto">
              <a:xfrm>
                <a:off x="3201" y="2968"/>
                <a:ext cx="136" cy="71"/>
              </a:xfrm>
              <a:custGeom>
                <a:avLst/>
                <a:gdLst>
                  <a:gd name="T0" fmla="*/ 36 w 36"/>
                  <a:gd name="T1" fmla="*/ 8 h 19"/>
                  <a:gd name="T2" fmla="*/ 13 w 36"/>
                  <a:gd name="T3" fmla="*/ 19 h 19"/>
                  <a:gd name="T4" fmla="*/ 0 w 36"/>
                  <a:gd name="T5" fmla="*/ 11 h 19"/>
                  <a:gd name="T6" fmla="*/ 24 w 36"/>
                  <a:gd name="T7" fmla="*/ 0 h 19"/>
                  <a:gd name="T8" fmla="*/ 36 w 36"/>
                  <a:gd name="T9" fmla="*/ 8 h 19"/>
                </a:gdLst>
                <a:ahLst/>
                <a:cxnLst>
                  <a:cxn ang="0">
                    <a:pos x="T0" y="T1"/>
                  </a:cxn>
                  <a:cxn ang="0">
                    <a:pos x="T2" y="T3"/>
                  </a:cxn>
                  <a:cxn ang="0">
                    <a:pos x="T4" y="T5"/>
                  </a:cxn>
                  <a:cxn ang="0">
                    <a:pos x="T6" y="T7"/>
                  </a:cxn>
                  <a:cxn ang="0">
                    <a:pos x="T8" y="T9"/>
                  </a:cxn>
                </a:cxnLst>
                <a:rect l="0" t="0" r="r" b="b"/>
                <a:pathLst>
                  <a:path w="36" h="19">
                    <a:moveTo>
                      <a:pt x="36" y="8"/>
                    </a:moveTo>
                    <a:cubicBezTo>
                      <a:pt x="27" y="12"/>
                      <a:pt x="22" y="15"/>
                      <a:pt x="13" y="19"/>
                    </a:cubicBezTo>
                    <a:cubicBezTo>
                      <a:pt x="7" y="16"/>
                      <a:pt x="5" y="14"/>
                      <a:pt x="0" y="11"/>
                    </a:cubicBezTo>
                    <a:cubicBezTo>
                      <a:pt x="10" y="7"/>
                      <a:pt x="15" y="4"/>
                      <a:pt x="24" y="0"/>
                    </a:cubicBezTo>
                    <a:cubicBezTo>
                      <a:pt x="29" y="3"/>
                      <a:pt x="31" y="4"/>
                      <a:pt x="36" y="8"/>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2" name="Freeform 101"/>
              <p:cNvSpPr/>
              <p:nvPr/>
            </p:nvSpPr>
            <p:spPr bwMode="auto">
              <a:xfrm>
                <a:off x="3728" y="2727"/>
                <a:ext cx="102" cy="56"/>
              </a:xfrm>
              <a:custGeom>
                <a:avLst/>
                <a:gdLst>
                  <a:gd name="T0" fmla="*/ 13 w 27"/>
                  <a:gd name="T1" fmla="*/ 15 h 15"/>
                  <a:gd name="T2" fmla="*/ 27 w 27"/>
                  <a:gd name="T3" fmla="*/ 8 h 15"/>
                  <a:gd name="T4" fmla="*/ 15 w 27"/>
                  <a:gd name="T5" fmla="*/ 0 h 15"/>
                  <a:gd name="T6" fmla="*/ 0 w 27"/>
                  <a:gd name="T7" fmla="*/ 7 h 15"/>
                  <a:gd name="T8" fmla="*/ 13 w 27"/>
                  <a:gd name="T9" fmla="*/ 15 h 15"/>
                </a:gdLst>
                <a:ahLst/>
                <a:cxnLst>
                  <a:cxn ang="0">
                    <a:pos x="T0" y="T1"/>
                  </a:cxn>
                  <a:cxn ang="0">
                    <a:pos x="T2" y="T3"/>
                  </a:cxn>
                  <a:cxn ang="0">
                    <a:pos x="T4" y="T5"/>
                  </a:cxn>
                  <a:cxn ang="0">
                    <a:pos x="T6" y="T7"/>
                  </a:cxn>
                  <a:cxn ang="0">
                    <a:pos x="T8" y="T9"/>
                  </a:cxn>
                </a:cxnLst>
                <a:rect l="0" t="0" r="r" b="b"/>
                <a:pathLst>
                  <a:path w="27" h="15">
                    <a:moveTo>
                      <a:pt x="13" y="15"/>
                    </a:moveTo>
                    <a:cubicBezTo>
                      <a:pt x="19" y="12"/>
                      <a:pt x="22" y="11"/>
                      <a:pt x="27" y="8"/>
                    </a:cubicBezTo>
                    <a:cubicBezTo>
                      <a:pt x="22" y="5"/>
                      <a:pt x="19" y="3"/>
                      <a:pt x="15" y="0"/>
                    </a:cubicBezTo>
                    <a:cubicBezTo>
                      <a:pt x="9" y="3"/>
                      <a:pt x="6" y="4"/>
                      <a:pt x="0" y="7"/>
                    </a:cubicBezTo>
                    <a:cubicBezTo>
                      <a:pt x="5" y="10"/>
                      <a:pt x="7" y="12"/>
                      <a:pt x="13" y="15"/>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3" name="Freeform 102"/>
              <p:cNvSpPr/>
              <p:nvPr/>
            </p:nvSpPr>
            <p:spPr bwMode="auto">
              <a:xfrm>
                <a:off x="3661" y="2761"/>
                <a:ext cx="98" cy="56"/>
              </a:xfrm>
              <a:custGeom>
                <a:avLst/>
                <a:gdLst>
                  <a:gd name="T0" fmla="*/ 12 w 26"/>
                  <a:gd name="T1" fmla="*/ 15 h 15"/>
                  <a:gd name="T2" fmla="*/ 26 w 26"/>
                  <a:gd name="T3" fmla="*/ 8 h 15"/>
                  <a:gd name="T4" fmla="*/ 14 w 26"/>
                  <a:gd name="T5" fmla="*/ 0 h 15"/>
                  <a:gd name="T6" fmla="*/ 0 w 26"/>
                  <a:gd name="T7" fmla="*/ 8 h 15"/>
                  <a:gd name="T8" fmla="*/ 12 w 26"/>
                  <a:gd name="T9" fmla="*/ 15 h 15"/>
                </a:gdLst>
                <a:ahLst/>
                <a:cxnLst>
                  <a:cxn ang="0">
                    <a:pos x="T0" y="T1"/>
                  </a:cxn>
                  <a:cxn ang="0">
                    <a:pos x="T2" y="T3"/>
                  </a:cxn>
                  <a:cxn ang="0">
                    <a:pos x="T4" y="T5"/>
                  </a:cxn>
                  <a:cxn ang="0">
                    <a:pos x="T6" y="T7"/>
                  </a:cxn>
                  <a:cxn ang="0">
                    <a:pos x="T8" y="T9"/>
                  </a:cxn>
                </a:cxnLst>
                <a:rect l="0" t="0" r="r" b="b"/>
                <a:pathLst>
                  <a:path w="26" h="15">
                    <a:moveTo>
                      <a:pt x="12" y="15"/>
                    </a:moveTo>
                    <a:cubicBezTo>
                      <a:pt x="18" y="13"/>
                      <a:pt x="21" y="11"/>
                      <a:pt x="26" y="8"/>
                    </a:cubicBezTo>
                    <a:cubicBezTo>
                      <a:pt x="21" y="5"/>
                      <a:pt x="19" y="3"/>
                      <a:pt x="14" y="0"/>
                    </a:cubicBezTo>
                    <a:cubicBezTo>
                      <a:pt x="8" y="3"/>
                      <a:pt x="5" y="5"/>
                      <a:pt x="0" y="8"/>
                    </a:cubicBezTo>
                    <a:cubicBezTo>
                      <a:pt x="4" y="10"/>
                      <a:pt x="7" y="12"/>
                      <a:pt x="12" y="15"/>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4" name="Freeform 103"/>
              <p:cNvSpPr/>
              <p:nvPr/>
            </p:nvSpPr>
            <p:spPr bwMode="auto">
              <a:xfrm>
                <a:off x="3378" y="2798"/>
                <a:ext cx="313" cy="159"/>
              </a:xfrm>
              <a:custGeom>
                <a:avLst/>
                <a:gdLst>
                  <a:gd name="T0" fmla="*/ 12 w 83"/>
                  <a:gd name="T1" fmla="*/ 42 h 42"/>
                  <a:gd name="T2" fmla="*/ 83 w 83"/>
                  <a:gd name="T3" fmla="*/ 8 h 42"/>
                  <a:gd name="T4" fmla="*/ 70 w 83"/>
                  <a:gd name="T5" fmla="*/ 0 h 42"/>
                  <a:gd name="T6" fmla="*/ 0 w 83"/>
                  <a:gd name="T7" fmla="*/ 34 h 42"/>
                  <a:gd name="T8" fmla="*/ 12 w 83"/>
                  <a:gd name="T9" fmla="*/ 42 h 42"/>
                </a:gdLst>
                <a:ahLst/>
                <a:cxnLst>
                  <a:cxn ang="0">
                    <a:pos x="T0" y="T1"/>
                  </a:cxn>
                  <a:cxn ang="0">
                    <a:pos x="T2" y="T3"/>
                  </a:cxn>
                  <a:cxn ang="0">
                    <a:pos x="T4" y="T5"/>
                  </a:cxn>
                  <a:cxn ang="0">
                    <a:pos x="T6" y="T7"/>
                  </a:cxn>
                  <a:cxn ang="0">
                    <a:pos x="T8" y="T9"/>
                  </a:cxn>
                </a:cxnLst>
                <a:rect l="0" t="0" r="r" b="b"/>
                <a:pathLst>
                  <a:path w="83" h="42">
                    <a:moveTo>
                      <a:pt x="12" y="42"/>
                    </a:moveTo>
                    <a:cubicBezTo>
                      <a:pt x="41" y="28"/>
                      <a:pt x="55" y="21"/>
                      <a:pt x="83" y="8"/>
                    </a:cubicBezTo>
                    <a:cubicBezTo>
                      <a:pt x="77" y="4"/>
                      <a:pt x="75" y="2"/>
                      <a:pt x="70" y="0"/>
                    </a:cubicBezTo>
                    <a:cubicBezTo>
                      <a:pt x="42" y="13"/>
                      <a:pt x="28" y="20"/>
                      <a:pt x="0" y="34"/>
                    </a:cubicBezTo>
                    <a:cubicBezTo>
                      <a:pt x="4" y="37"/>
                      <a:pt x="7" y="38"/>
                      <a:pt x="12" y="42"/>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5" name="Freeform 104"/>
              <p:cNvSpPr/>
              <p:nvPr/>
            </p:nvSpPr>
            <p:spPr bwMode="auto">
              <a:xfrm>
                <a:off x="3303" y="2934"/>
                <a:ext cx="102" cy="56"/>
              </a:xfrm>
              <a:custGeom>
                <a:avLst/>
                <a:gdLst>
                  <a:gd name="T0" fmla="*/ 12 w 27"/>
                  <a:gd name="T1" fmla="*/ 15 h 15"/>
                  <a:gd name="T2" fmla="*/ 27 w 27"/>
                  <a:gd name="T3" fmla="*/ 8 h 15"/>
                  <a:gd name="T4" fmla="*/ 15 w 27"/>
                  <a:gd name="T5" fmla="*/ 0 h 15"/>
                  <a:gd name="T6" fmla="*/ 0 w 27"/>
                  <a:gd name="T7" fmla="*/ 7 h 15"/>
                  <a:gd name="T8" fmla="*/ 12 w 27"/>
                  <a:gd name="T9" fmla="*/ 15 h 15"/>
                </a:gdLst>
                <a:ahLst/>
                <a:cxnLst>
                  <a:cxn ang="0">
                    <a:pos x="T0" y="T1"/>
                  </a:cxn>
                  <a:cxn ang="0">
                    <a:pos x="T2" y="T3"/>
                  </a:cxn>
                  <a:cxn ang="0">
                    <a:pos x="T4" y="T5"/>
                  </a:cxn>
                  <a:cxn ang="0">
                    <a:pos x="T6" y="T7"/>
                  </a:cxn>
                  <a:cxn ang="0">
                    <a:pos x="T8" y="T9"/>
                  </a:cxn>
                </a:cxnLst>
                <a:rect l="0" t="0" r="r" b="b"/>
                <a:pathLst>
                  <a:path w="27" h="15">
                    <a:moveTo>
                      <a:pt x="12" y="15"/>
                    </a:moveTo>
                    <a:cubicBezTo>
                      <a:pt x="18" y="12"/>
                      <a:pt x="21" y="11"/>
                      <a:pt x="27" y="8"/>
                    </a:cubicBezTo>
                    <a:cubicBezTo>
                      <a:pt x="22" y="5"/>
                      <a:pt x="19" y="3"/>
                      <a:pt x="15" y="0"/>
                    </a:cubicBezTo>
                    <a:cubicBezTo>
                      <a:pt x="9" y="3"/>
                      <a:pt x="6" y="4"/>
                      <a:pt x="0" y="7"/>
                    </a:cubicBezTo>
                    <a:cubicBezTo>
                      <a:pt x="5" y="10"/>
                      <a:pt x="7" y="12"/>
                      <a:pt x="12" y="15"/>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6" name="Freeform 105"/>
              <p:cNvSpPr/>
              <p:nvPr/>
            </p:nvSpPr>
            <p:spPr bwMode="auto">
              <a:xfrm>
                <a:off x="3472" y="2678"/>
                <a:ext cx="98" cy="53"/>
              </a:xfrm>
              <a:custGeom>
                <a:avLst/>
                <a:gdLst>
                  <a:gd name="T0" fmla="*/ 11 w 26"/>
                  <a:gd name="T1" fmla="*/ 14 h 14"/>
                  <a:gd name="T2" fmla="*/ 26 w 26"/>
                  <a:gd name="T3" fmla="*/ 7 h 14"/>
                  <a:gd name="T4" fmla="*/ 15 w 26"/>
                  <a:gd name="T5" fmla="*/ 0 h 14"/>
                  <a:gd name="T6" fmla="*/ 0 w 26"/>
                  <a:gd name="T7" fmla="*/ 7 h 14"/>
                  <a:gd name="T8" fmla="*/ 11 w 26"/>
                  <a:gd name="T9" fmla="*/ 14 h 14"/>
                </a:gdLst>
                <a:ahLst/>
                <a:cxnLst>
                  <a:cxn ang="0">
                    <a:pos x="T0" y="T1"/>
                  </a:cxn>
                  <a:cxn ang="0">
                    <a:pos x="T2" y="T3"/>
                  </a:cxn>
                  <a:cxn ang="0">
                    <a:pos x="T4" y="T5"/>
                  </a:cxn>
                  <a:cxn ang="0">
                    <a:pos x="T6" y="T7"/>
                  </a:cxn>
                  <a:cxn ang="0">
                    <a:pos x="T8" y="T9"/>
                  </a:cxn>
                </a:cxnLst>
                <a:rect l="0" t="0" r="r" b="b"/>
                <a:pathLst>
                  <a:path w="26" h="14">
                    <a:moveTo>
                      <a:pt x="11" y="14"/>
                    </a:moveTo>
                    <a:cubicBezTo>
                      <a:pt x="17" y="12"/>
                      <a:pt x="20" y="10"/>
                      <a:pt x="26" y="7"/>
                    </a:cubicBezTo>
                    <a:cubicBezTo>
                      <a:pt x="22" y="5"/>
                      <a:pt x="19" y="3"/>
                      <a:pt x="15" y="0"/>
                    </a:cubicBezTo>
                    <a:cubicBezTo>
                      <a:pt x="9" y="3"/>
                      <a:pt x="6" y="4"/>
                      <a:pt x="0" y="7"/>
                    </a:cubicBezTo>
                    <a:cubicBezTo>
                      <a:pt x="5" y="10"/>
                      <a:pt x="7" y="12"/>
                      <a:pt x="11"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7" name="Freeform 106"/>
              <p:cNvSpPr/>
              <p:nvPr/>
            </p:nvSpPr>
            <p:spPr bwMode="auto">
              <a:xfrm>
                <a:off x="3405" y="2712"/>
                <a:ext cx="94" cy="53"/>
              </a:xfrm>
              <a:custGeom>
                <a:avLst/>
                <a:gdLst>
                  <a:gd name="T0" fmla="*/ 10 w 25"/>
                  <a:gd name="T1" fmla="*/ 14 h 14"/>
                  <a:gd name="T2" fmla="*/ 25 w 25"/>
                  <a:gd name="T3" fmla="*/ 7 h 14"/>
                  <a:gd name="T4" fmla="*/ 14 w 25"/>
                  <a:gd name="T5" fmla="*/ 0 h 14"/>
                  <a:gd name="T6" fmla="*/ 0 w 25"/>
                  <a:gd name="T7" fmla="*/ 7 h 14"/>
                  <a:gd name="T8" fmla="*/ 10 w 25"/>
                  <a:gd name="T9" fmla="*/ 14 h 14"/>
                </a:gdLst>
                <a:ahLst/>
                <a:cxnLst>
                  <a:cxn ang="0">
                    <a:pos x="T0" y="T1"/>
                  </a:cxn>
                  <a:cxn ang="0">
                    <a:pos x="T2" y="T3"/>
                  </a:cxn>
                  <a:cxn ang="0">
                    <a:pos x="T4" y="T5"/>
                  </a:cxn>
                  <a:cxn ang="0">
                    <a:pos x="T6" y="T7"/>
                  </a:cxn>
                  <a:cxn ang="0">
                    <a:pos x="T8" y="T9"/>
                  </a:cxn>
                </a:cxnLst>
                <a:rect l="0" t="0" r="r" b="b"/>
                <a:pathLst>
                  <a:path w="25" h="14">
                    <a:moveTo>
                      <a:pt x="10" y="14"/>
                    </a:moveTo>
                    <a:cubicBezTo>
                      <a:pt x="16" y="11"/>
                      <a:pt x="19" y="10"/>
                      <a:pt x="25" y="7"/>
                    </a:cubicBezTo>
                    <a:cubicBezTo>
                      <a:pt x="21" y="4"/>
                      <a:pt x="19" y="3"/>
                      <a:pt x="14" y="0"/>
                    </a:cubicBezTo>
                    <a:cubicBezTo>
                      <a:pt x="8" y="3"/>
                      <a:pt x="5" y="4"/>
                      <a:pt x="0" y="7"/>
                    </a:cubicBezTo>
                    <a:cubicBezTo>
                      <a:pt x="4" y="10"/>
                      <a:pt x="6" y="11"/>
                      <a:pt x="10"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8" name="Freeform 107"/>
              <p:cNvSpPr/>
              <p:nvPr/>
            </p:nvSpPr>
            <p:spPr bwMode="auto">
              <a:xfrm>
                <a:off x="3329" y="2746"/>
                <a:ext cx="98" cy="52"/>
              </a:xfrm>
              <a:custGeom>
                <a:avLst/>
                <a:gdLst>
                  <a:gd name="T0" fmla="*/ 11 w 26"/>
                  <a:gd name="T1" fmla="*/ 14 h 14"/>
                  <a:gd name="T2" fmla="*/ 26 w 26"/>
                  <a:gd name="T3" fmla="*/ 7 h 14"/>
                  <a:gd name="T4" fmla="*/ 15 w 26"/>
                  <a:gd name="T5" fmla="*/ 0 h 14"/>
                  <a:gd name="T6" fmla="*/ 0 w 26"/>
                  <a:gd name="T7" fmla="*/ 7 h 14"/>
                  <a:gd name="T8" fmla="*/ 11 w 26"/>
                  <a:gd name="T9" fmla="*/ 14 h 14"/>
                </a:gdLst>
                <a:ahLst/>
                <a:cxnLst>
                  <a:cxn ang="0">
                    <a:pos x="T0" y="T1"/>
                  </a:cxn>
                  <a:cxn ang="0">
                    <a:pos x="T2" y="T3"/>
                  </a:cxn>
                  <a:cxn ang="0">
                    <a:pos x="T4" y="T5"/>
                  </a:cxn>
                  <a:cxn ang="0">
                    <a:pos x="T6" y="T7"/>
                  </a:cxn>
                  <a:cxn ang="0">
                    <a:pos x="T8" y="T9"/>
                  </a:cxn>
                </a:cxnLst>
                <a:rect l="0" t="0" r="r" b="b"/>
                <a:pathLst>
                  <a:path w="26" h="14">
                    <a:moveTo>
                      <a:pt x="11" y="14"/>
                    </a:moveTo>
                    <a:cubicBezTo>
                      <a:pt x="17" y="12"/>
                      <a:pt x="20" y="10"/>
                      <a:pt x="26" y="7"/>
                    </a:cubicBezTo>
                    <a:cubicBezTo>
                      <a:pt x="22" y="5"/>
                      <a:pt x="20" y="3"/>
                      <a:pt x="15" y="0"/>
                    </a:cubicBezTo>
                    <a:cubicBezTo>
                      <a:pt x="9" y="3"/>
                      <a:pt x="6" y="4"/>
                      <a:pt x="0" y="7"/>
                    </a:cubicBezTo>
                    <a:cubicBezTo>
                      <a:pt x="5" y="10"/>
                      <a:pt x="7" y="12"/>
                      <a:pt x="11"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9" name="Freeform 108"/>
              <p:cNvSpPr/>
              <p:nvPr/>
            </p:nvSpPr>
            <p:spPr bwMode="auto">
              <a:xfrm>
                <a:off x="3262" y="2780"/>
                <a:ext cx="94" cy="52"/>
              </a:xfrm>
              <a:custGeom>
                <a:avLst/>
                <a:gdLst>
                  <a:gd name="T0" fmla="*/ 11 w 25"/>
                  <a:gd name="T1" fmla="*/ 14 h 14"/>
                  <a:gd name="T2" fmla="*/ 25 w 25"/>
                  <a:gd name="T3" fmla="*/ 7 h 14"/>
                  <a:gd name="T4" fmla="*/ 15 w 25"/>
                  <a:gd name="T5" fmla="*/ 0 h 14"/>
                  <a:gd name="T6" fmla="*/ 0 w 25"/>
                  <a:gd name="T7" fmla="*/ 7 h 14"/>
                  <a:gd name="T8" fmla="*/ 11 w 25"/>
                  <a:gd name="T9" fmla="*/ 14 h 14"/>
                </a:gdLst>
                <a:ahLst/>
                <a:cxnLst>
                  <a:cxn ang="0">
                    <a:pos x="T0" y="T1"/>
                  </a:cxn>
                  <a:cxn ang="0">
                    <a:pos x="T2" y="T3"/>
                  </a:cxn>
                  <a:cxn ang="0">
                    <a:pos x="T4" y="T5"/>
                  </a:cxn>
                  <a:cxn ang="0">
                    <a:pos x="T6" y="T7"/>
                  </a:cxn>
                  <a:cxn ang="0">
                    <a:pos x="T8" y="T9"/>
                  </a:cxn>
                </a:cxnLst>
                <a:rect l="0" t="0" r="r" b="b"/>
                <a:pathLst>
                  <a:path w="25" h="14">
                    <a:moveTo>
                      <a:pt x="11" y="14"/>
                    </a:moveTo>
                    <a:cubicBezTo>
                      <a:pt x="17" y="11"/>
                      <a:pt x="19" y="10"/>
                      <a:pt x="25" y="7"/>
                    </a:cubicBezTo>
                    <a:cubicBezTo>
                      <a:pt x="21" y="5"/>
                      <a:pt x="19" y="3"/>
                      <a:pt x="15" y="0"/>
                    </a:cubicBezTo>
                    <a:cubicBezTo>
                      <a:pt x="9" y="3"/>
                      <a:pt x="6" y="4"/>
                      <a:pt x="0" y="7"/>
                    </a:cubicBezTo>
                    <a:cubicBezTo>
                      <a:pt x="4" y="10"/>
                      <a:pt x="7" y="12"/>
                      <a:pt x="11"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0" name="Freeform 109"/>
              <p:cNvSpPr/>
              <p:nvPr/>
            </p:nvSpPr>
            <p:spPr bwMode="auto">
              <a:xfrm>
                <a:off x="3190" y="2814"/>
                <a:ext cx="98" cy="52"/>
              </a:xfrm>
              <a:custGeom>
                <a:avLst/>
                <a:gdLst>
                  <a:gd name="T0" fmla="*/ 11 w 26"/>
                  <a:gd name="T1" fmla="*/ 14 h 14"/>
                  <a:gd name="T2" fmla="*/ 26 w 26"/>
                  <a:gd name="T3" fmla="*/ 7 h 14"/>
                  <a:gd name="T4" fmla="*/ 15 w 26"/>
                  <a:gd name="T5" fmla="*/ 0 h 14"/>
                  <a:gd name="T6" fmla="*/ 0 w 26"/>
                  <a:gd name="T7" fmla="*/ 7 h 14"/>
                  <a:gd name="T8" fmla="*/ 11 w 26"/>
                  <a:gd name="T9" fmla="*/ 14 h 14"/>
                </a:gdLst>
                <a:ahLst/>
                <a:cxnLst>
                  <a:cxn ang="0">
                    <a:pos x="T0" y="T1"/>
                  </a:cxn>
                  <a:cxn ang="0">
                    <a:pos x="T2" y="T3"/>
                  </a:cxn>
                  <a:cxn ang="0">
                    <a:pos x="T4" y="T5"/>
                  </a:cxn>
                  <a:cxn ang="0">
                    <a:pos x="T6" y="T7"/>
                  </a:cxn>
                  <a:cxn ang="0">
                    <a:pos x="T8" y="T9"/>
                  </a:cxn>
                </a:cxnLst>
                <a:rect l="0" t="0" r="r" b="b"/>
                <a:pathLst>
                  <a:path w="26" h="14">
                    <a:moveTo>
                      <a:pt x="11" y="14"/>
                    </a:moveTo>
                    <a:cubicBezTo>
                      <a:pt x="17" y="11"/>
                      <a:pt x="20" y="10"/>
                      <a:pt x="26" y="7"/>
                    </a:cubicBezTo>
                    <a:cubicBezTo>
                      <a:pt x="22" y="4"/>
                      <a:pt x="20" y="3"/>
                      <a:pt x="15" y="0"/>
                    </a:cubicBezTo>
                    <a:cubicBezTo>
                      <a:pt x="9" y="3"/>
                      <a:pt x="6" y="4"/>
                      <a:pt x="0" y="7"/>
                    </a:cubicBezTo>
                    <a:cubicBezTo>
                      <a:pt x="5" y="10"/>
                      <a:pt x="7" y="11"/>
                      <a:pt x="11"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1" name="Freeform 110"/>
              <p:cNvSpPr/>
              <p:nvPr/>
            </p:nvSpPr>
            <p:spPr bwMode="auto">
              <a:xfrm>
                <a:off x="3503" y="2780"/>
                <a:ext cx="94" cy="49"/>
              </a:xfrm>
              <a:custGeom>
                <a:avLst/>
                <a:gdLst>
                  <a:gd name="T0" fmla="*/ 10 w 25"/>
                  <a:gd name="T1" fmla="*/ 13 h 13"/>
                  <a:gd name="T2" fmla="*/ 25 w 25"/>
                  <a:gd name="T3" fmla="*/ 6 h 13"/>
                  <a:gd name="T4" fmla="*/ 15 w 25"/>
                  <a:gd name="T5" fmla="*/ 0 h 13"/>
                  <a:gd name="T6" fmla="*/ 0 w 25"/>
                  <a:gd name="T7" fmla="*/ 7 h 13"/>
                  <a:gd name="T8" fmla="*/ 10 w 25"/>
                  <a:gd name="T9" fmla="*/ 13 h 13"/>
                </a:gdLst>
                <a:ahLst/>
                <a:cxnLst>
                  <a:cxn ang="0">
                    <a:pos x="T0" y="T1"/>
                  </a:cxn>
                  <a:cxn ang="0">
                    <a:pos x="T2" y="T3"/>
                  </a:cxn>
                  <a:cxn ang="0">
                    <a:pos x="T4" y="T5"/>
                  </a:cxn>
                  <a:cxn ang="0">
                    <a:pos x="T6" y="T7"/>
                  </a:cxn>
                  <a:cxn ang="0">
                    <a:pos x="T8" y="T9"/>
                  </a:cxn>
                </a:cxnLst>
                <a:rect l="0" t="0" r="r" b="b"/>
                <a:pathLst>
                  <a:path w="25" h="13">
                    <a:moveTo>
                      <a:pt x="10" y="13"/>
                    </a:moveTo>
                    <a:cubicBezTo>
                      <a:pt x="16" y="11"/>
                      <a:pt x="19" y="9"/>
                      <a:pt x="25" y="6"/>
                    </a:cubicBezTo>
                    <a:cubicBezTo>
                      <a:pt x="21" y="4"/>
                      <a:pt x="19" y="2"/>
                      <a:pt x="15" y="0"/>
                    </a:cubicBezTo>
                    <a:cubicBezTo>
                      <a:pt x="9" y="3"/>
                      <a:pt x="6" y="4"/>
                      <a:pt x="0" y="7"/>
                    </a:cubicBezTo>
                    <a:cubicBezTo>
                      <a:pt x="4" y="9"/>
                      <a:pt x="6" y="11"/>
                      <a:pt x="10" y="13"/>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2" name="Freeform 111"/>
              <p:cNvSpPr/>
              <p:nvPr/>
            </p:nvSpPr>
            <p:spPr bwMode="auto">
              <a:xfrm>
                <a:off x="3431" y="2814"/>
                <a:ext cx="94" cy="52"/>
              </a:xfrm>
              <a:custGeom>
                <a:avLst/>
                <a:gdLst>
                  <a:gd name="T0" fmla="*/ 10 w 25"/>
                  <a:gd name="T1" fmla="*/ 14 h 14"/>
                  <a:gd name="T2" fmla="*/ 25 w 25"/>
                  <a:gd name="T3" fmla="*/ 7 h 14"/>
                  <a:gd name="T4" fmla="*/ 15 w 25"/>
                  <a:gd name="T5" fmla="*/ 0 h 14"/>
                  <a:gd name="T6" fmla="*/ 0 w 25"/>
                  <a:gd name="T7" fmla="*/ 7 h 14"/>
                  <a:gd name="T8" fmla="*/ 10 w 25"/>
                  <a:gd name="T9" fmla="*/ 14 h 14"/>
                </a:gdLst>
                <a:ahLst/>
                <a:cxnLst>
                  <a:cxn ang="0">
                    <a:pos x="T0" y="T1"/>
                  </a:cxn>
                  <a:cxn ang="0">
                    <a:pos x="T2" y="T3"/>
                  </a:cxn>
                  <a:cxn ang="0">
                    <a:pos x="T4" y="T5"/>
                  </a:cxn>
                  <a:cxn ang="0">
                    <a:pos x="T6" y="T7"/>
                  </a:cxn>
                  <a:cxn ang="0">
                    <a:pos x="T8" y="T9"/>
                  </a:cxn>
                </a:cxnLst>
                <a:rect l="0" t="0" r="r" b="b"/>
                <a:pathLst>
                  <a:path w="25" h="14">
                    <a:moveTo>
                      <a:pt x="10" y="14"/>
                    </a:moveTo>
                    <a:cubicBezTo>
                      <a:pt x="16" y="11"/>
                      <a:pt x="19" y="10"/>
                      <a:pt x="25" y="7"/>
                    </a:cubicBezTo>
                    <a:cubicBezTo>
                      <a:pt x="21" y="4"/>
                      <a:pt x="19" y="3"/>
                      <a:pt x="15" y="0"/>
                    </a:cubicBezTo>
                    <a:cubicBezTo>
                      <a:pt x="9" y="3"/>
                      <a:pt x="6" y="4"/>
                      <a:pt x="0" y="7"/>
                    </a:cubicBezTo>
                    <a:cubicBezTo>
                      <a:pt x="4" y="10"/>
                      <a:pt x="6" y="11"/>
                      <a:pt x="10"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3" name="Freeform 112"/>
              <p:cNvSpPr/>
              <p:nvPr/>
            </p:nvSpPr>
            <p:spPr bwMode="auto">
              <a:xfrm>
                <a:off x="3363" y="2847"/>
                <a:ext cx="91" cy="53"/>
              </a:xfrm>
              <a:custGeom>
                <a:avLst/>
                <a:gdLst>
                  <a:gd name="T0" fmla="*/ 10 w 24"/>
                  <a:gd name="T1" fmla="*/ 14 h 14"/>
                  <a:gd name="T2" fmla="*/ 24 w 24"/>
                  <a:gd name="T3" fmla="*/ 7 h 14"/>
                  <a:gd name="T4" fmla="*/ 14 w 24"/>
                  <a:gd name="T5" fmla="*/ 0 h 14"/>
                  <a:gd name="T6" fmla="*/ 0 w 24"/>
                  <a:gd name="T7" fmla="*/ 7 h 14"/>
                  <a:gd name="T8" fmla="*/ 10 w 24"/>
                  <a:gd name="T9" fmla="*/ 14 h 14"/>
                </a:gdLst>
                <a:ahLst/>
                <a:cxnLst>
                  <a:cxn ang="0">
                    <a:pos x="T0" y="T1"/>
                  </a:cxn>
                  <a:cxn ang="0">
                    <a:pos x="T2" y="T3"/>
                  </a:cxn>
                  <a:cxn ang="0">
                    <a:pos x="T4" y="T5"/>
                  </a:cxn>
                  <a:cxn ang="0">
                    <a:pos x="T6" y="T7"/>
                  </a:cxn>
                  <a:cxn ang="0">
                    <a:pos x="T8" y="T9"/>
                  </a:cxn>
                </a:cxnLst>
                <a:rect l="0" t="0" r="r" b="b"/>
                <a:pathLst>
                  <a:path w="24" h="14">
                    <a:moveTo>
                      <a:pt x="10" y="14"/>
                    </a:moveTo>
                    <a:cubicBezTo>
                      <a:pt x="16" y="11"/>
                      <a:pt x="19" y="9"/>
                      <a:pt x="24" y="7"/>
                    </a:cubicBezTo>
                    <a:cubicBezTo>
                      <a:pt x="20" y="4"/>
                      <a:pt x="18" y="3"/>
                      <a:pt x="14" y="0"/>
                    </a:cubicBezTo>
                    <a:cubicBezTo>
                      <a:pt x="8" y="3"/>
                      <a:pt x="5" y="4"/>
                      <a:pt x="0" y="7"/>
                    </a:cubicBezTo>
                    <a:cubicBezTo>
                      <a:pt x="3" y="10"/>
                      <a:pt x="5" y="11"/>
                      <a:pt x="10"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4" name="Freeform 113"/>
              <p:cNvSpPr/>
              <p:nvPr/>
            </p:nvSpPr>
            <p:spPr bwMode="auto">
              <a:xfrm>
                <a:off x="3292" y="2881"/>
                <a:ext cx="94" cy="53"/>
              </a:xfrm>
              <a:custGeom>
                <a:avLst/>
                <a:gdLst>
                  <a:gd name="T0" fmla="*/ 10 w 25"/>
                  <a:gd name="T1" fmla="*/ 14 h 14"/>
                  <a:gd name="T2" fmla="*/ 25 w 25"/>
                  <a:gd name="T3" fmla="*/ 6 h 14"/>
                  <a:gd name="T4" fmla="*/ 15 w 25"/>
                  <a:gd name="T5" fmla="*/ 0 h 14"/>
                  <a:gd name="T6" fmla="*/ 0 w 25"/>
                  <a:gd name="T7" fmla="*/ 7 h 14"/>
                  <a:gd name="T8" fmla="*/ 10 w 25"/>
                  <a:gd name="T9" fmla="*/ 14 h 14"/>
                </a:gdLst>
                <a:ahLst/>
                <a:cxnLst>
                  <a:cxn ang="0">
                    <a:pos x="T0" y="T1"/>
                  </a:cxn>
                  <a:cxn ang="0">
                    <a:pos x="T2" y="T3"/>
                  </a:cxn>
                  <a:cxn ang="0">
                    <a:pos x="T4" y="T5"/>
                  </a:cxn>
                  <a:cxn ang="0">
                    <a:pos x="T6" y="T7"/>
                  </a:cxn>
                  <a:cxn ang="0">
                    <a:pos x="T8" y="T9"/>
                  </a:cxn>
                </a:cxnLst>
                <a:rect l="0" t="0" r="r" b="b"/>
                <a:pathLst>
                  <a:path w="25" h="14">
                    <a:moveTo>
                      <a:pt x="10" y="14"/>
                    </a:moveTo>
                    <a:cubicBezTo>
                      <a:pt x="16" y="11"/>
                      <a:pt x="19" y="9"/>
                      <a:pt x="25" y="6"/>
                    </a:cubicBezTo>
                    <a:cubicBezTo>
                      <a:pt x="21" y="4"/>
                      <a:pt x="19" y="2"/>
                      <a:pt x="15" y="0"/>
                    </a:cubicBezTo>
                    <a:cubicBezTo>
                      <a:pt x="9" y="3"/>
                      <a:pt x="6" y="4"/>
                      <a:pt x="0" y="7"/>
                    </a:cubicBezTo>
                    <a:cubicBezTo>
                      <a:pt x="4" y="9"/>
                      <a:pt x="6" y="11"/>
                      <a:pt x="10" y="14"/>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5" name="Freeform 114"/>
              <p:cNvSpPr/>
              <p:nvPr/>
            </p:nvSpPr>
            <p:spPr bwMode="auto">
              <a:xfrm>
                <a:off x="3119" y="2847"/>
                <a:ext cx="94" cy="57"/>
              </a:xfrm>
              <a:custGeom>
                <a:avLst/>
                <a:gdLst>
                  <a:gd name="T0" fmla="*/ 11 w 25"/>
                  <a:gd name="T1" fmla="*/ 15 h 15"/>
                  <a:gd name="T2" fmla="*/ 25 w 25"/>
                  <a:gd name="T3" fmla="*/ 7 h 15"/>
                  <a:gd name="T4" fmla="*/ 15 w 25"/>
                  <a:gd name="T5" fmla="*/ 0 h 15"/>
                  <a:gd name="T6" fmla="*/ 0 w 25"/>
                  <a:gd name="T7" fmla="*/ 7 h 15"/>
                  <a:gd name="T8" fmla="*/ 11 w 25"/>
                  <a:gd name="T9" fmla="*/ 15 h 15"/>
                </a:gdLst>
                <a:ahLst/>
                <a:cxnLst>
                  <a:cxn ang="0">
                    <a:pos x="T0" y="T1"/>
                  </a:cxn>
                  <a:cxn ang="0">
                    <a:pos x="T2" y="T3"/>
                  </a:cxn>
                  <a:cxn ang="0">
                    <a:pos x="T4" y="T5"/>
                  </a:cxn>
                  <a:cxn ang="0">
                    <a:pos x="T6" y="T7"/>
                  </a:cxn>
                  <a:cxn ang="0">
                    <a:pos x="T8" y="T9"/>
                  </a:cxn>
                </a:cxnLst>
                <a:rect l="0" t="0" r="r" b="b"/>
                <a:pathLst>
                  <a:path w="25" h="15">
                    <a:moveTo>
                      <a:pt x="11" y="15"/>
                    </a:moveTo>
                    <a:cubicBezTo>
                      <a:pt x="17" y="12"/>
                      <a:pt x="20" y="10"/>
                      <a:pt x="25" y="7"/>
                    </a:cubicBezTo>
                    <a:cubicBezTo>
                      <a:pt x="21" y="5"/>
                      <a:pt x="19" y="3"/>
                      <a:pt x="15" y="0"/>
                    </a:cubicBezTo>
                    <a:cubicBezTo>
                      <a:pt x="9" y="3"/>
                      <a:pt x="6" y="4"/>
                      <a:pt x="0" y="7"/>
                    </a:cubicBezTo>
                    <a:cubicBezTo>
                      <a:pt x="4" y="10"/>
                      <a:pt x="6" y="12"/>
                      <a:pt x="11" y="15"/>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6" name="Freeform 115"/>
              <p:cNvSpPr/>
              <p:nvPr/>
            </p:nvSpPr>
            <p:spPr bwMode="auto">
              <a:xfrm>
                <a:off x="3506" y="2576"/>
                <a:ext cx="125" cy="72"/>
              </a:xfrm>
              <a:custGeom>
                <a:avLst/>
                <a:gdLst>
                  <a:gd name="T0" fmla="*/ 14 w 33"/>
                  <a:gd name="T1" fmla="*/ 19 h 19"/>
                  <a:gd name="T2" fmla="*/ 33 w 33"/>
                  <a:gd name="T3" fmla="*/ 10 h 19"/>
                  <a:gd name="T4" fmla="*/ 20 w 33"/>
                  <a:gd name="T5" fmla="*/ 0 h 19"/>
                  <a:gd name="T6" fmla="*/ 0 w 33"/>
                  <a:gd name="T7" fmla="*/ 10 h 19"/>
                  <a:gd name="T8" fmla="*/ 14 w 33"/>
                  <a:gd name="T9" fmla="*/ 19 h 19"/>
                </a:gdLst>
                <a:ahLst/>
                <a:cxnLst>
                  <a:cxn ang="0">
                    <a:pos x="T0" y="T1"/>
                  </a:cxn>
                  <a:cxn ang="0">
                    <a:pos x="T2" y="T3"/>
                  </a:cxn>
                  <a:cxn ang="0">
                    <a:pos x="T4" y="T5"/>
                  </a:cxn>
                  <a:cxn ang="0">
                    <a:pos x="T6" y="T7"/>
                  </a:cxn>
                  <a:cxn ang="0">
                    <a:pos x="T8" y="T9"/>
                  </a:cxn>
                </a:cxnLst>
                <a:rect l="0" t="0" r="r" b="b"/>
                <a:pathLst>
                  <a:path w="33" h="19">
                    <a:moveTo>
                      <a:pt x="14" y="19"/>
                    </a:moveTo>
                    <a:cubicBezTo>
                      <a:pt x="22" y="15"/>
                      <a:pt x="26" y="13"/>
                      <a:pt x="33" y="10"/>
                    </a:cubicBezTo>
                    <a:cubicBezTo>
                      <a:pt x="28" y="6"/>
                      <a:pt x="26" y="5"/>
                      <a:pt x="20" y="0"/>
                    </a:cubicBezTo>
                    <a:cubicBezTo>
                      <a:pt x="12" y="4"/>
                      <a:pt x="8" y="6"/>
                      <a:pt x="0" y="10"/>
                    </a:cubicBezTo>
                    <a:cubicBezTo>
                      <a:pt x="7" y="14"/>
                      <a:pt x="9" y="16"/>
                      <a:pt x="14" y="19"/>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7" name="Freeform 116"/>
              <p:cNvSpPr/>
              <p:nvPr/>
            </p:nvSpPr>
            <p:spPr bwMode="auto">
              <a:xfrm>
                <a:off x="3416" y="2622"/>
                <a:ext cx="124" cy="71"/>
              </a:xfrm>
              <a:custGeom>
                <a:avLst/>
                <a:gdLst>
                  <a:gd name="T0" fmla="*/ 14 w 33"/>
                  <a:gd name="T1" fmla="*/ 19 h 19"/>
                  <a:gd name="T2" fmla="*/ 33 w 33"/>
                  <a:gd name="T3" fmla="*/ 9 h 19"/>
                  <a:gd name="T4" fmla="*/ 19 w 33"/>
                  <a:gd name="T5" fmla="*/ 0 h 19"/>
                  <a:gd name="T6" fmla="*/ 0 w 33"/>
                  <a:gd name="T7" fmla="*/ 9 h 19"/>
                  <a:gd name="T8" fmla="*/ 14 w 33"/>
                  <a:gd name="T9" fmla="*/ 19 h 19"/>
                </a:gdLst>
                <a:ahLst/>
                <a:cxnLst>
                  <a:cxn ang="0">
                    <a:pos x="T0" y="T1"/>
                  </a:cxn>
                  <a:cxn ang="0">
                    <a:pos x="T2" y="T3"/>
                  </a:cxn>
                  <a:cxn ang="0">
                    <a:pos x="T4" y="T5"/>
                  </a:cxn>
                  <a:cxn ang="0">
                    <a:pos x="T6" y="T7"/>
                  </a:cxn>
                  <a:cxn ang="0">
                    <a:pos x="T8" y="T9"/>
                  </a:cxn>
                </a:cxnLst>
                <a:rect l="0" t="0" r="r" b="b"/>
                <a:pathLst>
                  <a:path w="33" h="19">
                    <a:moveTo>
                      <a:pt x="14" y="19"/>
                    </a:moveTo>
                    <a:cubicBezTo>
                      <a:pt x="22" y="15"/>
                      <a:pt x="25" y="13"/>
                      <a:pt x="33" y="9"/>
                    </a:cubicBezTo>
                    <a:cubicBezTo>
                      <a:pt x="28" y="6"/>
                      <a:pt x="25" y="4"/>
                      <a:pt x="19" y="0"/>
                    </a:cubicBezTo>
                    <a:cubicBezTo>
                      <a:pt x="12" y="4"/>
                      <a:pt x="8" y="6"/>
                      <a:pt x="0" y="9"/>
                    </a:cubicBezTo>
                    <a:cubicBezTo>
                      <a:pt x="7" y="13"/>
                      <a:pt x="9" y="15"/>
                      <a:pt x="14" y="19"/>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8" name="Freeform 117"/>
              <p:cNvSpPr/>
              <p:nvPr/>
            </p:nvSpPr>
            <p:spPr bwMode="auto">
              <a:xfrm>
                <a:off x="3329" y="2667"/>
                <a:ext cx="121" cy="67"/>
              </a:xfrm>
              <a:custGeom>
                <a:avLst/>
                <a:gdLst>
                  <a:gd name="T0" fmla="*/ 13 w 32"/>
                  <a:gd name="T1" fmla="*/ 18 h 18"/>
                  <a:gd name="T2" fmla="*/ 32 w 32"/>
                  <a:gd name="T3" fmla="*/ 9 h 18"/>
                  <a:gd name="T4" fmla="*/ 19 w 32"/>
                  <a:gd name="T5" fmla="*/ 0 h 18"/>
                  <a:gd name="T6" fmla="*/ 0 w 32"/>
                  <a:gd name="T7" fmla="*/ 9 h 18"/>
                  <a:gd name="T8" fmla="*/ 13 w 32"/>
                  <a:gd name="T9" fmla="*/ 18 h 18"/>
                </a:gdLst>
                <a:ahLst/>
                <a:cxnLst>
                  <a:cxn ang="0">
                    <a:pos x="T0" y="T1"/>
                  </a:cxn>
                  <a:cxn ang="0">
                    <a:pos x="T2" y="T3"/>
                  </a:cxn>
                  <a:cxn ang="0">
                    <a:pos x="T4" y="T5"/>
                  </a:cxn>
                  <a:cxn ang="0">
                    <a:pos x="T6" y="T7"/>
                  </a:cxn>
                  <a:cxn ang="0">
                    <a:pos x="T8" y="T9"/>
                  </a:cxn>
                </a:cxnLst>
                <a:rect l="0" t="0" r="r" b="b"/>
                <a:pathLst>
                  <a:path w="32" h="18">
                    <a:moveTo>
                      <a:pt x="13" y="18"/>
                    </a:moveTo>
                    <a:cubicBezTo>
                      <a:pt x="21" y="14"/>
                      <a:pt x="25" y="12"/>
                      <a:pt x="32" y="9"/>
                    </a:cubicBezTo>
                    <a:cubicBezTo>
                      <a:pt x="27" y="6"/>
                      <a:pt x="25" y="4"/>
                      <a:pt x="19" y="0"/>
                    </a:cubicBezTo>
                    <a:cubicBezTo>
                      <a:pt x="11" y="3"/>
                      <a:pt x="7" y="5"/>
                      <a:pt x="0" y="9"/>
                    </a:cubicBezTo>
                    <a:cubicBezTo>
                      <a:pt x="6" y="13"/>
                      <a:pt x="9" y="15"/>
                      <a:pt x="13" y="18"/>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9" name="Freeform 118"/>
              <p:cNvSpPr/>
              <p:nvPr/>
            </p:nvSpPr>
            <p:spPr bwMode="auto">
              <a:xfrm>
                <a:off x="3243" y="2708"/>
                <a:ext cx="120" cy="68"/>
              </a:xfrm>
              <a:custGeom>
                <a:avLst/>
                <a:gdLst>
                  <a:gd name="T0" fmla="*/ 13 w 32"/>
                  <a:gd name="T1" fmla="*/ 18 h 18"/>
                  <a:gd name="T2" fmla="*/ 32 w 32"/>
                  <a:gd name="T3" fmla="*/ 9 h 18"/>
                  <a:gd name="T4" fmla="*/ 19 w 32"/>
                  <a:gd name="T5" fmla="*/ 0 h 18"/>
                  <a:gd name="T6" fmla="*/ 0 w 32"/>
                  <a:gd name="T7" fmla="*/ 9 h 18"/>
                  <a:gd name="T8" fmla="*/ 13 w 32"/>
                  <a:gd name="T9" fmla="*/ 18 h 18"/>
                </a:gdLst>
                <a:ahLst/>
                <a:cxnLst>
                  <a:cxn ang="0">
                    <a:pos x="T0" y="T1"/>
                  </a:cxn>
                  <a:cxn ang="0">
                    <a:pos x="T2" y="T3"/>
                  </a:cxn>
                  <a:cxn ang="0">
                    <a:pos x="T4" y="T5"/>
                  </a:cxn>
                  <a:cxn ang="0">
                    <a:pos x="T6" y="T7"/>
                  </a:cxn>
                  <a:cxn ang="0">
                    <a:pos x="T8" y="T9"/>
                  </a:cxn>
                </a:cxnLst>
                <a:rect l="0" t="0" r="r" b="b"/>
                <a:pathLst>
                  <a:path w="32" h="18">
                    <a:moveTo>
                      <a:pt x="13" y="18"/>
                    </a:moveTo>
                    <a:cubicBezTo>
                      <a:pt x="21" y="14"/>
                      <a:pt x="25" y="12"/>
                      <a:pt x="32" y="9"/>
                    </a:cubicBezTo>
                    <a:cubicBezTo>
                      <a:pt x="27" y="6"/>
                      <a:pt x="25" y="4"/>
                      <a:pt x="19" y="0"/>
                    </a:cubicBezTo>
                    <a:cubicBezTo>
                      <a:pt x="11" y="3"/>
                      <a:pt x="7" y="5"/>
                      <a:pt x="0" y="9"/>
                    </a:cubicBezTo>
                    <a:cubicBezTo>
                      <a:pt x="6" y="13"/>
                      <a:pt x="8" y="15"/>
                      <a:pt x="13" y="18"/>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0" name="Freeform 119"/>
              <p:cNvSpPr/>
              <p:nvPr/>
            </p:nvSpPr>
            <p:spPr bwMode="auto">
              <a:xfrm>
                <a:off x="3168" y="2750"/>
                <a:ext cx="109" cy="60"/>
              </a:xfrm>
              <a:custGeom>
                <a:avLst/>
                <a:gdLst>
                  <a:gd name="T0" fmla="*/ 14 w 29"/>
                  <a:gd name="T1" fmla="*/ 16 h 16"/>
                  <a:gd name="T2" fmla="*/ 29 w 29"/>
                  <a:gd name="T3" fmla="*/ 9 h 16"/>
                  <a:gd name="T4" fmla="*/ 16 w 29"/>
                  <a:gd name="T5" fmla="*/ 0 h 16"/>
                  <a:gd name="T6" fmla="*/ 0 w 29"/>
                  <a:gd name="T7" fmla="*/ 7 h 16"/>
                  <a:gd name="T8" fmla="*/ 14 w 29"/>
                  <a:gd name="T9" fmla="*/ 16 h 16"/>
                </a:gdLst>
                <a:ahLst/>
                <a:cxnLst>
                  <a:cxn ang="0">
                    <a:pos x="T0" y="T1"/>
                  </a:cxn>
                  <a:cxn ang="0">
                    <a:pos x="T2" y="T3"/>
                  </a:cxn>
                  <a:cxn ang="0">
                    <a:pos x="T4" y="T5"/>
                  </a:cxn>
                  <a:cxn ang="0">
                    <a:pos x="T6" y="T7"/>
                  </a:cxn>
                  <a:cxn ang="0">
                    <a:pos x="T8" y="T9"/>
                  </a:cxn>
                </a:cxnLst>
                <a:rect l="0" t="0" r="r" b="b"/>
                <a:pathLst>
                  <a:path w="29" h="16">
                    <a:moveTo>
                      <a:pt x="14" y="16"/>
                    </a:moveTo>
                    <a:cubicBezTo>
                      <a:pt x="20" y="13"/>
                      <a:pt x="23" y="12"/>
                      <a:pt x="29" y="9"/>
                    </a:cubicBezTo>
                    <a:cubicBezTo>
                      <a:pt x="24" y="6"/>
                      <a:pt x="22" y="4"/>
                      <a:pt x="16" y="0"/>
                    </a:cubicBezTo>
                    <a:cubicBezTo>
                      <a:pt x="9" y="3"/>
                      <a:pt x="6" y="4"/>
                      <a:pt x="0" y="7"/>
                    </a:cubicBezTo>
                    <a:cubicBezTo>
                      <a:pt x="6" y="11"/>
                      <a:pt x="9" y="13"/>
                      <a:pt x="14" y="16"/>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1" name="Freeform 120"/>
              <p:cNvSpPr/>
              <p:nvPr/>
            </p:nvSpPr>
            <p:spPr bwMode="auto">
              <a:xfrm>
                <a:off x="3085" y="2783"/>
                <a:ext cx="116" cy="68"/>
              </a:xfrm>
              <a:custGeom>
                <a:avLst/>
                <a:gdLst>
                  <a:gd name="T0" fmla="*/ 13 w 31"/>
                  <a:gd name="T1" fmla="*/ 18 h 18"/>
                  <a:gd name="T2" fmla="*/ 31 w 31"/>
                  <a:gd name="T3" fmla="*/ 10 h 18"/>
                  <a:gd name="T4" fmla="*/ 18 w 31"/>
                  <a:gd name="T5" fmla="*/ 0 h 18"/>
                  <a:gd name="T6" fmla="*/ 0 w 31"/>
                  <a:gd name="T7" fmla="*/ 9 h 18"/>
                  <a:gd name="T8" fmla="*/ 13 w 31"/>
                  <a:gd name="T9" fmla="*/ 18 h 18"/>
                </a:gdLst>
                <a:ahLst/>
                <a:cxnLst>
                  <a:cxn ang="0">
                    <a:pos x="T0" y="T1"/>
                  </a:cxn>
                  <a:cxn ang="0">
                    <a:pos x="T2" y="T3"/>
                  </a:cxn>
                  <a:cxn ang="0">
                    <a:pos x="T4" y="T5"/>
                  </a:cxn>
                  <a:cxn ang="0">
                    <a:pos x="T6" y="T7"/>
                  </a:cxn>
                  <a:cxn ang="0">
                    <a:pos x="T8" y="T9"/>
                  </a:cxn>
                </a:cxnLst>
                <a:rect l="0" t="0" r="r" b="b"/>
                <a:pathLst>
                  <a:path w="31" h="18">
                    <a:moveTo>
                      <a:pt x="13" y="18"/>
                    </a:moveTo>
                    <a:cubicBezTo>
                      <a:pt x="20" y="15"/>
                      <a:pt x="24" y="13"/>
                      <a:pt x="31" y="10"/>
                    </a:cubicBezTo>
                    <a:cubicBezTo>
                      <a:pt x="26" y="6"/>
                      <a:pt x="24" y="4"/>
                      <a:pt x="18" y="0"/>
                    </a:cubicBezTo>
                    <a:cubicBezTo>
                      <a:pt x="11" y="4"/>
                      <a:pt x="7" y="6"/>
                      <a:pt x="0" y="9"/>
                    </a:cubicBezTo>
                    <a:cubicBezTo>
                      <a:pt x="6" y="13"/>
                      <a:pt x="8" y="15"/>
                      <a:pt x="13" y="18"/>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2" name="Freeform 121"/>
              <p:cNvSpPr/>
              <p:nvPr/>
            </p:nvSpPr>
            <p:spPr bwMode="auto">
              <a:xfrm>
                <a:off x="2991" y="2825"/>
                <a:ext cx="124" cy="71"/>
              </a:xfrm>
              <a:custGeom>
                <a:avLst/>
                <a:gdLst>
                  <a:gd name="T0" fmla="*/ 13 w 33"/>
                  <a:gd name="T1" fmla="*/ 19 h 19"/>
                  <a:gd name="T2" fmla="*/ 33 w 33"/>
                  <a:gd name="T3" fmla="*/ 10 h 19"/>
                  <a:gd name="T4" fmla="*/ 20 w 33"/>
                  <a:gd name="T5" fmla="*/ 0 h 19"/>
                  <a:gd name="T6" fmla="*/ 0 w 33"/>
                  <a:gd name="T7" fmla="*/ 10 h 19"/>
                  <a:gd name="T8" fmla="*/ 13 w 33"/>
                  <a:gd name="T9" fmla="*/ 19 h 19"/>
                </a:gdLst>
                <a:ahLst/>
                <a:cxnLst>
                  <a:cxn ang="0">
                    <a:pos x="T0" y="T1"/>
                  </a:cxn>
                  <a:cxn ang="0">
                    <a:pos x="T2" y="T3"/>
                  </a:cxn>
                  <a:cxn ang="0">
                    <a:pos x="T4" y="T5"/>
                  </a:cxn>
                  <a:cxn ang="0">
                    <a:pos x="T6" y="T7"/>
                  </a:cxn>
                  <a:cxn ang="0">
                    <a:pos x="T8" y="T9"/>
                  </a:cxn>
                </a:cxnLst>
                <a:rect l="0" t="0" r="r" b="b"/>
                <a:pathLst>
                  <a:path w="33" h="19">
                    <a:moveTo>
                      <a:pt x="13" y="19"/>
                    </a:moveTo>
                    <a:cubicBezTo>
                      <a:pt x="21" y="15"/>
                      <a:pt x="25" y="13"/>
                      <a:pt x="33" y="10"/>
                    </a:cubicBezTo>
                    <a:cubicBezTo>
                      <a:pt x="29" y="6"/>
                      <a:pt x="26" y="4"/>
                      <a:pt x="20" y="0"/>
                    </a:cubicBezTo>
                    <a:cubicBezTo>
                      <a:pt x="12" y="4"/>
                      <a:pt x="8" y="6"/>
                      <a:pt x="0" y="10"/>
                    </a:cubicBezTo>
                    <a:cubicBezTo>
                      <a:pt x="6" y="14"/>
                      <a:pt x="8" y="16"/>
                      <a:pt x="13" y="19"/>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3" name="Freeform 122"/>
              <p:cNvSpPr/>
              <p:nvPr/>
            </p:nvSpPr>
            <p:spPr bwMode="auto">
              <a:xfrm>
                <a:off x="3292" y="2083"/>
                <a:ext cx="595" cy="358"/>
              </a:xfrm>
              <a:custGeom>
                <a:avLst/>
                <a:gdLst>
                  <a:gd name="T0" fmla="*/ 414 w 595"/>
                  <a:gd name="T1" fmla="*/ 109 h 358"/>
                  <a:gd name="T2" fmla="*/ 595 w 595"/>
                  <a:gd name="T3" fmla="*/ 0 h 358"/>
                  <a:gd name="T4" fmla="*/ 116 w 595"/>
                  <a:gd name="T5" fmla="*/ 286 h 358"/>
                  <a:gd name="T6" fmla="*/ 0 w 595"/>
                  <a:gd name="T7" fmla="*/ 358 h 358"/>
                  <a:gd name="T8" fmla="*/ 414 w 595"/>
                  <a:gd name="T9" fmla="*/ 109 h 358"/>
                </a:gdLst>
                <a:ahLst/>
                <a:cxnLst>
                  <a:cxn ang="0">
                    <a:pos x="T0" y="T1"/>
                  </a:cxn>
                  <a:cxn ang="0">
                    <a:pos x="T2" y="T3"/>
                  </a:cxn>
                  <a:cxn ang="0">
                    <a:pos x="T4" y="T5"/>
                  </a:cxn>
                  <a:cxn ang="0">
                    <a:pos x="T6" y="T7"/>
                  </a:cxn>
                  <a:cxn ang="0">
                    <a:pos x="T8" y="T9"/>
                  </a:cxn>
                </a:cxnLst>
                <a:rect l="0" t="0" r="r" b="b"/>
                <a:pathLst>
                  <a:path w="595" h="358">
                    <a:moveTo>
                      <a:pt x="414" y="109"/>
                    </a:moveTo>
                    <a:lnTo>
                      <a:pt x="595" y="0"/>
                    </a:lnTo>
                    <a:lnTo>
                      <a:pt x="116" y="286"/>
                    </a:lnTo>
                    <a:lnTo>
                      <a:pt x="0" y="358"/>
                    </a:lnTo>
                    <a:lnTo>
                      <a:pt x="414" y="109"/>
                    </a:lnTo>
                    <a:close/>
                  </a:path>
                </a:pathLst>
              </a:custGeom>
              <a:solidFill>
                <a:srgbClr val="C83B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4" name="Freeform 123"/>
              <p:cNvSpPr/>
              <p:nvPr/>
            </p:nvSpPr>
            <p:spPr bwMode="auto">
              <a:xfrm>
                <a:off x="3713" y="1906"/>
                <a:ext cx="369" cy="414"/>
              </a:xfrm>
              <a:custGeom>
                <a:avLst/>
                <a:gdLst>
                  <a:gd name="T0" fmla="*/ 0 w 369"/>
                  <a:gd name="T1" fmla="*/ 94 h 414"/>
                  <a:gd name="T2" fmla="*/ 181 w 369"/>
                  <a:gd name="T3" fmla="*/ 0 h 414"/>
                  <a:gd name="T4" fmla="*/ 369 w 369"/>
                  <a:gd name="T5" fmla="*/ 305 h 414"/>
                  <a:gd name="T6" fmla="*/ 189 w 369"/>
                  <a:gd name="T7" fmla="*/ 414 h 414"/>
                  <a:gd name="T8" fmla="*/ 0 w 369"/>
                  <a:gd name="T9" fmla="*/ 94 h 414"/>
                </a:gdLst>
                <a:ahLst/>
                <a:cxnLst>
                  <a:cxn ang="0">
                    <a:pos x="T0" y="T1"/>
                  </a:cxn>
                  <a:cxn ang="0">
                    <a:pos x="T2" y="T3"/>
                  </a:cxn>
                  <a:cxn ang="0">
                    <a:pos x="T4" y="T5"/>
                  </a:cxn>
                  <a:cxn ang="0">
                    <a:pos x="T6" y="T7"/>
                  </a:cxn>
                  <a:cxn ang="0">
                    <a:pos x="T8" y="T9"/>
                  </a:cxn>
                </a:cxnLst>
                <a:rect l="0" t="0" r="r" b="b"/>
                <a:pathLst>
                  <a:path w="369" h="414">
                    <a:moveTo>
                      <a:pt x="0" y="94"/>
                    </a:moveTo>
                    <a:lnTo>
                      <a:pt x="181" y="0"/>
                    </a:lnTo>
                    <a:lnTo>
                      <a:pt x="369" y="305"/>
                    </a:lnTo>
                    <a:lnTo>
                      <a:pt x="189" y="414"/>
                    </a:lnTo>
                    <a:lnTo>
                      <a:pt x="0" y="94"/>
                    </a:lnTo>
                    <a:close/>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5" name="Freeform 124"/>
              <p:cNvSpPr/>
              <p:nvPr/>
            </p:nvSpPr>
            <p:spPr bwMode="auto">
              <a:xfrm>
                <a:off x="3902" y="2151"/>
                <a:ext cx="553" cy="373"/>
              </a:xfrm>
              <a:custGeom>
                <a:avLst/>
                <a:gdLst>
                  <a:gd name="T0" fmla="*/ 369 w 553"/>
                  <a:gd name="T1" fmla="*/ 109 h 373"/>
                  <a:gd name="T2" fmla="*/ 553 w 553"/>
                  <a:gd name="T3" fmla="*/ 0 h 373"/>
                  <a:gd name="T4" fmla="*/ 180 w 553"/>
                  <a:gd name="T5" fmla="*/ 263 h 373"/>
                  <a:gd name="T6" fmla="*/ 0 w 553"/>
                  <a:gd name="T7" fmla="*/ 373 h 373"/>
                  <a:gd name="T8" fmla="*/ 369 w 553"/>
                  <a:gd name="T9" fmla="*/ 109 h 373"/>
                </a:gdLst>
                <a:ahLst/>
                <a:cxnLst>
                  <a:cxn ang="0">
                    <a:pos x="T0" y="T1"/>
                  </a:cxn>
                  <a:cxn ang="0">
                    <a:pos x="T2" y="T3"/>
                  </a:cxn>
                  <a:cxn ang="0">
                    <a:pos x="T4" y="T5"/>
                  </a:cxn>
                  <a:cxn ang="0">
                    <a:pos x="T6" y="T7"/>
                  </a:cxn>
                  <a:cxn ang="0">
                    <a:pos x="T8" y="T9"/>
                  </a:cxn>
                </a:cxnLst>
                <a:rect l="0" t="0" r="r" b="b"/>
                <a:pathLst>
                  <a:path w="553" h="373">
                    <a:moveTo>
                      <a:pt x="369" y="109"/>
                    </a:moveTo>
                    <a:lnTo>
                      <a:pt x="553" y="0"/>
                    </a:lnTo>
                    <a:lnTo>
                      <a:pt x="180" y="263"/>
                    </a:lnTo>
                    <a:lnTo>
                      <a:pt x="0" y="373"/>
                    </a:lnTo>
                    <a:lnTo>
                      <a:pt x="369" y="109"/>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6" name="Freeform 125"/>
              <p:cNvSpPr/>
              <p:nvPr/>
            </p:nvSpPr>
            <p:spPr bwMode="auto">
              <a:xfrm>
                <a:off x="3288" y="2170"/>
                <a:ext cx="501" cy="275"/>
              </a:xfrm>
              <a:custGeom>
                <a:avLst/>
                <a:gdLst>
                  <a:gd name="T0" fmla="*/ 414 w 501"/>
                  <a:gd name="T1" fmla="*/ 15 h 275"/>
                  <a:gd name="T2" fmla="*/ 501 w 501"/>
                  <a:gd name="T3" fmla="*/ 0 h 275"/>
                  <a:gd name="T4" fmla="*/ 162 w 501"/>
                  <a:gd name="T5" fmla="*/ 199 h 275"/>
                  <a:gd name="T6" fmla="*/ 0 w 501"/>
                  <a:gd name="T7" fmla="*/ 275 h 275"/>
                  <a:gd name="T8" fmla="*/ 414 w 501"/>
                  <a:gd name="T9" fmla="*/ 15 h 275"/>
                </a:gdLst>
                <a:ahLst/>
                <a:cxnLst>
                  <a:cxn ang="0">
                    <a:pos x="T0" y="T1"/>
                  </a:cxn>
                  <a:cxn ang="0">
                    <a:pos x="T2" y="T3"/>
                  </a:cxn>
                  <a:cxn ang="0">
                    <a:pos x="T4" y="T5"/>
                  </a:cxn>
                  <a:cxn ang="0">
                    <a:pos x="T6" y="T7"/>
                  </a:cxn>
                  <a:cxn ang="0">
                    <a:pos x="T8" y="T9"/>
                  </a:cxn>
                </a:cxnLst>
                <a:rect l="0" t="0" r="r" b="b"/>
                <a:pathLst>
                  <a:path w="501" h="275">
                    <a:moveTo>
                      <a:pt x="414" y="15"/>
                    </a:moveTo>
                    <a:lnTo>
                      <a:pt x="501" y="0"/>
                    </a:lnTo>
                    <a:lnTo>
                      <a:pt x="162" y="199"/>
                    </a:lnTo>
                    <a:lnTo>
                      <a:pt x="0" y="275"/>
                    </a:lnTo>
                    <a:lnTo>
                      <a:pt x="414" y="15"/>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7" name="Freeform 126"/>
              <p:cNvSpPr/>
              <p:nvPr/>
            </p:nvSpPr>
            <p:spPr bwMode="auto">
              <a:xfrm>
                <a:off x="4271" y="1936"/>
                <a:ext cx="312" cy="317"/>
              </a:xfrm>
              <a:custGeom>
                <a:avLst/>
                <a:gdLst>
                  <a:gd name="T0" fmla="*/ 0 w 312"/>
                  <a:gd name="T1" fmla="*/ 110 h 317"/>
                  <a:gd name="T2" fmla="*/ 184 w 312"/>
                  <a:gd name="T3" fmla="*/ 0 h 317"/>
                  <a:gd name="T4" fmla="*/ 312 w 312"/>
                  <a:gd name="T5" fmla="*/ 207 h 317"/>
                  <a:gd name="T6" fmla="*/ 131 w 312"/>
                  <a:gd name="T7" fmla="*/ 317 h 317"/>
                  <a:gd name="T8" fmla="*/ 0 w 312"/>
                  <a:gd name="T9" fmla="*/ 110 h 317"/>
                </a:gdLst>
                <a:ahLst/>
                <a:cxnLst>
                  <a:cxn ang="0">
                    <a:pos x="T0" y="T1"/>
                  </a:cxn>
                  <a:cxn ang="0">
                    <a:pos x="T2" y="T3"/>
                  </a:cxn>
                  <a:cxn ang="0">
                    <a:pos x="T4" y="T5"/>
                  </a:cxn>
                  <a:cxn ang="0">
                    <a:pos x="T6" y="T7"/>
                  </a:cxn>
                  <a:cxn ang="0">
                    <a:pos x="T8" y="T9"/>
                  </a:cxn>
                </a:cxnLst>
                <a:rect l="0" t="0" r="r" b="b"/>
                <a:pathLst>
                  <a:path w="312" h="317">
                    <a:moveTo>
                      <a:pt x="0" y="110"/>
                    </a:moveTo>
                    <a:lnTo>
                      <a:pt x="184" y="0"/>
                    </a:lnTo>
                    <a:lnTo>
                      <a:pt x="312" y="207"/>
                    </a:lnTo>
                    <a:lnTo>
                      <a:pt x="131" y="317"/>
                    </a:lnTo>
                    <a:lnTo>
                      <a:pt x="0" y="11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8" name="Freeform 127"/>
              <p:cNvSpPr/>
              <p:nvPr/>
            </p:nvSpPr>
            <p:spPr bwMode="auto">
              <a:xfrm>
                <a:off x="5069" y="1643"/>
                <a:ext cx="225" cy="169"/>
              </a:xfrm>
              <a:custGeom>
                <a:avLst/>
                <a:gdLst>
                  <a:gd name="T0" fmla="*/ 0 w 225"/>
                  <a:gd name="T1" fmla="*/ 109 h 169"/>
                  <a:gd name="T2" fmla="*/ 184 w 225"/>
                  <a:gd name="T3" fmla="*/ 0 h 169"/>
                  <a:gd name="T4" fmla="*/ 225 w 225"/>
                  <a:gd name="T5" fmla="*/ 60 h 169"/>
                  <a:gd name="T6" fmla="*/ 41 w 225"/>
                  <a:gd name="T7" fmla="*/ 169 h 169"/>
                  <a:gd name="T8" fmla="*/ 0 w 225"/>
                  <a:gd name="T9" fmla="*/ 109 h 169"/>
                </a:gdLst>
                <a:ahLst/>
                <a:cxnLst>
                  <a:cxn ang="0">
                    <a:pos x="T0" y="T1"/>
                  </a:cxn>
                  <a:cxn ang="0">
                    <a:pos x="T2" y="T3"/>
                  </a:cxn>
                  <a:cxn ang="0">
                    <a:pos x="T4" y="T5"/>
                  </a:cxn>
                  <a:cxn ang="0">
                    <a:pos x="T6" y="T7"/>
                  </a:cxn>
                  <a:cxn ang="0">
                    <a:pos x="T8" y="T9"/>
                  </a:cxn>
                </a:cxnLst>
                <a:rect l="0" t="0" r="r" b="b"/>
                <a:pathLst>
                  <a:path w="225" h="169">
                    <a:moveTo>
                      <a:pt x="0" y="109"/>
                    </a:moveTo>
                    <a:lnTo>
                      <a:pt x="184" y="0"/>
                    </a:lnTo>
                    <a:lnTo>
                      <a:pt x="225" y="60"/>
                    </a:lnTo>
                    <a:lnTo>
                      <a:pt x="41" y="169"/>
                    </a:lnTo>
                    <a:lnTo>
                      <a:pt x="0" y="109"/>
                    </a:lnTo>
                    <a:close/>
                  </a:path>
                </a:pathLst>
              </a:custGeom>
              <a:solidFill>
                <a:srgbClr val="C83B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9" name="Freeform 128"/>
              <p:cNvSpPr/>
              <p:nvPr/>
            </p:nvSpPr>
            <p:spPr bwMode="auto">
              <a:xfrm>
                <a:off x="4414" y="1797"/>
                <a:ext cx="944" cy="674"/>
              </a:xfrm>
              <a:custGeom>
                <a:avLst/>
                <a:gdLst>
                  <a:gd name="T0" fmla="*/ 760 w 944"/>
                  <a:gd name="T1" fmla="*/ 109 h 674"/>
                  <a:gd name="T2" fmla="*/ 944 w 944"/>
                  <a:gd name="T3" fmla="*/ 0 h 674"/>
                  <a:gd name="T4" fmla="*/ 417 w 944"/>
                  <a:gd name="T5" fmla="*/ 399 h 674"/>
                  <a:gd name="T6" fmla="*/ 0 w 944"/>
                  <a:gd name="T7" fmla="*/ 674 h 674"/>
                  <a:gd name="T8" fmla="*/ 760 w 944"/>
                  <a:gd name="T9" fmla="*/ 109 h 674"/>
                </a:gdLst>
                <a:ahLst/>
                <a:cxnLst>
                  <a:cxn ang="0">
                    <a:pos x="T0" y="T1"/>
                  </a:cxn>
                  <a:cxn ang="0">
                    <a:pos x="T2" y="T3"/>
                  </a:cxn>
                  <a:cxn ang="0">
                    <a:pos x="T4" y="T5"/>
                  </a:cxn>
                  <a:cxn ang="0">
                    <a:pos x="T6" y="T7"/>
                  </a:cxn>
                  <a:cxn ang="0">
                    <a:pos x="T8" y="T9"/>
                  </a:cxn>
                </a:cxnLst>
                <a:rect l="0" t="0" r="r" b="b"/>
                <a:pathLst>
                  <a:path w="944" h="674">
                    <a:moveTo>
                      <a:pt x="760" y="109"/>
                    </a:moveTo>
                    <a:lnTo>
                      <a:pt x="944" y="0"/>
                    </a:lnTo>
                    <a:lnTo>
                      <a:pt x="417" y="399"/>
                    </a:lnTo>
                    <a:lnTo>
                      <a:pt x="0" y="674"/>
                    </a:lnTo>
                    <a:lnTo>
                      <a:pt x="760" y="109"/>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0" name="Freeform 129"/>
              <p:cNvSpPr/>
              <p:nvPr/>
            </p:nvSpPr>
            <p:spPr bwMode="auto">
              <a:xfrm>
                <a:off x="5110" y="1703"/>
                <a:ext cx="248" cy="203"/>
              </a:xfrm>
              <a:custGeom>
                <a:avLst/>
                <a:gdLst>
                  <a:gd name="T0" fmla="*/ 0 w 248"/>
                  <a:gd name="T1" fmla="*/ 109 h 203"/>
                  <a:gd name="T2" fmla="*/ 184 w 248"/>
                  <a:gd name="T3" fmla="*/ 0 h 203"/>
                  <a:gd name="T4" fmla="*/ 248 w 248"/>
                  <a:gd name="T5" fmla="*/ 94 h 203"/>
                  <a:gd name="T6" fmla="*/ 64 w 248"/>
                  <a:gd name="T7" fmla="*/ 203 h 203"/>
                  <a:gd name="T8" fmla="*/ 0 w 248"/>
                  <a:gd name="T9" fmla="*/ 109 h 203"/>
                </a:gdLst>
                <a:ahLst/>
                <a:cxnLst>
                  <a:cxn ang="0">
                    <a:pos x="T0" y="T1"/>
                  </a:cxn>
                  <a:cxn ang="0">
                    <a:pos x="T2" y="T3"/>
                  </a:cxn>
                  <a:cxn ang="0">
                    <a:pos x="T4" y="T5"/>
                  </a:cxn>
                  <a:cxn ang="0">
                    <a:pos x="T6" y="T7"/>
                  </a:cxn>
                  <a:cxn ang="0">
                    <a:pos x="T8" y="T9"/>
                  </a:cxn>
                </a:cxnLst>
                <a:rect l="0" t="0" r="r" b="b"/>
                <a:pathLst>
                  <a:path w="248" h="203">
                    <a:moveTo>
                      <a:pt x="0" y="109"/>
                    </a:moveTo>
                    <a:lnTo>
                      <a:pt x="184" y="0"/>
                    </a:lnTo>
                    <a:lnTo>
                      <a:pt x="248" y="94"/>
                    </a:lnTo>
                    <a:lnTo>
                      <a:pt x="64" y="203"/>
                    </a:lnTo>
                    <a:lnTo>
                      <a:pt x="0" y="109"/>
                    </a:lnTo>
                    <a:close/>
                  </a:path>
                </a:pathLst>
              </a:custGeom>
              <a:solidFill>
                <a:srgbClr val="C83B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1" name="Freeform 130"/>
              <p:cNvSpPr/>
              <p:nvPr/>
            </p:nvSpPr>
            <p:spPr bwMode="auto">
              <a:xfrm>
                <a:off x="3284" y="1752"/>
                <a:ext cx="1890" cy="772"/>
              </a:xfrm>
              <a:custGeom>
                <a:avLst/>
                <a:gdLst>
                  <a:gd name="T0" fmla="*/ 1785 w 1890"/>
                  <a:gd name="T1" fmla="*/ 0 h 772"/>
                  <a:gd name="T2" fmla="*/ 1826 w 1890"/>
                  <a:gd name="T3" fmla="*/ 60 h 772"/>
                  <a:gd name="T4" fmla="*/ 1890 w 1890"/>
                  <a:gd name="T5" fmla="*/ 154 h 772"/>
                  <a:gd name="T6" fmla="*/ 1130 w 1890"/>
                  <a:gd name="T7" fmla="*/ 719 h 772"/>
                  <a:gd name="T8" fmla="*/ 987 w 1890"/>
                  <a:gd name="T9" fmla="*/ 508 h 772"/>
                  <a:gd name="T10" fmla="*/ 618 w 1890"/>
                  <a:gd name="T11" fmla="*/ 772 h 772"/>
                  <a:gd name="T12" fmla="*/ 422 w 1890"/>
                  <a:gd name="T13" fmla="*/ 440 h 772"/>
                  <a:gd name="T14" fmla="*/ 8 w 1890"/>
                  <a:gd name="T15" fmla="*/ 689 h 772"/>
                  <a:gd name="T16" fmla="*/ 0 w 1890"/>
                  <a:gd name="T17" fmla="*/ 531 h 772"/>
                  <a:gd name="T18" fmla="*/ 429 w 1890"/>
                  <a:gd name="T19" fmla="*/ 248 h 772"/>
                  <a:gd name="T20" fmla="*/ 618 w 1890"/>
                  <a:gd name="T21" fmla="*/ 568 h 772"/>
                  <a:gd name="T22" fmla="*/ 987 w 1890"/>
                  <a:gd name="T23" fmla="*/ 294 h 772"/>
                  <a:gd name="T24" fmla="*/ 1118 w 1890"/>
                  <a:gd name="T25" fmla="*/ 501 h 772"/>
                  <a:gd name="T26" fmla="*/ 1785 w 1890"/>
                  <a:gd name="T27"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0" h="772">
                    <a:moveTo>
                      <a:pt x="1785" y="0"/>
                    </a:moveTo>
                    <a:lnTo>
                      <a:pt x="1826" y="60"/>
                    </a:lnTo>
                    <a:lnTo>
                      <a:pt x="1890" y="154"/>
                    </a:lnTo>
                    <a:lnTo>
                      <a:pt x="1130" y="719"/>
                    </a:lnTo>
                    <a:lnTo>
                      <a:pt x="987" y="508"/>
                    </a:lnTo>
                    <a:lnTo>
                      <a:pt x="618" y="772"/>
                    </a:lnTo>
                    <a:lnTo>
                      <a:pt x="422" y="440"/>
                    </a:lnTo>
                    <a:lnTo>
                      <a:pt x="8" y="689"/>
                    </a:lnTo>
                    <a:lnTo>
                      <a:pt x="0" y="531"/>
                    </a:lnTo>
                    <a:lnTo>
                      <a:pt x="429" y="248"/>
                    </a:lnTo>
                    <a:lnTo>
                      <a:pt x="618" y="568"/>
                    </a:lnTo>
                    <a:lnTo>
                      <a:pt x="987" y="294"/>
                    </a:lnTo>
                    <a:lnTo>
                      <a:pt x="1118" y="501"/>
                    </a:lnTo>
                    <a:lnTo>
                      <a:pt x="1785" y="0"/>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2" name="Freeform 131"/>
              <p:cNvSpPr/>
              <p:nvPr/>
            </p:nvSpPr>
            <p:spPr bwMode="auto">
              <a:xfrm>
                <a:off x="5174" y="1797"/>
                <a:ext cx="327" cy="316"/>
              </a:xfrm>
              <a:custGeom>
                <a:avLst/>
                <a:gdLst>
                  <a:gd name="T0" fmla="*/ 0 w 327"/>
                  <a:gd name="T1" fmla="*/ 109 h 316"/>
                  <a:gd name="T2" fmla="*/ 184 w 327"/>
                  <a:gd name="T3" fmla="*/ 0 h 316"/>
                  <a:gd name="T4" fmla="*/ 327 w 327"/>
                  <a:gd name="T5" fmla="*/ 207 h 316"/>
                  <a:gd name="T6" fmla="*/ 143 w 327"/>
                  <a:gd name="T7" fmla="*/ 316 h 316"/>
                  <a:gd name="T8" fmla="*/ 0 w 327"/>
                  <a:gd name="T9" fmla="*/ 109 h 316"/>
                </a:gdLst>
                <a:ahLst/>
                <a:cxnLst>
                  <a:cxn ang="0">
                    <a:pos x="T0" y="T1"/>
                  </a:cxn>
                  <a:cxn ang="0">
                    <a:pos x="T2" y="T3"/>
                  </a:cxn>
                  <a:cxn ang="0">
                    <a:pos x="T4" y="T5"/>
                  </a:cxn>
                  <a:cxn ang="0">
                    <a:pos x="T6" y="T7"/>
                  </a:cxn>
                  <a:cxn ang="0">
                    <a:pos x="T8" y="T9"/>
                  </a:cxn>
                </a:cxnLst>
                <a:rect l="0" t="0" r="r" b="b"/>
                <a:pathLst>
                  <a:path w="327" h="316">
                    <a:moveTo>
                      <a:pt x="0" y="109"/>
                    </a:moveTo>
                    <a:lnTo>
                      <a:pt x="184" y="0"/>
                    </a:lnTo>
                    <a:lnTo>
                      <a:pt x="327" y="207"/>
                    </a:lnTo>
                    <a:lnTo>
                      <a:pt x="143" y="316"/>
                    </a:lnTo>
                    <a:lnTo>
                      <a:pt x="0" y="109"/>
                    </a:lnTo>
                    <a:close/>
                  </a:path>
                </a:pathLst>
              </a:custGeom>
              <a:solidFill>
                <a:srgbClr val="C83B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3" name="Freeform 132"/>
              <p:cNvSpPr/>
              <p:nvPr/>
            </p:nvSpPr>
            <p:spPr bwMode="auto">
              <a:xfrm>
                <a:off x="4903" y="1402"/>
                <a:ext cx="437" cy="135"/>
              </a:xfrm>
              <a:custGeom>
                <a:avLst/>
                <a:gdLst>
                  <a:gd name="T0" fmla="*/ 0 w 437"/>
                  <a:gd name="T1" fmla="*/ 109 h 135"/>
                  <a:gd name="T2" fmla="*/ 181 w 437"/>
                  <a:gd name="T3" fmla="*/ 0 h 135"/>
                  <a:gd name="T4" fmla="*/ 437 w 437"/>
                  <a:gd name="T5" fmla="*/ 26 h 135"/>
                  <a:gd name="T6" fmla="*/ 252 w 437"/>
                  <a:gd name="T7" fmla="*/ 135 h 135"/>
                  <a:gd name="T8" fmla="*/ 0 w 437"/>
                  <a:gd name="T9" fmla="*/ 109 h 135"/>
                </a:gdLst>
                <a:ahLst/>
                <a:cxnLst>
                  <a:cxn ang="0">
                    <a:pos x="T0" y="T1"/>
                  </a:cxn>
                  <a:cxn ang="0">
                    <a:pos x="T2" y="T3"/>
                  </a:cxn>
                  <a:cxn ang="0">
                    <a:pos x="T4" y="T5"/>
                  </a:cxn>
                  <a:cxn ang="0">
                    <a:pos x="T6" y="T7"/>
                  </a:cxn>
                  <a:cxn ang="0">
                    <a:pos x="T8" y="T9"/>
                  </a:cxn>
                </a:cxnLst>
                <a:rect l="0" t="0" r="r" b="b"/>
                <a:pathLst>
                  <a:path w="437" h="135">
                    <a:moveTo>
                      <a:pt x="0" y="109"/>
                    </a:moveTo>
                    <a:lnTo>
                      <a:pt x="181" y="0"/>
                    </a:lnTo>
                    <a:lnTo>
                      <a:pt x="437" y="26"/>
                    </a:lnTo>
                    <a:lnTo>
                      <a:pt x="252" y="135"/>
                    </a:lnTo>
                    <a:lnTo>
                      <a:pt x="0" y="109"/>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4" name="Freeform 133"/>
              <p:cNvSpPr/>
              <p:nvPr/>
            </p:nvSpPr>
            <p:spPr bwMode="auto">
              <a:xfrm>
                <a:off x="5317" y="1729"/>
                <a:ext cx="230" cy="384"/>
              </a:xfrm>
              <a:custGeom>
                <a:avLst/>
                <a:gdLst>
                  <a:gd name="T0" fmla="*/ 49 w 230"/>
                  <a:gd name="T1" fmla="*/ 110 h 384"/>
                  <a:gd name="T2" fmla="*/ 230 w 230"/>
                  <a:gd name="T3" fmla="*/ 0 h 384"/>
                  <a:gd name="T4" fmla="*/ 184 w 230"/>
                  <a:gd name="T5" fmla="*/ 275 h 384"/>
                  <a:gd name="T6" fmla="*/ 0 w 230"/>
                  <a:gd name="T7" fmla="*/ 384 h 384"/>
                  <a:gd name="T8" fmla="*/ 49 w 230"/>
                  <a:gd name="T9" fmla="*/ 110 h 384"/>
                </a:gdLst>
                <a:ahLst/>
                <a:cxnLst>
                  <a:cxn ang="0">
                    <a:pos x="T0" y="T1"/>
                  </a:cxn>
                  <a:cxn ang="0">
                    <a:pos x="T2" y="T3"/>
                  </a:cxn>
                  <a:cxn ang="0">
                    <a:pos x="T4" y="T5"/>
                  </a:cxn>
                  <a:cxn ang="0">
                    <a:pos x="T6" y="T7"/>
                  </a:cxn>
                  <a:cxn ang="0">
                    <a:pos x="T8" y="T9"/>
                  </a:cxn>
                </a:cxnLst>
                <a:rect l="0" t="0" r="r" b="b"/>
                <a:pathLst>
                  <a:path w="230" h="384">
                    <a:moveTo>
                      <a:pt x="49" y="110"/>
                    </a:moveTo>
                    <a:lnTo>
                      <a:pt x="230" y="0"/>
                    </a:lnTo>
                    <a:lnTo>
                      <a:pt x="184" y="275"/>
                    </a:lnTo>
                    <a:lnTo>
                      <a:pt x="0" y="384"/>
                    </a:lnTo>
                    <a:lnTo>
                      <a:pt x="49" y="110"/>
                    </a:lnTo>
                    <a:close/>
                  </a:path>
                </a:pathLst>
              </a:custGeom>
              <a:solidFill>
                <a:srgbClr val="C83B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5" name="Freeform 134"/>
              <p:cNvSpPr/>
              <p:nvPr/>
            </p:nvSpPr>
            <p:spPr bwMode="auto">
              <a:xfrm>
                <a:off x="5317" y="1729"/>
                <a:ext cx="230" cy="384"/>
              </a:xfrm>
              <a:custGeom>
                <a:avLst/>
                <a:gdLst>
                  <a:gd name="T0" fmla="*/ 49 w 230"/>
                  <a:gd name="T1" fmla="*/ 110 h 384"/>
                  <a:gd name="T2" fmla="*/ 230 w 230"/>
                  <a:gd name="T3" fmla="*/ 0 h 384"/>
                  <a:gd name="T4" fmla="*/ 184 w 230"/>
                  <a:gd name="T5" fmla="*/ 275 h 384"/>
                  <a:gd name="T6" fmla="*/ 0 w 230"/>
                  <a:gd name="T7" fmla="*/ 384 h 384"/>
                  <a:gd name="T8" fmla="*/ 49 w 230"/>
                  <a:gd name="T9" fmla="*/ 110 h 384"/>
                </a:gdLst>
                <a:ahLst/>
                <a:cxnLst>
                  <a:cxn ang="0">
                    <a:pos x="T0" y="T1"/>
                  </a:cxn>
                  <a:cxn ang="0">
                    <a:pos x="T2" y="T3"/>
                  </a:cxn>
                  <a:cxn ang="0">
                    <a:pos x="T4" y="T5"/>
                  </a:cxn>
                  <a:cxn ang="0">
                    <a:pos x="T6" y="T7"/>
                  </a:cxn>
                  <a:cxn ang="0">
                    <a:pos x="T8" y="T9"/>
                  </a:cxn>
                </a:cxnLst>
                <a:rect l="0" t="0" r="r" b="b"/>
                <a:pathLst>
                  <a:path w="230" h="384">
                    <a:moveTo>
                      <a:pt x="49" y="110"/>
                    </a:moveTo>
                    <a:lnTo>
                      <a:pt x="230" y="0"/>
                    </a:lnTo>
                    <a:lnTo>
                      <a:pt x="184" y="275"/>
                    </a:lnTo>
                    <a:lnTo>
                      <a:pt x="0" y="384"/>
                    </a:lnTo>
                    <a:lnTo>
                      <a:pt x="49" y="11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6" name="Freeform 135"/>
              <p:cNvSpPr/>
              <p:nvPr/>
            </p:nvSpPr>
            <p:spPr bwMode="auto">
              <a:xfrm>
                <a:off x="5366" y="1455"/>
                <a:ext cx="226" cy="384"/>
              </a:xfrm>
              <a:custGeom>
                <a:avLst/>
                <a:gdLst>
                  <a:gd name="T0" fmla="*/ 45 w 226"/>
                  <a:gd name="T1" fmla="*/ 109 h 384"/>
                  <a:gd name="T2" fmla="*/ 226 w 226"/>
                  <a:gd name="T3" fmla="*/ 0 h 384"/>
                  <a:gd name="T4" fmla="*/ 181 w 226"/>
                  <a:gd name="T5" fmla="*/ 274 h 384"/>
                  <a:gd name="T6" fmla="*/ 0 w 226"/>
                  <a:gd name="T7" fmla="*/ 384 h 384"/>
                  <a:gd name="T8" fmla="*/ 45 w 226"/>
                  <a:gd name="T9" fmla="*/ 109 h 384"/>
                </a:gdLst>
                <a:ahLst/>
                <a:cxnLst>
                  <a:cxn ang="0">
                    <a:pos x="T0" y="T1"/>
                  </a:cxn>
                  <a:cxn ang="0">
                    <a:pos x="T2" y="T3"/>
                  </a:cxn>
                  <a:cxn ang="0">
                    <a:pos x="T4" y="T5"/>
                  </a:cxn>
                  <a:cxn ang="0">
                    <a:pos x="T6" y="T7"/>
                  </a:cxn>
                  <a:cxn ang="0">
                    <a:pos x="T8" y="T9"/>
                  </a:cxn>
                </a:cxnLst>
                <a:rect l="0" t="0" r="r" b="b"/>
                <a:pathLst>
                  <a:path w="226" h="384">
                    <a:moveTo>
                      <a:pt x="45" y="109"/>
                    </a:moveTo>
                    <a:lnTo>
                      <a:pt x="226" y="0"/>
                    </a:lnTo>
                    <a:lnTo>
                      <a:pt x="181" y="274"/>
                    </a:lnTo>
                    <a:lnTo>
                      <a:pt x="0" y="384"/>
                    </a:lnTo>
                    <a:lnTo>
                      <a:pt x="45" y="109"/>
                    </a:lnTo>
                    <a:close/>
                  </a:path>
                </a:pathLst>
              </a:custGeom>
              <a:solidFill>
                <a:srgbClr val="C83B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7" name="Freeform 136"/>
              <p:cNvSpPr/>
              <p:nvPr/>
            </p:nvSpPr>
            <p:spPr bwMode="auto">
              <a:xfrm>
                <a:off x="4903" y="1511"/>
                <a:ext cx="508" cy="602"/>
              </a:xfrm>
              <a:custGeom>
                <a:avLst/>
                <a:gdLst>
                  <a:gd name="T0" fmla="*/ 508 w 508"/>
                  <a:gd name="T1" fmla="*/ 53 h 602"/>
                  <a:gd name="T2" fmla="*/ 463 w 508"/>
                  <a:gd name="T3" fmla="*/ 328 h 602"/>
                  <a:gd name="T4" fmla="*/ 414 w 508"/>
                  <a:gd name="T5" fmla="*/ 602 h 602"/>
                  <a:gd name="T6" fmla="*/ 271 w 508"/>
                  <a:gd name="T7" fmla="*/ 395 h 602"/>
                  <a:gd name="T8" fmla="*/ 207 w 508"/>
                  <a:gd name="T9" fmla="*/ 301 h 602"/>
                  <a:gd name="T10" fmla="*/ 166 w 508"/>
                  <a:gd name="T11" fmla="*/ 241 h 602"/>
                  <a:gd name="T12" fmla="*/ 0 w 508"/>
                  <a:gd name="T13" fmla="*/ 0 h 602"/>
                  <a:gd name="T14" fmla="*/ 252 w 508"/>
                  <a:gd name="T15" fmla="*/ 26 h 602"/>
                  <a:gd name="T16" fmla="*/ 508 w 508"/>
                  <a:gd name="T17" fmla="*/ 5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8" h="602">
                    <a:moveTo>
                      <a:pt x="508" y="53"/>
                    </a:moveTo>
                    <a:lnTo>
                      <a:pt x="463" y="328"/>
                    </a:lnTo>
                    <a:lnTo>
                      <a:pt x="414" y="602"/>
                    </a:lnTo>
                    <a:lnTo>
                      <a:pt x="271" y="395"/>
                    </a:lnTo>
                    <a:lnTo>
                      <a:pt x="207" y="301"/>
                    </a:lnTo>
                    <a:lnTo>
                      <a:pt x="166" y="241"/>
                    </a:lnTo>
                    <a:lnTo>
                      <a:pt x="0" y="0"/>
                    </a:lnTo>
                    <a:lnTo>
                      <a:pt x="252" y="26"/>
                    </a:lnTo>
                    <a:lnTo>
                      <a:pt x="508" y="53"/>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8" name="Freeform 137"/>
              <p:cNvSpPr/>
              <p:nvPr/>
            </p:nvSpPr>
            <p:spPr bwMode="auto">
              <a:xfrm>
                <a:off x="5366" y="1455"/>
                <a:ext cx="226" cy="384"/>
              </a:xfrm>
              <a:custGeom>
                <a:avLst/>
                <a:gdLst>
                  <a:gd name="T0" fmla="*/ 45 w 226"/>
                  <a:gd name="T1" fmla="*/ 109 h 384"/>
                  <a:gd name="T2" fmla="*/ 226 w 226"/>
                  <a:gd name="T3" fmla="*/ 0 h 384"/>
                  <a:gd name="T4" fmla="*/ 181 w 226"/>
                  <a:gd name="T5" fmla="*/ 274 h 384"/>
                  <a:gd name="T6" fmla="*/ 0 w 226"/>
                  <a:gd name="T7" fmla="*/ 384 h 384"/>
                  <a:gd name="T8" fmla="*/ 45 w 226"/>
                  <a:gd name="T9" fmla="*/ 109 h 384"/>
                </a:gdLst>
                <a:ahLst/>
                <a:cxnLst>
                  <a:cxn ang="0">
                    <a:pos x="T0" y="T1"/>
                  </a:cxn>
                  <a:cxn ang="0">
                    <a:pos x="T2" y="T3"/>
                  </a:cxn>
                  <a:cxn ang="0">
                    <a:pos x="T4" y="T5"/>
                  </a:cxn>
                  <a:cxn ang="0">
                    <a:pos x="T6" y="T7"/>
                  </a:cxn>
                  <a:cxn ang="0">
                    <a:pos x="T8" y="T9"/>
                  </a:cxn>
                </a:cxnLst>
                <a:rect l="0" t="0" r="r" b="b"/>
                <a:pathLst>
                  <a:path w="226" h="384">
                    <a:moveTo>
                      <a:pt x="45" y="109"/>
                    </a:moveTo>
                    <a:lnTo>
                      <a:pt x="226" y="0"/>
                    </a:lnTo>
                    <a:lnTo>
                      <a:pt x="181" y="274"/>
                    </a:lnTo>
                    <a:lnTo>
                      <a:pt x="0" y="384"/>
                    </a:lnTo>
                    <a:lnTo>
                      <a:pt x="45" y="109"/>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9" name="Freeform 138"/>
              <p:cNvSpPr/>
              <p:nvPr/>
            </p:nvSpPr>
            <p:spPr bwMode="auto">
              <a:xfrm>
                <a:off x="5155" y="1428"/>
                <a:ext cx="437" cy="136"/>
              </a:xfrm>
              <a:custGeom>
                <a:avLst/>
                <a:gdLst>
                  <a:gd name="T0" fmla="*/ 0 w 437"/>
                  <a:gd name="T1" fmla="*/ 109 h 136"/>
                  <a:gd name="T2" fmla="*/ 185 w 437"/>
                  <a:gd name="T3" fmla="*/ 0 h 136"/>
                  <a:gd name="T4" fmla="*/ 437 w 437"/>
                  <a:gd name="T5" fmla="*/ 27 h 136"/>
                  <a:gd name="T6" fmla="*/ 256 w 437"/>
                  <a:gd name="T7" fmla="*/ 136 h 136"/>
                  <a:gd name="T8" fmla="*/ 0 w 437"/>
                  <a:gd name="T9" fmla="*/ 109 h 136"/>
                </a:gdLst>
                <a:ahLst/>
                <a:cxnLst>
                  <a:cxn ang="0">
                    <a:pos x="T0" y="T1"/>
                  </a:cxn>
                  <a:cxn ang="0">
                    <a:pos x="T2" y="T3"/>
                  </a:cxn>
                  <a:cxn ang="0">
                    <a:pos x="T4" y="T5"/>
                  </a:cxn>
                  <a:cxn ang="0">
                    <a:pos x="T6" y="T7"/>
                  </a:cxn>
                  <a:cxn ang="0">
                    <a:pos x="T8" y="T9"/>
                  </a:cxn>
                </a:cxnLst>
                <a:rect l="0" t="0" r="r" b="b"/>
                <a:pathLst>
                  <a:path w="437" h="136">
                    <a:moveTo>
                      <a:pt x="0" y="109"/>
                    </a:moveTo>
                    <a:lnTo>
                      <a:pt x="185" y="0"/>
                    </a:lnTo>
                    <a:lnTo>
                      <a:pt x="437" y="27"/>
                    </a:lnTo>
                    <a:lnTo>
                      <a:pt x="256" y="136"/>
                    </a:lnTo>
                    <a:lnTo>
                      <a:pt x="0" y="109"/>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0" name="Freeform 139"/>
              <p:cNvSpPr/>
              <p:nvPr/>
            </p:nvSpPr>
            <p:spPr bwMode="auto">
              <a:xfrm>
                <a:off x="3254" y="1074"/>
                <a:ext cx="937" cy="723"/>
              </a:xfrm>
              <a:custGeom>
                <a:avLst/>
                <a:gdLst>
                  <a:gd name="T0" fmla="*/ 0 w 937"/>
                  <a:gd name="T1" fmla="*/ 659 h 723"/>
                  <a:gd name="T2" fmla="*/ 4 w 937"/>
                  <a:gd name="T3" fmla="*/ 644 h 723"/>
                  <a:gd name="T4" fmla="*/ 196 w 937"/>
                  <a:gd name="T5" fmla="*/ 704 h 723"/>
                  <a:gd name="T6" fmla="*/ 493 w 937"/>
                  <a:gd name="T7" fmla="*/ 256 h 723"/>
                  <a:gd name="T8" fmla="*/ 772 w 937"/>
                  <a:gd name="T9" fmla="*/ 354 h 723"/>
                  <a:gd name="T10" fmla="*/ 922 w 937"/>
                  <a:gd name="T11" fmla="*/ 0 h 723"/>
                  <a:gd name="T12" fmla="*/ 937 w 937"/>
                  <a:gd name="T13" fmla="*/ 4 h 723"/>
                  <a:gd name="T14" fmla="*/ 779 w 937"/>
                  <a:gd name="T15" fmla="*/ 373 h 723"/>
                  <a:gd name="T16" fmla="*/ 497 w 937"/>
                  <a:gd name="T17" fmla="*/ 271 h 723"/>
                  <a:gd name="T18" fmla="*/ 200 w 937"/>
                  <a:gd name="T19" fmla="*/ 723 h 723"/>
                  <a:gd name="T20" fmla="*/ 0 w 937"/>
                  <a:gd name="T21" fmla="*/ 659 h 723"/>
                  <a:gd name="T22" fmla="*/ 0 w 937"/>
                  <a:gd name="T23" fmla="*/ 659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7" h="723">
                    <a:moveTo>
                      <a:pt x="0" y="659"/>
                    </a:moveTo>
                    <a:lnTo>
                      <a:pt x="4" y="644"/>
                    </a:lnTo>
                    <a:lnTo>
                      <a:pt x="196" y="704"/>
                    </a:lnTo>
                    <a:lnTo>
                      <a:pt x="493" y="256"/>
                    </a:lnTo>
                    <a:lnTo>
                      <a:pt x="772" y="354"/>
                    </a:lnTo>
                    <a:lnTo>
                      <a:pt x="922" y="0"/>
                    </a:lnTo>
                    <a:lnTo>
                      <a:pt x="937" y="4"/>
                    </a:lnTo>
                    <a:lnTo>
                      <a:pt x="779" y="373"/>
                    </a:lnTo>
                    <a:lnTo>
                      <a:pt x="497" y="271"/>
                    </a:lnTo>
                    <a:lnTo>
                      <a:pt x="200" y="723"/>
                    </a:lnTo>
                    <a:lnTo>
                      <a:pt x="0" y="659"/>
                    </a:lnTo>
                    <a:lnTo>
                      <a:pt x="0" y="659"/>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1" name="Freeform 140"/>
              <p:cNvSpPr/>
              <p:nvPr/>
            </p:nvSpPr>
            <p:spPr bwMode="auto">
              <a:xfrm>
                <a:off x="2912" y="2445"/>
                <a:ext cx="410" cy="207"/>
              </a:xfrm>
              <a:custGeom>
                <a:avLst/>
                <a:gdLst>
                  <a:gd name="T0" fmla="*/ 0 w 410"/>
                  <a:gd name="T1" fmla="*/ 161 h 207"/>
                  <a:gd name="T2" fmla="*/ 71 w 410"/>
                  <a:gd name="T3" fmla="*/ 207 h 207"/>
                  <a:gd name="T4" fmla="*/ 410 w 410"/>
                  <a:gd name="T5" fmla="*/ 49 h 207"/>
                  <a:gd name="T6" fmla="*/ 338 w 410"/>
                  <a:gd name="T7" fmla="*/ 0 h 207"/>
                  <a:gd name="T8" fmla="*/ 0 w 410"/>
                  <a:gd name="T9" fmla="*/ 161 h 207"/>
                </a:gdLst>
                <a:ahLst/>
                <a:cxnLst>
                  <a:cxn ang="0">
                    <a:pos x="T0" y="T1"/>
                  </a:cxn>
                  <a:cxn ang="0">
                    <a:pos x="T2" y="T3"/>
                  </a:cxn>
                  <a:cxn ang="0">
                    <a:pos x="T4" y="T5"/>
                  </a:cxn>
                  <a:cxn ang="0">
                    <a:pos x="T6" y="T7"/>
                  </a:cxn>
                  <a:cxn ang="0">
                    <a:pos x="T8" y="T9"/>
                  </a:cxn>
                </a:cxnLst>
                <a:rect l="0" t="0" r="r" b="b"/>
                <a:pathLst>
                  <a:path w="410" h="207">
                    <a:moveTo>
                      <a:pt x="0" y="161"/>
                    </a:moveTo>
                    <a:lnTo>
                      <a:pt x="71" y="207"/>
                    </a:lnTo>
                    <a:lnTo>
                      <a:pt x="410" y="49"/>
                    </a:lnTo>
                    <a:lnTo>
                      <a:pt x="338" y="0"/>
                    </a:lnTo>
                    <a:lnTo>
                      <a:pt x="0" y="1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2" name="Freeform 141"/>
              <p:cNvSpPr/>
              <p:nvPr/>
            </p:nvSpPr>
            <p:spPr bwMode="auto">
              <a:xfrm>
                <a:off x="2983" y="2494"/>
                <a:ext cx="339" cy="176"/>
              </a:xfrm>
              <a:custGeom>
                <a:avLst/>
                <a:gdLst>
                  <a:gd name="T0" fmla="*/ 339 w 339"/>
                  <a:gd name="T1" fmla="*/ 0 h 176"/>
                  <a:gd name="T2" fmla="*/ 339 w 339"/>
                  <a:gd name="T3" fmla="*/ 15 h 176"/>
                  <a:gd name="T4" fmla="*/ 0 w 339"/>
                  <a:gd name="T5" fmla="*/ 176 h 176"/>
                  <a:gd name="T6" fmla="*/ 0 w 339"/>
                  <a:gd name="T7" fmla="*/ 158 h 176"/>
                  <a:gd name="T8" fmla="*/ 339 w 339"/>
                  <a:gd name="T9" fmla="*/ 0 h 176"/>
                </a:gdLst>
                <a:ahLst/>
                <a:cxnLst>
                  <a:cxn ang="0">
                    <a:pos x="T0" y="T1"/>
                  </a:cxn>
                  <a:cxn ang="0">
                    <a:pos x="T2" y="T3"/>
                  </a:cxn>
                  <a:cxn ang="0">
                    <a:pos x="T4" y="T5"/>
                  </a:cxn>
                  <a:cxn ang="0">
                    <a:pos x="T6" y="T7"/>
                  </a:cxn>
                  <a:cxn ang="0">
                    <a:pos x="T8" y="T9"/>
                  </a:cxn>
                </a:cxnLst>
                <a:rect l="0" t="0" r="r" b="b"/>
                <a:pathLst>
                  <a:path w="339" h="176">
                    <a:moveTo>
                      <a:pt x="339" y="0"/>
                    </a:moveTo>
                    <a:lnTo>
                      <a:pt x="339" y="15"/>
                    </a:lnTo>
                    <a:lnTo>
                      <a:pt x="0" y="176"/>
                    </a:lnTo>
                    <a:lnTo>
                      <a:pt x="0" y="158"/>
                    </a:lnTo>
                    <a:lnTo>
                      <a:pt x="339"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3" name="Freeform 142"/>
              <p:cNvSpPr/>
              <p:nvPr/>
            </p:nvSpPr>
            <p:spPr bwMode="auto">
              <a:xfrm>
                <a:off x="2912" y="2606"/>
                <a:ext cx="71" cy="64"/>
              </a:xfrm>
              <a:custGeom>
                <a:avLst/>
                <a:gdLst>
                  <a:gd name="T0" fmla="*/ 71 w 71"/>
                  <a:gd name="T1" fmla="*/ 46 h 64"/>
                  <a:gd name="T2" fmla="*/ 71 w 71"/>
                  <a:gd name="T3" fmla="*/ 64 h 64"/>
                  <a:gd name="T4" fmla="*/ 0 w 71"/>
                  <a:gd name="T5" fmla="*/ 19 h 64"/>
                  <a:gd name="T6" fmla="*/ 0 w 71"/>
                  <a:gd name="T7" fmla="*/ 0 h 64"/>
                  <a:gd name="T8" fmla="*/ 71 w 71"/>
                  <a:gd name="T9" fmla="*/ 46 h 64"/>
                </a:gdLst>
                <a:ahLst/>
                <a:cxnLst>
                  <a:cxn ang="0">
                    <a:pos x="T0" y="T1"/>
                  </a:cxn>
                  <a:cxn ang="0">
                    <a:pos x="T2" y="T3"/>
                  </a:cxn>
                  <a:cxn ang="0">
                    <a:pos x="T4" y="T5"/>
                  </a:cxn>
                  <a:cxn ang="0">
                    <a:pos x="T6" y="T7"/>
                  </a:cxn>
                  <a:cxn ang="0">
                    <a:pos x="T8" y="T9"/>
                  </a:cxn>
                </a:cxnLst>
                <a:rect l="0" t="0" r="r" b="b"/>
                <a:pathLst>
                  <a:path w="71" h="64">
                    <a:moveTo>
                      <a:pt x="71" y="46"/>
                    </a:moveTo>
                    <a:lnTo>
                      <a:pt x="71" y="64"/>
                    </a:lnTo>
                    <a:lnTo>
                      <a:pt x="0" y="19"/>
                    </a:lnTo>
                    <a:lnTo>
                      <a:pt x="0" y="0"/>
                    </a:lnTo>
                    <a:lnTo>
                      <a:pt x="71" y="46"/>
                    </a:ln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4" name="Freeform 143"/>
              <p:cNvSpPr/>
              <p:nvPr/>
            </p:nvSpPr>
            <p:spPr bwMode="auto">
              <a:xfrm>
                <a:off x="3190" y="2302"/>
                <a:ext cx="75" cy="214"/>
              </a:xfrm>
              <a:custGeom>
                <a:avLst/>
                <a:gdLst>
                  <a:gd name="T0" fmla="*/ 0 w 20"/>
                  <a:gd name="T1" fmla="*/ 1 h 57"/>
                  <a:gd name="T2" fmla="*/ 0 w 20"/>
                  <a:gd name="T3" fmla="*/ 1 h 57"/>
                  <a:gd name="T4" fmla="*/ 0 w 20"/>
                  <a:gd name="T5" fmla="*/ 2 h 57"/>
                  <a:gd name="T6" fmla="*/ 1 w 20"/>
                  <a:gd name="T7" fmla="*/ 2 h 57"/>
                  <a:gd name="T8" fmla="*/ 1 w 20"/>
                  <a:gd name="T9" fmla="*/ 3 h 57"/>
                  <a:gd name="T10" fmla="*/ 1 w 20"/>
                  <a:gd name="T11" fmla="*/ 3 h 57"/>
                  <a:gd name="T12" fmla="*/ 2 w 20"/>
                  <a:gd name="T13" fmla="*/ 4 h 57"/>
                  <a:gd name="T14" fmla="*/ 3 w 20"/>
                  <a:gd name="T15" fmla="*/ 4 h 57"/>
                  <a:gd name="T16" fmla="*/ 5 w 20"/>
                  <a:gd name="T17" fmla="*/ 5 h 57"/>
                  <a:gd name="T18" fmla="*/ 6 w 20"/>
                  <a:gd name="T19" fmla="*/ 5 h 57"/>
                  <a:gd name="T20" fmla="*/ 7 w 20"/>
                  <a:gd name="T21" fmla="*/ 5 h 57"/>
                  <a:gd name="T22" fmla="*/ 8 w 20"/>
                  <a:gd name="T23" fmla="*/ 6 h 57"/>
                  <a:gd name="T24" fmla="*/ 8 w 20"/>
                  <a:gd name="T25" fmla="*/ 6 h 57"/>
                  <a:gd name="T26" fmla="*/ 10 w 20"/>
                  <a:gd name="T27" fmla="*/ 6 h 57"/>
                  <a:gd name="T28" fmla="*/ 10 w 20"/>
                  <a:gd name="T29" fmla="*/ 6 h 57"/>
                  <a:gd name="T30" fmla="*/ 12 w 20"/>
                  <a:gd name="T31" fmla="*/ 5 h 57"/>
                  <a:gd name="T32" fmla="*/ 12 w 20"/>
                  <a:gd name="T33" fmla="*/ 5 h 57"/>
                  <a:gd name="T34" fmla="*/ 14 w 20"/>
                  <a:gd name="T35" fmla="*/ 5 h 57"/>
                  <a:gd name="T36" fmla="*/ 14 w 20"/>
                  <a:gd name="T37" fmla="*/ 5 h 57"/>
                  <a:gd name="T38" fmla="*/ 15 w 20"/>
                  <a:gd name="T39" fmla="*/ 4 h 57"/>
                  <a:gd name="T40" fmla="*/ 19 w 20"/>
                  <a:gd name="T41" fmla="*/ 0 h 57"/>
                  <a:gd name="T42" fmla="*/ 20 w 20"/>
                  <a:gd name="T43" fmla="*/ 51 h 57"/>
                  <a:gd name="T44" fmla="*/ 16 w 20"/>
                  <a:gd name="T45" fmla="*/ 56 h 57"/>
                  <a:gd name="T46" fmla="*/ 16 w 20"/>
                  <a:gd name="T47" fmla="*/ 56 h 57"/>
                  <a:gd name="T48" fmla="*/ 15 w 20"/>
                  <a:gd name="T49" fmla="*/ 56 h 57"/>
                  <a:gd name="T50" fmla="*/ 15 w 20"/>
                  <a:gd name="T51" fmla="*/ 56 h 57"/>
                  <a:gd name="T52" fmla="*/ 14 w 20"/>
                  <a:gd name="T53" fmla="*/ 56 h 57"/>
                  <a:gd name="T54" fmla="*/ 14 w 20"/>
                  <a:gd name="T55" fmla="*/ 56 h 57"/>
                  <a:gd name="T56" fmla="*/ 13 w 20"/>
                  <a:gd name="T57" fmla="*/ 57 h 57"/>
                  <a:gd name="T58" fmla="*/ 13 w 20"/>
                  <a:gd name="T59" fmla="*/ 57 h 57"/>
                  <a:gd name="T60" fmla="*/ 13 w 20"/>
                  <a:gd name="T61" fmla="*/ 57 h 57"/>
                  <a:gd name="T62" fmla="*/ 12 w 20"/>
                  <a:gd name="T63" fmla="*/ 57 h 57"/>
                  <a:gd name="T64" fmla="*/ 11 w 20"/>
                  <a:gd name="T65" fmla="*/ 57 h 57"/>
                  <a:gd name="T66" fmla="*/ 11 w 20"/>
                  <a:gd name="T67" fmla="*/ 57 h 57"/>
                  <a:gd name="T68" fmla="*/ 11 w 20"/>
                  <a:gd name="T69" fmla="*/ 57 h 57"/>
                  <a:gd name="T70" fmla="*/ 10 w 20"/>
                  <a:gd name="T71" fmla="*/ 57 h 57"/>
                  <a:gd name="T72" fmla="*/ 9 w 20"/>
                  <a:gd name="T73" fmla="*/ 57 h 57"/>
                  <a:gd name="T74" fmla="*/ 9 w 20"/>
                  <a:gd name="T75" fmla="*/ 57 h 57"/>
                  <a:gd name="T76" fmla="*/ 9 w 20"/>
                  <a:gd name="T77" fmla="*/ 57 h 57"/>
                  <a:gd name="T78" fmla="*/ 8 w 20"/>
                  <a:gd name="T79" fmla="*/ 57 h 57"/>
                  <a:gd name="T80" fmla="*/ 8 w 20"/>
                  <a:gd name="T81" fmla="*/ 57 h 57"/>
                  <a:gd name="T82" fmla="*/ 7 w 20"/>
                  <a:gd name="T83" fmla="*/ 56 h 57"/>
                  <a:gd name="T84" fmla="*/ 6 w 20"/>
                  <a:gd name="T85" fmla="*/ 56 h 57"/>
                  <a:gd name="T86" fmla="*/ 6 w 20"/>
                  <a:gd name="T87" fmla="*/ 56 h 57"/>
                  <a:gd name="T88" fmla="*/ 4 w 20"/>
                  <a:gd name="T89" fmla="*/ 55 h 57"/>
                  <a:gd name="T90" fmla="*/ 4 w 20"/>
                  <a:gd name="T91" fmla="*/ 55 h 57"/>
                  <a:gd name="T92" fmla="*/ 3 w 20"/>
                  <a:gd name="T93" fmla="*/ 55 h 57"/>
                  <a:gd name="T94" fmla="*/ 3 w 20"/>
                  <a:gd name="T95" fmla="*/ 55 h 57"/>
                  <a:gd name="T96" fmla="*/ 2 w 20"/>
                  <a:gd name="T97" fmla="*/ 54 h 57"/>
                  <a:gd name="T98" fmla="*/ 2 w 20"/>
                  <a:gd name="T99" fmla="*/ 54 h 57"/>
                  <a:gd name="T100" fmla="*/ 2 w 20"/>
                  <a:gd name="T101" fmla="*/ 54 h 57"/>
                  <a:gd name="T102" fmla="*/ 2 w 20"/>
                  <a:gd name="T103" fmla="*/ 53 h 57"/>
                  <a:gd name="T104" fmla="*/ 1 w 20"/>
                  <a:gd name="T105" fmla="*/ 53 h 57"/>
                  <a:gd name="T106" fmla="*/ 1 w 20"/>
                  <a:gd name="T107" fmla="*/ 53 h 57"/>
                  <a:gd name="T108" fmla="*/ 1 w 20"/>
                  <a:gd name="T109" fmla="*/ 53 h 57"/>
                  <a:gd name="T110" fmla="*/ 1 w 20"/>
                  <a:gd name="T111" fmla="*/ 53 h 57"/>
                  <a:gd name="T112" fmla="*/ 1 w 20"/>
                  <a:gd name="T113" fmla="*/ 53 h 57"/>
                  <a:gd name="T114" fmla="*/ 1 w 20"/>
                  <a:gd name="T115" fmla="*/ 52 h 57"/>
                  <a:gd name="T116" fmla="*/ 1 w 20"/>
                  <a:gd name="T117" fmla="*/ 52 h 57"/>
                  <a:gd name="T118" fmla="*/ 1 w 20"/>
                  <a:gd name="T119" fmla="*/ 52 h 57"/>
                  <a:gd name="T120" fmla="*/ 0 w 20"/>
                  <a:gd name="T121" fmla="*/ 0 h 57"/>
                  <a:gd name="T122" fmla="*/ 0 w 20"/>
                  <a:gd name="T123"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 h="57">
                    <a:moveTo>
                      <a:pt x="0" y="1"/>
                    </a:moveTo>
                    <a:cubicBezTo>
                      <a:pt x="0" y="1"/>
                      <a:pt x="0" y="1"/>
                      <a:pt x="0" y="1"/>
                    </a:cubicBezTo>
                    <a:cubicBezTo>
                      <a:pt x="0" y="2"/>
                      <a:pt x="0" y="2"/>
                      <a:pt x="0" y="2"/>
                    </a:cubicBezTo>
                    <a:cubicBezTo>
                      <a:pt x="1" y="2"/>
                      <a:pt x="1" y="2"/>
                      <a:pt x="1" y="2"/>
                    </a:cubicBezTo>
                    <a:cubicBezTo>
                      <a:pt x="1" y="2"/>
                      <a:pt x="1" y="3"/>
                      <a:pt x="1" y="3"/>
                    </a:cubicBezTo>
                    <a:cubicBezTo>
                      <a:pt x="1" y="3"/>
                      <a:pt x="1" y="3"/>
                      <a:pt x="1" y="3"/>
                    </a:cubicBezTo>
                    <a:cubicBezTo>
                      <a:pt x="2" y="3"/>
                      <a:pt x="2" y="3"/>
                      <a:pt x="2" y="4"/>
                    </a:cubicBezTo>
                    <a:cubicBezTo>
                      <a:pt x="2" y="4"/>
                      <a:pt x="3" y="4"/>
                      <a:pt x="3" y="4"/>
                    </a:cubicBezTo>
                    <a:cubicBezTo>
                      <a:pt x="4" y="5"/>
                      <a:pt x="4" y="5"/>
                      <a:pt x="5" y="5"/>
                    </a:cubicBezTo>
                    <a:cubicBezTo>
                      <a:pt x="6" y="5"/>
                      <a:pt x="6" y="5"/>
                      <a:pt x="6" y="5"/>
                    </a:cubicBezTo>
                    <a:cubicBezTo>
                      <a:pt x="6" y="5"/>
                      <a:pt x="7" y="5"/>
                      <a:pt x="7" y="5"/>
                    </a:cubicBezTo>
                    <a:cubicBezTo>
                      <a:pt x="7" y="5"/>
                      <a:pt x="8" y="6"/>
                      <a:pt x="8" y="6"/>
                    </a:cubicBezTo>
                    <a:cubicBezTo>
                      <a:pt x="8" y="6"/>
                      <a:pt x="8" y="6"/>
                      <a:pt x="8" y="6"/>
                    </a:cubicBezTo>
                    <a:cubicBezTo>
                      <a:pt x="9" y="6"/>
                      <a:pt x="9" y="6"/>
                      <a:pt x="10" y="6"/>
                    </a:cubicBezTo>
                    <a:cubicBezTo>
                      <a:pt x="10" y="6"/>
                      <a:pt x="10" y="6"/>
                      <a:pt x="10" y="6"/>
                    </a:cubicBezTo>
                    <a:cubicBezTo>
                      <a:pt x="11" y="6"/>
                      <a:pt x="11" y="5"/>
                      <a:pt x="12" y="5"/>
                    </a:cubicBezTo>
                    <a:cubicBezTo>
                      <a:pt x="12" y="5"/>
                      <a:pt x="12" y="5"/>
                      <a:pt x="12" y="5"/>
                    </a:cubicBezTo>
                    <a:cubicBezTo>
                      <a:pt x="13" y="5"/>
                      <a:pt x="13" y="5"/>
                      <a:pt x="14" y="5"/>
                    </a:cubicBezTo>
                    <a:cubicBezTo>
                      <a:pt x="14" y="5"/>
                      <a:pt x="14" y="5"/>
                      <a:pt x="14" y="5"/>
                    </a:cubicBezTo>
                    <a:cubicBezTo>
                      <a:pt x="14" y="5"/>
                      <a:pt x="15" y="5"/>
                      <a:pt x="15" y="4"/>
                    </a:cubicBezTo>
                    <a:cubicBezTo>
                      <a:pt x="18" y="3"/>
                      <a:pt x="19" y="2"/>
                      <a:pt x="19" y="0"/>
                    </a:cubicBezTo>
                    <a:cubicBezTo>
                      <a:pt x="20" y="51"/>
                      <a:pt x="20" y="51"/>
                      <a:pt x="20" y="51"/>
                    </a:cubicBezTo>
                    <a:cubicBezTo>
                      <a:pt x="20" y="53"/>
                      <a:pt x="19" y="55"/>
                      <a:pt x="16" y="56"/>
                    </a:cubicBezTo>
                    <a:cubicBezTo>
                      <a:pt x="16" y="56"/>
                      <a:pt x="16" y="56"/>
                      <a:pt x="16" y="56"/>
                    </a:cubicBezTo>
                    <a:cubicBezTo>
                      <a:pt x="16" y="56"/>
                      <a:pt x="15" y="56"/>
                      <a:pt x="15" y="56"/>
                    </a:cubicBezTo>
                    <a:cubicBezTo>
                      <a:pt x="15" y="56"/>
                      <a:pt x="15" y="56"/>
                      <a:pt x="15" y="56"/>
                    </a:cubicBezTo>
                    <a:cubicBezTo>
                      <a:pt x="15" y="56"/>
                      <a:pt x="15" y="56"/>
                      <a:pt x="14" y="56"/>
                    </a:cubicBezTo>
                    <a:cubicBezTo>
                      <a:pt x="14" y="56"/>
                      <a:pt x="14" y="56"/>
                      <a:pt x="14" y="56"/>
                    </a:cubicBezTo>
                    <a:cubicBezTo>
                      <a:pt x="14" y="56"/>
                      <a:pt x="13" y="57"/>
                      <a:pt x="13" y="57"/>
                    </a:cubicBezTo>
                    <a:cubicBezTo>
                      <a:pt x="13" y="57"/>
                      <a:pt x="13" y="57"/>
                      <a:pt x="13" y="57"/>
                    </a:cubicBezTo>
                    <a:cubicBezTo>
                      <a:pt x="13" y="57"/>
                      <a:pt x="13" y="57"/>
                      <a:pt x="13" y="57"/>
                    </a:cubicBezTo>
                    <a:cubicBezTo>
                      <a:pt x="13" y="57"/>
                      <a:pt x="12" y="57"/>
                      <a:pt x="12" y="57"/>
                    </a:cubicBezTo>
                    <a:cubicBezTo>
                      <a:pt x="12" y="57"/>
                      <a:pt x="12" y="57"/>
                      <a:pt x="11" y="57"/>
                    </a:cubicBezTo>
                    <a:cubicBezTo>
                      <a:pt x="11" y="57"/>
                      <a:pt x="11" y="57"/>
                      <a:pt x="11" y="57"/>
                    </a:cubicBezTo>
                    <a:cubicBezTo>
                      <a:pt x="11" y="57"/>
                      <a:pt x="11" y="57"/>
                      <a:pt x="11" y="57"/>
                    </a:cubicBezTo>
                    <a:cubicBezTo>
                      <a:pt x="11" y="57"/>
                      <a:pt x="10" y="57"/>
                      <a:pt x="10" y="57"/>
                    </a:cubicBezTo>
                    <a:cubicBezTo>
                      <a:pt x="10" y="57"/>
                      <a:pt x="10" y="57"/>
                      <a:pt x="9" y="57"/>
                    </a:cubicBezTo>
                    <a:cubicBezTo>
                      <a:pt x="9" y="57"/>
                      <a:pt x="9" y="57"/>
                      <a:pt x="9" y="57"/>
                    </a:cubicBezTo>
                    <a:cubicBezTo>
                      <a:pt x="9" y="57"/>
                      <a:pt x="9" y="57"/>
                      <a:pt x="9" y="57"/>
                    </a:cubicBezTo>
                    <a:cubicBezTo>
                      <a:pt x="9" y="57"/>
                      <a:pt x="8" y="57"/>
                      <a:pt x="8" y="57"/>
                    </a:cubicBezTo>
                    <a:cubicBezTo>
                      <a:pt x="8" y="57"/>
                      <a:pt x="8" y="57"/>
                      <a:pt x="8" y="57"/>
                    </a:cubicBezTo>
                    <a:cubicBezTo>
                      <a:pt x="7" y="57"/>
                      <a:pt x="7" y="57"/>
                      <a:pt x="7" y="56"/>
                    </a:cubicBezTo>
                    <a:cubicBezTo>
                      <a:pt x="7" y="56"/>
                      <a:pt x="7" y="56"/>
                      <a:pt x="6" y="56"/>
                    </a:cubicBezTo>
                    <a:cubicBezTo>
                      <a:pt x="6" y="56"/>
                      <a:pt x="6" y="56"/>
                      <a:pt x="6" y="56"/>
                    </a:cubicBezTo>
                    <a:cubicBezTo>
                      <a:pt x="5" y="56"/>
                      <a:pt x="5" y="56"/>
                      <a:pt x="4" y="55"/>
                    </a:cubicBezTo>
                    <a:cubicBezTo>
                      <a:pt x="4" y="55"/>
                      <a:pt x="4" y="55"/>
                      <a:pt x="4" y="55"/>
                    </a:cubicBezTo>
                    <a:cubicBezTo>
                      <a:pt x="3" y="55"/>
                      <a:pt x="3" y="55"/>
                      <a:pt x="3" y="55"/>
                    </a:cubicBezTo>
                    <a:cubicBezTo>
                      <a:pt x="3" y="55"/>
                      <a:pt x="3" y="55"/>
                      <a:pt x="3" y="55"/>
                    </a:cubicBezTo>
                    <a:cubicBezTo>
                      <a:pt x="2" y="54"/>
                      <a:pt x="2" y="54"/>
                      <a:pt x="2" y="54"/>
                    </a:cubicBezTo>
                    <a:cubicBezTo>
                      <a:pt x="2" y="54"/>
                      <a:pt x="2" y="54"/>
                      <a:pt x="2" y="54"/>
                    </a:cubicBezTo>
                    <a:cubicBezTo>
                      <a:pt x="2" y="54"/>
                      <a:pt x="2" y="54"/>
                      <a:pt x="2" y="54"/>
                    </a:cubicBezTo>
                    <a:cubicBezTo>
                      <a:pt x="2" y="54"/>
                      <a:pt x="2" y="54"/>
                      <a:pt x="2" y="53"/>
                    </a:cubicBezTo>
                    <a:cubicBezTo>
                      <a:pt x="1" y="53"/>
                      <a:pt x="1" y="53"/>
                      <a:pt x="1" y="53"/>
                    </a:cubicBezTo>
                    <a:cubicBezTo>
                      <a:pt x="1" y="53"/>
                      <a:pt x="1" y="53"/>
                      <a:pt x="1" y="53"/>
                    </a:cubicBezTo>
                    <a:cubicBezTo>
                      <a:pt x="1" y="53"/>
                      <a:pt x="1" y="53"/>
                      <a:pt x="1" y="53"/>
                    </a:cubicBezTo>
                    <a:cubicBezTo>
                      <a:pt x="1" y="53"/>
                      <a:pt x="1" y="53"/>
                      <a:pt x="1" y="53"/>
                    </a:cubicBezTo>
                    <a:cubicBezTo>
                      <a:pt x="1" y="53"/>
                      <a:pt x="1" y="53"/>
                      <a:pt x="1" y="53"/>
                    </a:cubicBezTo>
                    <a:cubicBezTo>
                      <a:pt x="1" y="52"/>
                      <a:pt x="1" y="52"/>
                      <a:pt x="1" y="52"/>
                    </a:cubicBezTo>
                    <a:cubicBezTo>
                      <a:pt x="1" y="52"/>
                      <a:pt x="1" y="52"/>
                      <a:pt x="1" y="52"/>
                    </a:cubicBezTo>
                    <a:cubicBezTo>
                      <a:pt x="1" y="52"/>
                      <a:pt x="1" y="52"/>
                      <a:pt x="1" y="52"/>
                    </a:cubicBezTo>
                    <a:cubicBezTo>
                      <a:pt x="0" y="0"/>
                      <a:pt x="0" y="0"/>
                      <a:pt x="0" y="0"/>
                    </a:cubicBezTo>
                    <a:cubicBezTo>
                      <a:pt x="0" y="1"/>
                      <a:pt x="0" y="1"/>
                      <a:pt x="0" y="1"/>
                    </a:cubicBez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5" name="Freeform 144"/>
              <p:cNvSpPr/>
              <p:nvPr/>
            </p:nvSpPr>
            <p:spPr bwMode="auto">
              <a:xfrm>
                <a:off x="3186" y="2279"/>
                <a:ext cx="79" cy="45"/>
              </a:xfrm>
              <a:custGeom>
                <a:avLst/>
                <a:gdLst>
                  <a:gd name="T0" fmla="*/ 5 w 21"/>
                  <a:gd name="T1" fmla="*/ 2 h 12"/>
                  <a:gd name="T2" fmla="*/ 3 w 21"/>
                  <a:gd name="T3" fmla="*/ 10 h 12"/>
                  <a:gd name="T4" fmla="*/ 16 w 21"/>
                  <a:gd name="T5" fmla="*/ 10 h 12"/>
                  <a:gd name="T6" fmla="*/ 18 w 21"/>
                  <a:gd name="T7" fmla="*/ 3 h 12"/>
                  <a:gd name="T8" fmla="*/ 5 w 21"/>
                  <a:gd name="T9" fmla="*/ 2 h 12"/>
                </a:gdLst>
                <a:ahLst/>
                <a:cxnLst>
                  <a:cxn ang="0">
                    <a:pos x="T0" y="T1"/>
                  </a:cxn>
                  <a:cxn ang="0">
                    <a:pos x="T2" y="T3"/>
                  </a:cxn>
                  <a:cxn ang="0">
                    <a:pos x="T4" y="T5"/>
                  </a:cxn>
                  <a:cxn ang="0">
                    <a:pos x="T6" y="T7"/>
                  </a:cxn>
                  <a:cxn ang="0">
                    <a:pos x="T8" y="T9"/>
                  </a:cxn>
                </a:cxnLst>
                <a:rect l="0" t="0" r="r" b="b"/>
                <a:pathLst>
                  <a:path w="21" h="12">
                    <a:moveTo>
                      <a:pt x="5" y="2"/>
                    </a:moveTo>
                    <a:cubicBezTo>
                      <a:pt x="1" y="4"/>
                      <a:pt x="0" y="7"/>
                      <a:pt x="3" y="10"/>
                    </a:cubicBezTo>
                    <a:cubicBezTo>
                      <a:pt x="6" y="12"/>
                      <a:pt x="12" y="12"/>
                      <a:pt x="16" y="10"/>
                    </a:cubicBezTo>
                    <a:cubicBezTo>
                      <a:pt x="20" y="9"/>
                      <a:pt x="21" y="5"/>
                      <a:pt x="18" y="3"/>
                    </a:cubicBezTo>
                    <a:cubicBezTo>
                      <a:pt x="15" y="1"/>
                      <a:pt x="9" y="0"/>
                      <a:pt x="5" y="2"/>
                    </a:cubicBez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6" name="Freeform 145"/>
              <p:cNvSpPr/>
              <p:nvPr/>
            </p:nvSpPr>
            <p:spPr bwMode="auto">
              <a:xfrm>
                <a:off x="3107" y="2271"/>
                <a:ext cx="79" cy="279"/>
              </a:xfrm>
              <a:custGeom>
                <a:avLst/>
                <a:gdLst>
                  <a:gd name="T0" fmla="*/ 1 w 21"/>
                  <a:gd name="T1" fmla="*/ 1 h 74"/>
                  <a:gd name="T2" fmla="*/ 1 w 21"/>
                  <a:gd name="T3" fmla="*/ 1 h 74"/>
                  <a:gd name="T4" fmla="*/ 1 w 21"/>
                  <a:gd name="T5" fmla="*/ 1 h 74"/>
                  <a:gd name="T6" fmla="*/ 1 w 21"/>
                  <a:gd name="T7" fmla="*/ 2 h 74"/>
                  <a:gd name="T8" fmla="*/ 1 w 21"/>
                  <a:gd name="T9" fmla="*/ 2 h 74"/>
                  <a:gd name="T10" fmla="*/ 2 w 21"/>
                  <a:gd name="T11" fmla="*/ 2 h 74"/>
                  <a:gd name="T12" fmla="*/ 2 w 21"/>
                  <a:gd name="T13" fmla="*/ 3 h 74"/>
                  <a:gd name="T14" fmla="*/ 3 w 21"/>
                  <a:gd name="T15" fmla="*/ 4 h 74"/>
                  <a:gd name="T16" fmla="*/ 6 w 21"/>
                  <a:gd name="T17" fmla="*/ 5 h 74"/>
                  <a:gd name="T18" fmla="*/ 6 w 21"/>
                  <a:gd name="T19" fmla="*/ 5 h 74"/>
                  <a:gd name="T20" fmla="*/ 7 w 21"/>
                  <a:gd name="T21" fmla="*/ 5 h 74"/>
                  <a:gd name="T22" fmla="*/ 9 w 21"/>
                  <a:gd name="T23" fmla="*/ 5 h 74"/>
                  <a:gd name="T24" fmla="*/ 9 w 21"/>
                  <a:gd name="T25" fmla="*/ 5 h 74"/>
                  <a:gd name="T26" fmla="*/ 10 w 21"/>
                  <a:gd name="T27" fmla="*/ 5 h 74"/>
                  <a:gd name="T28" fmla="*/ 11 w 21"/>
                  <a:gd name="T29" fmla="*/ 5 h 74"/>
                  <a:gd name="T30" fmla="*/ 12 w 21"/>
                  <a:gd name="T31" fmla="*/ 5 h 74"/>
                  <a:gd name="T32" fmla="*/ 12 w 21"/>
                  <a:gd name="T33" fmla="*/ 5 h 74"/>
                  <a:gd name="T34" fmla="*/ 14 w 21"/>
                  <a:gd name="T35" fmla="*/ 4 h 74"/>
                  <a:gd name="T36" fmla="*/ 14 w 21"/>
                  <a:gd name="T37" fmla="*/ 4 h 74"/>
                  <a:gd name="T38" fmla="*/ 16 w 21"/>
                  <a:gd name="T39" fmla="*/ 4 h 74"/>
                  <a:gd name="T40" fmla="*/ 19 w 21"/>
                  <a:gd name="T41" fmla="*/ 0 h 74"/>
                  <a:gd name="T42" fmla="*/ 21 w 21"/>
                  <a:gd name="T43" fmla="*/ 69 h 74"/>
                  <a:gd name="T44" fmla="*/ 17 w 21"/>
                  <a:gd name="T45" fmla="*/ 73 h 74"/>
                  <a:gd name="T46" fmla="*/ 17 w 21"/>
                  <a:gd name="T47" fmla="*/ 73 h 74"/>
                  <a:gd name="T48" fmla="*/ 16 w 21"/>
                  <a:gd name="T49" fmla="*/ 73 h 74"/>
                  <a:gd name="T50" fmla="*/ 16 w 21"/>
                  <a:gd name="T51" fmla="*/ 74 h 74"/>
                  <a:gd name="T52" fmla="*/ 15 w 21"/>
                  <a:gd name="T53" fmla="*/ 74 h 74"/>
                  <a:gd name="T54" fmla="*/ 15 w 21"/>
                  <a:gd name="T55" fmla="*/ 74 h 74"/>
                  <a:gd name="T56" fmla="*/ 14 w 21"/>
                  <a:gd name="T57" fmla="*/ 74 h 74"/>
                  <a:gd name="T58" fmla="*/ 14 w 21"/>
                  <a:gd name="T59" fmla="*/ 74 h 74"/>
                  <a:gd name="T60" fmla="*/ 14 w 21"/>
                  <a:gd name="T61" fmla="*/ 74 h 74"/>
                  <a:gd name="T62" fmla="*/ 13 w 21"/>
                  <a:gd name="T63" fmla="*/ 74 h 74"/>
                  <a:gd name="T64" fmla="*/ 12 w 21"/>
                  <a:gd name="T65" fmla="*/ 74 h 74"/>
                  <a:gd name="T66" fmla="*/ 12 w 21"/>
                  <a:gd name="T67" fmla="*/ 74 h 74"/>
                  <a:gd name="T68" fmla="*/ 12 w 21"/>
                  <a:gd name="T69" fmla="*/ 74 h 74"/>
                  <a:gd name="T70" fmla="*/ 11 w 21"/>
                  <a:gd name="T71" fmla="*/ 74 h 74"/>
                  <a:gd name="T72" fmla="*/ 10 w 21"/>
                  <a:gd name="T73" fmla="*/ 74 h 74"/>
                  <a:gd name="T74" fmla="*/ 10 w 21"/>
                  <a:gd name="T75" fmla="*/ 74 h 74"/>
                  <a:gd name="T76" fmla="*/ 9 w 21"/>
                  <a:gd name="T77" fmla="*/ 74 h 74"/>
                  <a:gd name="T78" fmla="*/ 9 w 21"/>
                  <a:gd name="T79" fmla="*/ 74 h 74"/>
                  <a:gd name="T80" fmla="*/ 8 w 21"/>
                  <a:gd name="T81" fmla="*/ 74 h 74"/>
                  <a:gd name="T82" fmla="*/ 7 w 21"/>
                  <a:gd name="T83" fmla="*/ 74 h 74"/>
                  <a:gd name="T84" fmla="*/ 7 w 21"/>
                  <a:gd name="T85" fmla="*/ 74 h 74"/>
                  <a:gd name="T86" fmla="*/ 5 w 21"/>
                  <a:gd name="T87" fmla="*/ 73 h 74"/>
                  <a:gd name="T88" fmla="*/ 5 w 21"/>
                  <a:gd name="T89" fmla="*/ 73 h 74"/>
                  <a:gd name="T90" fmla="*/ 4 w 21"/>
                  <a:gd name="T91" fmla="*/ 72 h 74"/>
                  <a:gd name="T92" fmla="*/ 3 w 21"/>
                  <a:gd name="T93" fmla="*/ 72 h 74"/>
                  <a:gd name="T94" fmla="*/ 3 w 21"/>
                  <a:gd name="T95" fmla="*/ 72 h 74"/>
                  <a:gd name="T96" fmla="*/ 3 w 21"/>
                  <a:gd name="T97" fmla="*/ 71 h 74"/>
                  <a:gd name="T98" fmla="*/ 3 w 21"/>
                  <a:gd name="T99" fmla="*/ 71 h 74"/>
                  <a:gd name="T100" fmla="*/ 2 w 21"/>
                  <a:gd name="T101" fmla="*/ 71 h 74"/>
                  <a:gd name="T102" fmla="*/ 2 w 21"/>
                  <a:gd name="T103" fmla="*/ 71 h 74"/>
                  <a:gd name="T104" fmla="*/ 2 w 21"/>
                  <a:gd name="T105" fmla="*/ 71 h 74"/>
                  <a:gd name="T106" fmla="*/ 2 w 21"/>
                  <a:gd name="T107" fmla="*/ 70 h 74"/>
                  <a:gd name="T108" fmla="*/ 2 w 21"/>
                  <a:gd name="T109" fmla="*/ 70 h 74"/>
                  <a:gd name="T110" fmla="*/ 2 w 21"/>
                  <a:gd name="T111" fmla="*/ 70 h 74"/>
                  <a:gd name="T112" fmla="*/ 2 w 21"/>
                  <a:gd name="T113" fmla="*/ 70 h 74"/>
                  <a:gd name="T114" fmla="*/ 2 w 21"/>
                  <a:gd name="T115" fmla="*/ 69 h 74"/>
                  <a:gd name="T116" fmla="*/ 2 w 21"/>
                  <a:gd name="T117" fmla="*/ 69 h 74"/>
                  <a:gd name="T118" fmla="*/ 0 w 21"/>
                  <a:gd name="T119" fmla="*/ 0 h 74"/>
                  <a:gd name="T120" fmla="*/ 1 w 21"/>
                  <a:gd name="T121" fmla="*/ 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 h="74">
                    <a:moveTo>
                      <a:pt x="1" y="1"/>
                    </a:moveTo>
                    <a:cubicBezTo>
                      <a:pt x="1" y="1"/>
                      <a:pt x="1" y="1"/>
                      <a:pt x="1" y="1"/>
                    </a:cubicBezTo>
                    <a:cubicBezTo>
                      <a:pt x="1" y="1"/>
                      <a:pt x="1" y="1"/>
                      <a:pt x="1" y="1"/>
                    </a:cubicBezTo>
                    <a:cubicBezTo>
                      <a:pt x="1" y="2"/>
                      <a:pt x="1" y="2"/>
                      <a:pt x="1" y="2"/>
                    </a:cubicBezTo>
                    <a:cubicBezTo>
                      <a:pt x="1" y="2"/>
                      <a:pt x="1" y="2"/>
                      <a:pt x="1" y="2"/>
                    </a:cubicBezTo>
                    <a:cubicBezTo>
                      <a:pt x="2" y="2"/>
                      <a:pt x="2" y="2"/>
                      <a:pt x="2" y="2"/>
                    </a:cubicBezTo>
                    <a:cubicBezTo>
                      <a:pt x="2" y="3"/>
                      <a:pt x="2" y="3"/>
                      <a:pt x="2" y="3"/>
                    </a:cubicBezTo>
                    <a:cubicBezTo>
                      <a:pt x="3" y="3"/>
                      <a:pt x="3" y="3"/>
                      <a:pt x="3" y="4"/>
                    </a:cubicBezTo>
                    <a:cubicBezTo>
                      <a:pt x="4" y="4"/>
                      <a:pt x="5" y="4"/>
                      <a:pt x="6" y="5"/>
                    </a:cubicBezTo>
                    <a:cubicBezTo>
                      <a:pt x="6" y="5"/>
                      <a:pt x="6" y="5"/>
                      <a:pt x="6" y="5"/>
                    </a:cubicBezTo>
                    <a:cubicBezTo>
                      <a:pt x="7" y="5"/>
                      <a:pt x="7" y="5"/>
                      <a:pt x="7" y="5"/>
                    </a:cubicBezTo>
                    <a:cubicBezTo>
                      <a:pt x="8" y="5"/>
                      <a:pt x="8" y="5"/>
                      <a:pt x="9" y="5"/>
                    </a:cubicBezTo>
                    <a:cubicBezTo>
                      <a:pt x="9" y="5"/>
                      <a:pt x="9" y="5"/>
                      <a:pt x="9" y="5"/>
                    </a:cubicBezTo>
                    <a:cubicBezTo>
                      <a:pt x="9" y="5"/>
                      <a:pt x="10" y="5"/>
                      <a:pt x="10" y="5"/>
                    </a:cubicBezTo>
                    <a:cubicBezTo>
                      <a:pt x="10" y="5"/>
                      <a:pt x="10" y="5"/>
                      <a:pt x="11" y="5"/>
                    </a:cubicBezTo>
                    <a:cubicBezTo>
                      <a:pt x="11" y="5"/>
                      <a:pt x="12" y="5"/>
                      <a:pt x="12" y="5"/>
                    </a:cubicBezTo>
                    <a:cubicBezTo>
                      <a:pt x="12" y="5"/>
                      <a:pt x="12" y="5"/>
                      <a:pt x="12" y="5"/>
                    </a:cubicBezTo>
                    <a:cubicBezTo>
                      <a:pt x="13" y="5"/>
                      <a:pt x="13" y="5"/>
                      <a:pt x="14" y="4"/>
                    </a:cubicBezTo>
                    <a:cubicBezTo>
                      <a:pt x="14" y="4"/>
                      <a:pt x="14" y="4"/>
                      <a:pt x="14" y="4"/>
                    </a:cubicBezTo>
                    <a:cubicBezTo>
                      <a:pt x="15" y="4"/>
                      <a:pt x="15" y="4"/>
                      <a:pt x="16" y="4"/>
                    </a:cubicBezTo>
                    <a:cubicBezTo>
                      <a:pt x="18" y="3"/>
                      <a:pt x="19" y="1"/>
                      <a:pt x="19" y="0"/>
                    </a:cubicBezTo>
                    <a:cubicBezTo>
                      <a:pt x="21" y="69"/>
                      <a:pt x="21" y="69"/>
                      <a:pt x="21" y="69"/>
                    </a:cubicBezTo>
                    <a:cubicBezTo>
                      <a:pt x="21" y="70"/>
                      <a:pt x="20" y="72"/>
                      <a:pt x="17" y="73"/>
                    </a:cubicBezTo>
                    <a:cubicBezTo>
                      <a:pt x="17" y="73"/>
                      <a:pt x="17" y="73"/>
                      <a:pt x="17" y="73"/>
                    </a:cubicBezTo>
                    <a:cubicBezTo>
                      <a:pt x="17" y="73"/>
                      <a:pt x="16" y="73"/>
                      <a:pt x="16" y="73"/>
                    </a:cubicBezTo>
                    <a:cubicBezTo>
                      <a:pt x="16" y="74"/>
                      <a:pt x="16" y="74"/>
                      <a:pt x="16" y="74"/>
                    </a:cubicBezTo>
                    <a:cubicBezTo>
                      <a:pt x="16" y="74"/>
                      <a:pt x="15" y="74"/>
                      <a:pt x="15" y="74"/>
                    </a:cubicBezTo>
                    <a:cubicBezTo>
                      <a:pt x="15" y="74"/>
                      <a:pt x="15" y="74"/>
                      <a:pt x="15" y="74"/>
                    </a:cubicBezTo>
                    <a:cubicBezTo>
                      <a:pt x="15" y="74"/>
                      <a:pt x="14" y="74"/>
                      <a:pt x="14" y="74"/>
                    </a:cubicBezTo>
                    <a:cubicBezTo>
                      <a:pt x="14" y="74"/>
                      <a:pt x="14" y="74"/>
                      <a:pt x="14" y="74"/>
                    </a:cubicBezTo>
                    <a:cubicBezTo>
                      <a:pt x="14" y="74"/>
                      <a:pt x="14" y="74"/>
                      <a:pt x="14" y="74"/>
                    </a:cubicBezTo>
                    <a:cubicBezTo>
                      <a:pt x="13" y="74"/>
                      <a:pt x="13" y="74"/>
                      <a:pt x="13" y="74"/>
                    </a:cubicBezTo>
                    <a:cubicBezTo>
                      <a:pt x="13" y="74"/>
                      <a:pt x="12" y="74"/>
                      <a:pt x="12" y="74"/>
                    </a:cubicBezTo>
                    <a:cubicBezTo>
                      <a:pt x="12" y="74"/>
                      <a:pt x="12" y="74"/>
                      <a:pt x="12" y="74"/>
                    </a:cubicBezTo>
                    <a:cubicBezTo>
                      <a:pt x="12" y="74"/>
                      <a:pt x="12" y="74"/>
                      <a:pt x="12" y="74"/>
                    </a:cubicBezTo>
                    <a:cubicBezTo>
                      <a:pt x="12" y="74"/>
                      <a:pt x="11" y="74"/>
                      <a:pt x="11" y="74"/>
                    </a:cubicBezTo>
                    <a:cubicBezTo>
                      <a:pt x="11" y="74"/>
                      <a:pt x="11" y="74"/>
                      <a:pt x="10" y="74"/>
                    </a:cubicBezTo>
                    <a:cubicBezTo>
                      <a:pt x="10" y="74"/>
                      <a:pt x="10" y="74"/>
                      <a:pt x="10" y="74"/>
                    </a:cubicBezTo>
                    <a:cubicBezTo>
                      <a:pt x="10" y="74"/>
                      <a:pt x="9" y="74"/>
                      <a:pt x="9" y="74"/>
                    </a:cubicBezTo>
                    <a:cubicBezTo>
                      <a:pt x="9" y="74"/>
                      <a:pt x="9" y="74"/>
                      <a:pt x="9" y="74"/>
                    </a:cubicBezTo>
                    <a:cubicBezTo>
                      <a:pt x="8" y="74"/>
                      <a:pt x="8" y="74"/>
                      <a:pt x="8" y="74"/>
                    </a:cubicBezTo>
                    <a:cubicBezTo>
                      <a:pt x="8" y="74"/>
                      <a:pt x="7" y="74"/>
                      <a:pt x="7" y="74"/>
                    </a:cubicBezTo>
                    <a:cubicBezTo>
                      <a:pt x="7" y="74"/>
                      <a:pt x="7" y="74"/>
                      <a:pt x="7" y="74"/>
                    </a:cubicBezTo>
                    <a:cubicBezTo>
                      <a:pt x="6" y="73"/>
                      <a:pt x="5" y="73"/>
                      <a:pt x="5" y="73"/>
                    </a:cubicBezTo>
                    <a:cubicBezTo>
                      <a:pt x="5" y="73"/>
                      <a:pt x="5" y="73"/>
                      <a:pt x="5" y="73"/>
                    </a:cubicBezTo>
                    <a:cubicBezTo>
                      <a:pt x="4" y="73"/>
                      <a:pt x="4" y="72"/>
                      <a:pt x="4" y="72"/>
                    </a:cubicBezTo>
                    <a:cubicBezTo>
                      <a:pt x="4" y="72"/>
                      <a:pt x="4" y="72"/>
                      <a:pt x="3" y="72"/>
                    </a:cubicBezTo>
                    <a:cubicBezTo>
                      <a:pt x="3" y="72"/>
                      <a:pt x="3" y="72"/>
                      <a:pt x="3" y="72"/>
                    </a:cubicBezTo>
                    <a:cubicBezTo>
                      <a:pt x="3" y="72"/>
                      <a:pt x="3" y="72"/>
                      <a:pt x="3" y="71"/>
                    </a:cubicBezTo>
                    <a:cubicBezTo>
                      <a:pt x="3" y="71"/>
                      <a:pt x="3" y="71"/>
                      <a:pt x="3" y="71"/>
                    </a:cubicBezTo>
                    <a:cubicBezTo>
                      <a:pt x="3" y="71"/>
                      <a:pt x="3" y="71"/>
                      <a:pt x="2" y="71"/>
                    </a:cubicBezTo>
                    <a:cubicBezTo>
                      <a:pt x="2" y="71"/>
                      <a:pt x="2" y="71"/>
                      <a:pt x="2" y="71"/>
                    </a:cubicBezTo>
                    <a:cubicBezTo>
                      <a:pt x="2" y="71"/>
                      <a:pt x="2" y="71"/>
                      <a:pt x="2" y="71"/>
                    </a:cubicBezTo>
                    <a:cubicBezTo>
                      <a:pt x="2" y="71"/>
                      <a:pt x="2" y="70"/>
                      <a:pt x="2" y="70"/>
                    </a:cubicBezTo>
                    <a:cubicBezTo>
                      <a:pt x="2" y="70"/>
                      <a:pt x="2" y="70"/>
                      <a:pt x="2" y="70"/>
                    </a:cubicBezTo>
                    <a:cubicBezTo>
                      <a:pt x="2" y="70"/>
                      <a:pt x="2" y="70"/>
                      <a:pt x="2" y="70"/>
                    </a:cubicBezTo>
                    <a:cubicBezTo>
                      <a:pt x="2" y="70"/>
                      <a:pt x="2" y="70"/>
                      <a:pt x="2" y="70"/>
                    </a:cubicBezTo>
                    <a:cubicBezTo>
                      <a:pt x="2" y="70"/>
                      <a:pt x="2" y="69"/>
                      <a:pt x="2" y="69"/>
                    </a:cubicBezTo>
                    <a:cubicBezTo>
                      <a:pt x="2" y="69"/>
                      <a:pt x="2" y="69"/>
                      <a:pt x="2" y="69"/>
                    </a:cubicBezTo>
                    <a:cubicBezTo>
                      <a:pt x="0" y="0"/>
                      <a:pt x="0" y="0"/>
                      <a:pt x="0" y="0"/>
                    </a:cubicBezTo>
                    <a:cubicBezTo>
                      <a:pt x="0" y="0"/>
                      <a:pt x="0" y="0"/>
                      <a:pt x="1" y="1"/>
                    </a:cubicBezTo>
                    <a:close/>
                  </a:path>
                </a:pathLst>
              </a:custGeom>
              <a:solidFill>
                <a:srgbClr val="FF29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7" name="Freeform 146"/>
              <p:cNvSpPr/>
              <p:nvPr/>
            </p:nvSpPr>
            <p:spPr bwMode="auto">
              <a:xfrm>
                <a:off x="3104" y="2249"/>
                <a:ext cx="82" cy="45"/>
              </a:xfrm>
              <a:custGeom>
                <a:avLst/>
                <a:gdLst>
                  <a:gd name="T0" fmla="*/ 5 w 22"/>
                  <a:gd name="T1" fmla="*/ 2 h 12"/>
                  <a:gd name="T2" fmla="*/ 3 w 22"/>
                  <a:gd name="T3" fmla="*/ 9 h 12"/>
                  <a:gd name="T4" fmla="*/ 17 w 22"/>
                  <a:gd name="T5" fmla="*/ 10 h 12"/>
                  <a:gd name="T6" fmla="*/ 18 w 22"/>
                  <a:gd name="T7" fmla="*/ 2 h 12"/>
                  <a:gd name="T8" fmla="*/ 5 w 22"/>
                  <a:gd name="T9" fmla="*/ 2 h 12"/>
                </a:gdLst>
                <a:ahLst/>
                <a:cxnLst>
                  <a:cxn ang="0">
                    <a:pos x="T0" y="T1"/>
                  </a:cxn>
                  <a:cxn ang="0">
                    <a:pos x="T2" y="T3"/>
                  </a:cxn>
                  <a:cxn ang="0">
                    <a:pos x="T4" y="T5"/>
                  </a:cxn>
                  <a:cxn ang="0">
                    <a:pos x="T6" y="T7"/>
                  </a:cxn>
                  <a:cxn ang="0">
                    <a:pos x="T8" y="T9"/>
                  </a:cxn>
                </a:cxnLst>
                <a:rect l="0" t="0" r="r" b="b"/>
                <a:pathLst>
                  <a:path w="22" h="12">
                    <a:moveTo>
                      <a:pt x="5" y="2"/>
                    </a:moveTo>
                    <a:cubicBezTo>
                      <a:pt x="1" y="3"/>
                      <a:pt x="0" y="7"/>
                      <a:pt x="3" y="9"/>
                    </a:cubicBezTo>
                    <a:cubicBezTo>
                      <a:pt x="7" y="11"/>
                      <a:pt x="13" y="12"/>
                      <a:pt x="17" y="10"/>
                    </a:cubicBezTo>
                    <a:cubicBezTo>
                      <a:pt x="21" y="8"/>
                      <a:pt x="22" y="5"/>
                      <a:pt x="18" y="2"/>
                    </a:cubicBezTo>
                    <a:cubicBezTo>
                      <a:pt x="15" y="0"/>
                      <a:pt x="9" y="0"/>
                      <a:pt x="5" y="2"/>
                    </a:cubicBezTo>
                    <a:close/>
                  </a:path>
                </a:pathLst>
              </a:custGeom>
              <a:solidFill>
                <a:srgbClr val="FF29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8" name="Freeform 147"/>
              <p:cNvSpPr/>
              <p:nvPr/>
            </p:nvSpPr>
            <p:spPr bwMode="auto">
              <a:xfrm>
                <a:off x="3032" y="2373"/>
                <a:ext cx="75" cy="215"/>
              </a:xfrm>
              <a:custGeom>
                <a:avLst/>
                <a:gdLst>
                  <a:gd name="T0" fmla="*/ 0 w 20"/>
                  <a:gd name="T1" fmla="*/ 1 h 57"/>
                  <a:gd name="T2" fmla="*/ 0 w 20"/>
                  <a:gd name="T3" fmla="*/ 1 h 57"/>
                  <a:gd name="T4" fmla="*/ 0 w 20"/>
                  <a:gd name="T5" fmla="*/ 2 h 57"/>
                  <a:gd name="T6" fmla="*/ 0 w 20"/>
                  <a:gd name="T7" fmla="*/ 2 h 57"/>
                  <a:gd name="T8" fmla="*/ 1 w 20"/>
                  <a:gd name="T9" fmla="*/ 2 h 57"/>
                  <a:gd name="T10" fmla="*/ 1 w 20"/>
                  <a:gd name="T11" fmla="*/ 3 h 57"/>
                  <a:gd name="T12" fmla="*/ 2 w 20"/>
                  <a:gd name="T13" fmla="*/ 3 h 57"/>
                  <a:gd name="T14" fmla="*/ 3 w 20"/>
                  <a:gd name="T15" fmla="*/ 4 h 57"/>
                  <a:gd name="T16" fmla="*/ 5 w 20"/>
                  <a:gd name="T17" fmla="*/ 5 h 57"/>
                  <a:gd name="T18" fmla="*/ 6 w 20"/>
                  <a:gd name="T19" fmla="*/ 5 h 57"/>
                  <a:gd name="T20" fmla="*/ 7 w 20"/>
                  <a:gd name="T21" fmla="*/ 5 h 57"/>
                  <a:gd name="T22" fmla="*/ 10 w 20"/>
                  <a:gd name="T23" fmla="*/ 5 h 57"/>
                  <a:gd name="T24" fmla="*/ 10 w 20"/>
                  <a:gd name="T25" fmla="*/ 5 h 57"/>
                  <a:gd name="T26" fmla="*/ 12 w 20"/>
                  <a:gd name="T27" fmla="*/ 5 h 57"/>
                  <a:gd name="T28" fmla="*/ 12 w 20"/>
                  <a:gd name="T29" fmla="*/ 5 h 57"/>
                  <a:gd name="T30" fmla="*/ 13 w 20"/>
                  <a:gd name="T31" fmla="*/ 5 h 57"/>
                  <a:gd name="T32" fmla="*/ 14 w 20"/>
                  <a:gd name="T33" fmla="*/ 5 h 57"/>
                  <a:gd name="T34" fmla="*/ 15 w 20"/>
                  <a:gd name="T35" fmla="*/ 4 h 57"/>
                  <a:gd name="T36" fmla="*/ 19 w 20"/>
                  <a:gd name="T37" fmla="*/ 0 h 57"/>
                  <a:gd name="T38" fmla="*/ 20 w 20"/>
                  <a:gd name="T39" fmla="*/ 51 h 57"/>
                  <a:gd name="T40" fmla="*/ 16 w 20"/>
                  <a:gd name="T41" fmla="*/ 55 h 57"/>
                  <a:gd name="T42" fmla="*/ 16 w 20"/>
                  <a:gd name="T43" fmla="*/ 55 h 57"/>
                  <a:gd name="T44" fmla="*/ 15 w 20"/>
                  <a:gd name="T45" fmla="*/ 56 h 57"/>
                  <a:gd name="T46" fmla="*/ 14 w 20"/>
                  <a:gd name="T47" fmla="*/ 56 h 57"/>
                  <a:gd name="T48" fmla="*/ 14 w 20"/>
                  <a:gd name="T49" fmla="*/ 56 h 57"/>
                  <a:gd name="T50" fmla="*/ 14 w 20"/>
                  <a:gd name="T51" fmla="*/ 56 h 57"/>
                  <a:gd name="T52" fmla="*/ 13 w 20"/>
                  <a:gd name="T53" fmla="*/ 56 h 57"/>
                  <a:gd name="T54" fmla="*/ 13 w 20"/>
                  <a:gd name="T55" fmla="*/ 56 h 57"/>
                  <a:gd name="T56" fmla="*/ 13 w 20"/>
                  <a:gd name="T57" fmla="*/ 56 h 57"/>
                  <a:gd name="T58" fmla="*/ 12 w 20"/>
                  <a:gd name="T59" fmla="*/ 56 h 57"/>
                  <a:gd name="T60" fmla="*/ 11 w 20"/>
                  <a:gd name="T61" fmla="*/ 57 h 57"/>
                  <a:gd name="T62" fmla="*/ 11 w 20"/>
                  <a:gd name="T63" fmla="*/ 57 h 57"/>
                  <a:gd name="T64" fmla="*/ 11 w 20"/>
                  <a:gd name="T65" fmla="*/ 57 h 57"/>
                  <a:gd name="T66" fmla="*/ 10 w 20"/>
                  <a:gd name="T67" fmla="*/ 57 h 57"/>
                  <a:gd name="T68" fmla="*/ 9 w 20"/>
                  <a:gd name="T69" fmla="*/ 57 h 57"/>
                  <a:gd name="T70" fmla="*/ 9 w 20"/>
                  <a:gd name="T71" fmla="*/ 57 h 57"/>
                  <a:gd name="T72" fmla="*/ 8 w 20"/>
                  <a:gd name="T73" fmla="*/ 56 h 57"/>
                  <a:gd name="T74" fmla="*/ 8 w 20"/>
                  <a:gd name="T75" fmla="*/ 56 h 57"/>
                  <a:gd name="T76" fmla="*/ 7 w 20"/>
                  <a:gd name="T77" fmla="*/ 56 h 57"/>
                  <a:gd name="T78" fmla="*/ 6 w 20"/>
                  <a:gd name="T79" fmla="*/ 56 h 57"/>
                  <a:gd name="T80" fmla="*/ 6 w 20"/>
                  <a:gd name="T81" fmla="*/ 56 h 57"/>
                  <a:gd name="T82" fmla="*/ 4 w 20"/>
                  <a:gd name="T83" fmla="*/ 55 h 57"/>
                  <a:gd name="T84" fmla="*/ 3 w 20"/>
                  <a:gd name="T85" fmla="*/ 55 h 57"/>
                  <a:gd name="T86" fmla="*/ 3 w 20"/>
                  <a:gd name="T87" fmla="*/ 55 h 57"/>
                  <a:gd name="T88" fmla="*/ 2 w 20"/>
                  <a:gd name="T89" fmla="*/ 54 h 57"/>
                  <a:gd name="T90" fmla="*/ 2 w 20"/>
                  <a:gd name="T91" fmla="*/ 54 h 57"/>
                  <a:gd name="T92" fmla="*/ 2 w 20"/>
                  <a:gd name="T93" fmla="*/ 54 h 57"/>
                  <a:gd name="T94" fmla="*/ 2 w 20"/>
                  <a:gd name="T95" fmla="*/ 54 h 57"/>
                  <a:gd name="T96" fmla="*/ 1 w 20"/>
                  <a:gd name="T97" fmla="*/ 53 h 57"/>
                  <a:gd name="T98" fmla="*/ 1 w 20"/>
                  <a:gd name="T99" fmla="*/ 53 h 57"/>
                  <a:gd name="T100" fmla="*/ 1 w 20"/>
                  <a:gd name="T101" fmla="*/ 53 h 57"/>
                  <a:gd name="T102" fmla="*/ 1 w 20"/>
                  <a:gd name="T103" fmla="*/ 53 h 57"/>
                  <a:gd name="T104" fmla="*/ 1 w 20"/>
                  <a:gd name="T105" fmla="*/ 52 h 57"/>
                  <a:gd name="T106" fmla="*/ 1 w 20"/>
                  <a:gd name="T107" fmla="*/ 52 h 57"/>
                  <a:gd name="T108" fmla="*/ 1 w 20"/>
                  <a:gd name="T109" fmla="*/ 52 h 57"/>
                  <a:gd name="T110" fmla="*/ 1 w 20"/>
                  <a:gd name="T111" fmla="*/ 52 h 57"/>
                  <a:gd name="T112" fmla="*/ 1 w 20"/>
                  <a:gd name="T113" fmla="*/ 51 h 57"/>
                  <a:gd name="T114" fmla="*/ 0 w 20"/>
                  <a:gd name="T115" fmla="*/ 0 h 57"/>
                  <a:gd name="T116" fmla="*/ 0 w 20"/>
                  <a:gd name="T117"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57">
                    <a:moveTo>
                      <a:pt x="0" y="1"/>
                    </a:moveTo>
                    <a:cubicBezTo>
                      <a:pt x="0" y="1"/>
                      <a:pt x="0" y="1"/>
                      <a:pt x="0" y="1"/>
                    </a:cubicBezTo>
                    <a:cubicBezTo>
                      <a:pt x="0" y="1"/>
                      <a:pt x="0" y="1"/>
                      <a:pt x="0" y="2"/>
                    </a:cubicBezTo>
                    <a:cubicBezTo>
                      <a:pt x="0" y="2"/>
                      <a:pt x="0" y="2"/>
                      <a:pt x="0" y="2"/>
                    </a:cubicBezTo>
                    <a:cubicBezTo>
                      <a:pt x="0" y="2"/>
                      <a:pt x="1" y="2"/>
                      <a:pt x="1" y="2"/>
                    </a:cubicBezTo>
                    <a:cubicBezTo>
                      <a:pt x="1" y="3"/>
                      <a:pt x="1" y="3"/>
                      <a:pt x="1" y="3"/>
                    </a:cubicBezTo>
                    <a:cubicBezTo>
                      <a:pt x="1" y="3"/>
                      <a:pt x="1" y="3"/>
                      <a:pt x="2" y="3"/>
                    </a:cubicBezTo>
                    <a:cubicBezTo>
                      <a:pt x="2" y="3"/>
                      <a:pt x="2" y="4"/>
                      <a:pt x="3" y="4"/>
                    </a:cubicBezTo>
                    <a:cubicBezTo>
                      <a:pt x="3" y="4"/>
                      <a:pt x="4" y="4"/>
                      <a:pt x="5" y="5"/>
                    </a:cubicBezTo>
                    <a:cubicBezTo>
                      <a:pt x="5" y="5"/>
                      <a:pt x="6" y="5"/>
                      <a:pt x="6" y="5"/>
                    </a:cubicBezTo>
                    <a:cubicBezTo>
                      <a:pt x="6" y="5"/>
                      <a:pt x="6" y="5"/>
                      <a:pt x="7" y="5"/>
                    </a:cubicBezTo>
                    <a:cubicBezTo>
                      <a:pt x="8" y="5"/>
                      <a:pt x="9" y="5"/>
                      <a:pt x="10" y="5"/>
                    </a:cubicBezTo>
                    <a:cubicBezTo>
                      <a:pt x="10" y="5"/>
                      <a:pt x="10" y="5"/>
                      <a:pt x="10" y="5"/>
                    </a:cubicBezTo>
                    <a:cubicBezTo>
                      <a:pt x="11" y="5"/>
                      <a:pt x="11" y="5"/>
                      <a:pt x="12" y="5"/>
                    </a:cubicBezTo>
                    <a:cubicBezTo>
                      <a:pt x="12" y="5"/>
                      <a:pt x="12" y="5"/>
                      <a:pt x="12" y="5"/>
                    </a:cubicBezTo>
                    <a:cubicBezTo>
                      <a:pt x="12" y="5"/>
                      <a:pt x="13" y="5"/>
                      <a:pt x="13" y="5"/>
                    </a:cubicBezTo>
                    <a:cubicBezTo>
                      <a:pt x="13" y="5"/>
                      <a:pt x="13" y="5"/>
                      <a:pt x="14" y="5"/>
                    </a:cubicBezTo>
                    <a:cubicBezTo>
                      <a:pt x="14" y="4"/>
                      <a:pt x="15" y="4"/>
                      <a:pt x="15" y="4"/>
                    </a:cubicBezTo>
                    <a:cubicBezTo>
                      <a:pt x="18" y="3"/>
                      <a:pt x="19" y="1"/>
                      <a:pt x="19" y="0"/>
                    </a:cubicBezTo>
                    <a:cubicBezTo>
                      <a:pt x="20" y="51"/>
                      <a:pt x="20" y="51"/>
                      <a:pt x="20" y="51"/>
                    </a:cubicBezTo>
                    <a:cubicBezTo>
                      <a:pt x="20" y="53"/>
                      <a:pt x="19" y="54"/>
                      <a:pt x="16" y="55"/>
                    </a:cubicBezTo>
                    <a:cubicBezTo>
                      <a:pt x="16" y="55"/>
                      <a:pt x="16" y="55"/>
                      <a:pt x="16" y="55"/>
                    </a:cubicBezTo>
                    <a:cubicBezTo>
                      <a:pt x="16" y="56"/>
                      <a:pt x="15" y="56"/>
                      <a:pt x="15" y="56"/>
                    </a:cubicBezTo>
                    <a:cubicBezTo>
                      <a:pt x="15" y="56"/>
                      <a:pt x="15" y="56"/>
                      <a:pt x="14" y="56"/>
                    </a:cubicBezTo>
                    <a:cubicBezTo>
                      <a:pt x="14" y="56"/>
                      <a:pt x="14" y="56"/>
                      <a:pt x="14" y="56"/>
                    </a:cubicBezTo>
                    <a:cubicBezTo>
                      <a:pt x="14" y="56"/>
                      <a:pt x="14" y="56"/>
                      <a:pt x="14" y="56"/>
                    </a:cubicBezTo>
                    <a:cubicBezTo>
                      <a:pt x="13" y="56"/>
                      <a:pt x="13" y="56"/>
                      <a:pt x="13" y="56"/>
                    </a:cubicBezTo>
                    <a:cubicBezTo>
                      <a:pt x="13" y="56"/>
                      <a:pt x="13" y="56"/>
                      <a:pt x="13" y="56"/>
                    </a:cubicBezTo>
                    <a:cubicBezTo>
                      <a:pt x="13" y="56"/>
                      <a:pt x="13" y="56"/>
                      <a:pt x="13" y="56"/>
                    </a:cubicBezTo>
                    <a:cubicBezTo>
                      <a:pt x="12" y="56"/>
                      <a:pt x="12" y="56"/>
                      <a:pt x="12" y="56"/>
                    </a:cubicBezTo>
                    <a:cubicBezTo>
                      <a:pt x="12" y="56"/>
                      <a:pt x="11" y="57"/>
                      <a:pt x="11" y="57"/>
                    </a:cubicBezTo>
                    <a:cubicBezTo>
                      <a:pt x="11" y="57"/>
                      <a:pt x="11" y="57"/>
                      <a:pt x="11" y="57"/>
                    </a:cubicBezTo>
                    <a:cubicBezTo>
                      <a:pt x="11" y="57"/>
                      <a:pt x="11" y="57"/>
                      <a:pt x="11" y="57"/>
                    </a:cubicBezTo>
                    <a:cubicBezTo>
                      <a:pt x="10" y="57"/>
                      <a:pt x="10" y="57"/>
                      <a:pt x="10" y="57"/>
                    </a:cubicBezTo>
                    <a:cubicBezTo>
                      <a:pt x="10" y="57"/>
                      <a:pt x="9" y="57"/>
                      <a:pt x="9" y="57"/>
                    </a:cubicBezTo>
                    <a:cubicBezTo>
                      <a:pt x="9" y="57"/>
                      <a:pt x="9" y="57"/>
                      <a:pt x="9" y="57"/>
                    </a:cubicBezTo>
                    <a:cubicBezTo>
                      <a:pt x="9" y="56"/>
                      <a:pt x="8" y="56"/>
                      <a:pt x="8" y="56"/>
                    </a:cubicBezTo>
                    <a:cubicBezTo>
                      <a:pt x="8" y="56"/>
                      <a:pt x="8" y="56"/>
                      <a:pt x="8" y="56"/>
                    </a:cubicBezTo>
                    <a:cubicBezTo>
                      <a:pt x="7" y="56"/>
                      <a:pt x="7" y="56"/>
                      <a:pt x="7" y="56"/>
                    </a:cubicBezTo>
                    <a:cubicBezTo>
                      <a:pt x="6" y="56"/>
                      <a:pt x="6" y="56"/>
                      <a:pt x="6" y="56"/>
                    </a:cubicBezTo>
                    <a:cubicBezTo>
                      <a:pt x="6" y="56"/>
                      <a:pt x="6" y="56"/>
                      <a:pt x="6" y="56"/>
                    </a:cubicBezTo>
                    <a:cubicBezTo>
                      <a:pt x="5" y="56"/>
                      <a:pt x="4" y="56"/>
                      <a:pt x="4" y="55"/>
                    </a:cubicBezTo>
                    <a:cubicBezTo>
                      <a:pt x="4" y="55"/>
                      <a:pt x="3" y="55"/>
                      <a:pt x="3" y="55"/>
                    </a:cubicBezTo>
                    <a:cubicBezTo>
                      <a:pt x="3" y="55"/>
                      <a:pt x="3" y="55"/>
                      <a:pt x="3" y="55"/>
                    </a:cubicBezTo>
                    <a:cubicBezTo>
                      <a:pt x="3" y="54"/>
                      <a:pt x="2" y="54"/>
                      <a:pt x="2" y="54"/>
                    </a:cubicBezTo>
                    <a:cubicBezTo>
                      <a:pt x="2" y="54"/>
                      <a:pt x="2" y="54"/>
                      <a:pt x="2" y="54"/>
                    </a:cubicBezTo>
                    <a:cubicBezTo>
                      <a:pt x="2" y="54"/>
                      <a:pt x="2" y="54"/>
                      <a:pt x="2" y="54"/>
                    </a:cubicBezTo>
                    <a:cubicBezTo>
                      <a:pt x="2" y="54"/>
                      <a:pt x="2" y="54"/>
                      <a:pt x="2" y="54"/>
                    </a:cubicBezTo>
                    <a:cubicBezTo>
                      <a:pt x="2" y="54"/>
                      <a:pt x="1" y="53"/>
                      <a:pt x="1" y="53"/>
                    </a:cubicBezTo>
                    <a:cubicBezTo>
                      <a:pt x="1" y="53"/>
                      <a:pt x="1" y="53"/>
                      <a:pt x="1" y="53"/>
                    </a:cubicBezTo>
                    <a:cubicBezTo>
                      <a:pt x="1" y="53"/>
                      <a:pt x="1" y="53"/>
                      <a:pt x="1" y="53"/>
                    </a:cubicBezTo>
                    <a:cubicBezTo>
                      <a:pt x="1" y="53"/>
                      <a:pt x="1" y="53"/>
                      <a:pt x="1" y="53"/>
                    </a:cubicBezTo>
                    <a:cubicBezTo>
                      <a:pt x="1" y="53"/>
                      <a:pt x="1" y="52"/>
                      <a:pt x="1" y="52"/>
                    </a:cubicBezTo>
                    <a:cubicBezTo>
                      <a:pt x="1" y="52"/>
                      <a:pt x="1" y="52"/>
                      <a:pt x="1" y="52"/>
                    </a:cubicBezTo>
                    <a:cubicBezTo>
                      <a:pt x="1" y="52"/>
                      <a:pt x="1" y="52"/>
                      <a:pt x="1" y="52"/>
                    </a:cubicBezTo>
                    <a:cubicBezTo>
                      <a:pt x="1" y="52"/>
                      <a:pt x="1" y="52"/>
                      <a:pt x="1" y="52"/>
                    </a:cubicBezTo>
                    <a:cubicBezTo>
                      <a:pt x="1" y="52"/>
                      <a:pt x="1" y="52"/>
                      <a:pt x="1" y="51"/>
                    </a:cubicBezTo>
                    <a:cubicBezTo>
                      <a:pt x="0" y="0"/>
                      <a:pt x="0" y="0"/>
                      <a:pt x="0" y="0"/>
                    </a:cubicBezTo>
                    <a:cubicBezTo>
                      <a:pt x="0" y="0"/>
                      <a:pt x="0" y="1"/>
                      <a:pt x="0" y="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9" name="Freeform 148"/>
              <p:cNvSpPr/>
              <p:nvPr/>
            </p:nvSpPr>
            <p:spPr bwMode="auto">
              <a:xfrm>
                <a:off x="3028" y="2350"/>
                <a:ext cx="79" cy="46"/>
              </a:xfrm>
              <a:custGeom>
                <a:avLst/>
                <a:gdLst>
                  <a:gd name="T0" fmla="*/ 4 w 21"/>
                  <a:gd name="T1" fmla="*/ 2 h 12"/>
                  <a:gd name="T2" fmla="*/ 3 w 21"/>
                  <a:gd name="T3" fmla="*/ 9 h 12"/>
                  <a:gd name="T4" fmla="*/ 16 w 21"/>
                  <a:gd name="T5" fmla="*/ 10 h 12"/>
                  <a:gd name="T6" fmla="*/ 18 w 21"/>
                  <a:gd name="T7" fmla="*/ 3 h 12"/>
                  <a:gd name="T8" fmla="*/ 4 w 21"/>
                  <a:gd name="T9" fmla="*/ 2 h 12"/>
                </a:gdLst>
                <a:ahLst/>
                <a:cxnLst>
                  <a:cxn ang="0">
                    <a:pos x="T0" y="T1"/>
                  </a:cxn>
                  <a:cxn ang="0">
                    <a:pos x="T2" y="T3"/>
                  </a:cxn>
                  <a:cxn ang="0">
                    <a:pos x="T4" y="T5"/>
                  </a:cxn>
                  <a:cxn ang="0">
                    <a:pos x="T6" y="T7"/>
                  </a:cxn>
                  <a:cxn ang="0">
                    <a:pos x="T8" y="T9"/>
                  </a:cxn>
                </a:cxnLst>
                <a:rect l="0" t="0" r="r" b="b"/>
                <a:pathLst>
                  <a:path w="21" h="12">
                    <a:moveTo>
                      <a:pt x="4" y="2"/>
                    </a:moveTo>
                    <a:cubicBezTo>
                      <a:pt x="0" y="4"/>
                      <a:pt x="0" y="7"/>
                      <a:pt x="3" y="9"/>
                    </a:cubicBezTo>
                    <a:cubicBezTo>
                      <a:pt x="6" y="12"/>
                      <a:pt x="12" y="12"/>
                      <a:pt x="16" y="10"/>
                    </a:cubicBezTo>
                    <a:cubicBezTo>
                      <a:pt x="20" y="8"/>
                      <a:pt x="21" y="5"/>
                      <a:pt x="18" y="3"/>
                    </a:cubicBezTo>
                    <a:cubicBezTo>
                      <a:pt x="15" y="0"/>
                      <a:pt x="9" y="0"/>
                      <a:pt x="4" y="2"/>
                    </a:cubicBezTo>
                    <a:close/>
                  </a:path>
                </a:pathLst>
              </a:custGeom>
              <a:solidFill>
                <a:srgbClr val="FFCD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0" name="Freeform 149"/>
              <p:cNvSpPr/>
              <p:nvPr/>
            </p:nvSpPr>
            <p:spPr bwMode="auto">
              <a:xfrm>
                <a:off x="2953" y="2482"/>
                <a:ext cx="75" cy="140"/>
              </a:xfrm>
              <a:custGeom>
                <a:avLst/>
                <a:gdLst>
                  <a:gd name="T0" fmla="*/ 0 w 20"/>
                  <a:gd name="T1" fmla="*/ 2 h 37"/>
                  <a:gd name="T2" fmla="*/ 0 w 20"/>
                  <a:gd name="T3" fmla="*/ 2 h 37"/>
                  <a:gd name="T4" fmla="*/ 0 w 20"/>
                  <a:gd name="T5" fmla="*/ 2 h 37"/>
                  <a:gd name="T6" fmla="*/ 1 w 20"/>
                  <a:gd name="T7" fmla="*/ 2 h 37"/>
                  <a:gd name="T8" fmla="*/ 1 w 20"/>
                  <a:gd name="T9" fmla="*/ 3 h 37"/>
                  <a:gd name="T10" fmla="*/ 1 w 20"/>
                  <a:gd name="T11" fmla="*/ 3 h 37"/>
                  <a:gd name="T12" fmla="*/ 2 w 20"/>
                  <a:gd name="T13" fmla="*/ 4 h 37"/>
                  <a:gd name="T14" fmla="*/ 3 w 20"/>
                  <a:gd name="T15" fmla="*/ 4 h 37"/>
                  <a:gd name="T16" fmla="*/ 5 w 20"/>
                  <a:gd name="T17" fmla="*/ 5 h 37"/>
                  <a:gd name="T18" fmla="*/ 6 w 20"/>
                  <a:gd name="T19" fmla="*/ 6 h 37"/>
                  <a:gd name="T20" fmla="*/ 7 w 20"/>
                  <a:gd name="T21" fmla="*/ 6 h 37"/>
                  <a:gd name="T22" fmla="*/ 8 w 20"/>
                  <a:gd name="T23" fmla="*/ 6 h 37"/>
                  <a:gd name="T24" fmla="*/ 8 w 20"/>
                  <a:gd name="T25" fmla="*/ 6 h 37"/>
                  <a:gd name="T26" fmla="*/ 8 w 20"/>
                  <a:gd name="T27" fmla="*/ 6 h 37"/>
                  <a:gd name="T28" fmla="*/ 10 w 20"/>
                  <a:gd name="T29" fmla="*/ 6 h 37"/>
                  <a:gd name="T30" fmla="*/ 10 w 20"/>
                  <a:gd name="T31" fmla="*/ 6 h 37"/>
                  <a:gd name="T32" fmla="*/ 12 w 20"/>
                  <a:gd name="T33" fmla="*/ 6 h 37"/>
                  <a:gd name="T34" fmla="*/ 12 w 20"/>
                  <a:gd name="T35" fmla="*/ 6 h 37"/>
                  <a:gd name="T36" fmla="*/ 14 w 20"/>
                  <a:gd name="T37" fmla="*/ 5 h 37"/>
                  <a:gd name="T38" fmla="*/ 14 w 20"/>
                  <a:gd name="T39" fmla="*/ 5 h 37"/>
                  <a:gd name="T40" fmla="*/ 15 w 20"/>
                  <a:gd name="T41" fmla="*/ 5 h 37"/>
                  <a:gd name="T42" fmla="*/ 19 w 20"/>
                  <a:gd name="T43" fmla="*/ 0 h 37"/>
                  <a:gd name="T44" fmla="*/ 20 w 20"/>
                  <a:gd name="T45" fmla="*/ 31 h 37"/>
                  <a:gd name="T46" fmla="*/ 16 w 20"/>
                  <a:gd name="T47" fmla="*/ 36 h 37"/>
                  <a:gd name="T48" fmla="*/ 16 w 20"/>
                  <a:gd name="T49" fmla="*/ 36 h 37"/>
                  <a:gd name="T50" fmla="*/ 15 w 20"/>
                  <a:gd name="T51" fmla="*/ 36 h 37"/>
                  <a:gd name="T52" fmla="*/ 14 w 20"/>
                  <a:gd name="T53" fmla="*/ 36 h 37"/>
                  <a:gd name="T54" fmla="*/ 14 w 20"/>
                  <a:gd name="T55" fmla="*/ 36 h 37"/>
                  <a:gd name="T56" fmla="*/ 14 w 20"/>
                  <a:gd name="T57" fmla="*/ 36 h 37"/>
                  <a:gd name="T58" fmla="*/ 13 w 20"/>
                  <a:gd name="T59" fmla="*/ 37 h 37"/>
                  <a:gd name="T60" fmla="*/ 13 w 20"/>
                  <a:gd name="T61" fmla="*/ 37 h 37"/>
                  <a:gd name="T62" fmla="*/ 12 w 20"/>
                  <a:gd name="T63" fmla="*/ 37 h 37"/>
                  <a:gd name="T64" fmla="*/ 12 w 20"/>
                  <a:gd name="T65" fmla="*/ 37 h 37"/>
                  <a:gd name="T66" fmla="*/ 11 w 20"/>
                  <a:gd name="T67" fmla="*/ 37 h 37"/>
                  <a:gd name="T68" fmla="*/ 11 w 20"/>
                  <a:gd name="T69" fmla="*/ 37 h 37"/>
                  <a:gd name="T70" fmla="*/ 11 w 20"/>
                  <a:gd name="T71" fmla="*/ 37 h 37"/>
                  <a:gd name="T72" fmla="*/ 10 w 20"/>
                  <a:gd name="T73" fmla="*/ 37 h 37"/>
                  <a:gd name="T74" fmla="*/ 9 w 20"/>
                  <a:gd name="T75" fmla="*/ 37 h 37"/>
                  <a:gd name="T76" fmla="*/ 9 w 20"/>
                  <a:gd name="T77" fmla="*/ 37 h 37"/>
                  <a:gd name="T78" fmla="*/ 8 w 20"/>
                  <a:gd name="T79" fmla="*/ 37 h 37"/>
                  <a:gd name="T80" fmla="*/ 7 w 20"/>
                  <a:gd name="T81" fmla="*/ 37 h 37"/>
                  <a:gd name="T82" fmla="*/ 7 w 20"/>
                  <a:gd name="T83" fmla="*/ 37 h 37"/>
                  <a:gd name="T84" fmla="*/ 6 w 20"/>
                  <a:gd name="T85" fmla="*/ 36 h 37"/>
                  <a:gd name="T86" fmla="*/ 6 w 20"/>
                  <a:gd name="T87" fmla="*/ 36 h 37"/>
                  <a:gd name="T88" fmla="*/ 4 w 20"/>
                  <a:gd name="T89" fmla="*/ 35 h 37"/>
                  <a:gd name="T90" fmla="*/ 3 w 20"/>
                  <a:gd name="T91" fmla="*/ 35 h 37"/>
                  <a:gd name="T92" fmla="*/ 3 w 20"/>
                  <a:gd name="T93" fmla="*/ 35 h 37"/>
                  <a:gd name="T94" fmla="*/ 2 w 20"/>
                  <a:gd name="T95" fmla="*/ 35 h 37"/>
                  <a:gd name="T96" fmla="*/ 2 w 20"/>
                  <a:gd name="T97" fmla="*/ 34 h 37"/>
                  <a:gd name="T98" fmla="*/ 2 w 20"/>
                  <a:gd name="T99" fmla="*/ 34 h 37"/>
                  <a:gd name="T100" fmla="*/ 2 w 20"/>
                  <a:gd name="T101" fmla="*/ 34 h 37"/>
                  <a:gd name="T102" fmla="*/ 1 w 20"/>
                  <a:gd name="T103" fmla="*/ 34 h 37"/>
                  <a:gd name="T104" fmla="*/ 1 w 20"/>
                  <a:gd name="T105" fmla="*/ 33 h 37"/>
                  <a:gd name="T106" fmla="*/ 1 w 20"/>
                  <a:gd name="T107" fmla="*/ 33 h 37"/>
                  <a:gd name="T108" fmla="*/ 1 w 20"/>
                  <a:gd name="T109" fmla="*/ 33 h 37"/>
                  <a:gd name="T110" fmla="*/ 1 w 20"/>
                  <a:gd name="T111" fmla="*/ 33 h 37"/>
                  <a:gd name="T112" fmla="*/ 1 w 20"/>
                  <a:gd name="T113" fmla="*/ 33 h 37"/>
                  <a:gd name="T114" fmla="*/ 1 w 20"/>
                  <a:gd name="T115" fmla="*/ 33 h 37"/>
                  <a:gd name="T116" fmla="*/ 1 w 20"/>
                  <a:gd name="T117" fmla="*/ 32 h 37"/>
                  <a:gd name="T118" fmla="*/ 1 w 20"/>
                  <a:gd name="T119" fmla="*/ 32 h 37"/>
                  <a:gd name="T120" fmla="*/ 0 w 20"/>
                  <a:gd name="T121" fmla="*/ 1 h 37"/>
                  <a:gd name="T122" fmla="*/ 0 w 20"/>
                  <a:gd name="T123"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 h="37">
                    <a:moveTo>
                      <a:pt x="0" y="2"/>
                    </a:moveTo>
                    <a:cubicBezTo>
                      <a:pt x="0" y="2"/>
                      <a:pt x="0" y="2"/>
                      <a:pt x="0" y="2"/>
                    </a:cubicBezTo>
                    <a:cubicBezTo>
                      <a:pt x="0" y="2"/>
                      <a:pt x="0" y="2"/>
                      <a:pt x="0" y="2"/>
                    </a:cubicBezTo>
                    <a:cubicBezTo>
                      <a:pt x="0" y="2"/>
                      <a:pt x="1" y="2"/>
                      <a:pt x="1" y="2"/>
                    </a:cubicBezTo>
                    <a:cubicBezTo>
                      <a:pt x="1" y="3"/>
                      <a:pt x="1" y="3"/>
                      <a:pt x="1" y="3"/>
                    </a:cubicBezTo>
                    <a:cubicBezTo>
                      <a:pt x="1" y="3"/>
                      <a:pt x="1" y="3"/>
                      <a:pt x="1" y="3"/>
                    </a:cubicBezTo>
                    <a:cubicBezTo>
                      <a:pt x="1" y="4"/>
                      <a:pt x="2" y="4"/>
                      <a:pt x="2" y="4"/>
                    </a:cubicBezTo>
                    <a:cubicBezTo>
                      <a:pt x="2" y="4"/>
                      <a:pt x="3" y="4"/>
                      <a:pt x="3" y="4"/>
                    </a:cubicBezTo>
                    <a:cubicBezTo>
                      <a:pt x="4" y="5"/>
                      <a:pt x="4" y="5"/>
                      <a:pt x="5" y="5"/>
                    </a:cubicBezTo>
                    <a:cubicBezTo>
                      <a:pt x="5" y="5"/>
                      <a:pt x="6" y="5"/>
                      <a:pt x="6" y="6"/>
                    </a:cubicBezTo>
                    <a:cubicBezTo>
                      <a:pt x="6" y="6"/>
                      <a:pt x="7" y="6"/>
                      <a:pt x="7" y="6"/>
                    </a:cubicBezTo>
                    <a:cubicBezTo>
                      <a:pt x="7" y="6"/>
                      <a:pt x="8" y="6"/>
                      <a:pt x="8" y="6"/>
                    </a:cubicBezTo>
                    <a:cubicBezTo>
                      <a:pt x="8" y="6"/>
                      <a:pt x="8" y="6"/>
                      <a:pt x="8" y="6"/>
                    </a:cubicBezTo>
                    <a:cubicBezTo>
                      <a:pt x="8" y="6"/>
                      <a:pt x="8" y="6"/>
                      <a:pt x="8" y="6"/>
                    </a:cubicBezTo>
                    <a:cubicBezTo>
                      <a:pt x="9" y="6"/>
                      <a:pt x="9" y="6"/>
                      <a:pt x="10" y="6"/>
                    </a:cubicBezTo>
                    <a:cubicBezTo>
                      <a:pt x="10" y="6"/>
                      <a:pt x="10" y="6"/>
                      <a:pt x="10" y="6"/>
                    </a:cubicBezTo>
                    <a:cubicBezTo>
                      <a:pt x="11" y="6"/>
                      <a:pt x="11" y="6"/>
                      <a:pt x="12" y="6"/>
                    </a:cubicBezTo>
                    <a:cubicBezTo>
                      <a:pt x="12" y="6"/>
                      <a:pt x="12" y="6"/>
                      <a:pt x="12" y="6"/>
                    </a:cubicBezTo>
                    <a:cubicBezTo>
                      <a:pt x="13" y="6"/>
                      <a:pt x="13" y="5"/>
                      <a:pt x="14" y="5"/>
                    </a:cubicBezTo>
                    <a:cubicBezTo>
                      <a:pt x="14" y="5"/>
                      <a:pt x="14" y="5"/>
                      <a:pt x="14" y="5"/>
                    </a:cubicBezTo>
                    <a:cubicBezTo>
                      <a:pt x="14" y="5"/>
                      <a:pt x="15" y="5"/>
                      <a:pt x="15" y="5"/>
                    </a:cubicBezTo>
                    <a:cubicBezTo>
                      <a:pt x="18" y="4"/>
                      <a:pt x="19" y="2"/>
                      <a:pt x="19" y="0"/>
                    </a:cubicBezTo>
                    <a:cubicBezTo>
                      <a:pt x="20" y="31"/>
                      <a:pt x="20" y="31"/>
                      <a:pt x="20" y="31"/>
                    </a:cubicBezTo>
                    <a:cubicBezTo>
                      <a:pt x="20" y="33"/>
                      <a:pt x="18" y="35"/>
                      <a:pt x="16" y="36"/>
                    </a:cubicBezTo>
                    <a:cubicBezTo>
                      <a:pt x="16" y="36"/>
                      <a:pt x="16" y="36"/>
                      <a:pt x="16" y="36"/>
                    </a:cubicBezTo>
                    <a:cubicBezTo>
                      <a:pt x="15" y="36"/>
                      <a:pt x="15" y="36"/>
                      <a:pt x="15" y="36"/>
                    </a:cubicBezTo>
                    <a:cubicBezTo>
                      <a:pt x="15" y="36"/>
                      <a:pt x="14" y="36"/>
                      <a:pt x="14" y="36"/>
                    </a:cubicBezTo>
                    <a:cubicBezTo>
                      <a:pt x="14" y="36"/>
                      <a:pt x="14" y="36"/>
                      <a:pt x="14" y="36"/>
                    </a:cubicBezTo>
                    <a:cubicBezTo>
                      <a:pt x="14" y="36"/>
                      <a:pt x="14" y="36"/>
                      <a:pt x="14" y="36"/>
                    </a:cubicBezTo>
                    <a:cubicBezTo>
                      <a:pt x="13" y="37"/>
                      <a:pt x="13" y="37"/>
                      <a:pt x="13" y="37"/>
                    </a:cubicBezTo>
                    <a:cubicBezTo>
                      <a:pt x="13" y="37"/>
                      <a:pt x="13" y="37"/>
                      <a:pt x="13" y="37"/>
                    </a:cubicBezTo>
                    <a:cubicBezTo>
                      <a:pt x="13" y="37"/>
                      <a:pt x="12" y="37"/>
                      <a:pt x="12" y="37"/>
                    </a:cubicBezTo>
                    <a:cubicBezTo>
                      <a:pt x="12" y="37"/>
                      <a:pt x="12" y="37"/>
                      <a:pt x="12" y="37"/>
                    </a:cubicBezTo>
                    <a:cubicBezTo>
                      <a:pt x="11" y="37"/>
                      <a:pt x="11" y="37"/>
                      <a:pt x="11" y="37"/>
                    </a:cubicBezTo>
                    <a:cubicBezTo>
                      <a:pt x="11" y="37"/>
                      <a:pt x="11" y="37"/>
                      <a:pt x="11" y="37"/>
                    </a:cubicBezTo>
                    <a:cubicBezTo>
                      <a:pt x="11" y="37"/>
                      <a:pt x="11" y="37"/>
                      <a:pt x="11" y="37"/>
                    </a:cubicBezTo>
                    <a:cubicBezTo>
                      <a:pt x="10" y="37"/>
                      <a:pt x="10" y="37"/>
                      <a:pt x="10" y="37"/>
                    </a:cubicBezTo>
                    <a:cubicBezTo>
                      <a:pt x="10" y="37"/>
                      <a:pt x="9" y="37"/>
                      <a:pt x="9" y="37"/>
                    </a:cubicBezTo>
                    <a:cubicBezTo>
                      <a:pt x="9" y="37"/>
                      <a:pt x="9" y="37"/>
                      <a:pt x="9" y="37"/>
                    </a:cubicBezTo>
                    <a:cubicBezTo>
                      <a:pt x="8" y="37"/>
                      <a:pt x="8" y="37"/>
                      <a:pt x="8" y="37"/>
                    </a:cubicBezTo>
                    <a:cubicBezTo>
                      <a:pt x="8" y="37"/>
                      <a:pt x="7" y="37"/>
                      <a:pt x="7" y="37"/>
                    </a:cubicBezTo>
                    <a:cubicBezTo>
                      <a:pt x="7" y="37"/>
                      <a:pt x="7" y="37"/>
                      <a:pt x="7" y="37"/>
                    </a:cubicBezTo>
                    <a:cubicBezTo>
                      <a:pt x="6" y="37"/>
                      <a:pt x="6" y="36"/>
                      <a:pt x="6" y="36"/>
                    </a:cubicBezTo>
                    <a:cubicBezTo>
                      <a:pt x="6" y="36"/>
                      <a:pt x="6" y="36"/>
                      <a:pt x="6" y="36"/>
                    </a:cubicBezTo>
                    <a:cubicBezTo>
                      <a:pt x="5" y="36"/>
                      <a:pt x="4" y="36"/>
                      <a:pt x="4" y="35"/>
                    </a:cubicBezTo>
                    <a:cubicBezTo>
                      <a:pt x="3" y="35"/>
                      <a:pt x="3" y="35"/>
                      <a:pt x="3" y="35"/>
                    </a:cubicBezTo>
                    <a:cubicBezTo>
                      <a:pt x="3" y="35"/>
                      <a:pt x="3" y="35"/>
                      <a:pt x="3" y="35"/>
                    </a:cubicBezTo>
                    <a:cubicBezTo>
                      <a:pt x="2" y="35"/>
                      <a:pt x="2" y="35"/>
                      <a:pt x="2" y="35"/>
                    </a:cubicBezTo>
                    <a:cubicBezTo>
                      <a:pt x="2" y="35"/>
                      <a:pt x="2" y="34"/>
                      <a:pt x="2" y="34"/>
                    </a:cubicBezTo>
                    <a:cubicBezTo>
                      <a:pt x="2" y="34"/>
                      <a:pt x="2" y="34"/>
                      <a:pt x="2" y="34"/>
                    </a:cubicBezTo>
                    <a:cubicBezTo>
                      <a:pt x="2" y="34"/>
                      <a:pt x="2" y="34"/>
                      <a:pt x="2" y="34"/>
                    </a:cubicBezTo>
                    <a:cubicBezTo>
                      <a:pt x="1" y="34"/>
                      <a:pt x="1" y="34"/>
                      <a:pt x="1" y="34"/>
                    </a:cubicBezTo>
                    <a:cubicBezTo>
                      <a:pt x="1" y="34"/>
                      <a:pt x="1" y="34"/>
                      <a:pt x="1" y="33"/>
                    </a:cubicBezTo>
                    <a:cubicBezTo>
                      <a:pt x="1" y="33"/>
                      <a:pt x="1" y="33"/>
                      <a:pt x="1" y="33"/>
                    </a:cubicBezTo>
                    <a:cubicBezTo>
                      <a:pt x="1" y="33"/>
                      <a:pt x="1" y="33"/>
                      <a:pt x="1" y="33"/>
                    </a:cubicBezTo>
                    <a:cubicBezTo>
                      <a:pt x="1" y="33"/>
                      <a:pt x="1" y="33"/>
                      <a:pt x="1" y="33"/>
                    </a:cubicBezTo>
                    <a:cubicBezTo>
                      <a:pt x="1" y="33"/>
                      <a:pt x="1" y="33"/>
                      <a:pt x="1" y="33"/>
                    </a:cubicBezTo>
                    <a:cubicBezTo>
                      <a:pt x="1" y="33"/>
                      <a:pt x="1" y="33"/>
                      <a:pt x="1" y="33"/>
                    </a:cubicBezTo>
                    <a:cubicBezTo>
                      <a:pt x="1" y="32"/>
                      <a:pt x="1" y="32"/>
                      <a:pt x="1" y="32"/>
                    </a:cubicBezTo>
                    <a:cubicBezTo>
                      <a:pt x="1" y="32"/>
                      <a:pt x="1" y="32"/>
                      <a:pt x="1" y="32"/>
                    </a:cubicBezTo>
                    <a:cubicBezTo>
                      <a:pt x="0" y="1"/>
                      <a:pt x="0" y="1"/>
                      <a:pt x="0" y="1"/>
                    </a:cubicBezTo>
                    <a:cubicBezTo>
                      <a:pt x="0" y="1"/>
                      <a:pt x="0" y="1"/>
                      <a:pt x="0" y="2"/>
                    </a:cubicBezTo>
                    <a:close/>
                  </a:path>
                </a:pathLst>
              </a:custGeom>
              <a:solidFill>
                <a:srgbClr val="B4B4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1" name="Freeform 150"/>
              <p:cNvSpPr/>
              <p:nvPr/>
            </p:nvSpPr>
            <p:spPr bwMode="auto">
              <a:xfrm>
                <a:off x="2949" y="2463"/>
                <a:ext cx="79" cy="46"/>
              </a:xfrm>
              <a:custGeom>
                <a:avLst/>
                <a:gdLst>
                  <a:gd name="T0" fmla="*/ 5 w 21"/>
                  <a:gd name="T1" fmla="*/ 1 h 12"/>
                  <a:gd name="T2" fmla="*/ 3 w 21"/>
                  <a:gd name="T3" fmla="*/ 9 h 12"/>
                  <a:gd name="T4" fmla="*/ 16 w 21"/>
                  <a:gd name="T5" fmla="*/ 10 h 12"/>
                  <a:gd name="T6" fmla="*/ 18 w 21"/>
                  <a:gd name="T7" fmla="*/ 2 h 12"/>
                  <a:gd name="T8" fmla="*/ 5 w 21"/>
                  <a:gd name="T9" fmla="*/ 1 h 12"/>
                </a:gdLst>
                <a:ahLst/>
                <a:cxnLst>
                  <a:cxn ang="0">
                    <a:pos x="T0" y="T1"/>
                  </a:cxn>
                  <a:cxn ang="0">
                    <a:pos x="T2" y="T3"/>
                  </a:cxn>
                  <a:cxn ang="0">
                    <a:pos x="T4" y="T5"/>
                  </a:cxn>
                  <a:cxn ang="0">
                    <a:pos x="T6" y="T7"/>
                  </a:cxn>
                  <a:cxn ang="0">
                    <a:pos x="T8" y="T9"/>
                  </a:cxn>
                </a:cxnLst>
                <a:rect l="0" t="0" r="r" b="b"/>
                <a:pathLst>
                  <a:path w="21" h="12">
                    <a:moveTo>
                      <a:pt x="5" y="1"/>
                    </a:moveTo>
                    <a:cubicBezTo>
                      <a:pt x="1" y="3"/>
                      <a:pt x="0" y="7"/>
                      <a:pt x="3" y="9"/>
                    </a:cubicBezTo>
                    <a:cubicBezTo>
                      <a:pt x="6" y="11"/>
                      <a:pt x="12" y="12"/>
                      <a:pt x="16" y="10"/>
                    </a:cubicBezTo>
                    <a:cubicBezTo>
                      <a:pt x="20" y="8"/>
                      <a:pt x="21" y="4"/>
                      <a:pt x="18" y="2"/>
                    </a:cubicBezTo>
                    <a:cubicBezTo>
                      <a:pt x="15" y="0"/>
                      <a:pt x="9" y="0"/>
                      <a:pt x="5" y="1"/>
                    </a:cubicBez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2" name="Freeform 151"/>
              <p:cNvSpPr/>
              <p:nvPr/>
            </p:nvSpPr>
            <p:spPr bwMode="auto">
              <a:xfrm>
                <a:off x="3292" y="1985"/>
                <a:ext cx="316" cy="166"/>
              </a:xfrm>
              <a:custGeom>
                <a:avLst/>
                <a:gdLst>
                  <a:gd name="T0" fmla="*/ 0 w 316"/>
                  <a:gd name="T1" fmla="*/ 121 h 166"/>
                  <a:gd name="T2" fmla="*/ 75 w 316"/>
                  <a:gd name="T3" fmla="*/ 166 h 166"/>
                  <a:gd name="T4" fmla="*/ 316 w 316"/>
                  <a:gd name="T5" fmla="*/ 46 h 166"/>
                  <a:gd name="T6" fmla="*/ 244 w 316"/>
                  <a:gd name="T7" fmla="*/ 0 h 166"/>
                  <a:gd name="T8" fmla="*/ 0 w 316"/>
                  <a:gd name="T9" fmla="*/ 121 h 166"/>
                </a:gdLst>
                <a:ahLst/>
                <a:cxnLst>
                  <a:cxn ang="0">
                    <a:pos x="T0" y="T1"/>
                  </a:cxn>
                  <a:cxn ang="0">
                    <a:pos x="T2" y="T3"/>
                  </a:cxn>
                  <a:cxn ang="0">
                    <a:pos x="T4" y="T5"/>
                  </a:cxn>
                  <a:cxn ang="0">
                    <a:pos x="T6" y="T7"/>
                  </a:cxn>
                  <a:cxn ang="0">
                    <a:pos x="T8" y="T9"/>
                  </a:cxn>
                </a:cxnLst>
                <a:rect l="0" t="0" r="r" b="b"/>
                <a:pathLst>
                  <a:path w="316" h="166">
                    <a:moveTo>
                      <a:pt x="0" y="121"/>
                    </a:moveTo>
                    <a:lnTo>
                      <a:pt x="75" y="166"/>
                    </a:lnTo>
                    <a:lnTo>
                      <a:pt x="316" y="46"/>
                    </a:lnTo>
                    <a:lnTo>
                      <a:pt x="244" y="0"/>
                    </a:lnTo>
                    <a:lnTo>
                      <a:pt x="0" y="1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3" name="Freeform 152"/>
              <p:cNvSpPr/>
              <p:nvPr/>
            </p:nvSpPr>
            <p:spPr bwMode="auto">
              <a:xfrm>
                <a:off x="3367" y="2031"/>
                <a:ext cx="241" cy="139"/>
              </a:xfrm>
              <a:custGeom>
                <a:avLst/>
                <a:gdLst>
                  <a:gd name="T0" fmla="*/ 241 w 241"/>
                  <a:gd name="T1" fmla="*/ 0 h 139"/>
                  <a:gd name="T2" fmla="*/ 241 w 241"/>
                  <a:gd name="T3" fmla="*/ 18 h 139"/>
                  <a:gd name="T4" fmla="*/ 0 w 241"/>
                  <a:gd name="T5" fmla="*/ 139 h 139"/>
                  <a:gd name="T6" fmla="*/ 0 w 241"/>
                  <a:gd name="T7" fmla="*/ 120 h 139"/>
                  <a:gd name="T8" fmla="*/ 241 w 241"/>
                  <a:gd name="T9" fmla="*/ 0 h 139"/>
                </a:gdLst>
                <a:ahLst/>
                <a:cxnLst>
                  <a:cxn ang="0">
                    <a:pos x="T0" y="T1"/>
                  </a:cxn>
                  <a:cxn ang="0">
                    <a:pos x="T2" y="T3"/>
                  </a:cxn>
                  <a:cxn ang="0">
                    <a:pos x="T4" y="T5"/>
                  </a:cxn>
                  <a:cxn ang="0">
                    <a:pos x="T6" y="T7"/>
                  </a:cxn>
                  <a:cxn ang="0">
                    <a:pos x="T8" y="T9"/>
                  </a:cxn>
                </a:cxnLst>
                <a:rect l="0" t="0" r="r" b="b"/>
                <a:pathLst>
                  <a:path w="241" h="139">
                    <a:moveTo>
                      <a:pt x="241" y="0"/>
                    </a:moveTo>
                    <a:lnTo>
                      <a:pt x="241" y="18"/>
                    </a:lnTo>
                    <a:lnTo>
                      <a:pt x="0" y="139"/>
                    </a:lnTo>
                    <a:lnTo>
                      <a:pt x="0" y="120"/>
                    </a:lnTo>
                    <a:lnTo>
                      <a:pt x="241"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4" name="Freeform 153"/>
              <p:cNvSpPr/>
              <p:nvPr/>
            </p:nvSpPr>
            <p:spPr bwMode="auto">
              <a:xfrm>
                <a:off x="3292" y="2106"/>
                <a:ext cx="75" cy="64"/>
              </a:xfrm>
              <a:custGeom>
                <a:avLst/>
                <a:gdLst>
                  <a:gd name="T0" fmla="*/ 75 w 75"/>
                  <a:gd name="T1" fmla="*/ 45 h 64"/>
                  <a:gd name="T2" fmla="*/ 75 w 75"/>
                  <a:gd name="T3" fmla="*/ 64 h 64"/>
                  <a:gd name="T4" fmla="*/ 0 w 75"/>
                  <a:gd name="T5" fmla="*/ 19 h 64"/>
                  <a:gd name="T6" fmla="*/ 0 w 75"/>
                  <a:gd name="T7" fmla="*/ 0 h 64"/>
                  <a:gd name="T8" fmla="*/ 75 w 75"/>
                  <a:gd name="T9" fmla="*/ 45 h 64"/>
                </a:gdLst>
                <a:ahLst/>
                <a:cxnLst>
                  <a:cxn ang="0">
                    <a:pos x="T0" y="T1"/>
                  </a:cxn>
                  <a:cxn ang="0">
                    <a:pos x="T2" y="T3"/>
                  </a:cxn>
                  <a:cxn ang="0">
                    <a:pos x="T4" y="T5"/>
                  </a:cxn>
                  <a:cxn ang="0">
                    <a:pos x="T6" y="T7"/>
                  </a:cxn>
                  <a:cxn ang="0">
                    <a:pos x="T8" y="T9"/>
                  </a:cxn>
                </a:cxnLst>
                <a:rect l="0" t="0" r="r" b="b"/>
                <a:pathLst>
                  <a:path w="75" h="64">
                    <a:moveTo>
                      <a:pt x="75" y="45"/>
                    </a:moveTo>
                    <a:lnTo>
                      <a:pt x="75" y="64"/>
                    </a:lnTo>
                    <a:lnTo>
                      <a:pt x="0" y="19"/>
                    </a:lnTo>
                    <a:lnTo>
                      <a:pt x="0" y="0"/>
                    </a:lnTo>
                    <a:lnTo>
                      <a:pt x="75" y="45"/>
                    </a:lnTo>
                    <a:close/>
                  </a:path>
                </a:pathLst>
              </a:custGeom>
              <a:solidFill>
                <a:srgbClr val="EE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5" name="Freeform 154"/>
              <p:cNvSpPr/>
              <p:nvPr/>
            </p:nvSpPr>
            <p:spPr bwMode="auto">
              <a:xfrm>
                <a:off x="3408" y="1929"/>
                <a:ext cx="125" cy="68"/>
              </a:xfrm>
              <a:custGeom>
                <a:avLst/>
                <a:gdLst>
                  <a:gd name="T0" fmla="*/ 125 w 125"/>
                  <a:gd name="T1" fmla="*/ 30 h 68"/>
                  <a:gd name="T2" fmla="*/ 83 w 125"/>
                  <a:gd name="T3" fmla="*/ 0 h 68"/>
                  <a:gd name="T4" fmla="*/ 0 w 125"/>
                  <a:gd name="T5" fmla="*/ 38 h 68"/>
                  <a:gd name="T6" fmla="*/ 42 w 125"/>
                  <a:gd name="T7" fmla="*/ 68 h 68"/>
                  <a:gd name="T8" fmla="*/ 125 w 125"/>
                  <a:gd name="T9" fmla="*/ 30 h 68"/>
                </a:gdLst>
                <a:ahLst/>
                <a:cxnLst>
                  <a:cxn ang="0">
                    <a:pos x="T0" y="T1"/>
                  </a:cxn>
                  <a:cxn ang="0">
                    <a:pos x="T2" y="T3"/>
                  </a:cxn>
                  <a:cxn ang="0">
                    <a:pos x="T4" y="T5"/>
                  </a:cxn>
                  <a:cxn ang="0">
                    <a:pos x="T6" y="T7"/>
                  </a:cxn>
                  <a:cxn ang="0">
                    <a:pos x="T8" y="T9"/>
                  </a:cxn>
                </a:cxnLst>
                <a:rect l="0" t="0" r="r" b="b"/>
                <a:pathLst>
                  <a:path w="125" h="68">
                    <a:moveTo>
                      <a:pt x="125" y="30"/>
                    </a:moveTo>
                    <a:lnTo>
                      <a:pt x="83" y="0"/>
                    </a:lnTo>
                    <a:lnTo>
                      <a:pt x="0" y="38"/>
                    </a:lnTo>
                    <a:lnTo>
                      <a:pt x="42" y="68"/>
                    </a:lnTo>
                    <a:lnTo>
                      <a:pt x="125" y="30"/>
                    </a:lnTo>
                    <a:close/>
                  </a:path>
                </a:pathLst>
              </a:custGeom>
              <a:solidFill>
                <a:srgbClr val="C859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6" name="Freeform 155"/>
              <p:cNvSpPr/>
              <p:nvPr/>
            </p:nvSpPr>
            <p:spPr bwMode="auto">
              <a:xfrm>
                <a:off x="3408" y="1967"/>
                <a:ext cx="42" cy="30"/>
              </a:xfrm>
              <a:custGeom>
                <a:avLst/>
                <a:gdLst>
                  <a:gd name="T0" fmla="*/ 42 w 42"/>
                  <a:gd name="T1" fmla="*/ 30 h 30"/>
                  <a:gd name="T2" fmla="*/ 0 w 42"/>
                  <a:gd name="T3" fmla="*/ 0 h 30"/>
                  <a:gd name="T4" fmla="*/ 0 w 42"/>
                  <a:gd name="T5" fmla="*/ 3 h 30"/>
                  <a:gd name="T6" fmla="*/ 42 w 42"/>
                  <a:gd name="T7" fmla="*/ 30 h 30"/>
                  <a:gd name="T8" fmla="*/ 42 w 42"/>
                  <a:gd name="T9" fmla="*/ 30 h 30"/>
                </a:gdLst>
                <a:ahLst/>
                <a:cxnLst>
                  <a:cxn ang="0">
                    <a:pos x="T0" y="T1"/>
                  </a:cxn>
                  <a:cxn ang="0">
                    <a:pos x="T2" y="T3"/>
                  </a:cxn>
                  <a:cxn ang="0">
                    <a:pos x="T4" y="T5"/>
                  </a:cxn>
                  <a:cxn ang="0">
                    <a:pos x="T6" y="T7"/>
                  </a:cxn>
                  <a:cxn ang="0">
                    <a:pos x="T8" y="T9"/>
                  </a:cxn>
                </a:cxnLst>
                <a:rect l="0" t="0" r="r" b="b"/>
                <a:pathLst>
                  <a:path w="42" h="30">
                    <a:moveTo>
                      <a:pt x="42" y="30"/>
                    </a:moveTo>
                    <a:lnTo>
                      <a:pt x="0" y="0"/>
                    </a:lnTo>
                    <a:lnTo>
                      <a:pt x="0" y="3"/>
                    </a:lnTo>
                    <a:lnTo>
                      <a:pt x="42" y="30"/>
                    </a:lnTo>
                    <a:lnTo>
                      <a:pt x="42" y="30"/>
                    </a:lnTo>
                    <a:close/>
                  </a:path>
                </a:pathLst>
              </a:custGeom>
              <a:solidFill>
                <a:srgbClr val="C859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7" name="Freeform 156"/>
              <p:cNvSpPr/>
              <p:nvPr/>
            </p:nvSpPr>
            <p:spPr bwMode="auto">
              <a:xfrm>
                <a:off x="3408" y="1967"/>
                <a:ext cx="42" cy="30"/>
              </a:xfrm>
              <a:custGeom>
                <a:avLst/>
                <a:gdLst>
                  <a:gd name="T0" fmla="*/ 42 w 42"/>
                  <a:gd name="T1" fmla="*/ 30 h 30"/>
                  <a:gd name="T2" fmla="*/ 0 w 42"/>
                  <a:gd name="T3" fmla="*/ 0 h 30"/>
                  <a:gd name="T4" fmla="*/ 0 w 42"/>
                  <a:gd name="T5" fmla="*/ 3 h 30"/>
                  <a:gd name="T6" fmla="*/ 42 w 42"/>
                  <a:gd name="T7" fmla="*/ 30 h 30"/>
                  <a:gd name="T8" fmla="*/ 42 w 42"/>
                  <a:gd name="T9" fmla="*/ 30 h 30"/>
                </a:gdLst>
                <a:ahLst/>
                <a:cxnLst>
                  <a:cxn ang="0">
                    <a:pos x="T0" y="T1"/>
                  </a:cxn>
                  <a:cxn ang="0">
                    <a:pos x="T2" y="T3"/>
                  </a:cxn>
                  <a:cxn ang="0">
                    <a:pos x="T4" y="T5"/>
                  </a:cxn>
                  <a:cxn ang="0">
                    <a:pos x="T6" y="T7"/>
                  </a:cxn>
                  <a:cxn ang="0">
                    <a:pos x="T8" y="T9"/>
                  </a:cxn>
                </a:cxnLst>
                <a:rect l="0" t="0" r="r" b="b"/>
                <a:pathLst>
                  <a:path w="42" h="30">
                    <a:moveTo>
                      <a:pt x="42" y="30"/>
                    </a:moveTo>
                    <a:lnTo>
                      <a:pt x="0" y="0"/>
                    </a:lnTo>
                    <a:lnTo>
                      <a:pt x="0" y="3"/>
                    </a:lnTo>
                    <a:lnTo>
                      <a:pt x="42" y="30"/>
                    </a:lnTo>
                    <a:lnTo>
                      <a:pt x="42" y="30"/>
                    </a:lnTo>
                    <a:close/>
                  </a:path>
                </a:pathLst>
              </a:custGeom>
              <a:solidFill>
                <a:srgbClr val="9600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8" name="Rectangle 157"/>
              <p:cNvSpPr>
                <a:spLocks noChangeArrowheads="1"/>
              </p:cNvSpPr>
              <p:nvPr/>
            </p:nvSpPr>
            <p:spPr bwMode="auto">
              <a:xfrm>
                <a:off x="3450" y="1997"/>
                <a:ext cx="1" cy="1"/>
              </a:xfrm>
              <a:prstGeom prst="rect">
                <a:avLst/>
              </a:prstGeom>
              <a:solidFill>
                <a:srgbClr val="7000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69" name="Freeform 158"/>
              <p:cNvSpPr/>
              <p:nvPr/>
            </p:nvSpPr>
            <p:spPr bwMode="auto">
              <a:xfrm>
                <a:off x="3408" y="1967"/>
                <a:ext cx="42" cy="30"/>
              </a:xfrm>
              <a:custGeom>
                <a:avLst/>
                <a:gdLst>
                  <a:gd name="T0" fmla="*/ 42 w 42"/>
                  <a:gd name="T1" fmla="*/ 30 h 30"/>
                  <a:gd name="T2" fmla="*/ 0 w 42"/>
                  <a:gd name="T3" fmla="*/ 0 h 30"/>
                  <a:gd name="T4" fmla="*/ 0 w 42"/>
                  <a:gd name="T5" fmla="*/ 0 h 30"/>
                  <a:gd name="T6" fmla="*/ 42 w 42"/>
                  <a:gd name="T7" fmla="*/ 30 h 30"/>
                  <a:gd name="T8" fmla="*/ 42 w 42"/>
                  <a:gd name="T9" fmla="*/ 30 h 30"/>
                </a:gdLst>
                <a:ahLst/>
                <a:cxnLst>
                  <a:cxn ang="0">
                    <a:pos x="T0" y="T1"/>
                  </a:cxn>
                  <a:cxn ang="0">
                    <a:pos x="T2" y="T3"/>
                  </a:cxn>
                  <a:cxn ang="0">
                    <a:pos x="T4" y="T5"/>
                  </a:cxn>
                  <a:cxn ang="0">
                    <a:pos x="T6" y="T7"/>
                  </a:cxn>
                  <a:cxn ang="0">
                    <a:pos x="T8" y="T9"/>
                  </a:cxn>
                </a:cxnLst>
                <a:rect l="0" t="0" r="r" b="b"/>
                <a:pathLst>
                  <a:path w="42" h="30">
                    <a:moveTo>
                      <a:pt x="42" y="30"/>
                    </a:moveTo>
                    <a:lnTo>
                      <a:pt x="0" y="0"/>
                    </a:lnTo>
                    <a:lnTo>
                      <a:pt x="0" y="0"/>
                    </a:lnTo>
                    <a:lnTo>
                      <a:pt x="42" y="30"/>
                    </a:lnTo>
                    <a:lnTo>
                      <a:pt x="42" y="30"/>
                    </a:lnTo>
                    <a:close/>
                  </a:path>
                </a:pathLst>
              </a:custGeom>
              <a:solidFill>
                <a:srgbClr val="6300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0" name="Freeform 159"/>
              <p:cNvSpPr/>
              <p:nvPr/>
            </p:nvSpPr>
            <p:spPr bwMode="auto">
              <a:xfrm>
                <a:off x="3408" y="1970"/>
                <a:ext cx="42" cy="27"/>
              </a:xfrm>
              <a:custGeom>
                <a:avLst/>
                <a:gdLst>
                  <a:gd name="T0" fmla="*/ 42 w 42"/>
                  <a:gd name="T1" fmla="*/ 27 h 27"/>
                  <a:gd name="T2" fmla="*/ 0 w 42"/>
                  <a:gd name="T3" fmla="*/ 0 h 27"/>
                  <a:gd name="T4" fmla="*/ 0 w 42"/>
                  <a:gd name="T5" fmla="*/ 0 h 27"/>
                  <a:gd name="T6" fmla="*/ 42 w 42"/>
                  <a:gd name="T7" fmla="*/ 27 h 27"/>
                  <a:gd name="T8" fmla="*/ 42 w 42"/>
                  <a:gd name="T9" fmla="*/ 27 h 27"/>
                </a:gdLst>
                <a:ahLst/>
                <a:cxnLst>
                  <a:cxn ang="0">
                    <a:pos x="T0" y="T1"/>
                  </a:cxn>
                  <a:cxn ang="0">
                    <a:pos x="T2" y="T3"/>
                  </a:cxn>
                  <a:cxn ang="0">
                    <a:pos x="T4" y="T5"/>
                  </a:cxn>
                  <a:cxn ang="0">
                    <a:pos x="T6" y="T7"/>
                  </a:cxn>
                  <a:cxn ang="0">
                    <a:pos x="T8" y="T9"/>
                  </a:cxn>
                </a:cxnLst>
                <a:rect l="0" t="0" r="r" b="b"/>
                <a:pathLst>
                  <a:path w="42" h="27">
                    <a:moveTo>
                      <a:pt x="42" y="27"/>
                    </a:moveTo>
                    <a:lnTo>
                      <a:pt x="0" y="0"/>
                    </a:lnTo>
                    <a:lnTo>
                      <a:pt x="0" y="0"/>
                    </a:lnTo>
                    <a:lnTo>
                      <a:pt x="42" y="27"/>
                    </a:lnTo>
                    <a:lnTo>
                      <a:pt x="42" y="27"/>
                    </a:lnTo>
                    <a:close/>
                  </a:path>
                </a:pathLst>
              </a:custGeom>
              <a:solidFill>
                <a:srgbClr val="C859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1" name="Freeform 160"/>
              <p:cNvSpPr/>
              <p:nvPr/>
            </p:nvSpPr>
            <p:spPr bwMode="auto">
              <a:xfrm>
                <a:off x="3397" y="1959"/>
                <a:ext cx="136" cy="132"/>
              </a:xfrm>
              <a:custGeom>
                <a:avLst/>
                <a:gdLst>
                  <a:gd name="T0" fmla="*/ 14 w 36"/>
                  <a:gd name="T1" fmla="*/ 10 h 35"/>
                  <a:gd name="T2" fmla="*/ 0 w 36"/>
                  <a:gd name="T3" fmla="*/ 33 h 35"/>
                  <a:gd name="T4" fmla="*/ 15 w 36"/>
                  <a:gd name="T5" fmla="*/ 33 h 35"/>
                  <a:gd name="T6" fmla="*/ 29 w 36"/>
                  <a:gd name="T7" fmla="*/ 20 h 35"/>
                  <a:gd name="T8" fmla="*/ 36 w 36"/>
                  <a:gd name="T9" fmla="*/ 0 h 35"/>
                  <a:gd name="T10" fmla="*/ 14 w 36"/>
                  <a:gd name="T11" fmla="*/ 10 h 35"/>
                  <a:gd name="T12" fmla="*/ 14 w 36"/>
                  <a:gd name="T13" fmla="*/ 10 h 35"/>
                </a:gdLst>
                <a:ahLst/>
                <a:cxnLst>
                  <a:cxn ang="0">
                    <a:pos x="T0" y="T1"/>
                  </a:cxn>
                  <a:cxn ang="0">
                    <a:pos x="T2" y="T3"/>
                  </a:cxn>
                  <a:cxn ang="0">
                    <a:pos x="T4" y="T5"/>
                  </a:cxn>
                  <a:cxn ang="0">
                    <a:pos x="T6" y="T7"/>
                  </a:cxn>
                  <a:cxn ang="0">
                    <a:pos x="T8" y="T9"/>
                  </a:cxn>
                  <a:cxn ang="0">
                    <a:pos x="T10" y="T11"/>
                  </a:cxn>
                  <a:cxn ang="0">
                    <a:pos x="T12" y="T13"/>
                  </a:cxn>
                </a:cxnLst>
                <a:rect l="0" t="0" r="r" b="b"/>
                <a:pathLst>
                  <a:path w="36" h="35">
                    <a:moveTo>
                      <a:pt x="14" y="10"/>
                    </a:moveTo>
                    <a:cubicBezTo>
                      <a:pt x="0" y="33"/>
                      <a:pt x="0" y="33"/>
                      <a:pt x="0" y="33"/>
                    </a:cubicBezTo>
                    <a:cubicBezTo>
                      <a:pt x="4" y="35"/>
                      <a:pt x="9" y="35"/>
                      <a:pt x="15" y="33"/>
                    </a:cubicBezTo>
                    <a:cubicBezTo>
                      <a:pt x="21" y="30"/>
                      <a:pt x="26" y="25"/>
                      <a:pt x="29" y="20"/>
                    </a:cubicBezTo>
                    <a:cubicBezTo>
                      <a:pt x="33" y="14"/>
                      <a:pt x="36" y="6"/>
                      <a:pt x="36" y="0"/>
                    </a:cubicBezTo>
                    <a:cubicBezTo>
                      <a:pt x="14" y="10"/>
                      <a:pt x="14" y="10"/>
                      <a:pt x="14" y="10"/>
                    </a:cubicBezTo>
                    <a:cubicBezTo>
                      <a:pt x="14" y="10"/>
                      <a:pt x="14" y="10"/>
                      <a:pt x="14" y="10"/>
                    </a:cubicBezTo>
                    <a:close/>
                  </a:path>
                </a:pathLst>
              </a:custGeom>
              <a:solidFill>
                <a:srgbClr val="6ABA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2" name="Rectangle 161"/>
              <p:cNvSpPr>
                <a:spLocks noChangeArrowheads="1"/>
              </p:cNvSpPr>
              <p:nvPr/>
            </p:nvSpPr>
            <p:spPr bwMode="auto">
              <a:xfrm>
                <a:off x="3450" y="1997"/>
                <a:ext cx="1" cy="1"/>
              </a:xfrm>
              <a:prstGeom prst="rect">
                <a:avLst/>
              </a:prstGeom>
              <a:solidFill>
                <a:srgbClr val="005A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73" name="Freeform 162"/>
              <p:cNvSpPr/>
              <p:nvPr/>
            </p:nvSpPr>
            <p:spPr bwMode="auto">
              <a:xfrm>
                <a:off x="3408" y="1967"/>
                <a:ext cx="42" cy="30"/>
              </a:xfrm>
              <a:custGeom>
                <a:avLst/>
                <a:gdLst>
                  <a:gd name="T0" fmla="*/ 42 w 42"/>
                  <a:gd name="T1" fmla="*/ 30 h 30"/>
                  <a:gd name="T2" fmla="*/ 0 w 42"/>
                  <a:gd name="T3" fmla="*/ 0 h 30"/>
                  <a:gd name="T4" fmla="*/ 0 w 42"/>
                  <a:gd name="T5" fmla="*/ 0 h 30"/>
                  <a:gd name="T6" fmla="*/ 42 w 42"/>
                  <a:gd name="T7" fmla="*/ 30 h 30"/>
                  <a:gd name="T8" fmla="*/ 42 w 42"/>
                  <a:gd name="T9" fmla="*/ 30 h 30"/>
                </a:gdLst>
                <a:ahLst/>
                <a:cxnLst>
                  <a:cxn ang="0">
                    <a:pos x="T0" y="T1"/>
                  </a:cxn>
                  <a:cxn ang="0">
                    <a:pos x="T2" y="T3"/>
                  </a:cxn>
                  <a:cxn ang="0">
                    <a:pos x="T4" y="T5"/>
                  </a:cxn>
                  <a:cxn ang="0">
                    <a:pos x="T6" y="T7"/>
                  </a:cxn>
                  <a:cxn ang="0">
                    <a:pos x="T8" y="T9"/>
                  </a:cxn>
                </a:cxnLst>
                <a:rect l="0" t="0" r="r" b="b"/>
                <a:pathLst>
                  <a:path w="42" h="30">
                    <a:moveTo>
                      <a:pt x="42" y="30"/>
                    </a:moveTo>
                    <a:lnTo>
                      <a:pt x="0" y="0"/>
                    </a:lnTo>
                    <a:lnTo>
                      <a:pt x="0" y="0"/>
                    </a:lnTo>
                    <a:lnTo>
                      <a:pt x="42" y="30"/>
                    </a:lnTo>
                    <a:lnTo>
                      <a:pt x="42" y="30"/>
                    </a:lnTo>
                    <a:close/>
                  </a:path>
                </a:pathLst>
              </a:custGeom>
              <a:solidFill>
                <a:srgbClr val="0050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4" name="Freeform 163"/>
              <p:cNvSpPr/>
              <p:nvPr/>
            </p:nvSpPr>
            <p:spPr bwMode="auto">
              <a:xfrm>
                <a:off x="3408" y="1967"/>
                <a:ext cx="42" cy="30"/>
              </a:xfrm>
              <a:custGeom>
                <a:avLst/>
                <a:gdLst>
                  <a:gd name="T0" fmla="*/ 42 w 42"/>
                  <a:gd name="T1" fmla="*/ 30 h 30"/>
                  <a:gd name="T2" fmla="*/ 0 w 42"/>
                  <a:gd name="T3" fmla="*/ 0 h 30"/>
                  <a:gd name="T4" fmla="*/ 0 w 42"/>
                  <a:gd name="T5" fmla="*/ 3 h 30"/>
                  <a:gd name="T6" fmla="*/ 42 w 42"/>
                  <a:gd name="T7" fmla="*/ 30 h 30"/>
                  <a:gd name="T8" fmla="*/ 42 w 42"/>
                  <a:gd name="T9" fmla="*/ 30 h 30"/>
                </a:gdLst>
                <a:ahLst/>
                <a:cxnLst>
                  <a:cxn ang="0">
                    <a:pos x="T0" y="T1"/>
                  </a:cxn>
                  <a:cxn ang="0">
                    <a:pos x="T2" y="T3"/>
                  </a:cxn>
                  <a:cxn ang="0">
                    <a:pos x="T4" y="T5"/>
                  </a:cxn>
                  <a:cxn ang="0">
                    <a:pos x="T6" y="T7"/>
                  </a:cxn>
                  <a:cxn ang="0">
                    <a:pos x="T8" y="T9"/>
                  </a:cxn>
                </a:cxnLst>
                <a:rect l="0" t="0" r="r" b="b"/>
                <a:pathLst>
                  <a:path w="42" h="30">
                    <a:moveTo>
                      <a:pt x="42" y="30"/>
                    </a:moveTo>
                    <a:lnTo>
                      <a:pt x="0" y="0"/>
                    </a:lnTo>
                    <a:lnTo>
                      <a:pt x="0" y="3"/>
                    </a:lnTo>
                    <a:lnTo>
                      <a:pt x="42" y="30"/>
                    </a:lnTo>
                    <a:lnTo>
                      <a:pt x="42" y="30"/>
                    </a:lnTo>
                    <a:close/>
                  </a:path>
                </a:pathLst>
              </a:custGeom>
              <a:solidFill>
                <a:srgbClr val="009E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5" name="Freeform 164"/>
              <p:cNvSpPr/>
              <p:nvPr/>
            </p:nvSpPr>
            <p:spPr bwMode="auto">
              <a:xfrm>
                <a:off x="3408" y="1967"/>
                <a:ext cx="42" cy="30"/>
              </a:xfrm>
              <a:custGeom>
                <a:avLst/>
                <a:gdLst>
                  <a:gd name="T0" fmla="*/ 42 w 42"/>
                  <a:gd name="T1" fmla="*/ 30 h 30"/>
                  <a:gd name="T2" fmla="*/ 0 w 42"/>
                  <a:gd name="T3" fmla="*/ 0 h 30"/>
                  <a:gd name="T4" fmla="*/ 0 w 42"/>
                  <a:gd name="T5" fmla="*/ 0 h 30"/>
                  <a:gd name="T6" fmla="*/ 42 w 42"/>
                  <a:gd name="T7" fmla="*/ 30 h 30"/>
                  <a:gd name="T8" fmla="*/ 42 w 42"/>
                  <a:gd name="T9" fmla="*/ 30 h 30"/>
                </a:gdLst>
                <a:ahLst/>
                <a:cxnLst>
                  <a:cxn ang="0">
                    <a:pos x="T0" y="T1"/>
                  </a:cxn>
                  <a:cxn ang="0">
                    <a:pos x="T2" y="T3"/>
                  </a:cxn>
                  <a:cxn ang="0">
                    <a:pos x="T4" y="T5"/>
                  </a:cxn>
                  <a:cxn ang="0">
                    <a:pos x="T6" y="T7"/>
                  </a:cxn>
                  <a:cxn ang="0">
                    <a:pos x="T8" y="T9"/>
                  </a:cxn>
                </a:cxnLst>
                <a:rect l="0" t="0" r="r" b="b"/>
                <a:pathLst>
                  <a:path w="42" h="30">
                    <a:moveTo>
                      <a:pt x="42" y="30"/>
                    </a:moveTo>
                    <a:lnTo>
                      <a:pt x="0" y="0"/>
                    </a:lnTo>
                    <a:lnTo>
                      <a:pt x="0" y="0"/>
                    </a:lnTo>
                    <a:lnTo>
                      <a:pt x="42" y="30"/>
                    </a:lnTo>
                    <a:lnTo>
                      <a:pt x="42" y="30"/>
                    </a:lnTo>
                    <a:close/>
                  </a:path>
                </a:pathLst>
              </a:custGeom>
              <a:solidFill>
                <a:srgbClr val="317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6" name="Freeform 165"/>
              <p:cNvSpPr/>
              <p:nvPr/>
            </p:nvSpPr>
            <p:spPr bwMode="auto">
              <a:xfrm>
                <a:off x="3408" y="1967"/>
                <a:ext cx="42" cy="30"/>
              </a:xfrm>
              <a:custGeom>
                <a:avLst/>
                <a:gdLst>
                  <a:gd name="T0" fmla="*/ 42 w 42"/>
                  <a:gd name="T1" fmla="*/ 30 h 30"/>
                  <a:gd name="T2" fmla="*/ 0 w 42"/>
                  <a:gd name="T3" fmla="*/ 0 h 30"/>
                  <a:gd name="T4" fmla="*/ 0 w 42"/>
                  <a:gd name="T5" fmla="*/ 0 h 30"/>
                  <a:gd name="T6" fmla="*/ 42 w 42"/>
                  <a:gd name="T7" fmla="*/ 30 h 30"/>
                  <a:gd name="T8" fmla="*/ 42 w 42"/>
                  <a:gd name="T9" fmla="*/ 30 h 30"/>
                </a:gdLst>
                <a:ahLst/>
                <a:cxnLst>
                  <a:cxn ang="0">
                    <a:pos x="T0" y="T1"/>
                  </a:cxn>
                  <a:cxn ang="0">
                    <a:pos x="T2" y="T3"/>
                  </a:cxn>
                  <a:cxn ang="0">
                    <a:pos x="T4" y="T5"/>
                  </a:cxn>
                  <a:cxn ang="0">
                    <a:pos x="T6" y="T7"/>
                  </a:cxn>
                  <a:cxn ang="0">
                    <a:pos x="T8" y="T9"/>
                  </a:cxn>
                </a:cxnLst>
                <a:rect l="0" t="0" r="r" b="b"/>
                <a:pathLst>
                  <a:path w="42" h="30">
                    <a:moveTo>
                      <a:pt x="42" y="30"/>
                    </a:moveTo>
                    <a:lnTo>
                      <a:pt x="0" y="0"/>
                    </a:lnTo>
                    <a:lnTo>
                      <a:pt x="0" y="0"/>
                    </a:lnTo>
                    <a:lnTo>
                      <a:pt x="42" y="30"/>
                    </a:lnTo>
                    <a:lnTo>
                      <a:pt x="42" y="30"/>
                    </a:lnTo>
                    <a:close/>
                  </a:path>
                </a:pathLst>
              </a:custGeom>
              <a:solidFill>
                <a:srgbClr val="009E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7" name="Rectangle 166"/>
              <p:cNvSpPr>
                <a:spLocks noChangeArrowheads="1"/>
              </p:cNvSpPr>
              <p:nvPr/>
            </p:nvSpPr>
            <p:spPr bwMode="auto">
              <a:xfrm>
                <a:off x="3450" y="1997"/>
                <a:ext cx="1" cy="1"/>
              </a:xfrm>
              <a:prstGeom prst="rect">
                <a:avLst/>
              </a:prstGeom>
              <a:solidFill>
                <a:srgbClr val="005A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78" name="Freeform 167"/>
              <p:cNvSpPr/>
              <p:nvPr/>
            </p:nvSpPr>
            <p:spPr bwMode="auto">
              <a:xfrm>
                <a:off x="3405" y="1884"/>
                <a:ext cx="45" cy="113"/>
              </a:xfrm>
              <a:custGeom>
                <a:avLst/>
                <a:gdLst>
                  <a:gd name="T0" fmla="*/ 41 w 45"/>
                  <a:gd name="T1" fmla="*/ 26 h 113"/>
                  <a:gd name="T2" fmla="*/ 0 w 45"/>
                  <a:gd name="T3" fmla="*/ 0 h 113"/>
                  <a:gd name="T4" fmla="*/ 3 w 45"/>
                  <a:gd name="T5" fmla="*/ 83 h 113"/>
                  <a:gd name="T6" fmla="*/ 45 w 45"/>
                  <a:gd name="T7" fmla="*/ 113 h 113"/>
                  <a:gd name="T8" fmla="*/ 41 w 45"/>
                  <a:gd name="T9" fmla="*/ 26 h 113"/>
                </a:gdLst>
                <a:ahLst/>
                <a:cxnLst>
                  <a:cxn ang="0">
                    <a:pos x="T0" y="T1"/>
                  </a:cxn>
                  <a:cxn ang="0">
                    <a:pos x="T2" y="T3"/>
                  </a:cxn>
                  <a:cxn ang="0">
                    <a:pos x="T4" y="T5"/>
                  </a:cxn>
                  <a:cxn ang="0">
                    <a:pos x="T6" y="T7"/>
                  </a:cxn>
                  <a:cxn ang="0">
                    <a:pos x="T8" y="T9"/>
                  </a:cxn>
                </a:cxnLst>
                <a:rect l="0" t="0" r="r" b="b"/>
                <a:pathLst>
                  <a:path w="45" h="113">
                    <a:moveTo>
                      <a:pt x="41" y="26"/>
                    </a:moveTo>
                    <a:lnTo>
                      <a:pt x="0" y="0"/>
                    </a:lnTo>
                    <a:lnTo>
                      <a:pt x="3" y="83"/>
                    </a:lnTo>
                    <a:lnTo>
                      <a:pt x="45" y="113"/>
                    </a:lnTo>
                    <a:lnTo>
                      <a:pt x="41" y="26"/>
                    </a:lnTo>
                    <a:close/>
                  </a:path>
                </a:pathLst>
              </a:custGeom>
              <a:solidFill>
                <a:srgbClr val="317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9" name="Freeform 168"/>
              <p:cNvSpPr/>
              <p:nvPr/>
            </p:nvSpPr>
            <p:spPr bwMode="auto">
              <a:xfrm>
                <a:off x="3405" y="1876"/>
                <a:ext cx="101" cy="34"/>
              </a:xfrm>
              <a:custGeom>
                <a:avLst/>
                <a:gdLst>
                  <a:gd name="T0" fmla="*/ 0 w 27"/>
                  <a:gd name="T1" fmla="*/ 2 h 9"/>
                  <a:gd name="T2" fmla="*/ 2 w 27"/>
                  <a:gd name="T3" fmla="*/ 1 h 9"/>
                  <a:gd name="T4" fmla="*/ 2 w 27"/>
                  <a:gd name="T5" fmla="*/ 1 h 9"/>
                  <a:gd name="T6" fmla="*/ 3 w 27"/>
                  <a:gd name="T7" fmla="*/ 1 h 9"/>
                  <a:gd name="T8" fmla="*/ 4 w 27"/>
                  <a:gd name="T9" fmla="*/ 1 h 9"/>
                  <a:gd name="T10" fmla="*/ 5 w 27"/>
                  <a:gd name="T11" fmla="*/ 0 h 9"/>
                  <a:gd name="T12" fmla="*/ 5 w 27"/>
                  <a:gd name="T13" fmla="*/ 0 h 9"/>
                  <a:gd name="T14" fmla="*/ 6 w 27"/>
                  <a:gd name="T15" fmla="*/ 0 h 9"/>
                  <a:gd name="T16" fmla="*/ 7 w 27"/>
                  <a:gd name="T17" fmla="*/ 0 h 9"/>
                  <a:gd name="T18" fmla="*/ 8 w 27"/>
                  <a:gd name="T19" fmla="*/ 0 h 9"/>
                  <a:gd name="T20" fmla="*/ 8 w 27"/>
                  <a:gd name="T21" fmla="*/ 0 h 9"/>
                  <a:gd name="T22" fmla="*/ 9 w 27"/>
                  <a:gd name="T23" fmla="*/ 0 h 9"/>
                  <a:gd name="T24" fmla="*/ 10 w 27"/>
                  <a:gd name="T25" fmla="*/ 0 h 9"/>
                  <a:gd name="T26" fmla="*/ 10 w 27"/>
                  <a:gd name="T27" fmla="*/ 0 h 9"/>
                  <a:gd name="T28" fmla="*/ 11 w 27"/>
                  <a:gd name="T29" fmla="*/ 0 h 9"/>
                  <a:gd name="T30" fmla="*/ 12 w 27"/>
                  <a:gd name="T31" fmla="*/ 0 h 9"/>
                  <a:gd name="T32" fmla="*/ 13 w 27"/>
                  <a:gd name="T33" fmla="*/ 0 h 9"/>
                  <a:gd name="T34" fmla="*/ 14 w 27"/>
                  <a:gd name="T35" fmla="*/ 1 h 9"/>
                  <a:gd name="T36" fmla="*/ 15 w 27"/>
                  <a:gd name="T37" fmla="*/ 1 h 9"/>
                  <a:gd name="T38" fmla="*/ 27 w 27"/>
                  <a:gd name="T39" fmla="*/ 9 h 9"/>
                  <a:gd name="T40" fmla="*/ 25 w 27"/>
                  <a:gd name="T41" fmla="*/ 8 h 9"/>
                  <a:gd name="T42" fmla="*/ 24 w 27"/>
                  <a:gd name="T43" fmla="*/ 8 h 9"/>
                  <a:gd name="T44" fmla="*/ 22 w 27"/>
                  <a:gd name="T45" fmla="*/ 7 h 9"/>
                  <a:gd name="T46" fmla="*/ 21 w 27"/>
                  <a:gd name="T47" fmla="*/ 7 h 9"/>
                  <a:gd name="T48" fmla="*/ 20 w 27"/>
                  <a:gd name="T49" fmla="*/ 7 h 9"/>
                  <a:gd name="T50" fmla="*/ 19 w 27"/>
                  <a:gd name="T51" fmla="*/ 7 h 9"/>
                  <a:gd name="T52" fmla="*/ 18 w 27"/>
                  <a:gd name="T53" fmla="*/ 7 h 9"/>
                  <a:gd name="T54" fmla="*/ 17 w 27"/>
                  <a:gd name="T55" fmla="*/ 7 h 9"/>
                  <a:gd name="T56" fmla="*/ 16 w 27"/>
                  <a:gd name="T57" fmla="*/ 8 h 9"/>
                  <a:gd name="T58" fmla="*/ 15 w 27"/>
                  <a:gd name="T59" fmla="*/ 8 h 9"/>
                  <a:gd name="T60" fmla="*/ 14 w 27"/>
                  <a:gd name="T61" fmla="*/ 8 h 9"/>
                  <a:gd name="T62" fmla="*/ 12 w 27"/>
                  <a:gd name="T6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9">
                    <a:moveTo>
                      <a:pt x="11" y="9"/>
                    </a:moveTo>
                    <a:cubicBezTo>
                      <a:pt x="0" y="2"/>
                      <a:pt x="0" y="2"/>
                      <a:pt x="0" y="2"/>
                    </a:cubicBezTo>
                    <a:cubicBezTo>
                      <a:pt x="0" y="2"/>
                      <a:pt x="1" y="2"/>
                      <a:pt x="1" y="2"/>
                    </a:cubicBezTo>
                    <a:cubicBezTo>
                      <a:pt x="1" y="1"/>
                      <a:pt x="1" y="1"/>
                      <a:pt x="2" y="1"/>
                    </a:cubicBezTo>
                    <a:cubicBezTo>
                      <a:pt x="2" y="1"/>
                      <a:pt x="2" y="1"/>
                      <a:pt x="2" y="1"/>
                    </a:cubicBezTo>
                    <a:cubicBezTo>
                      <a:pt x="2" y="1"/>
                      <a:pt x="2" y="1"/>
                      <a:pt x="2" y="1"/>
                    </a:cubicBezTo>
                    <a:cubicBezTo>
                      <a:pt x="3" y="1"/>
                      <a:pt x="3" y="1"/>
                      <a:pt x="3" y="1"/>
                    </a:cubicBezTo>
                    <a:cubicBezTo>
                      <a:pt x="3" y="1"/>
                      <a:pt x="3" y="1"/>
                      <a:pt x="3" y="1"/>
                    </a:cubicBezTo>
                    <a:cubicBezTo>
                      <a:pt x="3" y="1"/>
                      <a:pt x="3" y="1"/>
                      <a:pt x="3" y="1"/>
                    </a:cubicBezTo>
                    <a:cubicBezTo>
                      <a:pt x="3" y="1"/>
                      <a:pt x="3" y="1"/>
                      <a:pt x="4" y="1"/>
                    </a:cubicBezTo>
                    <a:cubicBezTo>
                      <a:pt x="4" y="0"/>
                      <a:pt x="4" y="0"/>
                      <a:pt x="4" y="0"/>
                    </a:cubicBezTo>
                    <a:cubicBezTo>
                      <a:pt x="5" y="0"/>
                      <a:pt x="5" y="0"/>
                      <a:pt x="5" y="0"/>
                    </a:cubicBezTo>
                    <a:cubicBezTo>
                      <a:pt x="5" y="0"/>
                      <a:pt x="5" y="0"/>
                      <a:pt x="5" y="0"/>
                    </a:cubicBezTo>
                    <a:cubicBezTo>
                      <a:pt x="5" y="0"/>
                      <a:pt x="5" y="0"/>
                      <a:pt x="5" y="0"/>
                    </a:cubicBezTo>
                    <a:cubicBezTo>
                      <a:pt x="6" y="0"/>
                      <a:pt x="6" y="0"/>
                      <a:pt x="6" y="0"/>
                    </a:cubicBezTo>
                    <a:cubicBezTo>
                      <a:pt x="6" y="0"/>
                      <a:pt x="6" y="0"/>
                      <a:pt x="6" y="0"/>
                    </a:cubicBezTo>
                    <a:cubicBezTo>
                      <a:pt x="6" y="0"/>
                      <a:pt x="7" y="0"/>
                      <a:pt x="7" y="0"/>
                    </a:cubicBezTo>
                    <a:cubicBezTo>
                      <a:pt x="7" y="0"/>
                      <a:pt x="7" y="0"/>
                      <a:pt x="7" y="0"/>
                    </a:cubicBezTo>
                    <a:cubicBezTo>
                      <a:pt x="7" y="0"/>
                      <a:pt x="7" y="0"/>
                      <a:pt x="7" y="0"/>
                    </a:cubicBezTo>
                    <a:cubicBezTo>
                      <a:pt x="7" y="0"/>
                      <a:pt x="8" y="0"/>
                      <a:pt x="8" y="0"/>
                    </a:cubicBezTo>
                    <a:cubicBezTo>
                      <a:pt x="8" y="0"/>
                      <a:pt x="8" y="0"/>
                      <a:pt x="8" y="0"/>
                    </a:cubicBezTo>
                    <a:cubicBezTo>
                      <a:pt x="8" y="0"/>
                      <a:pt x="8" y="0"/>
                      <a:pt x="8" y="0"/>
                    </a:cubicBezTo>
                    <a:cubicBezTo>
                      <a:pt x="8" y="0"/>
                      <a:pt x="9" y="0"/>
                      <a:pt x="9" y="0"/>
                    </a:cubicBezTo>
                    <a:cubicBezTo>
                      <a:pt x="9" y="0"/>
                      <a:pt x="9" y="0"/>
                      <a:pt x="9" y="0"/>
                    </a:cubicBezTo>
                    <a:cubicBezTo>
                      <a:pt x="9" y="0"/>
                      <a:pt x="9" y="0"/>
                      <a:pt x="9" y="0"/>
                    </a:cubicBezTo>
                    <a:cubicBezTo>
                      <a:pt x="9" y="0"/>
                      <a:pt x="10" y="0"/>
                      <a:pt x="10" y="0"/>
                    </a:cubicBezTo>
                    <a:cubicBezTo>
                      <a:pt x="10" y="0"/>
                      <a:pt x="10" y="0"/>
                      <a:pt x="10" y="0"/>
                    </a:cubicBezTo>
                    <a:cubicBezTo>
                      <a:pt x="10" y="0"/>
                      <a:pt x="10" y="0"/>
                      <a:pt x="10" y="0"/>
                    </a:cubicBezTo>
                    <a:cubicBezTo>
                      <a:pt x="11" y="0"/>
                      <a:pt x="11" y="0"/>
                      <a:pt x="11" y="0"/>
                    </a:cubicBezTo>
                    <a:cubicBezTo>
                      <a:pt x="11" y="0"/>
                      <a:pt x="11" y="0"/>
                      <a:pt x="11" y="0"/>
                    </a:cubicBezTo>
                    <a:cubicBezTo>
                      <a:pt x="11" y="0"/>
                      <a:pt x="11" y="0"/>
                      <a:pt x="11" y="0"/>
                    </a:cubicBezTo>
                    <a:cubicBezTo>
                      <a:pt x="12" y="0"/>
                      <a:pt x="12" y="0"/>
                      <a:pt x="12" y="0"/>
                    </a:cubicBezTo>
                    <a:cubicBezTo>
                      <a:pt x="12" y="0"/>
                      <a:pt x="12" y="0"/>
                      <a:pt x="13" y="0"/>
                    </a:cubicBezTo>
                    <a:cubicBezTo>
                      <a:pt x="13" y="0"/>
                      <a:pt x="13" y="0"/>
                      <a:pt x="13" y="0"/>
                    </a:cubicBezTo>
                    <a:cubicBezTo>
                      <a:pt x="13" y="0"/>
                      <a:pt x="14" y="0"/>
                      <a:pt x="14" y="1"/>
                    </a:cubicBezTo>
                    <a:cubicBezTo>
                      <a:pt x="14" y="1"/>
                      <a:pt x="14" y="1"/>
                      <a:pt x="14" y="1"/>
                    </a:cubicBezTo>
                    <a:cubicBezTo>
                      <a:pt x="14" y="1"/>
                      <a:pt x="14" y="1"/>
                      <a:pt x="14" y="1"/>
                    </a:cubicBezTo>
                    <a:cubicBezTo>
                      <a:pt x="14" y="1"/>
                      <a:pt x="15" y="1"/>
                      <a:pt x="15" y="1"/>
                    </a:cubicBezTo>
                    <a:cubicBezTo>
                      <a:pt x="16" y="1"/>
                      <a:pt x="16" y="2"/>
                      <a:pt x="16" y="2"/>
                    </a:cubicBezTo>
                    <a:cubicBezTo>
                      <a:pt x="20" y="4"/>
                      <a:pt x="24" y="7"/>
                      <a:pt x="27" y="9"/>
                    </a:cubicBezTo>
                    <a:cubicBezTo>
                      <a:pt x="27" y="9"/>
                      <a:pt x="26" y="9"/>
                      <a:pt x="26" y="8"/>
                    </a:cubicBezTo>
                    <a:cubicBezTo>
                      <a:pt x="26" y="8"/>
                      <a:pt x="25" y="8"/>
                      <a:pt x="25" y="8"/>
                    </a:cubicBezTo>
                    <a:cubicBezTo>
                      <a:pt x="25" y="8"/>
                      <a:pt x="25" y="8"/>
                      <a:pt x="25" y="8"/>
                    </a:cubicBezTo>
                    <a:cubicBezTo>
                      <a:pt x="24" y="8"/>
                      <a:pt x="24" y="8"/>
                      <a:pt x="24" y="8"/>
                    </a:cubicBezTo>
                    <a:cubicBezTo>
                      <a:pt x="23" y="8"/>
                      <a:pt x="23" y="8"/>
                      <a:pt x="23" y="8"/>
                    </a:cubicBezTo>
                    <a:cubicBezTo>
                      <a:pt x="23" y="7"/>
                      <a:pt x="23" y="7"/>
                      <a:pt x="22" y="7"/>
                    </a:cubicBezTo>
                    <a:cubicBezTo>
                      <a:pt x="22" y="7"/>
                      <a:pt x="22" y="7"/>
                      <a:pt x="22" y="7"/>
                    </a:cubicBezTo>
                    <a:cubicBezTo>
                      <a:pt x="22" y="7"/>
                      <a:pt x="22" y="7"/>
                      <a:pt x="21" y="7"/>
                    </a:cubicBezTo>
                    <a:cubicBezTo>
                      <a:pt x="21" y="7"/>
                      <a:pt x="21" y="7"/>
                      <a:pt x="21" y="7"/>
                    </a:cubicBezTo>
                    <a:cubicBezTo>
                      <a:pt x="21" y="7"/>
                      <a:pt x="20" y="7"/>
                      <a:pt x="20" y="7"/>
                    </a:cubicBezTo>
                    <a:cubicBezTo>
                      <a:pt x="20" y="7"/>
                      <a:pt x="20" y="7"/>
                      <a:pt x="20" y="7"/>
                    </a:cubicBezTo>
                    <a:cubicBezTo>
                      <a:pt x="20" y="7"/>
                      <a:pt x="19" y="7"/>
                      <a:pt x="19" y="7"/>
                    </a:cubicBezTo>
                    <a:cubicBezTo>
                      <a:pt x="19" y="7"/>
                      <a:pt x="19" y="7"/>
                      <a:pt x="19" y="7"/>
                    </a:cubicBezTo>
                    <a:cubicBezTo>
                      <a:pt x="18" y="7"/>
                      <a:pt x="18" y="7"/>
                      <a:pt x="18" y="7"/>
                    </a:cubicBezTo>
                    <a:cubicBezTo>
                      <a:pt x="18" y="7"/>
                      <a:pt x="18" y="7"/>
                      <a:pt x="18" y="7"/>
                    </a:cubicBezTo>
                    <a:cubicBezTo>
                      <a:pt x="17" y="7"/>
                      <a:pt x="17" y="7"/>
                      <a:pt x="17" y="7"/>
                    </a:cubicBezTo>
                    <a:cubicBezTo>
                      <a:pt x="17" y="7"/>
                      <a:pt x="17" y="7"/>
                      <a:pt x="16" y="7"/>
                    </a:cubicBezTo>
                    <a:cubicBezTo>
                      <a:pt x="16" y="7"/>
                      <a:pt x="16" y="7"/>
                      <a:pt x="16" y="8"/>
                    </a:cubicBezTo>
                    <a:cubicBezTo>
                      <a:pt x="16" y="8"/>
                      <a:pt x="16" y="8"/>
                      <a:pt x="15" y="8"/>
                    </a:cubicBezTo>
                    <a:cubicBezTo>
                      <a:pt x="15" y="8"/>
                      <a:pt x="15" y="8"/>
                      <a:pt x="15" y="8"/>
                    </a:cubicBezTo>
                    <a:cubicBezTo>
                      <a:pt x="15" y="8"/>
                      <a:pt x="14" y="8"/>
                      <a:pt x="14" y="8"/>
                    </a:cubicBezTo>
                    <a:cubicBezTo>
                      <a:pt x="14" y="8"/>
                      <a:pt x="14" y="8"/>
                      <a:pt x="14" y="8"/>
                    </a:cubicBezTo>
                    <a:cubicBezTo>
                      <a:pt x="13" y="8"/>
                      <a:pt x="13" y="8"/>
                      <a:pt x="13" y="9"/>
                    </a:cubicBezTo>
                    <a:cubicBezTo>
                      <a:pt x="12" y="9"/>
                      <a:pt x="12" y="9"/>
                      <a:pt x="12" y="9"/>
                    </a:cubicBezTo>
                    <a:cubicBezTo>
                      <a:pt x="12" y="9"/>
                      <a:pt x="12" y="9"/>
                      <a:pt x="11" y="9"/>
                    </a:cubicBezTo>
                    <a:close/>
                  </a:path>
                </a:pathLst>
              </a:custGeom>
              <a:solidFill>
                <a:srgbClr val="CC3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0" name="Freeform 169"/>
              <p:cNvSpPr/>
              <p:nvPr/>
            </p:nvSpPr>
            <p:spPr bwMode="auto">
              <a:xfrm>
                <a:off x="3446" y="1903"/>
                <a:ext cx="87" cy="94"/>
              </a:xfrm>
              <a:custGeom>
                <a:avLst/>
                <a:gdLst>
                  <a:gd name="T0" fmla="*/ 0 w 23"/>
                  <a:gd name="T1" fmla="*/ 2 h 25"/>
                  <a:gd name="T2" fmla="*/ 1 w 23"/>
                  <a:gd name="T3" fmla="*/ 25 h 25"/>
                  <a:gd name="T4" fmla="*/ 1 w 23"/>
                  <a:gd name="T5" fmla="*/ 25 h 25"/>
                  <a:gd name="T6" fmla="*/ 1 w 23"/>
                  <a:gd name="T7" fmla="*/ 25 h 25"/>
                  <a:gd name="T8" fmla="*/ 23 w 23"/>
                  <a:gd name="T9" fmla="*/ 15 h 25"/>
                  <a:gd name="T10" fmla="*/ 15 w 23"/>
                  <a:gd name="T11" fmla="*/ 1 h 25"/>
                  <a:gd name="T12" fmla="*/ 0 w 23"/>
                  <a:gd name="T13" fmla="*/ 2 h 25"/>
                </a:gdLst>
                <a:ahLst/>
                <a:cxnLst>
                  <a:cxn ang="0">
                    <a:pos x="T0" y="T1"/>
                  </a:cxn>
                  <a:cxn ang="0">
                    <a:pos x="T2" y="T3"/>
                  </a:cxn>
                  <a:cxn ang="0">
                    <a:pos x="T4" y="T5"/>
                  </a:cxn>
                  <a:cxn ang="0">
                    <a:pos x="T6" y="T7"/>
                  </a:cxn>
                  <a:cxn ang="0">
                    <a:pos x="T8" y="T9"/>
                  </a:cxn>
                  <a:cxn ang="0">
                    <a:pos x="T10" y="T11"/>
                  </a:cxn>
                  <a:cxn ang="0">
                    <a:pos x="T12" y="T13"/>
                  </a:cxn>
                </a:cxnLst>
                <a:rect l="0" t="0" r="r" b="b"/>
                <a:pathLst>
                  <a:path w="23" h="25">
                    <a:moveTo>
                      <a:pt x="0" y="2"/>
                    </a:moveTo>
                    <a:cubicBezTo>
                      <a:pt x="1" y="25"/>
                      <a:pt x="1" y="25"/>
                      <a:pt x="1" y="25"/>
                    </a:cubicBezTo>
                    <a:cubicBezTo>
                      <a:pt x="1" y="25"/>
                      <a:pt x="1" y="25"/>
                      <a:pt x="1" y="25"/>
                    </a:cubicBezTo>
                    <a:cubicBezTo>
                      <a:pt x="1" y="25"/>
                      <a:pt x="1" y="25"/>
                      <a:pt x="1" y="25"/>
                    </a:cubicBezTo>
                    <a:cubicBezTo>
                      <a:pt x="23" y="15"/>
                      <a:pt x="23" y="15"/>
                      <a:pt x="23" y="15"/>
                    </a:cubicBezTo>
                    <a:cubicBezTo>
                      <a:pt x="22" y="8"/>
                      <a:pt x="19" y="4"/>
                      <a:pt x="15" y="1"/>
                    </a:cubicBezTo>
                    <a:cubicBezTo>
                      <a:pt x="11" y="0"/>
                      <a:pt x="6" y="0"/>
                      <a:pt x="0" y="2"/>
                    </a:cubicBezTo>
                    <a:close/>
                  </a:path>
                </a:pathLst>
              </a:custGeom>
              <a:solidFill>
                <a:srgbClr val="E867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1" name="Freeform 170"/>
              <p:cNvSpPr/>
              <p:nvPr/>
            </p:nvSpPr>
            <p:spPr bwMode="auto">
              <a:xfrm>
                <a:off x="3329" y="1933"/>
                <a:ext cx="121" cy="150"/>
              </a:xfrm>
              <a:custGeom>
                <a:avLst/>
                <a:gdLst>
                  <a:gd name="T0" fmla="*/ 0 w 32"/>
                  <a:gd name="T1" fmla="*/ 18 h 40"/>
                  <a:gd name="T2" fmla="*/ 0 w 32"/>
                  <a:gd name="T3" fmla="*/ 17 h 40"/>
                  <a:gd name="T4" fmla="*/ 0 w 32"/>
                  <a:gd name="T5" fmla="*/ 16 h 40"/>
                  <a:gd name="T6" fmla="*/ 0 w 32"/>
                  <a:gd name="T7" fmla="*/ 16 h 40"/>
                  <a:gd name="T8" fmla="*/ 0 w 32"/>
                  <a:gd name="T9" fmla="*/ 15 h 40"/>
                  <a:gd name="T10" fmla="*/ 0 w 32"/>
                  <a:gd name="T11" fmla="*/ 14 h 40"/>
                  <a:gd name="T12" fmla="*/ 0 w 32"/>
                  <a:gd name="T13" fmla="*/ 13 h 40"/>
                  <a:gd name="T14" fmla="*/ 0 w 32"/>
                  <a:gd name="T15" fmla="*/ 12 h 40"/>
                  <a:gd name="T16" fmla="*/ 0 w 32"/>
                  <a:gd name="T17" fmla="*/ 12 h 40"/>
                  <a:gd name="T18" fmla="*/ 1 w 32"/>
                  <a:gd name="T19" fmla="*/ 11 h 40"/>
                  <a:gd name="T20" fmla="*/ 1 w 32"/>
                  <a:gd name="T21" fmla="*/ 10 h 40"/>
                  <a:gd name="T22" fmla="*/ 1 w 32"/>
                  <a:gd name="T23" fmla="*/ 9 h 40"/>
                  <a:gd name="T24" fmla="*/ 2 w 32"/>
                  <a:gd name="T25" fmla="*/ 8 h 40"/>
                  <a:gd name="T26" fmla="*/ 2 w 32"/>
                  <a:gd name="T27" fmla="*/ 7 h 40"/>
                  <a:gd name="T28" fmla="*/ 2 w 32"/>
                  <a:gd name="T29" fmla="*/ 6 h 40"/>
                  <a:gd name="T30" fmla="*/ 3 w 32"/>
                  <a:gd name="T31" fmla="*/ 6 h 40"/>
                  <a:gd name="T32" fmla="*/ 3 w 32"/>
                  <a:gd name="T33" fmla="*/ 4 h 40"/>
                  <a:gd name="T34" fmla="*/ 4 w 32"/>
                  <a:gd name="T35" fmla="*/ 3 h 40"/>
                  <a:gd name="T36" fmla="*/ 4 w 32"/>
                  <a:gd name="T37" fmla="*/ 3 h 40"/>
                  <a:gd name="T38" fmla="*/ 5 w 32"/>
                  <a:gd name="T39" fmla="*/ 1 h 40"/>
                  <a:gd name="T40" fmla="*/ 17 w 32"/>
                  <a:gd name="T41" fmla="*/ 7 h 40"/>
                  <a:gd name="T42" fmla="*/ 18 w 32"/>
                  <a:gd name="T43" fmla="*/ 40 h 40"/>
                  <a:gd name="T44" fmla="*/ 16 w 32"/>
                  <a:gd name="T45" fmla="*/ 39 h 40"/>
                  <a:gd name="T46" fmla="*/ 6 w 32"/>
                  <a:gd name="T47" fmla="*/ 32 h 40"/>
                  <a:gd name="T48" fmla="*/ 5 w 32"/>
                  <a:gd name="T49" fmla="*/ 31 h 40"/>
                  <a:gd name="T50" fmla="*/ 4 w 32"/>
                  <a:gd name="T51" fmla="*/ 30 h 40"/>
                  <a:gd name="T52" fmla="*/ 3 w 32"/>
                  <a:gd name="T53" fmla="*/ 29 h 40"/>
                  <a:gd name="T54" fmla="*/ 2 w 32"/>
                  <a:gd name="T55" fmla="*/ 28 h 40"/>
                  <a:gd name="T56" fmla="*/ 2 w 32"/>
                  <a:gd name="T57" fmla="*/ 27 h 40"/>
                  <a:gd name="T58" fmla="*/ 1 w 32"/>
                  <a:gd name="T59" fmla="*/ 25 h 40"/>
                  <a:gd name="T60" fmla="*/ 0 w 32"/>
                  <a:gd name="T61" fmla="*/ 23 h 40"/>
                  <a:gd name="T62" fmla="*/ 0 w 32"/>
                  <a:gd name="T63" fmla="*/ 22 h 40"/>
                  <a:gd name="T64" fmla="*/ 0 w 32"/>
                  <a:gd name="T65" fmla="*/ 21 h 40"/>
                  <a:gd name="T66" fmla="*/ 0 w 32"/>
                  <a:gd name="T67" fmla="*/ 20 h 40"/>
                  <a:gd name="T68" fmla="*/ 0 w 32"/>
                  <a:gd name="T69" fmla="*/ 1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40">
                    <a:moveTo>
                      <a:pt x="0" y="19"/>
                    </a:moveTo>
                    <a:cubicBezTo>
                      <a:pt x="0" y="18"/>
                      <a:pt x="0" y="18"/>
                      <a:pt x="0" y="18"/>
                    </a:cubicBezTo>
                    <a:cubicBezTo>
                      <a:pt x="0" y="18"/>
                      <a:pt x="0" y="18"/>
                      <a:pt x="0" y="18"/>
                    </a:cubicBezTo>
                    <a:cubicBezTo>
                      <a:pt x="0" y="18"/>
                      <a:pt x="0" y="17"/>
                      <a:pt x="0" y="17"/>
                    </a:cubicBezTo>
                    <a:cubicBezTo>
                      <a:pt x="0" y="17"/>
                      <a:pt x="0" y="17"/>
                      <a:pt x="0" y="17"/>
                    </a:cubicBezTo>
                    <a:cubicBezTo>
                      <a:pt x="0" y="17"/>
                      <a:pt x="0" y="16"/>
                      <a:pt x="0" y="16"/>
                    </a:cubicBezTo>
                    <a:cubicBezTo>
                      <a:pt x="0" y="16"/>
                      <a:pt x="0" y="16"/>
                      <a:pt x="0" y="16"/>
                    </a:cubicBezTo>
                    <a:cubicBezTo>
                      <a:pt x="0" y="16"/>
                      <a:pt x="0" y="16"/>
                      <a:pt x="0" y="16"/>
                    </a:cubicBezTo>
                    <a:cubicBezTo>
                      <a:pt x="0" y="15"/>
                      <a:pt x="0" y="15"/>
                      <a:pt x="0" y="15"/>
                    </a:cubicBezTo>
                    <a:cubicBezTo>
                      <a:pt x="0" y="15"/>
                      <a:pt x="0" y="15"/>
                      <a:pt x="0" y="15"/>
                    </a:cubicBezTo>
                    <a:cubicBezTo>
                      <a:pt x="0" y="15"/>
                      <a:pt x="0" y="14"/>
                      <a:pt x="0" y="14"/>
                    </a:cubicBezTo>
                    <a:cubicBezTo>
                      <a:pt x="0" y="14"/>
                      <a:pt x="0" y="14"/>
                      <a:pt x="0" y="14"/>
                    </a:cubicBezTo>
                    <a:cubicBezTo>
                      <a:pt x="0" y="14"/>
                      <a:pt x="0" y="14"/>
                      <a:pt x="0" y="13"/>
                    </a:cubicBezTo>
                    <a:cubicBezTo>
                      <a:pt x="0" y="13"/>
                      <a:pt x="0" y="13"/>
                      <a:pt x="0" y="13"/>
                    </a:cubicBezTo>
                    <a:cubicBezTo>
                      <a:pt x="0" y="13"/>
                      <a:pt x="0" y="13"/>
                      <a:pt x="0" y="13"/>
                    </a:cubicBezTo>
                    <a:cubicBezTo>
                      <a:pt x="0" y="13"/>
                      <a:pt x="0" y="12"/>
                      <a:pt x="0" y="12"/>
                    </a:cubicBezTo>
                    <a:cubicBezTo>
                      <a:pt x="0" y="12"/>
                      <a:pt x="0" y="12"/>
                      <a:pt x="0" y="12"/>
                    </a:cubicBezTo>
                    <a:cubicBezTo>
                      <a:pt x="0" y="12"/>
                      <a:pt x="0" y="12"/>
                      <a:pt x="0" y="12"/>
                    </a:cubicBezTo>
                    <a:cubicBezTo>
                      <a:pt x="1" y="12"/>
                      <a:pt x="1" y="11"/>
                      <a:pt x="1" y="11"/>
                    </a:cubicBezTo>
                    <a:cubicBezTo>
                      <a:pt x="1" y="11"/>
                      <a:pt x="1" y="11"/>
                      <a:pt x="1" y="11"/>
                    </a:cubicBezTo>
                    <a:cubicBezTo>
                      <a:pt x="1" y="11"/>
                      <a:pt x="1" y="10"/>
                      <a:pt x="1" y="10"/>
                    </a:cubicBezTo>
                    <a:cubicBezTo>
                      <a:pt x="1" y="10"/>
                      <a:pt x="1" y="10"/>
                      <a:pt x="1" y="10"/>
                    </a:cubicBezTo>
                    <a:cubicBezTo>
                      <a:pt x="1" y="10"/>
                      <a:pt x="1" y="10"/>
                      <a:pt x="1" y="10"/>
                    </a:cubicBezTo>
                    <a:cubicBezTo>
                      <a:pt x="1" y="9"/>
                      <a:pt x="1" y="9"/>
                      <a:pt x="1" y="9"/>
                    </a:cubicBezTo>
                    <a:cubicBezTo>
                      <a:pt x="1" y="9"/>
                      <a:pt x="1" y="9"/>
                      <a:pt x="1" y="8"/>
                    </a:cubicBezTo>
                    <a:cubicBezTo>
                      <a:pt x="1" y="8"/>
                      <a:pt x="1" y="8"/>
                      <a:pt x="2" y="8"/>
                    </a:cubicBezTo>
                    <a:cubicBezTo>
                      <a:pt x="2" y="8"/>
                      <a:pt x="2" y="8"/>
                      <a:pt x="2" y="8"/>
                    </a:cubicBezTo>
                    <a:cubicBezTo>
                      <a:pt x="2" y="7"/>
                      <a:pt x="2" y="7"/>
                      <a:pt x="2" y="7"/>
                    </a:cubicBezTo>
                    <a:cubicBezTo>
                      <a:pt x="2" y="7"/>
                      <a:pt x="2" y="7"/>
                      <a:pt x="2" y="7"/>
                    </a:cubicBezTo>
                    <a:cubicBezTo>
                      <a:pt x="2" y="7"/>
                      <a:pt x="2" y="6"/>
                      <a:pt x="2" y="6"/>
                    </a:cubicBezTo>
                    <a:cubicBezTo>
                      <a:pt x="2" y="6"/>
                      <a:pt x="2" y="6"/>
                      <a:pt x="2" y="6"/>
                    </a:cubicBezTo>
                    <a:cubicBezTo>
                      <a:pt x="3" y="6"/>
                      <a:pt x="3" y="6"/>
                      <a:pt x="3" y="6"/>
                    </a:cubicBezTo>
                    <a:cubicBezTo>
                      <a:pt x="3" y="5"/>
                      <a:pt x="3" y="5"/>
                      <a:pt x="3" y="4"/>
                    </a:cubicBezTo>
                    <a:cubicBezTo>
                      <a:pt x="3" y="4"/>
                      <a:pt x="3" y="4"/>
                      <a:pt x="3" y="4"/>
                    </a:cubicBezTo>
                    <a:cubicBezTo>
                      <a:pt x="3" y="4"/>
                      <a:pt x="3" y="4"/>
                      <a:pt x="3" y="4"/>
                    </a:cubicBezTo>
                    <a:cubicBezTo>
                      <a:pt x="3" y="4"/>
                      <a:pt x="4" y="3"/>
                      <a:pt x="4" y="3"/>
                    </a:cubicBezTo>
                    <a:cubicBezTo>
                      <a:pt x="4" y="3"/>
                      <a:pt x="4" y="3"/>
                      <a:pt x="4" y="3"/>
                    </a:cubicBezTo>
                    <a:cubicBezTo>
                      <a:pt x="4" y="3"/>
                      <a:pt x="4" y="3"/>
                      <a:pt x="4" y="3"/>
                    </a:cubicBezTo>
                    <a:cubicBezTo>
                      <a:pt x="4" y="2"/>
                      <a:pt x="5" y="1"/>
                      <a:pt x="5" y="1"/>
                    </a:cubicBezTo>
                    <a:cubicBezTo>
                      <a:pt x="5" y="1"/>
                      <a:pt x="5" y="1"/>
                      <a:pt x="5" y="1"/>
                    </a:cubicBezTo>
                    <a:cubicBezTo>
                      <a:pt x="5" y="0"/>
                      <a:pt x="6" y="0"/>
                      <a:pt x="6" y="0"/>
                    </a:cubicBezTo>
                    <a:cubicBezTo>
                      <a:pt x="17" y="7"/>
                      <a:pt x="17" y="7"/>
                      <a:pt x="17" y="7"/>
                    </a:cubicBezTo>
                    <a:cubicBezTo>
                      <a:pt x="32" y="17"/>
                      <a:pt x="32" y="17"/>
                      <a:pt x="32" y="17"/>
                    </a:cubicBezTo>
                    <a:cubicBezTo>
                      <a:pt x="18" y="40"/>
                      <a:pt x="18" y="40"/>
                      <a:pt x="18" y="40"/>
                    </a:cubicBezTo>
                    <a:cubicBezTo>
                      <a:pt x="16" y="39"/>
                      <a:pt x="16" y="39"/>
                      <a:pt x="16" y="39"/>
                    </a:cubicBezTo>
                    <a:cubicBezTo>
                      <a:pt x="16" y="39"/>
                      <a:pt x="16" y="39"/>
                      <a:pt x="16" y="39"/>
                    </a:cubicBezTo>
                    <a:cubicBezTo>
                      <a:pt x="16" y="39"/>
                      <a:pt x="16" y="39"/>
                      <a:pt x="17" y="40"/>
                    </a:cubicBezTo>
                    <a:cubicBezTo>
                      <a:pt x="13" y="37"/>
                      <a:pt x="9" y="35"/>
                      <a:pt x="6" y="32"/>
                    </a:cubicBezTo>
                    <a:cubicBezTo>
                      <a:pt x="5" y="32"/>
                      <a:pt x="5" y="32"/>
                      <a:pt x="5" y="31"/>
                    </a:cubicBezTo>
                    <a:cubicBezTo>
                      <a:pt x="5" y="31"/>
                      <a:pt x="5" y="31"/>
                      <a:pt x="5" y="31"/>
                    </a:cubicBezTo>
                    <a:cubicBezTo>
                      <a:pt x="4" y="31"/>
                      <a:pt x="4" y="31"/>
                      <a:pt x="4" y="30"/>
                    </a:cubicBezTo>
                    <a:cubicBezTo>
                      <a:pt x="4" y="30"/>
                      <a:pt x="4" y="30"/>
                      <a:pt x="4" y="30"/>
                    </a:cubicBezTo>
                    <a:cubicBezTo>
                      <a:pt x="3" y="30"/>
                      <a:pt x="3" y="30"/>
                      <a:pt x="3" y="29"/>
                    </a:cubicBezTo>
                    <a:cubicBezTo>
                      <a:pt x="3" y="29"/>
                      <a:pt x="3" y="29"/>
                      <a:pt x="3" y="29"/>
                    </a:cubicBezTo>
                    <a:cubicBezTo>
                      <a:pt x="3" y="29"/>
                      <a:pt x="3" y="29"/>
                      <a:pt x="2" y="29"/>
                    </a:cubicBezTo>
                    <a:cubicBezTo>
                      <a:pt x="2" y="29"/>
                      <a:pt x="2" y="29"/>
                      <a:pt x="2" y="28"/>
                    </a:cubicBezTo>
                    <a:cubicBezTo>
                      <a:pt x="2" y="28"/>
                      <a:pt x="2" y="28"/>
                      <a:pt x="2" y="28"/>
                    </a:cubicBezTo>
                    <a:cubicBezTo>
                      <a:pt x="2" y="28"/>
                      <a:pt x="2" y="28"/>
                      <a:pt x="2" y="27"/>
                    </a:cubicBezTo>
                    <a:cubicBezTo>
                      <a:pt x="1" y="27"/>
                      <a:pt x="1" y="27"/>
                      <a:pt x="1" y="26"/>
                    </a:cubicBezTo>
                    <a:cubicBezTo>
                      <a:pt x="1" y="26"/>
                      <a:pt x="1" y="25"/>
                      <a:pt x="1" y="25"/>
                    </a:cubicBezTo>
                    <a:cubicBezTo>
                      <a:pt x="0" y="25"/>
                      <a:pt x="0" y="24"/>
                      <a:pt x="0" y="24"/>
                    </a:cubicBezTo>
                    <a:cubicBezTo>
                      <a:pt x="0" y="24"/>
                      <a:pt x="0" y="23"/>
                      <a:pt x="0" y="23"/>
                    </a:cubicBezTo>
                    <a:cubicBezTo>
                      <a:pt x="0" y="23"/>
                      <a:pt x="0" y="22"/>
                      <a:pt x="0" y="22"/>
                    </a:cubicBezTo>
                    <a:cubicBezTo>
                      <a:pt x="0" y="22"/>
                      <a:pt x="0" y="22"/>
                      <a:pt x="0" y="22"/>
                    </a:cubicBezTo>
                    <a:cubicBezTo>
                      <a:pt x="0" y="22"/>
                      <a:pt x="0" y="22"/>
                      <a:pt x="0" y="21"/>
                    </a:cubicBezTo>
                    <a:cubicBezTo>
                      <a:pt x="0" y="21"/>
                      <a:pt x="0" y="21"/>
                      <a:pt x="0" y="21"/>
                    </a:cubicBezTo>
                    <a:cubicBezTo>
                      <a:pt x="0" y="21"/>
                      <a:pt x="0" y="20"/>
                      <a:pt x="0" y="20"/>
                    </a:cubicBezTo>
                    <a:cubicBezTo>
                      <a:pt x="0" y="20"/>
                      <a:pt x="0" y="20"/>
                      <a:pt x="0" y="20"/>
                    </a:cubicBezTo>
                    <a:cubicBezTo>
                      <a:pt x="0" y="19"/>
                      <a:pt x="0" y="19"/>
                      <a:pt x="0" y="19"/>
                    </a:cubicBezTo>
                    <a:cubicBezTo>
                      <a:pt x="0" y="19"/>
                      <a:pt x="0" y="19"/>
                      <a:pt x="0" y="19"/>
                    </a:cubicBez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2" name="Freeform 171"/>
              <p:cNvSpPr/>
              <p:nvPr/>
            </p:nvSpPr>
            <p:spPr bwMode="auto">
              <a:xfrm>
                <a:off x="3367" y="1959"/>
                <a:ext cx="83" cy="124"/>
              </a:xfrm>
              <a:custGeom>
                <a:avLst/>
                <a:gdLst>
                  <a:gd name="T0" fmla="*/ 7 w 22"/>
                  <a:gd name="T1" fmla="*/ 0 h 33"/>
                  <a:gd name="T2" fmla="*/ 1 w 22"/>
                  <a:gd name="T3" fmla="*/ 20 h 33"/>
                  <a:gd name="T4" fmla="*/ 8 w 22"/>
                  <a:gd name="T5" fmla="*/ 33 h 33"/>
                  <a:gd name="T6" fmla="*/ 22 w 22"/>
                  <a:gd name="T7" fmla="*/ 10 h 33"/>
                  <a:gd name="T8" fmla="*/ 22 w 22"/>
                  <a:gd name="T9" fmla="*/ 10 h 33"/>
                  <a:gd name="T10" fmla="*/ 7 w 22"/>
                  <a:gd name="T11" fmla="*/ 0 h 33"/>
                </a:gdLst>
                <a:ahLst/>
                <a:cxnLst>
                  <a:cxn ang="0">
                    <a:pos x="T0" y="T1"/>
                  </a:cxn>
                  <a:cxn ang="0">
                    <a:pos x="T2" y="T3"/>
                  </a:cxn>
                  <a:cxn ang="0">
                    <a:pos x="T4" y="T5"/>
                  </a:cxn>
                  <a:cxn ang="0">
                    <a:pos x="T6" y="T7"/>
                  </a:cxn>
                  <a:cxn ang="0">
                    <a:pos x="T8" y="T9"/>
                  </a:cxn>
                  <a:cxn ang="0">
                    <a:pos x="T10" y="T11"/>
                  </a:cxn>
                </a:cxnLst>
                <a:rect l="0" t="0" r="r" b="b"/>
                <a:pathLst>
                  <a:path w="22" h="33">
                    <a:moveTo>
                      <a:pt x="7" y="0"/>
                    </a:moveTo>
                    <a:cubicBezTo>
                      <a:pt x="3" y="6"/>
                      <a:pt x="0" y="13"/>
                      <a:pt x="1" y="20"/>
                    </a:cubicBezTo>
                    <a:cubicBezTo>
                      <a:pt x="1" y="26"/>
                      <a:pt x="4" y="31"/>
                      <a:pt x="8" y="33"/>
                    </a:cubicBezTo>
                    <a:cubicBezTo>
                      <a:pt x="22" y="10"/>
                      <a:pt x="22" y="10"/>
                      <a:pt x="22" y="10"/>
                    </a:cubicBezTo>
                    <a:cubicBezTo>
                      <a:pt x="22" y="10"/>
                      <a:pt x="22" y="10"/>
                      <a:pt x="22" y="10"/>
                    </a:cubicBezTo>
                    <a:lnTo>
                      <a:pt x="7" y="0"/>
                    </a:lnTo>
                    <a:close/>
                  </a:path>
                </a:pathLst>
              </a:custGeom>
              <a:solidFill>
                <a:srgbClr val="FFD5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3" name="Freeform 172"/>
              <p:cNvSpPr/>
              <p:nvPr/>
            </p:nvSpPr>
            <p:spPr bwMode="auto">
              <a:xfrm>
                <a:off x="3352" y="1933"/>
                <a:ext cx="98" cy="64"/>
              </a:xfrm>
              <a:custGeom>
                <a:avLst/>
                <a:gdLst>
                  <a:gd name="T0" fmla="*/ 98 w 98"/>
                  <a:gd name="T1" fmla="*/ 64 h 64"/>
                  <a:gd name="T2" fmla="*/ 56 w 98"/>
                  <a:gd name="T3" fmla="*/ 34 h 64"/>
                  <a:gd name="T4" fmla="*/ 0 w 98"/>
                  <a:gd name="T5" fmla="*/ 0 h 64"/>
                  <a:gd name="T6" fmla="*/ 41 w 98"/>
                  <a:gd name="T7" fmla="*/ 26 h 64"/>
                  <a:gd name="T8" fmla="*/ 98 w 98"/>
                  <a:gd name="T9" fmla="*/ 64 h 64"/>
                </a:gdLst>
                <a:ahLst/>
                <a:cxnLst>
                  <a:cxn ang="0">
                    <a:pos x="T0" y="T1"/>
                  </a:cxn>
                  <a:cxn ang="0">
                    <a:pos x="T2" y="T3"/>
                  </a:cxn>
                  <a:cxn ang="0">
                    <a:pos x="T4" y="T5"/>
                  </a:cxn>
                  <a:cxn ang="0">
                    <a:pos x="T6" y="T7"/>
                  </a:cxn>
                  <a:cxn ang="0">
                    <a:pos x="T8" y="T9"/>
                  </a:cxn>
                </a:cxnLst>
                <a:rect l="0" t="0" r="r" b="b"/>
                <a:pathLst>
                  <a:path w="98" h="64">
                    <a:moveTo>
                      <a:pt x="98" y="64"/>
                    </a:moveTo>
                    <a:lnTo>
                      <a:pt x="56" y="34"/>
                    </a:lnTo>
                    <a:lnTo>
                      <a:pt x="0" y="0"/>
                    </a:lnTo>
                    <a:lnTo>
                      <a:pt x="41" y="26"/>
                    </a:lnTo>
                    <a:lnTo>
                      <a:pt x="98" y="64"/>
                    </a:lnTo>
                    <a:close/>
                  </a:path>
                </a:pathLst>
              </a:custGeom>
              <a:solidFill>
                <a:srgbClr val="806B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4" name="Freeform 173"/>
              <p:cNvSpPr/>
              <p:nvPr/>
            </p:nvSpPr>
            <p:spPr bwMode="auto">
              <a:xfrm>
                <a:off x="3405" y="1884"/>
                <a:ext cx="41" cy="26"/>
              </a:xfrm>
              <a:custGeom>
                <a:avLst/>
                <a:gdLst>
                  <a:gd name="T0" fmla="*/ 0 w 11"/>
                  <a:gd name="T1" fmla="*/ 0 h 7"/>
                  <a:gd name="T2" fmla="*/ 0 w 11"/>
                  <a:gd name="T3" fmla="*/ 0 h 7"/>
                  <a:gd name="T4" fmla="*/ 11 w 11"/>
                  <a:gd name="T5" fmla="*/ 7 h 7"/>
                  <a:gd name="T6" fmla="*/ 11 w 11"/>
                  <a:gd name="T7" fmla="*/ 7 h 7"/>
                  <a:gd name="T8" fmla="*/ 0 w 11"/>
                  <a:gd name="T9" fmla="*/ 0 h 7"/>
                </a:gdLst>
                <a:ahLst/>
                <a:cxnLst>
                  <a:cxn ang="0">
                    <a:pos x="T0" y="T1"/>
                  </a:cxn>
                  <a:cxn ang="0">
                    <a:pos x="T2" y="T3"/>
                  </a:cxn>
                  <a:cxn ang="0">
                    <a:pos x="T4" y="T5"/>
                  </a:cxn>
                  <a:cxn ang="0">
                    <a:pos x="T6" y="T7"/>
                  </a:cxn>
                  <a:cxn ang="0">
                    <a:pos x="T8" y="T9"/>
                  </a:cxn>
                </a:cxnLst>
                <a:rect l="0" t="0" r="r" b="b"/>
                <a:pathLst>
                  <a:path w="11" h="7">
                    <a:moveTo>
                      <a:pt x="0" y="0"/>
                    </a:moveTo>
                    <a:cubicBezTo>
                      <a:pt x="0" y="0"/>
                      <a:pt x="0" y="0"/>
                      <a:pt x="0" y="0"/>
                    </a:cubicBezTo>
                    <a:cubicBezTo>
                      <a:pt x="11" y="7"/>
                      <a:pt x="11" y="7"/>
                      <a:pt x="11" y="7"/>
                    </a:cubicBezTo>
                    <a:cubicBezTo>
                      <a:pt x="11" y="7"/>
                      <a:pt x="11" y="7"/>
                      <a:pt x="11" y="7"/>
                    </a:cubicBezTo>
                    <a:lnTo>
                      <a:pt x="0" y="0"/>
                    </a:lnTo>
                    <a:close/>
                  </a:path>
                </a:pathLst>
              </a:custGeom>
              <a:solidFill>
                <a:srgbClr val="007F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5" name="Freeform 174"/>
              <p:cNvSpPr/>
              <p:nvPr/>
            </p:nvSpPr>
            <p:spPr bwMode="auto">
              <a:xfrm>
                <a:off x="3401" y="1884"/>
                <a:ext cx="45" cy="30"/>
              </a:xfrm>
              <a:custGeom>
                <a:avLst/>
                <a:gdLst>
                  <a:gd name="T0" fmla="*/ 1 w 12"/>
                  <a:gd name="T1" fmla="*/ 0 h 8"/>
                  <a:gd name="T2" fmla="*/ 0 w 12"/>
                  <a:gd name="T3" fmla="*/ 0 h 8"/>
                  <a:gd name="T4" fmla="*/ 11 w 12"/>
                  <a:gd name="T5" fmla="*/ 8 h 8"/>
                  <a:gd name="T6" fmla="*/ 12 w 12"/>
                  <a:gd name="T7" fmla="*/ 7 h 8"/>
                  <a:gd name="T8" fmla="*/ 1 w 12"/>
                  <a:gd name="T9" fmla="*/ 0 h 8"/>
                </a:gdLst>
                <a:ahLst/>
                <a:cxnLst>
                  <a:cxn ang="0">
                    <a:pos x="T0" y="T1"/>
                  </a:cxn>
                  <a:cxn ang="0">
                    <a:pos x="T2" y="T3"/>
                  </a:cxn>
                  <a:cxn ang="0">
                    <a:pos x="T4" y="T5"/>
                  </a:cxn>
                  <a:cxn ang="0">
                    <a:pos x="T6" y="T7"/>
                  </a:cxn>
                  <a:cxn ang="0">
                    <a:pos x="T8" y="T9"/>
                  </a:cxn>
                </a:cxnLst>
                <a:rect l="0" t="0" r="r" b="b"/>
                <a:pathLst>
                  <a:path w="12" h="8">
                    <a:moveTo>
                      <a:pt x="1" y="0"/>
                    </a:moveTo>
                    <a:cubicBezTo>
                      <a:pt x="1" y="0"/>
                      <a:pt x="0" y="0"/>
                      <a:pt x="0" y="0"/>
                    </a:cubicBezTo>
                    <a:cubicBezTo>
                      <a:pt x="11" y="8"/>
                      <a:pt x="11" y="8"/>
                      <a:pt x="11" y="8"/>
                    </a:cubicBezTo>
                    <a:cubicBezTo>
                      <a:pt x="11" y="8"/>
                      <a:pt x="12" y="8"/>
                      <a:pt x="12" y="7"/>
                    </a:cubicBezTo>
                    <a:lnTo>
                      <a:pt x="1" y="0"/>
                    </a:lnTo>
                    <a:close/>
                  </a:path>
                </a:pathLst>
              </a:custGeom>
              <a:solidFill>
                <a:srgbClr val="0082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6" name="Freeform 175"/>
              <p:cNvSpPr/>
              <p:nvPr/>
            </p:nvSpPr>
            <p:spPr bwMode="auto">
              <a:xfrm>
                <a:off x="3352" y="1884"/>
                <a:ext cx="94" cy="75"/>
              </a:xfrm>
              <a:custGeom>
                <a:avLst/>
                <a:gdLst>
                  <a:gd name="T0" fmla="*/ 21 w 25"/>
                  <a:gd name="T1" fmla="*/ 10 h 20"/>
                  <a:gd name="T2" fmla="*/ 21 w 25"/>
                  <a:gd name="T3" fmla="*/ 10 h 20"/>
                  <a:gd name="T4" fmla="*/ 19 w 25"/>
                  <a:gd name="T5" fmla="*/ 11 h 20"/>
                  <a:gd name="T6" fmla="*/ 19 w 25"/>
                  <a:gd name="T7" fmla="*/ 11 h 20"/>
                  <a:gd name="T8" fmla="*/ 17 w 25"/>
                  <a:gd name="T9" fmla="*/ 12 h 20"/>
                  <a:gd name="T10" fmla="*/ 17 w 25"/>
                  <a:gd name="T11" fmla="*/ 13 h 20"/>
                  <a:gd name="T12" fmla="*/ 16 w 25"/>
                  <a:gd name="T13" fmla="*/ 14 h 20"/>
                  <a:gd name="T14" fmla="*/ 15 w 25"/>
                  <a:gd name="T15" fmla="*/ 14 h 20"/>
                  <a:gd name="T16" fmla="*/ 15 w 25"/>
                  <a:gd name="T17" fmla="*/ 15 h 20"/>
                  <a:gd name="T18" fmla="*/ 14 w 25"/>
                  <a:gd name="T19" fmla="*/ 16 h 20"/>
                  <a:gd name="T20" fmla="*/ 13 w 25"/>
                  <a:gd name="T21" fmla="*/ 18 h 20"/>
                  <a:gd name="T22" fmla="*/ 12 w 25"/>
                  <a:gd name="T23" fmla="*/ 18 h 20"/>
                  <a:gd name="T24" fmla="*/ 11 w 25"/>
                  <a:gd name="T25" fmla="*/ 20 h 20"/>
                  <a:gd name="T26" fmla="*/ 0 w 25"/>
                  <a:gd name="T27" fmla="*/ 13 h 20"/>
                  <a:gd name="T28" fmla="*/ 1 w 25"/>
                  <a:gd name="T29" fmla="*/ 11 h 20"/>
                  <a:gd name="T30" fmla="*/ 2 w 25"/>
                  <a:gd name="T31" fmla="*/ 10 h 20"/>
                  <a:gd name="T32" fmla="*/ 2 w 25"/>
                  <a:gd name="T33" fmla="*/ 9 h 20"/>
                  <a:gd name="T34" fmla="*/ 3 w 25"/>
                  <a:gd name="T35" fmla="*/ 9 h 20"/>
                  <a:gd name="T36" fmla="*/ 4 w 25"/>
                  <a:gd name="T37" fmla="*/ 8 h 20"/>
                  <a:gd name="T38" fmla="*/ 4 w 25"/>
                  <a:gd name="T39" fmla="*/ 7 h 20"/>
                  <a:gd name="T40" fmla="*/ 4 w 25"/>
                  <a:gd name="T41" fmla="*/ 7 h 20"/>
                  <a:gd name="T42" fmla="*/ 5 w 25"/>
                  <a:gd name="T43" fmla="*/ 7 h 20"/>
                  <a:gd name="T44" fmla="*/ 6 w 25"/>
                  <a:gd name="T45" fmla="*/ 6 h 20"/>
                  <a:gd name="T46" fmla="*/ 6 w 25"/>
                  <a:gd name="T47" fmla="*/ 5 h 20"/>
                  <a:gd name="T48" fmla="*/ 6 w 25"/>
                  <a:gd name="T49" fmla="*/ 5 h 20"/>
                  <a:gd name="T50" fmla="*/ 7 w 25"/>
                  <a:gd name="T51" fmla="*/ 5 h 20"/>
                  <a:gd name="T52" fmla="*/ 8 w 25"/>
                  <a:gd name="T53" fmla="*/ 4 h 20"/>
                  <a:gd name="T54" fmla="*/ 8 w 25"/>
                  <a:gd name="T55" fmla="*/ 4 h 20"/>
                  <a:gd name="T56" fmla="*/ 8 w 25"/>
                  <a:gd name="T57" fmla="*/ 3 h 20"/>
                  <a:gd name="T58" fmla="*/ 9 w 25"/>
                  <a:gd name="T59" fmla="*/ 3 h 20"/>
                  <a:gd name="T60" fmla="*/ 10 w 25"/>
                  <a:gd name="T61" fmla="*/ 2 h 20"/>
                  <a:gd name="T62" fmla="*/ 10 w 25"/>
                  <a:gd name="T63" fmla="*/ 2 h 20"/>
                  <a:gd name="T64" fmla="*/ 10 w 25"/>
                  <a:gd name="T65" fmla="*/ 2 h 20"/>
                  <a:gd name="T66" fmla="*/ 11 w 25"/>
                  <a:gd name="T67" fmla="*/ 2 h 20"/>
                  <a:gd name="T68" fmla="*/ 12 w 25"/>
                  <a:gd name="T69" fmla="*/ 1 h 20"/>
                  <a:gd name="T70" fmla="*/ 12 w 25"/>
                  <a:gd name="T71" fmla="*/ 1 h 20"/>
                  <a:gd name="T72" fmla="*/ 12 w 25"/>
                  <a:gd name="T73" fmla="*/ 1 h 20"/>
                  <a:gd name="T74" fmla="*/ 13 w 25"/>
                  <a:gd name="T75" fmla="*/ 0 h 20"/>
                  <a:gd name="T76" fmla="*/ 13 w 25"/>
                  <a:gd name="T77" fmla="*/ 0 h 20"/>
                  <a:gd name="T78" fmla="*/ 14 w 25"/>
                  <a:gd name="T79" fmla="*/ 0 h 20"/>
                  <a:gd name="T80" fmla="*/ 25 w 25"/>
                  <a:gd name="T81" fmla="*/ 7 h 20"/>
                  <a:gd name="T82" fmla="*/ 23 w 25"/>
                  <a:gd name="T83" fmla="*/ 8 h 20"/>
                  <a:gd name="T84" fmla="*/ 23 w 25"/>
                  <a:gd name="T85" fmla="*/ 8 h 20"/>
                  <a:gd name="T86" fmla="*/ 21 w 25"/>
                  <a:gd name="T8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 h="20">
                    <a:moveTo>
                      <a:pt x="21" y="10"/>
                    </a:moveTo>
                    <a:cubicBezTo>
                      <a:pt x="21" y="10"/>
                      <a:pt x="21" y="10"/>
                      <a:pt x="21" y="10"/>
                    </a:cubicBezTo>
                    <a:cubicBezTo>
                      <a:pt x="20" y="10"/>
                      <a:pt x="20" y="10"/>
                      <a:pt x="19" y="11"/>
                    </a:cubicBezTo>
                    <a:cubicBezTo>
                      <a:pt x="19" y="11"/>
                      <a:pt x="19" y="11"/>
                      <a:pt x="19" y="11"/>
                    </a:cubicBezTo>
                    <a:cubicBezTo>
                      <a:pt x="18" y="12"/>
                      <a:pt x="18" y="12"/>
                      <a:pt x="17" y="12"/>
                    </a:cubicBezTo>
                    <a:cubicBezTo>
                      <a:pt x="17" y="13"/>
                      <a:pt x="17" y="13"/>
                      <a:pt x="17" y="13"/>
                    </a:cubicBezTo>
                    <a:cubicBezTo>
                      <a:pt x="17" y="13"/>
                      <a:pt x="16" y="14"/>
                      <a:pt x="16" y="14"/>
                    </a:cubicBezTo>
                    <a:cubicBezTo>
                      <a:pt x="16" y="14"/>
                      <a:pt x="15" y="14"/>
                      <a:pt x="15" y="14"/>
                    </a:cubicBezTo>
                    <a:cubicBezTo>
                      <a:pt x="15" y="15"/>
                      <a:pt x="15" y="15"/>
                      <a:pt x="15" y="15"/>
                    </a:cubicBezTo>
                    <a:cubicBezTo>
                      <a:pt x="14" y="16"/>
                      <a:pt x="14" y="16"/>
                      <a:pt x="14" y="16"/>
                    </a:cubicBezTo>
                    <a:cubicBezTo>
                      <a:pt x="13" y="17"/>
                      <a:pt x="13" y="17"/>
                      <a:pt x="13" y="18"/>
                    </a:cubicBezTo>
                    <a:cubicBezTo>
                      <a:pt x="12" y="18"/>
                      <a:pt x="12" y="18"/>
                      <a:pt x="12" y="18"/>
                    </a:cubicBezTo>
                    <a:cubicBezTo>
                      <a:pt x="12" y="19"/>
                      <a:pt x="11" y="19"/>
                      <a:pt x="11" y="20"/>
                    </a:cubicBezTo>
                    <a:cubicBezTo>
                      <a:pt x="0" y="13"/>
                      <a:pt x="0" y="13"/>
                      <a:pt x="0" y="13"/>
                    </a:cubicBezTo>
                    <a:cubicBezTo>
                      <a:pt x="0" y="12"/>
                      <a:pt x="1" y="11"/>
                      <a:pt x="1" y="11"/>
                    </a:cubicBezTo>
                    <a:cubicBezTo>
                      <a:pt x="1" y="11"/>
                      <a:pt x="2" y="10"/>
                      <a:pt x="2" y="10"/>
                    </a:cubicBezTo>
                    <a:cubicBezTo>
                      <a:pt x="2" y="10"/>
                      <a:pt x="2" y="9"/>
                      <a:pt x="2" y="9"/>
                    </a:cubicBezTo>
                    <a:cubicBezTo>
                      <a:pt x="3" y="9"/>
                      <a:pt x="3" y="9"/>
                      <a:pt x="3" y="9"/>
                    </a:cubicBezTo>
                    <a:cubicBezTo>
                      <a:pt x="3" y="9"/>
                      <a:pt x="3" y="8"/>
                      <a:pt x="4" y="8"/>
                    </a:cubicBezTo>
                    <a:cubicBezTo>
                      <a:pt x="4" y="8"/>
                      <a:pt x="4" y="7"/>
                      <a:pt x="4" y="7"/>
                    </a:cubicBezTo>
                    <a:cubicBezTo>
                      <a:pt x="4" y="7"/>
                      <a:pt x="4" y="7"/>
                      <a:pt x="4" y="7"/>
                    </a:cubicBezTo>
                    <a:cubicBezTo>
                      <a:pt x="5" y="7"/>
                      <a:pt x="5" y="7"/>
                      <a:pt x="5" y="7"/>
                    </a:cubicBezTo>
                    <a:cubicBezTo>
                      <a:pt x="5" y="6"/>
                      <a:pt x="5" y="6"/>
                      <a:pt x="6" y="6"/>
                    </a:cubicBezTo>
                    <a:cubicBezTo>
                      <a:pt x="6" y="6"/>
                      <a:pt x="6" y="6"/>
                      <a:pt x="6" y="5"/>
                    </a:cubicBezTo>
                    <a:cubicBezTo>
                      <a:pt x="6" y="5"/>
                      <a:pt x="6" y="5"/>
                      <a:pt x="6" y="5"/>
                    </a:cubicBezTo>
                    <a:cubicBezTo>
                      <a:pt x="7" y="5"/>
                      <a:pt x="7" y="5"/>
                      <a:pt x="7" y="5"/>
                    </a:cubicBezTo>
                    <a:cubicBezTo>
                      <a:pt x="7" y="4"/>
                      <a:pt x="8" y="4"/>
                      <a:pt x="8" y="4"/>
                    </a:cubicBezTo>
                    <a:cubicBezTo>
                      <a:pt x="8" y="4"/>
                      <a:pt x="8" y="4"/>
                      <a:pt x="8" y="4"/>
                    </a:cubicBezTo>
                    <a:cubicBezTo>
                      <a:pt x="8" y="4"/>
                      <a:pt x="8" y="4"/>
                      <a:pt x="8" y="3"/>
                    </a:cubicBezTo>
                    <a:cubicBezTo>
                      <a:pt x="9" y="3"/>
                      <a:pt x="9" y="3"/>
                      <a:pt x="9" y="3"/>
                    </a:cubicBezTo>
                    <a:cubicBezTo>
                      <a:pt x="9" y="3"/>
                      <a:pt x="10" y="2"/>
                      <a:pt x="10" y="2"/>
                    </a:cubicBezTo>
                    <a:cubicBezTo>
                      <a:pt x="10" y="2"/>
                      <a:pt x="10" y="2"/>
                      <a:pt x="10" y="2"/>
                    </a:cubicBezTo>
                    <a:cubicBezTo>
                      <a:pt x="10" y="2"/>
                      <a:pt x="10" y="2"/>
                      <a:pt x="10" y="2"/>
                    </a:cubicBezTo>
                    <a:cubicBezTo>
                      <a:pt x="10" y="2"/>
                      <a:pt x="11" y="2"/>
                      <a:pt x="11" y="2"/>
                    </a:cubicBezTo>
                    <a:cubicBezTo>
                      <a:pt x="11" y="1"/>
                      <a:pt x="12" y="1"/>
                      <a:pt x="12" y="1"/>
                    </a:cubicBezTo>
                    <a:cubicBezTo>
                      <a:pt x="12" y="1"/>
                      <a:pt x="12" y="1"/>
                      <a:pt x="12" y="1"/>
                    </a:cubicBezTo>
                    <a:cubicBezTo>
                      <a:pt x="12" y="1"/>
                      <a:pt x="12" y="1"/>
                      <a:pt x="12" y="1"/>
                    </a:cubicBezTo>
                    <a:cubicBezTo>
                      <a:pt x="12" y="1"/>
                      <a:pt x="13" y="1"/>
                      <a:pt x="13" y="0"/>
                    </a:cubicBezTo>
                    <a:cubicBezTo>
                      <a:pt x="13" y="0"/>
                      <a:pt x="13" y="0"/>
                      <a:pt x="13" y="0"/>
                    </a:cubicBezTo>
                    <a:cubicBezTo>
                      <a:pt x="13" y="0"/>
                      <a:pt x="14" y="0"/>
                      <a:pt x="14" y="0"/>
                    </a:cubicBezTo>
                    <a:cubicBezTo>
                      <a:pt x="25" y="7"/>
                      <a:pt x="25" y="7"/>
                      <a:pt x="25" y="7"/>
                    </a:cubicBezTo>
                    <a:cubicBezTo>
                      <a:pt x="24" y="8"/>
                      <a:pt x="24" y="8"/>
                      <a:pt x="23" y="8"/>
                    </a:cubicBezTo>
                    <a:cubicBezTo>
                      <a:pt x="23" y="8"/>
                      <a:pt x="23" y="8"/>
                      <a:pt x="23" y="8"/>
                    </a:cubicBezTo>
                    <a:cubicBezTo>
                      <a:pt x="22" y="9"/>
                      <a:pt x="22" y="9"/>
                      <a:pt x="21" y="10"/>
                    </a:cubicBezTo>
                    <a:close/>
                  </a:path>
                </a:pathLst>
              </a:custGeom>
              <a:solidFill>
                <a:srgbClr val="1C82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7" name="Freeform 176"/>
              <p:cNvSpPr/>
              <p:nvPr/>
            </p:nvSpPr>
            <p:spPr bwMode="auto">
              <a:xfrm>
                <a:off x="3393" y="1910"/>
                <a:ext cx="57" cy="87"/>
              </a:xfrm>
              <a:custGeom>
                <a:avLst/>
                <a:gdLst>
                  <a:gd name="T0" fmla="*/ 14 w 15"/>
                  <a:gd name="T1" fmla="*/ 0 h 23"/>
                  <a:gd name="T2" fmla="*/ 0 w 15"/>
                  <a:gd name="T3" fmla="*/ 13 h 23"/>
                  <a:gd name="T4" fmla="*/ 15 w 15"/>
                  <a:gd name="T5" fmla="*/ 23 h 23"/>
                  <a:gd name="T6" fmla="*/ 15 w 15"/>
                  <a:gd name="T7" fmla="*/ 23 h 23"/>
                  <a:gd name="T8" fmla="*/ 14 w 15"/>
                  <a:gd name="T9" fmla="*/ 0 h 23"/>
                </a:gdLst>
                <a:ahLst/>
                <a:cxnLst>
                  <a:cxn ang="0">
                    <a:pos x="T0" y="T1"/>
                  </a:cxn>
                  <a:cxn ang="0">
                    <a:pos x="T2" y="T3"/>
                  </a:cxn>
                  <a:cxn ang="0">
                    <a:pos x="T4" y="T5"/>
                  </a:cxn>
                  <a:cxn ang="0">
                    <a:pos x="T6" y="T7"/>
                  </a:cxn>
                  <a:cxn ang="0">
                    <a:pos x="T8" y="T9"/>
                  </a:cxn>
                </a:cxnLst>
                <a:rect l="0" t="0" r="r" b="b"/>
                <a:pathLst>
                  <a:path w="15" h="23">
                    <a:moveTo>
                      <a:pt x="14" y="0"/>
                    </a:moveTo>
                    <a:cubicBezTo>
                      <a:pt x="9" y="3"/>
                      <a:pt x="3" y="8"/>
                      <a:pt x="0" y="13"/>
                    </a:cubicBezTo>
                    <a:cubicBezTo>
                      <a:pt x="15" y="23"/>
                      <a:pt x="15" y="23"/>
                      <a:pt x="15" y="23"/>
                    </a:cubicBezTo>
                    <a:cubicBezTo>
                      <a:pt x="15" y="23"/>
                      <a:pt x="15" y="23"/>
                      <a:pt x="15" y="23"/>
                    </a:cubicBezTo>
                    <a:lnTo>
                      <a:pt x="14" y="0"/>
                    </a:lnTo>
                    <a:close/>
                  </a:path>
                </a:pathLst>
              </a:custGeom>
              <a:solidFill>
                <a:srgbClr val="009F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8" name="Freeform 177"/>
              <p:cNvSpPr/>
              <p:nvPr/>
            </p:nvSpPr>
            <p:spPr bwMode="auto">
              <a:xfrm>
                <a:off x="4560" y="2742"/>
                <a:ext cx="531" cy="343"/>
              </a:xfrm>
              <a:custGeom>
                <a:avLst/>
                <a:gdLst>
                  <a:gd name="T0" fmla="*/ 5 w 141"/>
                  <a:gd name="T1" fmla="*/ 30 h 91"/>
                  <a:gd name="T2" fmla="*/ 1 w 141"/>
                  <a:gd name="T3" fmla="*/ 17 h 91"/>
                  <a:gd name="T4" fmla="*/ 4 w 141"/>
                  <a:gd name="T5" fmla="*/ 0 h 91"/>
                  <a:gd name="T6" fmla="*/ 141 w 141"/>
                  <a:gd name="T7" fmla="*/ 71 h 91"/>
                  <a:gd name="T8" fmla="*/ 114 w 141"/>
                  <a:gd name="T9" fmla="*/ 91 h 91"/>
                  <a:gd name="T10" fmla="*/ 5 w 141"/>
                  <a:gd name="T11" fmla="*/ 30 h 91"/>
                </a:gdLst>
                <a:ahLst/>
                <a:cxnLst>
                  <a:cxn ang="0">
                    <a:pos x="T0" y="T1"/>
                  </a:cxn>
                  <a:cxn ang="0">
                    <a:pos x="T2" y="T3"/>
                  </a:cxn>
                  <a:cxn ang="0">
                    <a:pos x="T4" y="T5"/>
                  </a:cxn>
                  <a:cxn ang="0">
                    <a:pos x="T6" y="T7"/>
                  </a:cxn>
                  <a:cxn ang="0">
                    <a:pos x="T8" y="T9"/>
                  </a:cxn>
                  <a:cxn ang="0">
                    <a:pos x="T10" y="T11"/>
                  </a:cxn>
                </a:cxnLst>
                <a:rect l="0" t="0" r="r" b="b"/>
                <a:pathLst>
                  <a:path w="141" h="91">
                    <a:moveTo>
                      <a:pt x="5" y="30"/>
                    </a:moveTo>
                    <a:cubicBezTo>
                      <a:pt x="5" y="30"/>
                      <a:pt x="2" y="26"/>
                      <a:pt x="1" y="17"/>
                    </a:cubicBezTo>
                    <a:cubicBezTo>
                      <a:pt x="0" y="4"/>
                      <a:pt x="4" y="0"/>
                      <a:pt x="4" y="0"/>
                    </a:cubicBezTo>
                    <a:cubicBezTo>
                      <a:pt x="141" y="71"/>
                      <a:pt x="141" y="71"/>
                      <a:pt x="141" y="71"/>
                    </a:cubicBezTo>
                    <a:cubicBezTo>
                      <a:pt x="114" y="91"/>
                      <a:pt x="114" y="91"/>
                      <a:pt x="114" y="91"/>
                    </a:cubicBezTo>
                    <a:lnTo>
                      <a:pt x="5" y="30"/>
                    </a:ln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9" name="Freeform 178"/>
              <p:cNvSpPr/>
              <p:nvPr/>
            </p:nvSpPr>
            <p:spPr bwMode="auto">
              <a:xfrm>
                <a:off x="4575" y="2531"/>
                <a:ext cx="783" cy="444"/>
              </a:xfrm>
              <a:custGeom>
                <a:avLst/>
                <a:gdLst>
                  <a:gd name="T0" fmla="*/ 377 w 783"/>
                  <a:gd name="T1" fmla="*/ 0 h 444"/>
                  <a:gd name="T2" fmla="*/ 0 w 783"/>
                  <a:gd name="T3" fmla="*/ 211 h 444"/>
                  <a:gd name="T4" fmla="*/ 411 w 783"/>
                  <a:gd name="T5" fmla="*/ 444 h 444"/>
                  <a:gd name="T6" fmla="*/ 783 w 783"/>
                  <a:gd name="T7" fmla="*/ 222 h 444"/>
                  <a:gd name="T8" fmla="*/ 377 w 783"/>
                  <a:gd name="T9" fmla="*/ 0 h 444"/>
                </a:gdLst>
                <a:ahLst/>
                <a:cxnLst>
                  <a:cxn ang="0">
                    <a:pos x="T0" y="T1"/>
                  </a:cxn>
                  <a:cxn ang="0">
                    <a:pos x="T2" y="T3"/>
                  </a:cxn>
                  <a:cxn ang="0">
                    <a:pos x="T4" y="T5"/>
                  </a:cxn>
                  <a:cxn ang="0">
                    <a:pos x="T6" y="T7"/>
                  </a:cxn>
                  <a:cxn ang="0">
                    <a:pos x="T8" y="T9"/>
                  </a:cxn>
                </a:cxnLst>
                <a:rect l="0" t="0" r="r" b="b"/>
                <a:pathLst>
                  <a:path w="783" h="444">
                    <a:moveTo>
                      <a:pt x="377" y="0"/>
                    </a:moveTo>
                    <a:lnTo>
                      <a:pt x="0" y="211"/>
                    </a:lnTo>
                    <a:lnTo>
                      <a:pt x="411" y="444"/>
                    </a:lnTo>
                    <a:lnTo>
                      <a:pt x="783" y="222"/>
                    </a:lnTo>
                    <a:lnTo>
                      <a:pt x="377" y="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0" name="Freeform 179"/>
              <p:cNvSpPr/>
              <p:nvPr/>
            </p:nvSpPr>
            <p:spPr bwMode="auto">
              <a:xfrm>
                <a:off x="4967" y="2753"/>
                <a:ext cx="395" cy="332"/>
              </a:xfrm>
              <a:custGeom>
                <a:avLst/>
                <a:gdLst>
                  <a:gd name="T0" fmla="*/ 104 w 105"/>
                  <a:gd name="T1" fmla="*/ 4 h 88"/>
                  <a:gd name="T2" fmla="*/ 6 w 105"/>
                  <a:gd name="T3" fmla="*/ 61 h 88"/>
                  <a:gd name="T4" fmla="*/ 4 w 105"/>
                  <a:gd name="T5" fmla="*/ 73 h 88"/>
                  <a:gd name="T6" fmla="*/ 7 w 105"/>
                  <a:gd name="T7" fmla="*/ 83 h 88"/>
                  <a:gd name="T8" fmla="*/ 105 w 105"/>
                  <a:gd name="T9" fmla="*/ 25 h 88"/>
                  <a:gd name="T10" fmla="*/ 105 w 105"/>
                  <a:gd name="T11" fmla="*/ 30 h 88"/>
                  <a:gd name="T12" fmla="*/ 6 w 105"/>
                  <a:gd name="T13" fmla="*/ 88 h 88"/>
                  <a:gd name="T14" fmla="*/ 1 w 105"/>
                  <a:gd name="T15" fmla="*/ 73 h 88"/>
                  <a:gd name="T16" fmla="*/ 3 w 105"/>
                  <a:gd name="T17" fmla="*/ 59 h 88"/>
                  <a:gd name="T18" fmla="*/ 104 w 105"/>
                  <a:gd name="T19" fmla="*/ 0 h 88"/>
                  <a:gd name="T20" fmla="*/ 104 w 105"/>
                  <a:gd name="T21" fmla="*/ 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88">
                    <a:moveTo>
                      <a:pt x="104" y="4"/>
                    </a:moveTo>
                    <a:cubicBezTo>
                      <a:pt x="6" y="61"/>
                      <a:pt x="6" y="61"/>
                      <a:pt x="6" y="61"/>
                    </a:cubicBezTo>
                    <a:cubicBezTo>
                      <a:pt x="5" y="64"/>
                      <a:pt x="4" y="67"/>
                      <a:pt x="4" y="73"/>
                    </a:cubicBezTo>
                    <a:cubicBezTo>
                      <a:pt x="5" y="77"/>
                      <a:pt x="6" y="80"/>
                      <a:pt x="7" y="83"/>
                    </a:cubicBezTo>
                    <a:cubicBezTo>
                      <a:pt x="105" y="25"/>
                      <a:pt x="105" y="25"/>
                      <a:pt x="105" y="25"/>
                    </a:cubicBezTo>
                    <a:cubicBezTo>
                      <a:pt x="105" y="30"/>
                      <a:pt x="105" y="30"/>
                      <a:pt x="105" y="30"/>
                    </a:cubicBezTo>
                    <a:cubicBezTo>
                      <a:pt x="6" y="88"/>
                      <a:pt x="6" y="88"/>
                      <a:pt x="6" y="88"/>
                    </a:cubicBezTo>
                    <a:cubicBezTo>
                      <a:pt x="6" y="88"/>
                      <a:pt x="2" y="82"/>
                      <a:pt x="1" y="73"/>
                    </a:cubicBezTo>
                    <a:cubicBezTo>
                      <a:pt x="0" y="65"/>
                      <a:pt x="3" y="59"/>
                      <a:pt x="3" y="59"/>
                    </a:cubicBezTo>
                    <a:cubicBezTo>
                      <a:pt x="104" y="0"/>
                      <a:pt x="104" y="0"/>
                      <a:pt x="104" y="0"/>
                    </a:cubicBezTo>
                    <a:lnTo>
                      <a:pt x="104" y="4"/>
                    </a:ln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1" name="Freeform 180"/>
              <p:cNvSpPr/>
              <p:nvPr/>
            </p:nvSpPr>
            <p:spPr bwMode="auto">
              <a:xfrm>
                <a:off x="4993" y="2844"/>
                <a:ext cx="369" cy="222"/>
              </a:xfrm>
              <a:custGeom>
                <a:avLst/>
                <a:gdLst>
                  <a:gd name="T0" fmla="*/ 98 w 98"/>
                  <a:gd name="T1" fmla="*/ 1 h 59"/>
                  <a:gd name="T2" fmla="*/ 0 w 98"/>
                  <a:gd name="T3" fmla="*/ 59 h 59"/>
                  <a:gd name="T4" fmla="*/ 0 w 98"/>
                  <a:gd name="T5" fmla="*/ 57 h 59"/>
                  <a:gd name="T6" fmla="*/ 98 w 98"/>
                  <a:gd name="T7" fmla="*/ 0 h 59"/>
                  <a:gd name="T8" fmla="*/ 98 w 98"/>
                  <a:gd name="T9" fmla="*/ 1 h 59"/>
                </a:gdLst>
                <a:ahLst/>
                <a:cxnLst>
                  <a:cxn ang="0">
                    <a:pos x="T0" y="T1"/>
                  </a:cxn>
                  <a:cxn ang="0">
                    <a:pos x="T2" y="T3"/>
                  </a:cxn>
                  <a:cxn ang="0">
                    <a:pos x="T4" y="T5"/>
                  </a:cxn>
                  <a:cxn ang="0">
                    <a:pos x="T6" y="T7"/>
                  </a:cxn>
                  <a:cxn ang="0">
                    <a:pos x="T8" y="T9"/>
                  </a:cxn>
                </a:cxnLst>
                <a:rect l="0" t="0" r="r" b="b"/>
                <a:pathLst>
                  <a:path w="98" h="59">
                    <a:moveTo>
                      <a:pt x="98" y="1"/>
                    </a:moveTo>
                    <a:cubicBezTo>
                      <a:pt x="0" y="59"/>
                      <a:pt x="0" y="59"/>
                      <a:pt x="0" y="59"/>
                    </a:cubicBezTo>
                    <a:cubicBezTo>
                      <a:pt x="0" y="58"/>
                      <a:pt x="0" y="58"/>
                      <a:pt x="0" y="57"/>
                    </a:cubicBezTo>
                    <a:cubicBezTo>
                      <a:pt x="98" y="0"/>
                      <a:pt x="98" y="0"/>
                      <a:pt x="98" y="0"/>
                    </a:cubicBezTo>
                    <a:lnTo>
                      <a:pt x="98" y="1"/>
                    </a:lnTo>
                    <a:close/>
                  </a:path>
                </a:pathLst>
              </a:custGeom>
              <a:solidFill>
                <a:srgbClr val="F972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2" name="Freeform 181"/>
              <p:cNvSpPr/>
              <p:nvPr/>
            </p:nvSpPr>
            <p:spPr bwMode="auto">
              <a:xfrm>
                <a:off x="4982" y="2768"/>
                <a:ext cx="380" cy="290"/>
              </a:xfrm>
              <a:custGeom>
                <a:avLst/>
                <a:gdLst>
                  <a:gd name="T0" fmla="*/ 101 w 101"/>
                  <a:gd name="T1" fmla="*/ 20 h 77"/>
                  <a:gd name="T2" fmla="*/ 3 w 101"/>
                  <a:gd name="T3" fmla="*/ 77 h 77"/>
                  <a:gd name="T4" fmla="*/ 0 w 101"/>
                  <a:gd name="T5" fmla="*/ 69 h 77"/>
                  <a:gd name="T6" fmla="*/ 2 w 101"/>
                  <a:gd name="T7" fmla="*/ 57 h 77"/>
                  <a:gd name="T8" fmla="*/ 100 w 101"/>
                  <a:gd name="T9" fmla="*/ 0 h 77"/>
                  <a:gd name="T10" fmla="*/ 101 w 101"/>
                  <a:gd name="T11" fmla="*/ 20 h 77"/>
                </a:gdLst>
                <a:ahLst/>
                <a:cxnLst>
                  <a:cxn ang="0">
                    <a:pos x="T0" y="T1"/>
                  </a:cxn>
                  <a:cxn ang="0">
                    <a:pos x="T2" y="T3"/>
                  </a:cxn>
                  <a:cxn ang="0">
                    <a:pos x="T4" y="T5"/>
                  </a:cxn>
                  <a:cxn ang="0">
                    <a:pos x="T6" y="T7"/>
                  </a:cxn>
                  <a:cxn ang="0">
                    <a:pos x="T8" y="T9"/>
                  </a:cxn>
                  <a:cxn ang="0">
                    <a:pos x="T10" y="T11"/>
                  </a:cxn>
                </a:cxnLst>
                <a:rect l="0" t="0" r="r" b="b"/>
                <a:pathLst>
                  <a:path w="101" h="77">
                    <a:moveTo>
                      <a:pt x="101" y="20"/>
                    </a:moveTo>
                    <a:cubicBezTo>
                      <a:pt x="3" y="77"/>
                      <a:pt x="3" y="77"/>
                      <a:pt x="3" y="77"/>
                    </a:cubicBezTo>
                    <a:cubicBezTo>
                      <a:pt x="2" y="75"/>
                      <a:pt x="1" y="72"/>
                      <a:pt x="0" y="69"/>
                    </a:cubicBezTo>
                    <a:cubicBezTo>
                      <a:pt x="0" y="63"/>
                      <a:pt x="0" y="60"/>
                      <a:pt x="2" y="57"/>
                    </a:cubicBezTo>
                    <a:cubicBezTo>
                      <a:pt x="100" y="0"/>
                      <a:pt x="100" y="0"/>
                      <a:pt x="100" y="0"/>
                    </a:cubicBezTo>
                    <a:lnTo>
                      <a:pt x="101"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3" name="Freeform 182"/>
              <p:cNvSpPr/>
              <p:nvPr/>
            </p:nvSpPr>
            <p:spPr bwMode="auto">
              <a:xfrm>
                <a:off x="4903" y="2652"/>
                <a:ext cx="395" cy="271"/>
              </a:xfrm>
              <a:custGeom>
                <a:avLst/>
                <a:gdLst>
                  <a:gd name="T0" fmla="*/ 102 w 105"/>
                  <a:gd name="T1" fmla="*/ 24 h 72"/>
                  <a:gd name="T2" fmla="*/ 105 w 105"/>
                  <a:gd name="T3" fmla="*/ 13 h 72"/>
                  <a:gd name="T4" fmla="*/ 103 w 105"/>
                  <a:gd name="T5" fmla="*/ 0 h 72"/>
                  <a:gd name="T6" fmla="*/ 0 w 105"/>
                  <a:gd name="T7" fmla="*/ 58 h 72"/>
                  <a:gd name="T8" fmla="*/ 21 w 105"/>
                  <a:gd name="T9" fmla="*/ 72 h 72"/>
                  <a:gd name="T10" fmla="*/ 102 w 105"/>
                  <a:gd name="T11" fmla="*/ 24 h 72"/>
                </a:gdLst>
                <a:ahLst/>
                <a:cxnLst>
                  <a:cxn ang="0">
                    <a:pos x="T0" y="T1"/>
                  </a:cxn>
                  <a:cxn ang="0">
                    <a:pos x="T2" y="T3"/>
                  </a:cxn>
                  <a:cxn ang="0">
                    <a:pos x="T4" y="T5"/>
                  </a:cxn>
                  <a:cxn ang="0">
                    <a:pos x="T6" y="T7"/>
                  </a:cxn>
                  <a:cxn ang="0">
                    <a:pos x="T8" y="T9"/>
                  </a:cxn>
                  <a:cxn ang="0">
                    <a:pos x="T10" y="T11"/>
                  </a:cxn>
                </a:cxnLst>
                <a:rect l="0" t="0" r="r" b="b"/>
                <a:pathLst>
                  <a:path w="105" h="72">
                    <a:moveTo>
                      <a:pt x="102" y="24"/>
                    </a:moveTo>
                    <a:cubicBezTo>
                      <a:pt x="102" y="24"/>
                      <a:pt x="104" y="18"/>
                      <a:pt x="105" y="13"/>
                    </a:cubicBezTo>
                    <a:cubicBezTo>
                      <a:pt x="105" y="8"/>
                      <a:pt x="103" y="0"/>
                      <a:pt x="103" y="0"/>
                    </a:cubicBezTo>
                    <a:cubicBezTo>
                      <a:pt x="0" y="58"/>
                      <a:pt x="0" y="58"/>
                      <a:pt x="0" y="58"/>
                    </a:cubicBezTo>
                    <a:cubicBezTo>
                      <a:pt x="21" y="72"/>
                      <a:pt x="21" y="72"/>
                      <a:pt x="21" y="72"/>
                    </a:cubicBezTo>
                    <a:lnTo>
                      <a:pt x="102" y="24"/>
                    </a:ln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4" name="Freeform 183"/>
              <p:cNvSpPr/>
              <p:nvPr/>
            </p:nvSpPr>
            <p:spPr bwMode="auto">
              <a:xfrm>
                <a:off x="4703" y="2494"/>
                <a:ext cx="588" cy="338"/>
              </a:xfrm>
              <a:custGeom>
                <a:avLst/>
                <a:gdLst>
                  <a:gd name="T0" fmla="*/ 298 w 588"/>
                  <a:gd name="T1" fmla="*/ 0 h 338"/>
                  <a:gd name="T2" fmla="*/ 588 w 588"/>
                  <a:gd name="T3" fmla="*/ 154 h 338"/>
                  <a:gd name="T4" fmla="*/ 283 w 588"/>
                  <a:gd name="T5" fmla="*/ 338 h 338"/>
                  <a:gd name="T6" fmla="*/ 0 w 588"/>
                  <a:gd name="T7" fmla="*/ 180 h 338"/>
                  <a:gd name="T8" fmla="*/ 298 w 588"/>
                  <a:gd name="T9" fmla="*/ 0 h 338"/>
                </a:gdLst>
                <a:ahLst/>
                <a:cxnLst>
                  <a:cxn ang="0">
                    <a:pos x="T0" y="T1"/>
                  </a:cxn>
                  <a:cxn ang="0">
                    <a:pos x="T2" y="T3"/>
                  </a:cxn>
                  <a:cxn ang="0">
                    <a:pos x="T4" y="T5"/>
                  </a:cxn>
                  <a:cxn ang="0">
                    <a:pos x="T6" y="T7"/>
                  </a:cxn>
                  <a:cxn ang="0">
                    <a:pos x="T8" y="T9"/>
                  </a:cxn>
                </a:cxnLst>
                <a:rect l="0" t="0" r="r" b="b"/>
                <a:pathLst>
                  <a:path w="588" h="338">
                    <a:moveTo>
                      <a:pt x="298" y="0"/>
                    </a:moveTo>
                    <a:lnTo>
                      <a:pt x="588" y="154"/>
                    </a:lnTo>
                    <a:lnTo>
                      <a:pt x="283" y="338"/>
                    </a:lnTo>
                    <a:lnTo>
                      <a:pt x="0" y="180"/>
                    </a:lnTo>
                    <a:lnTo>
                      <a:pt x="298" y="0"/>
                    </a:lnTo>
                    <a:close/>
                  </a:path>
                </a:pathLst>
              </a:custGeom>
              <a:solidFill>
                <a:srgbClr val="2B6E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5" name="Freeform 184"/>
              <p:cNvSpPr/>
              <p:nvPr/>
            </p:nvSpPr>
            <p:spPr bwMode="auto">
              <a:xfrm>
                <a:off x="4696" y="2674"/>
                <a:ext cx="301" cy="249"/>
              </a:xfrm>
              <a:custGeom>
                <a:avLst/>
                <a:gdLst>
                  <a:gd name="T0" fmla="*/ 2 w 80"/>
                  <a:gd name="T1" fmla="*/ 3 h 66"/>
                  <a:gd name="T2" fmla="*/ 76 w 80"/>
                  <a:gd name="T3" fmla="*/ 43 h 66"/>
                  <a:gd name="T4" fmla="*/ 77 w 80"/>
                  <a:gd name="T5" fmla="*/ 55 h 66"/>
                  <a:gd name="T6" fmla="*/ 75 w 80"/>
                  <a:gd name="T7" fmla="*/ 62 h 66"/>
                  <a:gd name="T8" fmla="*/ 1 w 80"/>
                  <a:gd name="T9" fmla="*/ 21 h 66"/>
                  <a:gd name="T10" fmla="*/ 0 w 80"/>
                  <a:gd name="T11" fmla="*/ 24 h 66"/>
                  <a:gd name="T12" fmla="*/ 76 w 80"/>
                  <a:gd name="T13" fmla="*/ 66 h 66"/>
                  <a:gd name="T14" fmla="*/ 80 w 80"/>
                  <a:gd name="T15" fmla="*/ 55 h 66"/>
                  <a:gd name="T16" fmla="*/ 78 w 80"/>
                  <a:gd name="T17" fmla="*/ 41 h 66"/>
                  <a:gd name="T18" fmla="*/ 2 w 80"/>
                  <a:gd name="T19" fmla="*/ 0 h 66"/>
                  <a:gd name="T20" fmla="*/ 2 w 80"/>
                  <a:gd name="T21" fmla="*/ 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66">
                    <a:moveTo>
                      <a:pt x="2" y="3"/>
                    </a:moveTo>
                    <a:cubicBezTo>
                      <a:pt x="76" y="43"/>
                      <a:pt x="76" y="43"/>
                      <a:pt x="76" y="43"/>
                    </a:cubicBezTo>
                    <a:cubicBezTo>
                      <a:pt x="76" y="45"/>
                      <a:pt x="78" y="50"/>
                      <a:pt x="77" y="55"/>
                    </a:cubicBezTo>
                    <a:cubicBezTo>
                      <a:pt x="77" y="58"/>
                      <a:pt x="76" y="61"/>
                      <a:pt x="75" y="62"/>
                    </a:cubicBezTo>
                    <a:cubicBezTo>
                      <a:pt x="1" y="21"/>
                      <a:pt x="1" y="21"/>
                      <a:pt x="1" y="21"/>
                    </a:cubicBezTo>
                    <a:cubicBezTo>
                      <a:pt x="0" y="24"/>
                      <a:pt x="0" y="24"/>
                      <a:pt x="0" y="24"/>
                    </a:cubicBezTo>
                    <a:cubicBezTo>
                      <a:pt x="76" y="66"/>
                      <a:pt x="76" y="66"/>
                      <a:pt x="76" y="66"/>
                    </a:cubicBezTo>
                    <a:cubicBezTo>
                      <a:pt x="76" y="66"/>
                      <a:pt x="79" y="62"/>
                      <a:pt x="80" y="55"/>
                    </a:cubicBezTo>
                    <a:cubicBezTo>
                      <a:pt x="80" y="49"/>
                      <a:pt x="78" y="41"/>
                      <a:pt x="78" y="41"/>
                    </a:cubicBezTo>
                    <a:cubicBezTo>
                      <a:pt x="2" y="0"/>
                      <a:pt x="2" y="0"/>
                      <a:pt x="2" y="0"/>
                    </a:cubicBezTo>
                    <a:lnTo>
                      <a:pt x="2" y="3"/>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6" name="Freeform 185"/>
              <p:cNvSpPr/>
              <p:nvPr/>
            </p:nvSpPr>
            <p:spPr bwMode="auto">
              <a:xfrm>
                <a:off x="4700" y="2750"/>
                <a:ext cx="282" cy="158"/>
              </a:xfrm>
              <a:custGeom>
                <a:avLst/>
                <a:gdLst>
                  <a:gd name="T0" fmla="*/ 0 w 75"/>
                  <a:gd name="T1" fmla="*/ 1 h 42"/>
                  <a:gd name="T2" fmla="*/ 74 w 75"/>
                  <a:gd name="T3" fmla="*/ 42 h 42"/>
                  <a:gd name="T4" fmla="*/ 75 w 75"/>
                  <a:gd name="T5" fmla="*/ 41 h 42"/>
                  <a:gd name="T6" fmla="*/ 0 w 75"/>
                  <a:gd name="T7" fmla="*/ 0 h 42"/>
                  <a:gd name="T8" fmla="*/ 0 w 75"/>
                  <a:gd name="T9" fmla="*/ 1 h 42"/>
                </a:gdLst>
                <a:ahLst/>
                <a:cxnLst>
                  <a:cxn ang="0">
                    <a:pos x="T0" y="T1"/>
                  </a:cxn>
                  <a:cxn ang="0">
                    <a:pos x="T2" y="T3"/>
                  </a:cxn>
                  <a:cxn ang="0">
                    <a:pos x="T4" y="T5"/>
                  </a:cxn>
                  <a:cxn ang="0">
                    <a:pos x="T6" y="T7"/>
                  </a:cxn>
                  <a:cxn ang="0">
                    <a:pos x="T8" y="T9"/>
                  </a:cxn>
                </a:cxnLst>
                <a:rect l="0" t="0" r="r" b="b"/>
                <a:pathLst>
                  <a:path w="75" h="42">
                    <a:moveTo>
                      <a:pt x="0" y="1"/>
                    </a:moveTo>
                    <a:cubicBezTo>
                      <a:pt x="74" y="42"/>
                      <a:pt x="74" y="42"/>
                      <a:pt x="74" y="42"/>
                    </a:cubicBezTo>
                    <a:cubicBezTo>
                      <a:pt x="74" y="42"/>
                      <a:pt x="74" y="42"/>
                      <a:pt x="75" y="41"/>
                    </a:cubicBezTo>
                    <a:cubicBezTo>
                      <a:pt x="0" y="0"/>
                      <a:pt x="0" y="0"/>
                      <a:pt x="0" y="0"/>
                    </a:cubicBezTo>
                    <a:lnTo>
                      <a:pt x="0" y="1"/>
                    </a:ln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7" name="Freeform 186"/>
              <p:cNvSpPr/>
              <p:nvPr/>
            </p:nvSpPr>
            <p:spPr bwMode="auto">
              <a:xfrm>
                <a:off x="4696" y="2678"/>
                <a:ext cx="290" cy="218"/>
              </a:xfrm>
              <a:custGeom>
                <a:avLst/>
                <a:gdLst>
                  <a:gd name="T0" fmla="*/ 0 w 77"/>
                  <a:gd name="T1" fmla="*/ 17 h 58"/>
                  <a:gd name="T2" fmla="*/ 75 w 77"/>
                  <a:gd name="T3" fmla="*/ 58 h 58"/>
                  <a:gd name="T4" fmla="*/ 76 w 77"/>
                  <a:gd name="T5" fmla="*/ 52 h 58"/>
                  <a:gd name="T6" fmla="*/ 75 w 77"/>
                  <a:gd name="T7" fmla="*/ 40 h 58"/>
                  <a:gd name="T8" fmla="*/ 1 w 77"/>
                  <a:gd name="T9" fmla="*/ 0 h 58"/>
                  <a:gd name="T10" fmla="*/ 0 w 77"/>
                  <a:gd name="T11" fmla="*/ 17 h 58"/>
                </a:gdLst>
                <a:ahLst/>
                <a:cxnLst>
                  <a:cxn ang="0">
                    <a:pos x="T0" y="T1"/>
                  </a:cxn>
                  <a:cxn ang="0">
                    <a:pos x="T2" y="T3"/>
                  </a:cxn>
                  <a:cxn ang="0">
                    <a:pos x="T4" y="T5"/>
                  </a:cxn>
                  <a:cxn ang="0">
                    <a:pos x="T6" y="T7"/>
                  </a:cxn>
                  <a:cxn ang="0">
                    <a:pos x="T8" y="T9"/>
                  </a:cxn>
                  <a:cxn ang="0">
                    <a:pos x="T10" y="T11"/>
                  </a:cxn>
                </a:cxnLst>
                <a:rect l="0" t="0" r="r" b="b"/>
                <a:pathLst>
                  <a:path w="77" h="58">
                    <a:moveTo>
                      <a:pt x="0" y="17"/>
                    </a:moveTo>
                    <a:cubicBezTo>
                      <a:pt x="75" y="58"/>
                      <a:pt x="75" y="58"/>
                      <a:pt x="75" y="58"/>
                    </a:cubicBezTo>
                    <a:cubicBezTo>
                      <a:pt x="75" y="57"/>
                      <a:pt x="76" y="55"/>
                      <a:pt x="76" y="52"/>
                    </a:cubicBezTo>
                    <a:cubicBezTo>
                      <a:pt x="77" y="47"/>
                      <a:pt x="75" y="42"/>
                      <a:pt x="75" y="40"/>
                    </a:cubicBezTo>
                    <a:cubicBezTo>
                      <a:pt x="1" y="0"/>
                      <a:pt x="1" y="0"/>
                      <a:pt x="1" y="0"/>
                    </a:cubicBez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8" name="Freeform 187"/>
              <p:cNvSpPr/>
              <p:nvPr/>
            </p:nvSpPr>
            <p:spPr bwMode="auto">
              <a:xfrm>
                <a:off x="4703" y="2693"/>
                <a:ext cx="223" cy="124"/>
              </a:xfrm>
              <a:custGeom>
                <a:avLst/>
                <a:gdLst>
                  <a:gd name="T0" fmla="*/ 0 w 223"/>
                  <a:gd name="T1" fmla="*/ 0 h 124"/>
                  <a:gd name="T2" fmla="*/ 0 w 223"/>
                  <a:gd name="T3" fmla="*/ 4 h 124"/>
                  <a:gd name="T4" fmla="*/ 223 w 223"/>
                  <a:gd name="T5" fmla="*/ 124 h 124"/>
                  <a:gd name="T6" fmla="*/ 223 w 223"/>
                  <a:gd name="T7" fmla="*/ 124 h 124"/>
                  <a:gd name="T8" fmla="*/ 0 w 223"/>
                  <a:gd name="T9" fmla="*/ 0 h 124"/>
                </a:gdLst>
                <a:ahLst/>
                <a:cxnLst>
                  <a:cxn ang="0">
                    <a:pos x="T0" y="T1"/>
                  </a:cxn>
                  <a:cxn ang="0">
                    <a:pos x="T2" y="T3"/>
                  </a:cxn>
                  <a:cxn ang="0">
                    <a:pos x="T4" y="T5"/>
                  </a:cxn>
                  <a:cxn ang="0">
                    <a:pos x="T6" y="T7"/>
                  </a:cxn>
                  <a:cxn ang="0">
                    <a:pos x="T8" y="T9"/>
                  </a:cxn>
                </a:cxnLst>
                <a:rect l="0" t="0" r="r" b="b"/>
                <a:pathLst>
                  <a:path w="223" h="124">
                    <a:moveTo>
                      <a:pt x="0" y="0"/>
                    </a:moveTo>
                    <a:lnTo>
                      <a:pt x="0" y="4"/>
                    </a:lnTo>
                    <a:lnTo>
                      <a:pt x="223" y="124"/>
                    </a:lnTo>
                    <a:lnTo>
                      <a:pt x="223" y="124"/>
                    </a:lnTo>
                    <a:lnTo>
                      <a:pt x="0" y="0"/>
                    </a:ln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9" name="Freeform 188"/>
              <p:cNvSpPr/>
              <p:nvPr/>
            </p:nvSpPr>
            <p:spPr bwMode="auto">
              <a:xfrm>
                <a:off x="4700" y="2708"/>
                <a:ext cx="226" cy="128"/>
              </a:xfrm>
              <a:custGeom>
                <a:avLst/>
                <a:gdLst>
                  <a:gd name="T0" fmla="*/ 3 w 226"/>
                  <a:gd name="T1" fmla="*/ 0 h 128"/>
                  <a:gd name="T2" fmla="*/ 0 w 226"/>
                  <a:gd name="T3" fmla="*/ 4 h 128"/>
                  <a:gd name="T4" fmla="*/ 226 w 226"/>
                  <a:gd name="T5" fmla="*/ 128 h 128"/>
                  <a:gd name="T6" fmla="*/ 226 w 226"/>
                  <a:gd name="T7" fmla="*/ 124 h 128"/>
                  <a:gd name="T8" fmla="*/ 3 w 226"/>
                  <a:gd name="T9" fmla="*/ 0 h 128"/>
                </a:gdLst>
                <a:ahLst/>
                <a:cxnLst>
                  <a:cxn ang="0">
                    <a:pos x="T0" y="T1"/>
                  </a:cxn>
                  <a:cxn ang="0">
                    <a:pos x="T2" y="T3"/>
                  </a:cxn>
                  <a:cxn ang="0">
                    <a:pos x="T4" y="T5"/>
                  </a:cxn>
                  <a:cxn ang="0">
                    <a:pos x="T6" y="T7"/>
                  </a:cxn>
                  <a:cxn ang="0">
                    <a:pos x="T8" y="T9"/>
                  </a:cxn>
                </a:cxnLst>
                <a:rect l="0" t="0" r="r" b="b"/>
                <a:pathLst>
                  <a:path w="226" h="128">
                    <a:moveTo>
                      <a:pt x="3" y="0"/>
                    </a:moveTo>
                    <a:lnTo>
                      <a:pt x="0" y="4"/>
                    </a:lnTo>
                    <a:lnTo>
                      <a:pt x="226" y="128"/>
                    </a:lnTo>
                    <a:lnTo>
                      <a:pt x="226" y="124"/>
                    </a:lnTo>
                    <a:lnTo>
                      <a:pt x="3" y="0"/>
                    </a:ln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0" name="Freeform 189"/>
              <p:cNvSpPr/>
              <p:nvPr/>
            </p:nvSpPr>
            <p:spPr bwMode="auto">
              <a:xfrm>
                <a:off x="4700" y="2723"/>
                <a:ext cx="222" cy="128"/>
              </a:xfrm>
              <a:custGeom>
                <a:avLst/>
                <a:gdLst>
                  <a:gd name="T0" fmla="*/ 0 w 222"/>
                  <a:gd name="T1" fmla="*/ 0 h 128"/>
                  <a:gd name="T2" fmla="*/ 0 w 222"/>
                  <a:gd name="T3" fmla="*/ 4 h 128"/>
                  <a:gd name="T4" fmla="*/ 222 w 222"/>
                  <a:gd name="T5" fmla="*/ 128 h 128"/>
                  <a:gd name="T6" fmla="*/ 222 w 222"/>
                  <a:gd name="T7" fmla="*/ 124 h 128"/>
                  <a:gd name="T8" fmla="*/ 0 w 222"/>
                  <a:gd name="T9" fmla="*/ 0 h 128"/>
                </a:gdLst>
                <a:ahLst/>
                <a:cxnLst>
                  <a:cxn ang="0">
                    <a:pos x="T0" y="T1"/>
                  </a:cxn>
                  <a:cxn ang="0">
                    <a:pos x="T2" y="T3"/>
                  </a:cxn>
                  <a:cxn ang="0">
                    <a:pos x="T4" y="T5"/>
                  </a:cxn>
                  <a:cxn ang="0">
                    <a:pos x="T6" y="T7"/>
                  </a:cxn>
                  <a:cxn ang="0">
                    <a:pos x="T8" y="T9"/>
                  </a:cxn>
                </a:cxnLst>
                <a:rect l="0" t="0" r="r" b="b"/>
                <a:pathLst>
                  <a:path w="222" h="128">
                    <a:moveTo>
                      <a:pt x="0" y="0"/>
                    </a:moveTo>
                    <a:lnTo>
                      <a:pt x="0" y="4"/>
                    </a:lnTo>
                    <a:lnTo>
                      <a:pt x="222" y="128"/>
                    </a:lnTo>
                    <a:lnTo>
                      <a:pt x="222" y="124"/>
                    </a:lnTo>
                    <a:lnTo>
                      <a:pt x="0" y="0"/>
                    </a:ln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1" name="Freeform 190"/>
              <p:cNvSpPr/>
              <p:nvPr/>
            </p:nvSpPr>
            <p:spPr bwMode="auto">
              <a:xfrm>
                <a:off x="4700" y="2738"/>
                <a:ext cx="222" cy="128"/>
              </a:xfrm>
              <a:custGeom>
                <a:avLst/>
                <a:gdLst>
                  <a:gd name="T0" fmla="*/ 0 w 222"/>
                  <a:gd name="T1" fmla="*/ 0 h 128"/>
                  <a:gd name="T2" fmla="*/ 0 w 222"/>
                  <a:gd name="T3" fmla="*/ 4 h 128"/>
                  <a:gd name="T4" fmla="*/ 222 w 222"/>
                  <a:gd name="T5" fmla="*/ 128 h 128"/>
                  <a:gd name="T6" fmla="*/ 222 w 222"/>
                  <a:gd name="T7" fmla="*/ 124 h 128"/>
                  <a:gd name="T8" fmla="*/ 0 w 222"/>
                  <a:gd name="T9" fmla="*/ 0 h 128"/>
                </a:gdLst>
                <a:ahLst/>
                <a:cxnLst>
                  <a:cxn ang="0">
                    <a:pos x="T0" y="T1"/>
                  </a:cxn>
                  <a:cxn ang="0">
                    <a:pos x="T2" y="T3"/>
                  </a:cxn>
                  <a:cxn ang="0">
                    <a:pos x="T4" y="T5"/>
                  </a:cxn>
                  <a:cxn ang="0">
                    <a:pos x="T6" y="T7"/>
                  </a:cxn>
                  <a:cxn ang="0">
                    <a:pos x="T8" y="T9"/>
                  </a:cxn>
                </a:cxnLst>
                <a:rect l="0" t="0" r="r" b="b"/>
                <a:pathLst>
                  <a:path w="222" h="128">
                    <a:moveTo>
                      <a:pt x="0" y="0"/>
                    </a:moveTo>
                    <a:lnTo>
                      <a:pt x="0" y="4"/>
                    </a:lnTo>
                    <a:lnTo>
                      <a:pt x="222" y="128"/>
                    </a:lnTo>
                    <a:lnTo>
                      <a:pt x="222" y="124"/>
                    </a:lnTo>
                    <a:lnTo>
                      <a:pt x="0" y="0"/>
                    </a:ln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2" name="Freeform 191"/>
              <p:cNvSpPr/>
              <p:nvPr/>
            </p:nvSpPr>
            <p:spPr bwMode="auto">
              <a:xfrm>
                <a:off x="4794" y="1549"/>
                <a:ext cx="120" cy="45"/>
              </a:xfrm>
              <a:custGeom>
                <a:avLst/>
                <a:gdLst>
                  <a:gd name="T0" fmla="*/ 0 w 32"/>
                  <a:gd name="T1" fmla="*/ 3 h 12"/>
                  <a:gd name="T2" fmla="*/ 22 w 32"/>
                  <a:gd name="T3" fmla="*/ 0 h 12"/>
                  <a:gd name="T4" fmla="*/ 22 w 32"/>
                  <a:gd name="T5" fmla="*/ 9 h 12"/>
                  <a:gd name="T6" fmla="*/ 4 w 32"/>
                  <a:gd name="T7" fmla="*/ 12 h 12"/>
                  <a:gd name="T8" fmla="*/ 0 w 32"/>
                  <a:gd name="T9" fmla="*/ 3 h 12"/>
                </a:gdLst>
                <a:ahLst/>
                <a:cxnLst>
                  <a:cxn ang="0">
                    <a:pos x="T0" y="T1"/>
                  </a:cxn>
                  <a:cxn ang="0">
                    <a:pos x="T2" y="T3"/>
                  </a:cxn>
                  <a:cxn ang="0">
                    <a:pos x="T4" y="T5"/>
                  </a:cxn>
                  <a:cxn ang="0">
                    <a:pos x="T6" y="T7"/>
                  </a:cxn>
                  <a:cxn ang="0">
                    <a:pos x="T8" y="T9"/>
                  </a:cxn>
                </a:cxnLst>
                <a:rect l="0" t="0" r="r" b="b"/>
                <a:pathLst>
                  <a:path w="32" h="12">
                    <a:moveTo>
                      <a:pt x="0" y="3"/>
                    </a:moveTo>
                    <a:cubicBezTo>
                      <a:pt x="22" y="0"/>
                      <a:pt x="22" y="0"/>
                      <a:pt x="22" y="0"/>
                    </a:cubicBezTo>
                    <a:cubicBezTo>
                      <a:pt x="22" y="0"/>
                      <a:pt x="32" y="7"/>
                      <a:pt x="22" y="9"/>
                    </a:cubicBezTo>
                    <a:cubicBezTo>
                      <a:pt x="12" y="11"/>
                      <a:pt x="4" y="12"/>
                      <a:pt x="4" y="12"/>
                    </a:cubicBezTo>
                    <a:lnTo>
                      <a:pt x="0" y="3"/>
                    </a:lnTo>
                    <a:close/>
                  </a:path>
                </a:pathLst>
              </a:custGeom>
              <a:solidFill>
                <a:srgbClr val="C7D3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3" name="Freeform 192"/>
              <p:cNvSpPr/>
              <p:nvPr/>
            </p:nvSpPr>
            <p:spPr bwMode="auto">
              <a:xfrm>
                <a:off x="4884" y="2644"/>
                <a:ext cx="72" cy="53"/>
              </a:xfrm>
              <a:custGeom>
                <a:avLst/>
                <a:gdLst>
                  <a:gd name="T0" fmla="*/ 13 w 19"/>
                  <a:gd name="T1" fmla="*/ 0 h 14"/>
                  <a:gd name="T2" fmla="*/ 4 w 19"/>
                  <a:gd name="T3" fmla="*/ 5 h 14"/>
                  <a:gd name="T4" fmla="*/ 2 w 19"/>
                  <a:gd name="T5" fmla="*/ 11 h 14"/>
                  <a:gd name="T6" fmla="*/ 12 w 19"/>
                  <a:gd name="T7" fmla="*/ 12 h 14"/>
                  <a:gd name="T8" fmla="*/ 18 w 19"/>
                  <a:gd name="T9" fmla="*/ 5 h 14"/>
                  <a:gd name="T10" fmla="*/ 13 w 19"/>
                  <a:gd name="T11" fmla="*/ 0 h 14"/>
                </a:gdLst>
                <a:ahLst/>
                <a:cxnLst>
                  <a:cxn ang="0">
                    <a:pos x="T0" y="T1"/>
                  </a:cxn>
                  <a:cxn ang="0">
                    <a:pos x="T2" y="T3"/>
                  </a:cxn>
                  <a:cxn ang="0">
                    <a:pos x="T4" y="T5"/>
                  </a:cxn>
                  <a:cxn ang="0">
                    <a:pos x="T6" y="T7"/>
                  </a:cxn>
                  <a:cxn ang="0">
                    <a:pos x="T8" y="T9"/>
                  </a:cxn>
                  <a:cxn ang="0">
                    <a:pos x="T10" y="T11"/>
                  </a:cxn>
                </a:cxnLst>
                <a:rect l="0" t="0" r="r" b="b"/>
                <a:pathLst>
                  <a:path w="19" h="14">
                    <a:moveTo>
                      <a:pt x="13" y="0"/>
                    </a:moveTo>
                    <a:cubicBezTo>
                      <a:pt x="13" y="0"/>
                      <a:pt x="6" y="3"/>
                      <a:pt x="4" y="5"/>
                    </a:cubicBezTo>
                    <a:cubicBezTo>
                      <a:pt x="2" y="6"/>
                      <a:pt x="0" y="9"/>
                      <a:pt x="2" y="11"/>
                    </a:cubicBezTo>
                    <a:cubicBezTo>
                      <a:pt x="4" y="14"/>
                      <a:pt x="5" y="14"/>
                      <a:pt x="12" y="12"/>
                    </a:cubicBezTo>
                    <a:cubicBezTo>
                      <a:pt x="18" y="10"/>
                      <a:pt x="18" y="8"/>
                      <a:pt x="18" y="5"/>
                    </a:cubicBezTo>
                    <a:cubicBezTo>
                      <a:pt x="19" y="2"/>
                      <a:pt x="13" y="0"/>
                      <a:pt x="13" y="0"/>
                    </a:cubicBezTo>
                    <a:close/>
                  </a:path>
                </a:pathLst>
              </a:custGeom>
              <a:solidFill>
                <a:srgbClr val="3041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4" name="Freeform 193"/>
              <p:cNvSpPr/>
              <p:nvPr/>
            </p:nvSpPr>
            <p:spPr bwMode="auto">
              <a:xfrm>
                <a:off x="4895" y="2456"/>
                <a:ext cx="91" cy="214"/>
              </a:xfrm>
              <a:custGeom>
                <a:avLst/>
                <a:gdLst>
                  <a:gd name="T0" fmla="*/ 24 w 24"/>
                  <a:gd name="T1" fmla="*/ 0 h 57"/>
                  <a:gd name="T2" fmla="*/ 22 w 24"/>
                  <a:gd name="T3" fmla="*/ 14 h 57"/>
                  <a:gd name="T4" fmla="*/ 17 w 24"/>
                  <a:gd name="T5" fmla="*/ 24 h 57"/>
                  <a:gd name="T6" fmla="*/ 13 w 24"/>
                  <a:gd name="T7" fmla="*/ 32 h 57"/>
                  <a:gd name="T8" fmla="*/ 16 w 24"/>
                  <a:gd name="T9" fmla="*/ 55 h 57"/>
                  <a:gd name="T10" fmla="*/ 7 w 24"/>
                  <a:gd name="T11" fmla="*/ 51 h 57"/>
                  <a:gd name="T12" fmla="*/ 0 w 24"/>
                  <a:gd name="T13" fmla="*/ 29 h 57"/>
                  <a:gd name="T14" fmla="*/ 4 w 24"/>
                  <a:gd name="T15" fmla="*/ 15 h 57"/>
                  <a:gd name="T16" fmla="*/ 10 w 24"/>
                  <a:gd name="T17" fmla="*/ 0 h 57"/>
                  <a:gd name="T18" fmla="*/ 24 w 24"/>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57">
                    <a:moveTo>
                      <a:pt x="24" y="0"/>
                    </a:moveTo>
                    <a:cubicBezTo>
                      <a:pt x="24" y="0"/>
                      <a:pt x="23" y="11"/>
                      <a:pt x="22" y="14"/>
                    </a:cubicBezTo>
                    <a:cubicBezTo>
                      <a:pt x="20" y="20"/>
                      <a:pt x="18" y="22"/>
                      <a:pt x="17" y="24"/>
                    </a:cubicBezTo>
                    <a:cubicBezTo>
                      <a:pt x="16" y="27"/>
                      <a:pt x="13" y="30"/>
                      <a:pt x="13" y="32"/>
                    </a:cubicBezTo>
                    <a:cubicBezTo>
                      <a:pt x="15" y="38"/>
                      <a:pt x="16" y="55"/>
                      <a:pt x="16" y="55"/>
                    </a:cubicBezTo>
                    <a:cubicBezTo>
                      <a:pt x="16" y="55"/>
                      <a:pt x="7" y="57"/>
                      <a:pt x="7" y="51"/>
                    </a:cubicBezTo>
                    <a:cubicBezTo>
                      <a:pt x="7" y="48"/>
                      <a:pt x="0" y="36"/>
                      <a:pt x="0" y="29"/>
                    </a:cubicBezTo>
                    <a:cubicBezTo>
                      <a:pt x="1" y="25"/>
                      <a:pt x="0" y="23"/>
                      <a:pt x="4" y="15"/>
                    </a:cubicBezTo>
                    <a:cubicBezTo>
                      <a:pt x="7" y="8"/>
                      <a:pt x="10" y="0"/>
                      <a:pt x="10" y="0"/>
                    </a:cubicBezTo>
                    <a:lnTo>
                      <a:pt x="24" y="0"/>
                    </a:lnTo>
                    <a:close/>
                  </a:path>
                </a:pathLst>
              </a:custGeom>
              <a:solidFill>
                <a:srgbClr val="0340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5" name="Freeform 194"/>
              <p:cNvSpPr/>
              <p:nvPr/>
            </p:nvSpPr>
            <p:spPr bwMode="auto">
              <a:xfrm>
                <a:off x="5016" y="2674"/>
                <a:ext cx="56" cy="68"/>
              </a:xfrm>
              <a:custGeom>
                <a:avLst/>
                <a:gdLst>
                  <a:gd name="T0" fmla="*/ 6 w 15"/>
                  <a:gd name="T1" fmla="*/ 1 h 18"/>
                  <a:gd name="T2" fmla="*/ 1 w 15"/>
                  <a:gd name="T3" fmla="*/ 11 h 18"/>
                  <a:gd name="T4" fmla="*/ 3 w 15"/>
                  <a:gd name="T5" fmla="*/ 17 h 18"/>
                  <a:gd name="T6" fmla="*/ 11 w 15"/>
                  <a:gd name="T7" fmla="*/ 13 h 18"/>
                  <a:gd name="T8" fmla="*/ 14 w 15"/>
                  <a:gd name="T9" fmla="*/ 3 h 18"/>
                  <a:gd name="T10" fmla="*/ 6 w 15"/>
                  <a:gd name="T11" fmla="*/ 1 h 18"/>
                </a:gdLst>
                <a:ahLst/>
                <a:cxnLst>
                  <a:cxn ang="0">
                    <a:pos x="T0" y="T1"/>
                  </a:cxn>
                  <a:cxn ang="0">
                    <a:pos x="T2" y="T3"/>
                  </a:cxn>
                  <a:cxn ang="0">
                    <a:pos x="T4" y="T5"/>
                  </a:cxn>
                  <a:cxn ang="0">
                    <a:pos x="T6" y="T7"/>
                  </a:cxn>
                  <a:cxn ang="0">
                    <a:pos x="T8" y="T9"/>
                  </a:cxn>
                  <a:cxn ang="0">
                    <a:pos x="T10" y="T11"/>
                  </a:cxn>
                </a:cxnLst>
                <a:rect l="0" t="0" r="r" b="b"/>
                <a:pathLst>
                  <a:path w="15" h="18">
                    <a:moveTo>
                      <a:pt x="6" y="1"/>
                    </a:moveTo>
                    <a:cubicBezTo>
                      <a:pt x="6" y="1"/>
                      <a:pt x="2" y="9"/>
                      <a:pt x="1" y="11"/>
                    </a:cubicBezTo>
                    <a:cubicBezTo>
                      <a:pt x="0" y="13"/>
                      <a:pt x="0" y="16"/>
                      <a:pt x="3" y="17"/>
                    </a:cubicBezTo>
                    <a:cubicBezTo>
                      <a:pt x="6" y="18"/>
                      <a:pt x="6" y="17"/>
                      <a:pt x="11" y="13"/>
                    </a:cubicBezTo>
                    <a:cubicBezTo>
                      <a:pt x="15" y="8"/>
                      <a:pt x="15" y="5"/>
                      <a:pt x="14" y="3"/>
                    </a:cubicBezTo>
                    <a:cubicBezTo>
                      <a:pt x="12" y="0"/>
                      <a:pt x="6" y="1"/>
                      <a:pt x="6" y="1"/>
                    </a:cubicBezTo>
                    <a:close/>
                  </a:path>
                </a:pathLst>
              </a:custGeom>
              <a:solidFill>
                <a:srgbClr val="415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6" name="Freeform 195"/>
              <p:cNvSpPr/>
              <p:nvPr/>
            </p:nvSpPr>
            <p:spPr bwMode="auto">
              <a:xfrm>
                <a:off x="4959" y="2456"/>
                <a:ext cx="110" cy="248"/>
              </a:xfrm>
              <a:custGeom>
                <a:avLst/>
                <a:gdLst>
                  <a:gd name="T0" fmla="*/ 19 w 29"/>
                  <a:gd name="T1" fmla="*/ 0 h 66"/>
                  <a:gd name="T2" fmla="*/ 22 w 29"/>
                  <a:gd name="T3" fmla="*/ 18 h 66"/>
                  <a:gd name="T4" fmla="*/ 23 w 29"/>
                  <a:gd name="T5" fmla="*/ 29 h 66"/>
                  <a:gd name="T6" fmla="*/ 24 w 29"/>
                  <a:gd name="T7" fmla="*/ 39 h 66"/>
                  <a:gd name="T8" fmla="*/ 29 w 29"/>
                  <a:gd name="T9" fmla="*/ 61 h 66"/>
                  <a:gd name="T10" fmla="*/ 18 w 29"/>
                  <a:gd name="T11" fmla="*/ 61 h 66"/>
                  <a:gd name="T12" fmla="*/ 11 w 29"/>
                  <a:gd name="T13" fmla="*/ 37 h 66"/>
                  <a:gd name="T14" fmla="*/ 5 w 29"/>
                  <a:gd name="T15" fmla="*/ 21 h 66"/>
                  <a:gd name="T16" fmla="*/ 0 w 29"/>
                  <a:gd name="T17" fmla="*/ 5 h 66"/>
                  <a:gd name="T18" fmla="*/ 19 w 29"/>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66">
                    <a:moveTo>
                      <a:pt x="19" y="0"/>
                    </a:moveTo>
                    <a:cubicBezTo>
                      <a:pt x="19" y="0"/>
                      <a:pt x="21" y="13"/>
                      <a:pt x="22" y="18"/>
                    </a:cubicBezTo>
                    <a:cubicBezTo>
                      <a:pt x="22" y="26"/>
                      <a:pt x="22" y="27"/>
                      <a:pt x="23" y="29"/>
                    </a:cubicBezTo>
                    <a:cubicBezTo>
                      <a:pt x="23" y="34"/>
                      <a:pt x="23" y="33"/>
                      <a:pt x="24" y="39"/>
                    </a:cubicBezTo>
                    <a:cubicBezTo>
                      <a:pt x="25" y="45"/>
                      <a:pt x="29" y="61"/>
                      <a:pt x="29" y="61"/>
                    </a:cubicBezTo>
                    <a:cubicBezTo>
                      <a:pt x="29" y="61"/>
                      <a:pt x="19" y="66"/>
                      <a:pt x="18" y="61"/>
                    </a:cubicBezTo>
                    <a:cubicBezTo>
                      <a:pt x="17" y="56"/>
                      <a:pt x="13" y="42"/>
                      <a:pt x="11" y="37"/>
                    </a:cubicBezTo>
                    <a:cubicBezTo>
                      <a:pt x="9" y="32"/>
                      <a:pt x="6" y="25"/>
                      <a:pt x="5" y="21"/>
                    </a:cubicBezTo>
                    <a:cubicBezTo>
                      <a:pt x="3" y="13"/>
                      <a:pt x="0" y="5"/>
                      <a:pt x="0" y="5"/>
                    </a:cubicBezTo>
                    <a:lnTo>
                      <a:pt x="19" y="0"/>
                    </a:lnTo>
                    <a:close/>
                  </a:path>
                </a:pathLst>
              </a:custGeom>
              <a:solidFill>
                <a:srgbClr val="065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7" name="Freeform 196"/>
              <p:cNvSpPr/>
              <p:nvPr/>
            </p:nvSpPr>
            <p:spPr bwMode="auto">
              <a:xfrm>
                <a:off x="4350" y="2795"/>
                <a:ext cx="71" cy="49"/>
              </a:xfrm>
              <a:custGeom>
                <a:avLst/>
                <a:gdLst>
                  <a:gd name="T0" fmla="*/ 5 w 19"/>
                  <a:gd name="T1" fmla="*/ 0 h 13"/>
                  <a:gd name="T2" fmla="*/ 15 w 19"/>
                  <a:gd name="T3" fmla="*/ 4 h 13"/>
                  <a:gd name="T4" fmla="*/ 18 w 19"/>
                  <a:gd name="T5" fmla="*/ 10 h 13"/>
                  <a:gd name="T6" fmla="*/ 8 w 19"/>
                  <a:gd name="T7" fmla="*/ 12 h 13"/>
                  <a:gd name="T8" fmla="*/ 1 w 19"/>
                  <a:gd name="T9" fmla="*/ 6 h 13"/>
                  <a:gd name="T10" fmla="*/ 5 w 19"/>
                  <a:gd name="T11" fmla="*/ 0 h 13"/>
                </a:gdLst>
                <a:ahLst/>
                <a:cxnLst>
                  <a:cxn ang="0">
                    <a:pos x="T0" y="T1"/>
                  </a:cxn>
                  <a:cxn ang="0">
                    <a:pos x="T2" y="T3"/>
                  </a:cxn>
                  <a:cxn ang="0">
                    <a:pos x="T4" y="T5"/>
                  </a:cxn>
                  <a:cxn ang="0">
                    <a:pos x="T6" y="T7"/>
                  </a:cxn>
                  <a:cxn ang="0">
                    <a:pos x="T8" y="T9"/>
                  </a:cxn>
                  <a:cxn ang="0">
                    <a:pos x="T10" y="T11"/>
                  </a:cxn>
                </a:cxnLst>
                <a:rect l="0" t="0" r="r" b="b"/>
                <a:pathLst>
                  <a:path w="19" h="13">
                    <a:moveTo>
                      <a:pt x="5" y="0"/>
                    </a:moveTo>
                    <a:cubicBezTo>
                      <a:pt x="5" y="0"/>
                      <a:pt x="12" y="3"/>
                      <a:pt x="15" y="4"/>
                    </a:cubicBezTo>
                    <a:cubicBezTo>
                      <a:pt x="16" y="6"/>
                      <a:pt x="19" y="8"/>
                      <a:pt x="18" y="10"/>
                    </a:cubicBezTo>
                    <a:cubicBezTo>
                      <a:pt x="16" y="13"/>
                      <a:pt x="15" y="13"/>
                      <a:pt x="8" y="12"/>
                    </a:cubicBezTo>
                    <a:cubicBezTo>
                      <a:pt x="1" y="11"/>
                      <a:pt x="1" y="9"/>
                      <a:pt x="1" y="6"/>
                    </a:cubicBezTo>
                    <a:cubicBezTo>
                      <a:pt x="0" y="3"/>
                      <a:pt x="5" y="0"/>
                      <a:pt x="5" y="0"/>
                    </a:cubicBezTo>
                    <a:close/>
                  </a:path>
                </a:pathLst>
              </a:custGeom>
              <a:solidFill>
                <a:srgbClr val="3041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8" name="Freeform 197"/>
              <p:cNvSpPr/>
              <p:nvPr/>
            </p:nvSpPr>
            <p:spPr bwMode="auto">
              <a:xfrm>
                <a:off x="4297" y="2610"/>
                <a:ext cx="86" cy="211"/>
              </a:xfrm>
              <a:custGeom>
                <a:avLst/>
                <a:gdLst>
                  <a:gd name="T0" fmla="*/ 0 w 23"/>
                  <a:gd name="T1" fmla="*/ 2 h 56"/>
                  <a:gd name="T2" fmla="*/ 4 w 23"/>
                  <a:gd name="T3" fmla="*/ 16 h 56"/>
                  <a:gd name="T4" fmla="*/ 7 w 23"/>
                  <a:gd name="T5" fmla="*/ 26 h 56"/>
                  <a:gd name="T6" fmla="*/ 10 w 23"/>
                  <a:gd name="T7" fmla="*/ 38 h 56"/>
                  <a:gd name="T8" fmla="*/ 14 w 23"/>
                  <a:gd name="T9" fmla="*/ 55 h 56"/>
                  <a:gd name="T10" fmla="*/ 22 w 23"/>
                  <a:gd name="T11" fmla="*/ 50 h 56"/>
                  <a:gd name="T12" fmla="*/ 19 w 23"/>
                  <a:gd name="T13" fmla="*/ 31 h 56"/>
                  <a:gd name="T14" fmla="*/ 17 w 23"/>
                  <a:gd name="T15" fmla="*/ 14 h 56"/>
                  <a:gd name="T16" fmla="*/ 13 w 23"/>
                  <a:gd name="T17" fmla="*/ 0 h 56"/>
                  <a:gd name="T18" fmla="*/ 0 w 23"/>
                  <a:gd name="T19"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56">
                    <a:moveTo>
                      <a:pt x="0" y="2"/>
                    </a:moveTo>
                    <a:cubicBezTo>
                      <a:pt x="0" y="2"/>
                      <a:pt x="2" y="12"/>
                      <a:pt x="4" y="16"/>
                    </a:cubicBezTo>
                    <a:cubicBezTo>
                      <a:pt x="6" y="21"/>
                      <a:pt x="7" y="24"/>
                      <a:pt x="7" y="26"/>
                    </a:cubicBezTo>
                    <a:cubicBezTo>
                      <a:pt x="8" y="31"/>
                      <a:pt x="8" y="33"/>
                      <a:pt x="10" y="38"/>
                    </a:cubicBezTo>
                    <a:cubicBezTo>
                      <a:pt x="11" y="43"/>
                      <a:pt x="14" y="55"/>
                      <a:pt x="14" y="55"/>
                    </a:cubicBezTo>
                    <a:cubicBezTo>
                      <a:pt x="14" y="55"/>
                      <a:pt x="23" y="56"/>
                      <a:pt x="22" y="50"/>
                    </a:cubicBezTo>
                    <a:cubicBezTo>
                      <a:pt x="22" y="47"/>
                      <a:pt x="21" y="37"/>
                      <a:pt x="19" y="31"/>
                    </a:cubicBezTo>
                    <a:cubicBezTo>
                      <a:pt x="18" y="26"/>
                      <a:pt x="18" y="21"/>
                      <a:pt x="17" y="14"/>
                    </a:cubicBezTo>
                    <a:cubicBezTo>
                      <a:pt x="15" y="6"/>
                      <a:pt x="13" y="0"/>
                      <a:pt x="13" y="0"/>
                    </a:cubicBezTo>
                    <a:lnTo>
                      <a:pt x="0" y="2"/>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9" name="Freeform 198"/>
              <p:cNvSpPr/>
              <p:nvPr/>
            </p:nvSpPr>
            <p:spPr bwMode="auto">
              <a:xfrm>
                <a:off x="4240" y="2825"/>
                <a:ext cx="61" cy="64"/>
              </a:xfrm>
              <a:custGeom>
                <a:avLst/>
                <a:gdLst>
                  <a:gd name="T0" fmla="*/ 8 w 16"/>
                  <a:gd name="T1" fmla="*/ 0 h 17"/>
                  <a:gd name="T2" fmla="*/ 14 w 16"/>
                  <a:gd name="T3" fmla="*/ 9 h 17"/>
                  <a:gd name="T4" fmla="*/ 14 w 16"/>
                  <a:gd name="T5" fmla="*/ 15 h 17"/>
                  <a:gd name="T6" fmla="*/ 5 w 16"/>
                  <a:gd name="T7" fmla="*/ 12 h 17"/>
                  <a:gd name="T8" fmla="*/ 1 w 16"/>
                  <a:gd name="T9" fmla="*/ 2 h 17"/>
                  <a:gd name="T10" fmla="*/ 8 w 16"/>
                  <a:gd name="T11" fmla="*/ 0 h 17"/>
                </a:gdLst>
                <a:ahLst/>
                <a:cxnLst>
                  <a:cxn ang="0">
                    <a:pos x="T0" y="T1"/>
                  </a:cxn>
                  <a:cxn ang="0">
                    <a:pos x="T2" y="T3"/>
                  </a:cxn>
                  <a:cxn ang="0">
                    <a:pos x="T4" y="T5"/>
                  </a:cxn>
                  <a:cxn ang="0">
                    <a:pos x="T6" y="T7"/>
                  </a:cxn>
                  <a:cxn ang="0">
                    <a:pos x="T8" y="T9"/>
                  </a:cxn>
                  <a:cxn ang="0">
                    <a:pos x="T10" y="T11"/>
                  </a:cxn>
                </a:cxnLst>
                <a:rect l="0" t="0" r="r" b="b"/>
                <a:pathLst>
                  <a:path w="16" h="17">
                    <a:moveTo>
                      <a:pt x="8" y="0"/>
                    </a:moveTo>
                    <a:cubicBezTo>
                      <a:pt x="8" y="0"/>
                      <a:pt x="13" y="7"/>
                      <a:pt x="14" y="9"/>
                    </a:cubicBezTo>
                    <a:cubicBezTo>
                      <a:pt x="15" y="11"/>
                      <a:pt x="16" y="14"/>
                      <a:pt x="14" y="15"/>
                    </a:cubicBezTo>
                    <a:cubicBezTo>
                      <a:pt x="11" y="17"/>
                      <a:pt x="10" y="16"/>
                      <a:pt x="5" y="12"/>
                    </a:cubicBezTo>
                    <a:cubicBezTo>
                      <a:pt x="0" y="8"/>
                      <a:pt x="0" y="5"/>
                      <a:pt x="1" y="2"/>
                    </a:cubicBezTo>
                    <a:cubicBezTo>
                      <a:pt x="2" y="0"/>
                      <a:pt x="8" y="0"/>
                      <a:pt x="8" y="0"/>
                    </a:cubicBezTo>
                    <a:close/>
                  </a:path>
                </a:pathLst>
              </a:custGeom>
              <a:solidFill>
                <a:srgbClr val="415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0" name="Freeform 199"/>
              <p:cNvSpPr/>
              <p:nvPr/>
            </p:nvSpPr>
            <p:spPr bwMode="auto">
              <a:xfrm>
                <a:off x="4244" y="2622"/>
                <a:ext cx="64" cy="225"/>
              </a:xfrm>
              <a:custGeom>
                <a:avLst/>
                <a:gdLst>
                  <a:gd name="T0" fmla="*/ 2 w 17"/>
                  <a:gd name="T1" fmla="*/ 0 h 60"/>
                  <a:gd name="T2" fmla="*/ 1 w 17"/>
                  <a:gd name="T3" fmla="*/ 18 h 60"/>
                  <a:gd name="T4" fmla="*/ 1 w 17"/>
                  <a:gd name="T5" fmla="*/ 29 h 60"/>
                  <a:gd name="T6" fmla="*/ 1 w 17"/>
                  <a:gd name="T7" fmla="*/ 39 h 60"/>
                  <a:gd name="T8" fmla="*/ 0 w 17"/>
                  <a:gd name="T9" fmla="*/ 56 h 60"/>
                  <a:gd name="T10" fmla="*/ 10 w 17"/>
                  <a:gd name="T11" fmla="*/ 55 h 60"/>
                  <a:gd name="T12" fmla="*/ 13 w 17"/>
                  <a:gd name="T13" fmla="*/ 35 h 60"/>
                  <a:gd name="T14" fmla="*/ 15 w 17"/>
                  <a:gd name="T15" fmla="*/ 19 h 60"/>
                  <a:gd name="T16" fmla="*/ 17 w 17"/>
                  <a:gd name="T17" fmla="*/ 3 h 60"/>
                  <a:gd name="T18" fmla="*/ 2 w 17"/>
                  <a:gd name="T1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60">
                    <a:moveTo>
                      <a:pt x="2" y="0"/>
                    </a:moveTo>
                    <a:cubicBezTo>
                      <a:pt x="2" y="0"/>
                      <a:pt x="1" y="14"/>
                      <a:pt x="1" y="18"/>
                    </a:cubicBezTo>
                    <a:cubicBezTo>
                      <a:pt x="2" y="26"/>
                      <a:pt x="2" y="27"/>
                      <a:pt x="1" y="29"/>
                    </a:cubicBezTo>
                    <a:cubicBezTo>
                      <a:pt x="1" y="34"/>
                      <a:pt x="1" y="34"/>
                      <a:pt x="1" y="39"/>
                    </a:cubicBezTo>
                    <a:cubicBezTo>
                      <a:pt x="1" y="45"/>
                      <a:pt x="0" y="56"/>
                      <a:pt x="0" y="56"/>
                    </a:cubicBezTo>
                    <a:cubicBezTo>
                      <a:pt x="0" y="56"/>
                      <a:pt x="10" y="60"/>
                      <a:pt x="10" y="55"/>
                    </a:cubicBezTo>
                    <a:cubicBezTo>
                      <a:pt x="11" y="51"/>
                      <a:pt x="12" y="40"/>
                      <a:pt x="13" y="35"/>
                    </a:cubicBezTo>
                    <a:cubicBezTo>
                      <a:pt x="13" y="30"/>
                      <a:pt x="14" y="26"/>
                      <a:pt x="15" y="19"/>
                    </a:cubicBezTo>
                    <a:cubicBezTo>
                      <a:pt x="17" y="11"/>
                      <a:pt x="17" y="3"/>
                      <a:pt x="17" y="3"/>
                    </a:cubicBezTo>
                    <a:lnTo>
                      <a:pt x="2" y="0"/>
                    </a:lnTo>
                    <a:close/>
                  </a:path>
                </a:pathLst>
              </a:custGeom>
              <a:solidFill>
                <a:srgbClr val="5958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1" name="Freeform 200"/>
              <p:cNvSpPr/>
              <p:nvPr/>
            </p:nvSpPr>
            <p:spPr bwMode="auto">
              <a:xfrm>
                <a:off x="4222" y="2463"/>
                <a:ext cx="128" cy="181"/>
              </a:xfrm>
              <a:custGeom>
                <a:avLst/>
                <a:gdLst>
                  <a:gd name="T0" fmla="*/ 21 w 34"/>
                  <a:gd name="T1" fmla="*/ 0 h 48"/>
                  <a:gd name="T2" fmla="*/ 29 w 34"/>
                  <a:gd name="T3" fmla="*/ 4 h 48"/>
                  <a:gd name="T4" fmla="*/ 32 w 34"/>
                  <a:gd name="T5" fmla="*/ 19 h 48"/>
                  <a:gd name="T6" fmla="*/ 34 w 34"/>
                  <a:gd name="T7" fmla="*/ 37 h 48"/>
                  <a:gd name="T8" fmla="*/ 18 w 34"/>
                  <a:gd name="T9" fmla="*/ 47 h 48"/>
                  <a:gd name="T10" fmla="*/ 8 w 34"/>
                  <a:gd name="T11" fmla="*/ 43 h 48"/>
                  <a:gd name="T12" fmla="*/ 2 w 34"/>
                  <a:gd name="T13" fmla="*/ 15 h 48"/>
                  <a:gd name="T14" fmla="*/ 6 w 34"/>
                  <a:gd name="T15" fmla="*/ 3 h 48"/>
                  <a:gd name="T16" fmla="*/ 8 w 34"/>
                  <a:gd name="T17" fmla="*/ 1 h 48"/>
                  <a:gd name="T18" fmla="*/ 21 w 34"/>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48">
                    <a:moveTo>
                      <a:pt x="21" y="0"/>
                    </a:moveTo>
                    <a:cubicBezTo>
                      <a:pt x="21" y="0"/>
                      <a:pt x="27" y="0"/>
                      <a:pt x="29" y="4"/>
                    </a:cubicBezTo>
                    <a:cubicBezTo>
                      <a:pt x="30" y="7"/>
                      <a:pt x="32" y="14"/>
                      <a:pt x="32" y="19"/>
                    </a:cubicBezTo>
                    <a:cubicBezTo>
                      <a:pt x="32" y="23"/>
                      <a:pt x="33" y="32"/>
                      <a:pt x="34" y="37"/>
                    </a:cubicBezTo>
                    <a:cubicBezTo>
                      <a:pt x="34" y="41"/>
                      <a:pt x="25" y="46"/>
                      <a:pt x="18" y="47"/>
                    </a:cubicBezTo>
                    <a:cubicBezTo>
                      <a:pt x="10" y="48"/>
                      <a:pt x="8" y="44"/>
                      <a:pt x="8" y="43"/>
                    </a:cubicBezTo>
                    <a:cubicBezTo>
                      <a:pt x="7" y="42"/>
                      <a:pt x="2" y="15"/>
                      <a:pt x="2" y="15"/>
                    </a:cubicBezTo>
                    <a:cubicBezTo>
                      <a:pt x="2" y="15"/>
                      <a:pt x="0" y="6"/>
                      <a:pt x="6" y="3"/>
                    </a:cubicBezTo>
                    <a:cubicBezTo>
                      <a:pt x="10" y="1"/>
                      <a:pt x="8" y="1"/>
                      <a:pt x="8" y="1"/>
                    </a:cubicBezTo>
                    <a:lnTo>
                      <a:pt x="21" y="0"/>
                    </a:lnTo>
                    <a:close/>
                  </a:path>
                </a:pathLst>
              </a:custGeom>
              <a:solidFill>
                <a:srgbClr val="1D52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2" name="Freeform 201"/>
              <p:cNvSpPr/>
              <p:nvPr/>
            </p:nvSpPr>
            <p:spPr bwMode="auto">
              <a:xfrm>
                <a:off x="4244" y="2441"/>
                <a:ext cx="72" cy="71"/>
              </a:xfrm>
              <a:custGeom>
                <a:avLst/>
                <a:gdLst>
                  <a:gd name="T0" fmla="*/ 14 w 19"/>
                  <a:gd name="T1" fmla="*/ 5 h 19"/>
                  <a:gd name="T2" fmla="*/ 19 w 19"/>
                  <a:gd name="T3" fmla="*/ 14 h 19"/>
                  <a:gd name="T4" fmla="*/ 13 w 19"/>
                  <a:gd name="T5" fmla="*/ 12 h 19"/>
                  <a:gd name="T6" fmla="*/ 11 w 19"/>
                  <a:gd name="T7" fmla="*/ 19 h 19"/>
                  <a:gd name="T8" fmla="*/ 1 w 19"/>
                  <a:gd name="T9" fmla="*/ 11 h 19"/>
                  <a:gd name="T10" fmla="*/ 1 w 19"/>
                  <a:gd name="T11" fmla="*/ 5 h 19"/>
                  <a:gd name="T12" fmla="*/ 14 w 19"/>
                  <a:gd name="T13" fmla="*/ 5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4" y="5"/>
                    </a:moveTo>
                    <a:cubicBezTo>
                      <a:pt x="19" y="14"/>
                      <a:pt x="19" y="14"/>
                      <a:pt x="19" y="14"/>
                    </a:cubicBezTo>
                    <a:cubicBezTo>
                      <a:pt x="13" y="12"/>
                      <a:pt x="13" y="12"/>
                      <a:pt x="13" y="12"/>
                    </a:cubicBezTo>
                    <a:cubicBezTo>
                      <a:pt x="11" y="19"/>
                      <a:pt x="11" y="19"/>
                      <a:pt x="11" y="19"/>
                    </a:cubicBezTo>
                    <a:cubicBezTo>
                      <a:pt x="11" y="19"/>
                      <a:pt x="3" y="13"/>
                      <a:pt x="1" y="11"/>
                    </a:cubicBezTo>
                    <a:cubicBezTo>
                      <a:pt x="0" y="9"/>
                      <a:pt x="1" y="5"/>
                      <a:pt x="1" y="5"/>
                    </a:cubicBezTo>
                    <a:cubicBezTo>
                      <a:pt x="1" y="5"/>
                      <a:pt x="11" y="0"/>
                      <a:pt x="14"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3" name="Freeform 202"/>
              <p:cNvSpPr/>
              <p:nvPr/>
            </p:nvSpPr>
            <p:spPr bwMode="auto">
              <a:xfrm>
                <a:off x="4244" y="2452"/>
                <a:ext cx="57" cy="38"/>
              </a:xfrm>
              <a:custGeom>
                <a:avLst/>
                <a:gdLst>
                  <a:gd name="T0" fmla="*/ 14 w 15"/>
                  <a:gd name="T1" fmla="*/ 4 h 10"/>
                  <a:gd name="T2" fmla="*/ 13 w 15"/>
                  <a:gd name="T3" fmla="*/ 9 h 10"/>
                  <a:gd name="T4" fmla="*/ 3 w 15"/>
                  <a:gd name="T5" fmla="*/ 6 h 10"/>
                  <a:gd name="T6" fmla="*/ 5 w 15"/>
                  <a:gd name="T7" fmla="*/ 2 h 10"/>
                  <a:gd name="T8" fmla="*/ 14 w 15"/>
                  <a:gd name="T9" fmla="*/ 4 h 10"/>
                </a:gdLst>
                <a:ahLst/>
                <a:cxnLst>
                  <a:cxn ang="0">
                    <a:pos x="T0" y="T1"/>
                  </a:cxn>
                  <a:cxn ang="0">
                    <a:pos x="T2" y="T3"/>
                  </a:cxn>
                  <a:cxn ang="0">
                    <a:pos x="T4" y="T5"/>
                  </a:cxn>
                  <a:cxn ang="0">
                    <a:pos x="T6" y="T7"/>
                  </a:cxn>
                  <a:cxn ang="0">
                    <a:pos x="T8" y="T9"/>
                  </a:cxn>
                </a:cxnLst>
                <a:rect l="0" t="0" r="r" b="b"/>
                <a:pathLst>
                  <a:path w="15" h="10">
                    <a:moveTo>
                      <a:pt x="14" y="4"/>
                    </a:moveTo>
                    <a:cubicBezTo>
                      <a:pt x="14" y="4"/>
                      <a:pt x="15" y="8"/>
                      <a:pt x="13" y="9"/>
                    </a:cubicBezTo>
                    <a:cubicBezTo>
                      <a:pt x="11" y="10"/>
                      <a:pt x="7" y="8"/>
                      <a:pt x="3" y="6"/>
                    </a:cubicBezTo>
                    <a:cubicBezTo>
                      <a:pt x="0" y="3"/>
                      <a:pt x="5" y="2"/>
                      <a:pt x="5" y="2"/>
                    </a:cubicBezTo>
                    <a:cubicBezTo>
                      <a:pt x="5" y="2"/>
                      <a:pt x="12" y="0"/>
                      <a:pt x="14" y="4"/>
                    </a:cubicBezTo>
                    <a:close/>
                  </a:path>
                </a:pathLst>
              </a:custGeom>
              <a:solidFill>
                <a:srgbClr val="EDAB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4" name="Freeform 203"/>
              <p:cNvSpPr/>
              <p:nvPr/>
            </p:nvSpPr>
            <p:spPr bwMode="auto">
              <a:xfrm>
                <a:off x="4229" y="2369"/>
                <a:ext cx="87" cy="117"/>
              </a:xfrm>
              <a:custGeom>
                <a:avLst/>
                <a:gdLst>
                  <a:gd name="T0" fmla="*/ 21 w 23"/>
                  <a:gd name="T1" fmla="*/ 7 h 31"/>
                  <a:gd name="T2" fmla="*/ 21 w 23"/>
                  <a:gd name="T3" fmla="*/ 22 h 31"/>
                  <a:gd name="T4" fmla="*/ 7 w 23"/>
                  <a:gd name="T5" fmla="*/ 27 h 31"/>
                  <a:gd name="T6" fmla="*/ 1 w 23"/>
                  <a:gd name="T7" fmla="*/ 16 h 31"/>
                  <a:gd name="T8" fmla="*/ 21 w 23"/>
                  <a:gd name="T9" fmla="*/ 7 h 31"/>
                </a:gdLst>
                <a:ahLst/>
                <a:cxnLst>
                  <a:cxn ang="0">
                    <a:pos x="T0" y="T1"/>
                  </a:cxn>
                  <a:cxn ang="0">
                    <a:pos x="T2" y="T3"/>
                  </a:cxn>
                  <a:cxn ang="0">
                    <a:pos x="T4" y="T5"/>
                  </a:cxn>
                  <a:cxn ang="0">
                    <a:pos x="T6" y="T7"/>
                  </a:cxn>
                  <a:cxn ang="0">
                    <a:pos x="T8" y="T9"/>
                  </a:cxn>
                </a:cxnLst>
                <a:rect l="0" t="0" r="r" b="b"/>
                <a:pathLst>
                  <a:path w="23" h="31">
                    <a:moveTo>
                      <a:pt x="21" y="7"/>
                    </a:moveTo>
                    <a:cubicBezTo>
                      <a:pt x="21" y="7"/>
                      <a:pt x="23" y="17"/>
                      <a:pt x="21" y="22"/>
                    </a:cubicBezTo>
                    <a:cubicBezTo>
                      <a:pt x="19" y="28"/>
                      <a:pt x="16" y="31"/>
                      <a:pt x="7" y="27"/>
                    </a:cubicBezTo>
                    <a:cubicBezTo>
                      <a:pt x="7" y="27"/>
                      <a:pt x="0" y="25"/>
                      <a:pt x="1" y="16"/>
                    </a:cubicBezTo>
                    <a:cubicBezTo>
                      <a:pt x="1" y="8"/>
                      <a:pt x="17" y="0"/>
                      <a:pt x="21" y="7"/>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5" name="Freeform 204"/>
              <p:cNvSpPr/>
              <p:nvPr/>
            </p:nvSpPr>
            <p:spPr bwMode="auto">
              <a:xfrm>
                <a:off x="4218" y="2362"/>
                <a:ext cx="98" cy="113"/>
              </a:xfrm>
              <a:custGeom>
                <a:avLst/>
                <a:gdLst>
                  <a:gd name="T0" fmla="*/ 8 w 26"/>
                  <a:gd name="T1" fmla="*/ 26 h 30"/>
                  <a:gd name="T2" fmla="*/ 5 w 26"/>
                  <a:gd name="T3" fmla="*/ 22 h 30"/>
                  <a:gd name="T4" fmla="*/ 8 w 26"/>
                  <a:gd name="T5" fmla="*/ 22 h 30"/>
                  <a:gd name="T6" fmla="*/ 8 w 26"/>
                  <a:gd name="T7" fmla="*/ 15 h 30"/>
                  <a:gd name="T8" fmla="*/ 15 w 26"/>
                  <a:gd name="T9" fmla="*/ 12 h 30"/>
                  <a:gd name="T10" fmla="*/ 24 w 26"/>
                  <a:gd name="T11" fmla="*/ 14 h 30"/>
                  <a:gd name="T12" fmla="*/ 26 w 26"/>
                  <a:gd name="T13" fmla="*/ 10 h 30"/>
                  <a:gd name="T14" fmla="*/ 23 w 26"/>
                  <a:gd name="T15" fmla="*/ 5 h 30"/>
                  <a:gd name="T16" fmla="*/ 10 w 26"/>
                  <a:gd name="T17" fmla="*/ 2 h 30"/>
                  <a:gd name="T18" fmla="*/ 0 w 26"/>
                  <a:gd name="T19" fmla="*/ 15 h 30"/>
                  <a:gd name="T20" fmla="*/ 5 w 26"/>
                  <a:gd name="T21" fmla="*/ 27 h 30"/>
                  <a:gd name="T22" fmla="*/ 8 w 26"/>
                  <a:gd name="T23"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30">
                    <a:moveTo>
                      <a:pt x="8" y="26"/>
                    </a:moveTo>
                    <a:cubicBezTo>
                      <a:pt x="7" y="27"/>
                      <a:pt x="4" y="23"/>
                      <a:pt x="5" y="22"/>
                    </a:cubicBezTo>
                    <a:cubicBezTo>
                      <a:pt x="7" y="21"/>
                      <a:pt x="8" y="22"/>
                      <a:pt x="8" y="22"/>
                    </a:cubicBezTo>
                    <a:cubicBezTo>
                      <a:pt x="9" y="20"/>
                      <a:pt x="8" y="15"/>
                      <a:pt x="8" y="15"/>
                    </a:cubicBezTo>
                    <a:cubicBezTo>
                      <a:pt x="11" y="15"/>
                      <a:pt x="14" y="14"/>
                      <a:pt x="15" y="12"/>
                    </a:cubicBezTo>
                    <a:cubicBezTo>
                      <a:pt x="19" y="10"/>
                      <a:pt x="23" y="12"/>
                      <a:pt x="24" y="14"/>
                    </a:cubicBezTo>
                    <a:cubicBezTo>
                      <a:pt x="26" y="14"/>
                      <a:pt x="26" y="11"/>
                      <a:pt x="26" y="10"/>
                    </a:cubicBezTo>
                    <a:cubicBezTo>
                      <a:pt x="25" y="6"/>
                      <a:pt x="23" y="5"/>
                      <a:pt x="23" y="5"/>
                    </a:cubicBezTo>
                    <a:cubicBezTo>
                      <a:pt x="18" y="0"/>
                      <a:pt x="10" y="2"/>
                      <a:pt x="10" y="2"/>
                    </a:cubicBezTo>
                    <a:cubicBezTo>
                      <a:pt x="10" y="2"/>
                      <a:pt x="0" y="4"/>
                      <a:pt x="0" y="15"/>
                    </a:cubicBezTo>
                    <a:cubicBezTo>
                      <a:pt x="0" y="23"/>
                      <a:pt x="4" y="27"/>
                      <a:pt x="5" y="27"/>
                    </a:cubicBezTo>
                    <a:cubicBezTo>
                      <a:pt x="5" y="27"/>
                      <a:pt x="9" y="30"/>
                      <a:pt x="8" y="26"/>
                    </a:cubicBezTo>
                    <a:close/>
                  </a:path>
                </a:pathLst>
              </a:custGeom>
              <a:solidFill>
                <a:srgbClr val="66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 name="Group 406"/>
            <p:cNvGrpSpPr/>
            <p:nvPr/>
          </p:nvGrpSpPr>
          <p:grpSpPr bwMode="auto">
            <a:xfrm>
              <a:off x="2885" y="1210"/>
              <a:ext cx="2552" cy="1622"/>
              <a:chOff x="2885" y="1210"/>
              <a:chExt cx="2552" cy="1622"/>
            </a:xfrm>
          </p:grpSpPr>
          <p:sp>
            <p:nvSpPr>
              <p:cNvPr id="816" name="Freeform 206"/>
              <p:cNvSpPr/>
              <p:nvPr/>
            </p:nvSpPr>
            <p:spPr bwMode="auto">
              <a:xfrm>
                <a:off x="3917" y="2189"/>
                <a:ext cx="184" cy="591"/>
              </a:xfrm>
              <a:custGeom>
                <a:avLst/>
                <a:gdLst>
                  <a:gd name="T0" fmla="*/ 0 w 184"/>
                  <a:gd name="T1" fmla="*/ 591 h 591"/>
                  <a:gd name="T2" fmla="*/ 18 w 184"/>
                  <a:gd name="T3" fmla="*/ 579 h 591"/>
                  <a:gd name="T4" fmla="*/ 184 w 184"/>
                  <a:gd name="T5" fmla="*/ 26 h 591"/>
                  <a:gd name="T6" fmla="*/ 177 w 184"/>
                  <a:gd name="T7" fmla="*/ 0 h 591"/>
                  <a:gd name="T8" fmla="*/ 0 w 184"/>
                  <a:gd name="T9" fmla="*/ 591 h 591"/>
                </a:gdLst>
                <a:ahLst/>
                <a:cxnLst>
                  <a:cxn ang="0">
                    <a:pos x="T0" y="T1"/>
                  </a:cxn>
                  <a:cxn ang="0">
                    <a:pos x="T2" y="T3"/>
                  </a:cxn>
                  <a:cxn ang="0">
                    <a:pos x="T4" y="T5"/>
                  </a:cxn>
                  <a:cxn ang="0">
                    <a:pos x="T6" y="T7"/>
                  </a:cxn>
                  <a:cxn ang="0">
                    <a:pos x="T8" y="T9"/>
                  </a:cxn>
                </a:cxnLst>
                <a:rect l="0" t="0" r="r" b="b"/>
                <a:pathLst>
                  <a:path w="184" h="591">
                    <a:moveTo>
                      <a:pt x="0" y="591"/>
                    </a:moveTo>
                    <a:lnTo>
                      <a:pt x="18" y="579"/>
                    </a:lnTo>
                    <a:lnTo>
                      <a:pt x="184" y="26"/>
                    </a:lnTo>
                    <a:lnTo>
                      <a:pt x="177" y="0"/>
                    </a:lnTo>
                    <a:lnTo>
                      <a:pt x="0" y="591"/>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7" name="Freeform 207"/>
              <p:cNvSpPr/>
              <p:nvPr/>
            </p:nvSpPr>
            <p:spPr bwMode="auto">
              <a:xfrm>
                <a:off x="3909" y="2181"/>
                <a:ext cx="185" cy="599"/>
              </a:xfrm>
              <a:custGeom>
                <a:avLst/>
                <a:gdLst>
                  <a:gd name="T0" fmla="*/ 0 w 185"/>
                  <a:gd name="T1" fmla="*/ 595 h 599"/>
                  <a:gd name="T2" fmla="*/ 8 w 185"/>
                  <a:gd name="T3" fmla="*/ 599 h 599"/>
                  <a:gd name="T4" fmla="*/ 185 w 185"/>
                  <a:gd name="T5" fmla="*/ 8 h 599"/>
                  <a:gd name="T6" fmla="*/ 173 w 185"/>
                  <a:gd name="T7" fmla="*/ 0 h 599"/>
                  <a:gd name="T8" fmla="*/ 0 w 185"/>
                  <a:gd name="T9" fmla="*/ 595 h 599"/>
                </a:gdLst>
                <a:ahLst/>
                <a:cxnLst>
                  <a:cxn ang="0">
                    <a:pos x="T0" y="T1"/>
                  </a:cxn>
                  <a:cxn ang="0">
                    <a:pos x="T2" y="T3"/>
                  </a:cxn>
                  <a:cxn ang="0">
                    <a:pos x="T4" y="T5"/>
                  </a:cxn>
                  <a:cxn ang="0">
                    <a:pos x="T6" y="T7"/>
                  </a:cxn>
                  <a:cxn ang="0">
                    <a:pos x="T8" y="T9"/>
                  </a:cxn>
                </a:cxnLst>
                <a:rect l="0" t="0" r="r" b="b"/>
                <a:pathLst>
                  <a:path w="185" h="599">
                    <a:moveTo>
                      <a:pt x="0" y="595"/>
                    </a:moveTo>
                    <a:lnTo>
                      <a:pt x="8" y="599"/>
                    </a:lnTo>
                    <a:lnTo>
                      <a:pt x="185" y="8"/>
                    </a:lnTo>
                    <a:lnTo>
                      <a:pt x="173" y="0"/>
                    </a:lnTo>
                    <a:lnTo>
                      <a:pt x="0" y="595"/>
                    </a:lnTo>
                    <a:close/>
                  </a:path>
                </a:pathLst>
              </a:custGeom>
              <a:solidFill>
                <a:srgbClr val="6D5B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8" name="Freeform 208"/>
              <p:cNvSpPr/>
              <p:nvPr/>
            </p:nvSpPr>
            <p:spPr bwMode="auto">
              <a:xfrm>
                <a:off x="3935" y="2719"/>
                <a:ext cx="121" cy="61"/>
              </a:xfrm>
              <a:custGeom>
                <a:avLst/>
                <a:gdLst>
                  <a:gd name="T0" fmla="*/ 0 w 121"/>
                  <a:gd name="T1" fmla="*/ 8 h 61"/>
                  <a:gd name="T2" fmla="*/ 113 w 121"/>
                  <a:gd name="T3" fmla="*/ 61 h 61"/>
                  <a:gd name="T4" fmla="*/ 121 w 121"/>
                  <a:gd name="T5" fmla="*/ 53 h 61"/>
                  <a:gd name="T6" fmla="*/ 16 w 121"/>
                  <a:gd name="T7" fmla="*/ 0 h 61"/>
                  <a:gd name="T8" fmla="*/ 0 w 121"/>
                  <a:gd name="T9" fmla="*/ 8 h 61"/>
                </a:gdLst>
                <a:ahLst/>
                <a:cxnLst>
                  <a:cxn ang="0">
                    <a:pos x="T0" y="T1"/>
                  </a:cxn>
                  <a:cxn ang="0">
                    <a:pos x="T2" y="T3"/>
                  </a:cxn>
                  <a:cxn ang="0">
                    <a:pos x="T4" y="T5"/>
                  </a:cxn>
                  <a:cxn ang="0">
                    <a:pos x="T6" y="T7"/>
                  </a:cxn>
                  <a:cxn ang="0">
                    <a:pos x="T8" y="T9"/>
                  </a:cxn>
                </a:cxnLst>
                <a:rect l="0" t="0" r="r" b="b"/>
                <a:pathLst>
                  <a:path w="121" h="61">
                    <a:moveTo>
                      <a:pt x="0" y="8"/>
                    </a:moveTo>
                    <a:lnTo>
                      <a:pt x="113" y="61"/>
                    </a:lnTo>
                    <a:lnTo>
                      <a:pt x="121" y="53"/>
                    </a:lnTo>
                    <a:lnTo>
                      <a:pt x="16" y="0"/>
                    </a:lnTo>
                    <a:lnTo>
                      <a:pt x="0" y="8"/>
                    </a:lnTo>
                    <a:close/>
                  </a:path>
                </a:pathLst>
              </a:custGeom>
              <a:solidFill>
                <a:srgbClr val="6D5B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9" name="Freeform 209"/>
              <p:cNvSpPr/>
              <p:nvPr/>
            </p:nvSpPr>
            <p:spPr bwMode="auto">
              <a:xfrm>
                <a:off x="3935" y="2727"/>
                <a:ext cx="113" cy="64"/>
              </a:xfrm>
              <a:custGeom>
                <a:avLst/>
                <a:gdLst>
                  <a:gd name="T0" fmla="*/ 0 w 113"/>
                  <a:gd name="T1" fmla="*/ 11 h 64"/>
                  <a:gd name="T2" fmla="*/ 113 w 113"/>
                  <a:gd name="T3" fmla="*/ 64 h 64"/>
                  <a:gd name="T4" fmla="*/ 113 w 113"/>
                  <a:gd name="T5" fmla="*/ 53 h 64"/>
                  <a:gd name="T6" fmla="*/ 0 w 113"/>
                  <a:gd name="T7" fmla="*/ 0 h 64"/>
                  <a:gd name="T8" fmla="*/ 0 w 113"/>
                  <a:gd name="T9" fmla="*/ 11 h 64"/>
                </a:gdLst>
                <a:ahLst/>
                <a:cxnLst>
                  <a:cxn ang="0">
                    <a:pos x="T0" y="T1"/>
                  </a:cxn>
                  <a:cxn ang="0">
                    <a:pos x="T2" y="T3"/>
                  </a:cxn>
                  <a:cxn ang="0">
                    <a:pos x="T4" y="T5"/>
                  </a:cxn>
                  <a:cxn ang="0">
                    <a:pos x="T6" y="T7"/>
                  </a:cxn>
                  <a:cxn ang="0">
                    <a:pos x="T8" y="T9"/>
                  </a:cxn>
                </a:cxnLst>
                <a:rect l="0" t="0" r="r" b="b"/>
                <a:pathLst>
                  <a:path w="113" h="64">
                    <a:moveTo>
                      <a:pt x="0" y="11"/>
                    </a:moveTo>
                    <a:lnTo>
                      <a:pt x="113" y="64"/>
                    </a:lnTo>
                    <a:lnTo>
                      <a:pt x="113" y="53"/>
                    </a:lnTo>
                    <a:lnTo>
                      <a:pt x="0" y="0"/>
                    </a:lnTo>
                    <a:lnTo>
                      <a:pt x="0" y="11"/>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0" name="Freeform 210"/>
              <p:cNvSpPr/>
              <p:nvPr/>
            </p:nvSpPr>
            <p:spPr bwMode="auto">
              <a:xfrm>
                <a:off x="3958" y="2640"/>
                <a:ext cx="121" cy="61"/>
              </a:xfrm>
              <a:custGeom>
                <a:avLst/>
                <a:gdLst>
                  <a:gd name="T0" fmla="*/ 0 w 121"/>
                  <a:gd name="T1" fmla="*/ 8 h 61"/>
                  <a:gd name="T2" fmla="*/ 113 w 121"/>
                  <a:gd name="T3" fmla="*/ 61 h 61"/>
                  <a:gd name="T4" fmla="*/ 121 w 121"/>
                  <a:gd name="T5" fmla="*/ 53 h 61"/>
                  <a:gd name="T6" fmla="*/ 15 w 121"/>
                  <a:gd name="T7" fmla="*/ 0 h 61"/>
                  <a:gd name="T8" fmla="*/ 0 w 121"/>
                  <a:gd name="T9" fmla="*/ 8 h 61"/>
                </a:gdLst>
                <a:ahLst/>
                <a:cxnLst>
                  <a:cxn ang="0">
                    <a:pos x="T0" y="T1"/>
                  </a:cxn>
                  <a:cxn ang="0">
                    <a:pos x="T2" y="T3"/>
                  </a:cxn>
                  <a:cxn ang="0">
                    <a:pos x="T4" y="T5"/>
                  </a:cxn>
                  <a:cxn ang="0">
                    <a:pos x="T6" y="T7"/>
                  </a:cxn>
                  <a:cxn ang="0">
                    <a:pos x="T8" y="T9"/>
                  </a:cxn>
                </a:cxnLst>
                <a:rect l="0" t="0" r="r" b="b"/>
                <a:pathLst>
                  <a:path w="121" h="61">
                    <a:moveTo>
                      <a:pt x="0" y="8"/>
                    </a:moveTo>
                    <a:lnTo>
                      <a:pt x="113" y="61"/>
                    </a:lnTo>
                    <a:lnTo>
                      <a:pt x="121" y="53"/>
                    </a:lnTo>
                    <a:lnTo>
                      <a:pt x="15" y="0"/>
                    </a:lnTo>
                    <a:lnTo>
                      <a:pt x="0" y="8"/>
                    </a:lnTo>
                    <a:close/>
                  </a:path>
                </a:pathLst>
              </a:custGeom>
              <a:solidFill>
                <a:srgbClr val="6D5B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1" name="Freeform 211"/>
              <p:cNvSpPr/>
              <p:nvPr/>
            </p:nvSpPr>
            <p:spPr bwMode="auto">
              <a:xfrm>
                <a:off x="3958" y="2648"/>
                <a:ext cx="113" cy="64"/>
              </a:xfrm>
              <a:custGeom>
                <a:avLst/>
                <a:gdLst>
                  <a:gd name="T0" fmla="*/ 0 w 113"/>
                  <a:gd name="T1" fmla="*/ 11 h 64"/>
                  <a:gd name="T2" fmla="*/ 113 w 113"/>
                  <a:gd name="T3" fmla="*/ 64 h 64"/>
                  <a:gd name="T4" fmla="*/ 113 w 113"/>
                  <a:gd name="T5" fmla="*/ 53 h 64"/>
                  <a:gd name="T6" fmla="*/ 0 w 113"/>
                  <a:gd name="T7" fmla="*/ 0 h 64"/>
                  <a:gd name="T8" fmla="*/ 0 w 113"/>
                  <a:gd name="T9" fmla="*/ 11 h 64"/>
                </a:gdLst>
                <a:ahLst/>
                <a:cxnLst>
                  <a:cxn ang="0">
                    <a:pos x="T0" y="T1"/>
                  </a:cxn>
                  <a:cxn ang="0">
                    <a:pos x="T2" y="T3"/>
                  </a:cxn>
                  <a:cxn ang="0">
                    <a:pos x="T4" y="T5"/>
                  </a:cxn>
                  <a:cxn ang="0">
                    <a:pos x="T6" y="T7"/>
                  </a:cxn>
                  <a:cxn ang="0">
                    <a:pos x="T8" y="T9"/>
                  </a:cxn>
                </a:cxnLst>
                <a:rect l="0" t="0" r="r" b="b"/>
                <a:pathLst>
                  <a:path w="113" h="64">
                    <a:moveTo>
                      <a:pt x="0" y="11"/>
                    </a:moveTo>
                    <a:lnTo>
                      <a:pt x="113" y="64"/>
                    </a:lnTo>
                    <a:lnTo>
                      <a:pt x="113" y="53"/>
                    </a:lnTo>
                    <a:lnTo>
                      <a:pt x="0" y="0"/>
                    </a:lnTo>
                    <a:lnTo>
                      <a:pt x="0" y="11"/>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2" name="Freeform 212"/>
              <p:cNvSpPr/>
              <p:nvPr/>
            </p:nvSpPr>
            <p:spPr bwMode="auto">
              <a:xfrm>
                <a:off x="3981" y="2569"/>
                <a:ext cx="124" cy="56"/>
              </a:xfrm>
              <a:custGeom>
                <a:avLst/>
                <a:gdLst>
                  <a:gd name="T0" fmla="*/ 0 w 124"/>
                  <a:gd name="T1" fmla="*/ 4 h 56"/>
                  <a:gd name="T2" fmla="*/ 116 w 124"/>
                  <a:gd name="T3" fmla="*/ 56 h 56"/>
                  <a:gd name="T4" fmla="*/ 124 w 124"/>
                  <a:gd name="T5" fmla="*/ 49 h 56"/>
                  <a:gd name="T6" fmla="*/ 15 w 124"/>
                  <a:gd name="T7" fmla="*/ 0 h 56"/>
                  <a:gd name="T8" fmla="*/ 0 w 124"/>
                  <a:gd name="T9" fmla="*/ 4 h 56"/>
                </a:gdLst>
                <a:ahLst/>
                <a:cxnLst>
                  <a:cxn ang="0">
                    <a:pos x="T0" y="T1"/>
                  </a:cxn>
                  <a:cxn ang="0">
                    <a:pos x="T2" y="T3"/>
                  </a:cxn>
                  <a:cxn ang="0">
                    <a:pos x="T4" y="T5"/>
                  </a:cxn>
                  <a:cxn ang="0">
                    <a:pos x="T6" y="T7"/>
                  </a:cxn>
                  <a:cxn ang="0">
                    <a:pos x="T8" y="T9"/>
                  </a:cxn>
                </a:cxnLst>
                <a:rect l="0" t="0" r="r" b="b"/>
                <a:pathLst>
                  <a:path w="124" h="56">
                    <a:moveTo>
                      <a:pt x="0" y="4"/>
                    </a:moveTo>
                    <a:lnTo>
                      <a:pt x="116" y="56"/>
                    </a:lnTo>
                    <a:lnTo>
                      <a:pt x="124" y="49"/>
                    </a:lnTo>
                    <a:lnTo>
                      <a:pt x="15" y="0"/>
                    </a:lnTo>
                    <a:lnTo>
                      <a:pt x="0" y="4"/>
                    </a:lnTo>
                    <a:close/>
                  </a:path>
                </a:pathLst>
              </a:custGeom>
              <a:solidFill>
                <a:srgbClr val="6D5B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3" name="Freeform 213"/>
              <p:cNvSpPr/>
              <p:nvPr/>
            </p:nvSpPr>
            <p:spPr bwMode="auto">
              <a:xfrm>
                <a:off x="3981" y="2573"/>
                <a:ext cx="116" cy="64"/>
              </a:xfrm>
              <a:custGeom>
                <a:avLst/>
                <a:gdLst>
                  <a:gd name="T0" fmla="*/ 0 w 116"/>
                  <a:gd name="T1" fmla="*/ 11 h 64"/>
                  <a:gd name="T2" fmla="*/ 116 w 116"/>
                  <a:gd name="T3" fmla="*/ 64 h 64"/>
                  <a:gd name="T4" fmla="*/ 113 w 116"/>
                  <a:gd name="T5" fmla="*/ 52 h 64"/>
                  <a:gd name="T6" fmla="*/ 0 w 116"/>
                  <a:gd name="T7" fmla="*/ 0 h 64"/>
                  <a:gd name="T8" fmla="*/ 0 w 116"/>
                  <a:gd name="T9" fmla="*/ 11 h 64"/>
                </a:gdLst>
                <a:ahLst/>
                <a:cxnLst>
                  <a:cxn ang="0">
                    <a:pos x="T0" y="T1"/>
                  </a:cxn>
                  <a:cxn ang="0">
                    <a:pos x="T2" y="T3"/>
                  </a:cxn>
                  <a:cxn ang="0">
                    <a:pos x="T4" y="T5"/>
                  </a:cxn>
                  <a:cxn ang="0">
                    <a:pos x="T6" y="T7"/>
                  </a:cxn>
                  <a:cxn ang="0">
                    <a:pos x="T8" y="T9"/>
                  </a:cxn>
                </a:cxnLst>
                <a:rect l="0" t="0" r="r" b="b"/>
                <a:pathLst>
                  <a:path w="116" h="64">
                    <a:moveTo>
                      <a:pt x="0" y="11"/>
                    </a:moveTo>
                    <a:lnTo>
                      <a:pt x="116" y="64"/>
                    </a:lnTo>
                    <a:lnTo>
                      <a:pt x="113" y="52"/>
                    </a:lnTo>
                    <a:lnTo>
                      <a:pt x="0" y="0"/>
                    </a:lnTo>
                    <a:lnTo>
                      <a:pt x="0" y="11"/>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4" name="Freeform 214"/>
              <p:cNvSpPr/>
              <p:nvPr/>
            </p:nvSpPr>
            <p:spPr bwMode="auto">
              <a:xfrm>
                <a:off x="4007" y="2486"/>
                <a:ext cx="120" cy="60"/>
              </a:xfrm>
              <a:custGeom>
                <a:avLst/>
                <a:gdLst>
                  <a:gd name="T0" fmla="*/ 0 w 120"/>
                  <a:gd name="T1" fmla="*/ 8 h 60"/>
                  <a:gd name="T2" fmla="*/ 113 w 120"/>
                  <a:gd name="T3" fmla="*/ 60 h 60"/>
                  <a:gd name="T4" fmla="*/ 120 w 120"/>
                  <a:gd name="T5" fmla="*/ 53 h 60"/>
                  <a:gd name="T6" fmla="*/ 11 w 120"/>
                  <a:gd name="T7" fmla="*/ 0 h 60"/>
                  <a:gd name="T8" fmla="*/ 0 w 120"/>
                  <a:gd name="T9" fmla="*/ 8 h 60"/>
                </a:gdLst>
                <a:ahLst/>
                <a:cxnLst>
                  <a:cxn ang="0">
                    <a:pos x="T0" y="T1"/>
                  </a:cxn>
                  <a:cxn ang="0">
                    <a:pos x="T2" y="T3"/>
                  </a:cxn>
                  <a:cxn ang="0">
                    <a:pos x="T4" y="T5"/>
                  </a:cxn>
                  <a:cxn ang="0">
                    <a:pos x="T6" y="T7"/>
                  </a:cxn>
                  <a:cxn ang="0">
                    <a:pos x="T8" y="T9"/>
                  </a:cxn>
                </a:cxnLst>
                <a:rect l="0" t="0" r="r" b="b"/>
                <a:pathLst>
                  <a:path w="120" h="60">
                    <a:moveTo>
                      <a:pt x="0" y="8"/>
                    </a:moveTo>
                    <a:lnTo>
                      <a:pt x="113" y="60"/>
                    </a:lnTo>
                    <a:lnTo>
                      <a:pt x="120" y="53"/>
                    </a:lnTo>
                    <a:lnTo>
                      <a:pt x="11" y="0"/>
                    </a:lnTo>
                    <a:lnTo>
                      <a:pt x="0" y="8"/>
                    </a:lnTo>
                    <a:close/>
                  </a:path>
                </a:pathLst>
              </a:custGeom>
              <a:solidFill>
                <a:srgbClr val="6D5B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5" name="Freeform 215"/>
              <p:cNvSpPr/>
              <p:nvPr/>
            </p:nvSpPr>
            <p:spPr bwMode="auto">
              <a:xfrm>
                <a:off x="4007" y="2494"/>
                <a:ext cx="113" cy="64"/>
              </a:xfrm>
              <a:custGeom>
                <a:avLst/>
                <a:gdLst>
                  <a:gd name="T0" fmla="*/ 0 w 113"/>
                  <a:gd name="T1" fmla="*/ 11 h 64"/>
                  <a:gd name="T2" fmla="*/ 113 w 113"/>
                  <a:gd name="T3" fmla="*/ 64 h 64"/>
                  <a:gd name="T4" fmla="*/ 113 w 113"/>
                  <a:gd name="T5" fmla="*/ 52 h 64"/>
                  <a:gd name="T6" fmla="*/ 0 w 113"/>
                  <a:gd name="T7" fmla="*/ 0 h 64"/>
                  <a:gd name="T8" fmla="*/ 0 w 113"/>
                  <a:gd name="T9" fmla="*/ 11 h 64"/>
                </a:gdLst>
                <a:ahLst/>
                <a:cxnLst>
                  <a:cxn ang="0">
                    <a:pos x="T0" y="T1"/>
                  </a:cxn>
                  <a:cxn ang="0">
                    <a:pos x="T2" y="T3"/>
                  </a:cxn>
                  <a:cxn ang="0">
                    <a:pos x="T4" y="T5"/>
                  </a:cxn>
                  <a:cxn ang="0">
                    <a:pos x="T6" y="T7"/>
                  </a:cxn>
                  <a:cxn ang="0">
                    <a:pos x="T8" y="T9"/>
                  </a:cxn>
                </a:cxnLst>
                <a:rect l="0" t="0" r="r" b="b"/>
                <a:pathLst>
                  <a:path w="113" h="64">
                    <a:moveTo>
                      <a:pt x="0" y="11"/>
                    </a:moveTo>
                    <a:lnTo>
                      <a:pt x="113" y="64"/>
                    </a:lnTo>
                    <a:lnTo>
                      <a:pt x="113" y="52"/>
                    </a:lnTo>
                    <a:lnTo>
                      <a:pt x="0" y="0"/>
                    </a:lnTo>
                    <a:lnTo>
                      <a:pt x="0" y="11"/>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6" name="Freeform 216"/>
              <p:cNvSpPr/>
              <p:nvPr/>
            </p:nvSpPr>
            <p:spPr bwMode="auto">
              <a:xfrm>
                <a:off x="4056" y="2478"/>
                <a:ext cx="75" cy="53"/>
              </a:xfrm>
              <a:custGeom>
                <a:avLst/>
                <a:gdLst>
                  <a:gd name="T0" fmla="*/ 4 w 20"/>
                  <a:gd name="T1" fmla="*/ 3 h 14"/>
                  <a:gd name="T2" fmla="*/ 2 w 20"/>
                  <a:gd name="T3" fmla="*/ 12 h 14"/>
                  <a:gd name="T4" fmla="*/ 9 w 20"/>
                  <a:gd name="T5" fmla="*/ 12 h 14"/>
                  <a:gd name="T6" fmla="*/ 17 w 20"/>
                  <a:gd name="T7" fmla="*/ 6 h 14"/>
                  <a:gd name="T8" fmla="*/ 16 w 20"/>
                  <a:gd name="T9" fmla="*/ 1 h 14"/>
                  <a:gd name="T10" fmla="*/ 9 w 20"/>
                  <a:gd name="T11" fmla="*/ 1 h 14"/>
                  <a:gd name="T12" fmla="*/ 4 w 20"/>
                  <a:gd name="T13" fmla="*/ 3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4" y="3"/>
                    </a:moveTo>
                    <a:cubicBezTo>
                      <a:pt x="4" y="3"/>
                      <a:pt x="0" y="11"/>
                      <a:pt x="2" y="12"/>
                    </a:cubicBezTo>
                    <a:cubicBezTo>
                      <a:pt x="4" y="13"/>
                      <a:pt x="7" y="14"/>
                      <a:pt x="9" y="12"/>
                    </a:cubicBezTo>
                    <a:cubicBezTo>
                      <a:pt x="12" y="10"/>
                      <a:pt x="15" y="8"/>
                      <a:pt x="17" y="6"/>
                    </a:cubicBezTo>
                    <a:cubicBezTo>
                      <a:pt x="20" y="4"/>
                      <a:pt x="19" y="1"/>
                      <a:pt x="16" y="1"/>
                    </a:cubicBezTo>
                    <a:cubicBezTo>
                      <a:pt x="14" y="0"/>
                      <a:pt x="10" y="1"/>
                      <a:pt x="9" y="1"/>
                    </a:cubicBezTo>
                    <a:cubicBezTo>
                      <a:pt x="8" y="2"/>
                      <a:pt x="4" y="3"/>
                      <a:pt x="4" y="3"/>
                    </a:cubicBezTo>
                    <a:close/>
                  </a:path>
                </a:pathLst>
              </a:custGeom>
              <a:solidFill>
                <a:srgbClr val="3030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7" name="Freeform 217"/>
              <p:cNvSpPr/>
              <p:nvPr/>
            </p:nvSpPr>
            <p:spPr bwMode="auto">
              <a:xfrm>
                <a:off x="4030" y="2403"/>
                <a:ext cx="120" cy="60"/>
              </a:xfrm>
              <a:custGeom>
                <a:avLst/>
                <a:gdLst>
                  <a:gd name="T0" fmla="*/ 0 w 120"/>
                  <a:gd name="T1" fmla="*/ 8 h 60"/>
                  <a:gd name="T2" fmla="*/ 113 w 120"/>
                  <a:gd name="T3" fmla="*/ 60 h 60"/>
                  <a:gd name="T4" fmla="*/ 120 w 120"/>
                  <a:gd name="T5" fmla="*/ 53 h 60"/>
                  <a:gd name="T6" fmla="*/ 15 w 120"/>
                  <a:gd name="T7" fmla="*/ 0 h 60"/>
                  <a:gd name="T8" fmla="*/ 0 w 120"/>
                  <a:gd name="T9" fmla="*/ 8 h 60"/>
                </a:gdLst>
                <a:ahLst/>
                <a:cxnLst>
                  <a:cxn ang="0">
                    <a:pos x="T0" y="T1"/>
                  </a:cxn>
                  <a:cxn ang="0">
                    <a:pos x="T2" y="T3"/>
                  </a:cxn>
                  <a:cxn ang="0">
                    <a:pos x="T4" y="T5"/>
                  </a:cxn>
                  <a:cxn ang="0">
                    <a:pos x="T6" y="T7"/>
                  </a:cxn>
                  <a:cxn ang="0">
                    <a:pos x="T8" y="T9"/>
                  </a:cxn>
                </a:cxnLst>
                <a:rect l="0" t="0" r="r" b="b"/>
                <a:pathLst>
                  <a:path w="120" h="60">
                    <a:moveTo>
                      <a:pt x="0" y="8"/>
                    </a:moveTo>
                    <a:lnTo>
                      <a:pt x="113" y="60"/>
                    </a:lnTo>
                    <a:lnTo>
                      <a:pt x="120" y="53"/>
                    </a:lnTo>
                    <a:lnTo>
                      <a:pt x="15" y="0"/>
                    </a:lnTo>
                    <a:lnTo>
                      <a:pt x="0" y="8"/>
                    </a:lnTo>
                    <a:close/>
                  </a:path>
                </a:pathLst>
              </a:custGeom>
              <a:solidFill>
                <a:srgbClr val="6D5B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8" name="Freeform 218"/>
              <p:cNvSpPr/>
              <p:nvPr/>
            </p:nvSpPr>
            <p:spPr bwMode="auto">
              <a:xfrm>
                <a:off x="4030" y="2411"/>
                <a:ext cx="116" cy="64"/>
              </a:xfrm>
              <a:custGeom>
                <a:avLst/>
                <a:gdLst>
                  <a:gd name="T0" fmla="*/ 0 w 116"/>
                  <a:gd name="T1" fmla="*/ 11 h 64"/>
                  <a:gd name="T2" fmla="*/ 116 w 116"/>
                  <a:gd name="T3" fmla="*/ 64 h 64"/>
                  <a:gd name="T4" fmla="*/ 113 w 116"/>
                  <a:gd name="T5" fmla="*/ 52 h 64"/>
                  <a:gd name="T6" fmla="*/ 0 w 116"/>
                  <a:gd name="T7" fmla="*/ 0 h 64"/>
                  <a:gd name="T8" fmla="*/ 0 w 116"/>
                  <a:gd name="T9" fmla="*/ 11 h 64"/>
                </a:gdLst>
                <a:ahLst/>
                <a:cxnLst>
                  <a:cxn ang="0">
                    <a:pos x="T0" y="T1"/>
                  </a:cxn>
                  <a:cxn ang="0">
                    <a:pos x="T2" y="T3"/>
                  </a:cxn>
                  <a:cxn ang="0">
                    <a:pos x="T4" y="T5"/>
                  </a:cxn>
                  <a:cxn ang="0">
                    <a:pos x="T6" y="T7"/>
                  </a:cxn>
                  <a:cxn ang="0">
                    <a:pos x="T8" y="T9"/>
                  </a:cxn>
                </a:cxnLst>
                <a:rect l="0" t="0" r="r" b="b"/>
                <a:pathLst>
                  <a:path w="116" h="64">
                    <a:moveTo>
                      <a:pt x="0" y="11"/>
                    </a:moveTo>
                    <a:lnTo>
                      <a:pt x="116" y="64"/>
                    </a:lnTo>
                    <a:lnTo>
                      <a:pt x="113" y="52"/>
                    </a:lnTo>
                    <a:lnTo>
                      <a:pt x="0" y="0"/>
                    </a:lnTo>
                    <a:lnTo>
                      <a:pt x="0" y="11"/>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9" name="Freeform 219"/>
              <p:cNvSpPr/>
              <p:nvPr/>
            </p:nvSpPr>
            <p:spPr bwMode="auto">
              <a:xfrm>
                <a:off x="4052" y="2332"/>
                <a:ext cx="121" cy="60"/>
              </a:xfrm>
              <a:custGeom>
                <a:avLst/>
                <a:gdLst>
                  <a:gd name="T0" fmla="*/ 0 w 121"/>
                  <a:gd name="T1" fmla="*/ 7 h 60"/>
                  <a:gd name="T2" fmla="*/ 113 w 121"/>
                  <a:gd name="T3" fmla="*/ 60 h 60"/>
                  <a:gd name="T4" fmla="*/ 121 w 121"/>
                  <a:gd name="T5" fmla="*/ 49 h 60"/>
                  <a:gd name="T6" fmla="*/ 11 w 121"/>
                  <a:gd name="T7" fmla="*/ 0 h 60"/>
                  <a:gd name="T8" fmla="*/ 0 w 121"/>
                  <a:gd name="T9" fmla="*/ 7 h 60"/>
                </a:gdLst>
                <a:ahLst/>
                <a:cxnLst>
                  <a:cxn ang="0">
                    <a:pos x="T0" y="T1"/>
                  </a:cxn>
                  <a:cxn ang="0">
                    <a:pos x="T2" y="T3"/>
                  </a:cxn>
                  <a:cxn ang="0">
                    <a:pos x="T4" y="T5"/>
                  </a:cxn>
                  <a:cxn ang="0">
                    <a:pos x="T6" y="T7"/>
                  </a:cxn>
                  <a:cxn ang="0">
                    <a:pos x="T8" y="T9"/>
                  </a:cxn>
                </a:cxnLst>
                <a:rect l="0" t="0" r="r" b="b"/>
                <a:pathLst>
                  <a:path w="121" h="60">
                    <a:moveTo>
                      <a:pt x="0" y="7"/>
                    </a:moveTo>
                    <a:lnTo>
                      <a:pt x="113" y="60"/>
                    </a:lnTo>
                    <a:lnTo>
                      <a:pt x="121" y="49"/>
                    </a:lnTo>
                    <a:lnTo>
                      <a:pt x="11" y="0"/>
                    </a:lnTo>
                    <a:lnTo>
                      <a:pt x="0" y="7"/>
                    </a:lnTo>
                    <a:close/>
                  </a:path>
                </a:pathLst>
              </a:custGeom>
              <a:solidFill>
                <a:srgbClr val="6D5B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0" name="Freeform 220"/>
              <p:cNvSpPr/>
              <p:nvPr/>
            </p:nvSpPr>
            <p:spPr bwMode="auto">
              <a:xfrm>
                <a:off x="4052" y="2339"/>
                <a:ext cx="113" cy="64"/>
              </a:xfrm>
              <a:custGeom>
                <a:avLst/>
                <a:gdLst>
                  <a:gd name="T0" fmla="*/ 0 w 113"/>
                  <a:gd name="T1" fmla="*/ 11 h 64"/>
                  <a:gd name="T2" fmla="*/ 113 w 113"/>
                  <a:gd name="T3" fmla="*/ 64 h 64"/>
                  <a:gd name="T4" fmla="*/ 113 w 113"/>
                  <a:gd name="T5" fmla="*/ 53 h 64"/>
                  <a:gd name="T6" fmla="*/ 0 w 113"/>
                  <a:gd name="T7" fmla="*/ 0 h 64"/>
                  <a:gd name="T8" fmla="*/ 0 w 113"/>
                  <a:gd name="T9" fmla="*/ 11 h 64"/>
                </a:gdLst>
                <a:ahLst/>
                <a:cxnLst>
                  <a:cxn ang="0">
                    <a:pos x="T0" y="T1"/>
                  </a:cxn>
                  <a:cxn ang="0">
                    <a:pos x="T2" y="T3"/>
                  </a:cxn>
                  <a:cxn ang="0">
                    <a:pos x="T4" y="T5"/>
                  </a:cxn>
                  <a:cxn ang="0">
                    <a:pos x="T6" y="T7"/>
                  </a:cxn>
                  <a:cxn ang="0">
                    <a:pos x="T8" y="T9"/>
                  </a:cxn>
                </a:cxnLst>
                <a:rect l="0" t="0" r="r" b="b"/>
                <a:pathLst>
                  <a:path w="113" h="64">
                    <a:moveTo>
                      <a:pt x="0" y="11"/>
                    </a:moveTo>
                    <a:lnTo>
                      <a:pt x="113" y="64"/>
                    </a:lnTo>
                    <a:lnTo>
                      <a:pt x="113" y="53"/>
                    </a:lnTo>
                    <a:lnTo>
                      <a:pt x="0" y="0"/>
                    </a:lnTo>
                    <a:lnTo>
                      <a:pt x="0" y="11"/>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1" name="Freeform 221"/>
              <p:cNvSpPr/>
              <p:nvPr/>
            </p:nvSpPr>
            <p:spPr bwMode="auto">
              <a:xfrm>
                <a:off x="4075" y="2253"/>
                <a:ext cx="120" cy="60"/>
              </a:xfrm>
              <a:custGeom>
                <a:avLst/>
                <a:gdLst>
                  <a:gd name="T0" fmla="*/ 0 w 120"/>
                  <a:gd name="T1" fmla="*/ 7 h 60"/>
                  <a:gd name="T2" fmla="*/ 113 w 120"/>
                  <a:gd name="T3" fmla="*/ 60 h 60"/>
                  <a:gd name="T4" fmla="*/ 120 w 120"/>
                  <a:gd name="T5" fmla="*/ 52 h 60"/>
                  <a:gd name="T6" fmla="*/ 11 w 120"/>
                  <a:gd name="T7" fmla="*/ 0 h 60"/>
                  <a:gd name="T8" fmla="*/ 0 w 120"/>
                  <a:gd name="T9" fmla="*/ 7 h 60"/>
                </a:gdLst>
                <a:ahLst/>
                <a:cxnLst>
                  <a:cxn ang="0">
                    <a:pos x="T0" y="T1"/>
                  </a:cxn>
                  <a:cxn ang="0">
                    <a:pos x="T2" y="T3"/>
                  </a:cxn>
                  <a:cxn ang="0">
                    <a:pos x="T4" y="T5"/>
                  </a:cxn>
                  <a:cxn ang="0">
                    <a:pos x="T6" y="T7"/>
                  </a:cxn>
                  <a:cxn ang="0">
                    <a:pos x="T8" y="T9"/>
                  </a:cxn>
                </a:cxnLst>
                <a:rect l="0" t="0" r="r" b="b"/>
                <a:pathLst>
                  <a:path w="120" h="60">
                    <a:moveTo>
                      <a:pt x="0" y="7"/>
                    </a:moveTo>
                    <a:lnTo>
                      <a:pt x="113" y="60"/>
                    </a:lnTo>
                    <a:lnTo>
                      <a:pt x="120" y="52"/>
                    </a:lnTo>
                    <a:lnTo>
                      <a:pt x="11" y="0"/>
                    </a:lnTo>
                    <a:lnTo>
                      <a:pt x="0" y="7"/>
                    </a:lnTo>
                    <a:close/>
                  </a:path>
                </a:pathLst>
              </a:custGeom>
              <a:solidFill>
                <a:srgbClr val="6D5B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2" name="Freeform 222"/>
              <p:cNvSpPr/>
              <p:nvPr/>
            </p:nvSpPr>
            <p:spPr bwMode="auto">
              <a:xfrm>
                <a:off x="4075" y="2260"/>
                <a:ext cx="113" cy="64"/>
              </a:xfrm>
              <a:custGeom>
                <a:avLst/>
                <a:gdLst>
                  <a:gd name="T0" fmla="*/ 0 w 113"/>
                  <a:gd name="T1" fmla="*/ 11 h 64"/>
                  <a:gd name="T2" fmla="*/ 113 w 113"/>
                  <a:gd name="T3" fmla="*/ 64 h 64"/>
                  <a:gd name="T4" fmla="*/ 113 w 113"/>
                  <a:gd name="T5" fmla="*/ 53 h 64"/>
                  <a:gd name="T6" fmla="*/ 0 w 113"/>
                  <a:gd name="T7" fmla="*/ 0 h 64"/>
                  <a:gd name="T8" fmla="*/ 0 w 113"/>
                  <a:gd name="T9" fmla="*/ 11 h 64"/>
                </a:gdLst>
                <a:ahLst/>
                <a:cxnLst>
                  <a:cxn ang="0">
                    <a:pos x="T0" y="T1"/>
                  </a:cxn>
                  <a:cxn ang="0">
                    <a:pos x="T2" y="T3"/>
                  </a:cxn>
                  <a:cxn ang="0">
                    <a:pos x="T4" y="T5"/>
                  </a:cxn>
                  <a:cxn ang="0">
                    <a:pos x="T6" y="T7"/>
                  </a:cxn>
                  <a:cxn ang="0">
                    <a:pos x="T8" y="T9"/>
                  </a:cxn>
                </a:cxnLst>
                <a:rect l="0" t="0" r="r" b="b"/>
                <a:pathLst>
                  <a:path w="113" h="64">
                    <a:moveTo>
                      <a:pt x="0" y="11"/>
                    </a:moveTo>
                    <a:lnTo>
                      <a:pt x="113" y="64"/>
                    </a:lnTo>
                    <a:lnTo>
                      <a:pt x="113" y="53"/>
                    </a:lnTo>
                    <a:lnTo>
                      <a:pt x="0" y="0"/>
                    </a:lnTo>
                    <a:lnTo>
                      <a:pt x="0" y="11"/>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3" name="Freeform 223"/>
              <p:cNvSpPr/>
              <p:nvPr/>
            </p:nvSpPr>
            <p:spPr bwMode="auto">
              <a:xfrm>
                <a:off x="4030" y="2238"/>
                <a:ext cx="180" cy="594"/>
              </a:xfrm>
              <a:custGeom>
                <a:avLst/>
                <a:gdLst>
                  <a:gd name="T0" fmla="*/ 0 w 180"/>
                  <a:gd name="T1" fmla="*/ 594 h 594"/>
                  <a:gd name="T2" fmla="*/ 15 w 180"/>
                  <a:gd name="T3" fmla="*/ 579 h 594"/>
                  <a:gd name="T4" fmla="*/ 180 w 180"/>
                  <a:gd name="T5" fmla="*/ 26 h 594"/>
                  <a:gd name="T6" fmla="*/ 177 w 180"/>
                  <a:gd name="T7" fmla="*/ 0 h 594"/>
                  <a:gd name="T8" fmla="*/ 0 w 180"/>
                  <a:gd name="T9" fmla="*/ 594 h 594"/>
                </a:gdLst>
                <a:ahLst/>
                <a:cxnLst>
                  <a:cxn ang="0">
                    <a:pos x="T0" y="T1"/>
                  </a:cxn>
                  <a:cxn ang="0">
                    <a:pos x="T2" y="T3"/>
                  </a:cxn>
                  <a:cxn ang="0">
                    <a:pos x="T4" y="T5"/>
                  </a:cxn>
                  <a:cxn ang="0">
                    <a:pos x="T6" y="T7"/>
                  </a:cxn>
                  <a:cxn ang="0">
                    <a:pos x="T8" y="T9"/>
                  </a:cxn>
                </a:cxnLst>
                <a:rect l="0" t="0" r="r" b="b"/>
                <a:pathLst>
                  <a:path w="180" h="594">
                    <a:moveTo>
                      <a:pt x="0" y="594"/>
                    </a:moveTo>
                    <a:lnTo>
                      <a:pt x="15" y="579"/>
                    </a:lnTo>
                    <a:lnTo>
                      <a:pt x="180" y="26"/>
                    </a:lnTo>
                    <a:lnTo>
                      <a:pt x="177" y="0"/>
                    </a:lnTo>
                    <a:lnTo>
                      <a:pt x="0" y="59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4" name="Freeform 224"/>
              <p:cNvSpPr/>
              <p:nvPr/>
            </p:nvSpPr>
            <p:spPr bwMode="auto">
              <a:xfrm>
                <a:off x="4018" y="2234"/>
                <a:ext cx="189" cy="598"/>
              </a:xfrm>
              <a:custGeom>
                <a:avLst/>
                <a:gdLst>
                  <a:gd name="T0" fmla="*/ 0 w 189"/>
                  <a:gd name="T1" fmla="*/ 591 h 598"/>
                  <a:gd name="T2" fmla="*/ 12 w 189"/>
                  <a:gd name="T3" fmla="*/ 598 h 598"/>
                  <a:gd name="T4" fmla="*/ 189 w 189"/>
                  <a:gd name="T5" fmla="*/ 4 h 598"/>
                  <a:gd name="T6" fmla="*/ 177 w 189"/>
                  <a:gd name="T7" fmla="*/ 0 h 598"/>
                  <a:gd name="T8" fmla="*/ 0 w 189"/>
                  <a:gd name="T9" fmla="*/ 591 h 598"/>
                </a:gdLst>
                <a:ahLst/>
                <a:cxnLst>
                  <a:cxn ang="0">
                    <a:pos x="T0" y="T1"/>
                  </a:cxn>
                  <a:cxn ang="0">
                    <a:pos x="T2" y="T3"/>
                  </a:cxn>
                  <a:cxn ang="0">
                    <a:pos x="T4" y="T5"/>
                  </a:cxn>
                  <a:cxn ang="0">
                    <a:pos x="T6" y="T7"/>
                  </a:cxn>
                  <a:cxn ang="0">
                    <a:pos x="T8" y="T9"/>
                  </a:cxn>
                </a:cxnLst>
                <a:rect l="0" t="0" r="r" b="b"/>
                <a:pathLst>
                  <a:path w="189" h="598">
                    <a:moveTo>
                      <a:pt x="0" y="591"/>
                    </a:moveTo>
                    <a:lnTo>
                      <a:pt x="12" y="598"/>
                    </a:lnTo>
                    <a:lnTo>
                      <a:pt x="189" y="4"/>
                    </a:lnTo>
                    <a:lnTo>
                      <a:pt x="177" y="0"/>
                    </a:lnTo>
                    <a:lnTo>
                      <a:pt x="0" y="591"/>
                    </a:lnTo>
                    <a:close/>
                  </a:path>
                </a:pathLst>
              </a:custGeom>
              <a:solidFill>
                <a:srgbClr val="6D5B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5" name="Freeform 225"/>
              <p:cNvSpPr/>
              <p:nvPr/>
            </p:nvSpPr>
            <p:spPr bwMode="auto">
              <a:xfrm>
                <a:off x="4101" y="2155"/>
                <a:ext cx="38" cy="49"/>
              </a:xfrm>
              <a:custGeom>
                <a:avLst/>
                <a:gdLst>
                  <a:gd name="T0" fmla="*/ 0 w 10"/>
                  <a:gd name="T1" fmla="*/ 9 h 13"/>
                  <a:gd name="T2" fmla="*/ 3 w 10"/>
                  <a:gd name="T3" fmla="*/ 1 h 13"/>
                  <a:gd name="T4" fmla="*/ 6 w 10"/>
                  <a:gd name="T5" fmla="*/ 0 h 13"/>
                  <a:gd name="T6" fmla="*/ 6 w 10"/>
                  <a:gd name="T7" fmla="*/ 5 h 13"/>
                  <a:gd name="T8" fmla="*/ 8 w 10"/>
                  <a:gd name="T9" fmla="*/ 4 h 13"/>
                  <a:gd name="T10" fmla="*/ 9 w 10"/>
                  <a:gd name="T11" fmla="*/ 6 h 13"/>
                  <a:gd name="T12" fmla="*/ 4 w 10"/>
                  <a:gd name="T13" fmla="*/ 12 h 13"/>
                  <a:gd name="T14" fmla="*/ 0 w 10"/>
                  <a:gd name="T15" fmla="*/ 13 h 13"/>
                  <a:gd name="T16" fmla="*/ 0 w 10"/>
                  <a:gd name="T1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0" y="9"/>
                    </a:moveTo>
                    <a:cubicBezTo>
                      <a:pt x="0" y="9"/>
                      <a:pt x="1" y="2"/>
                      <a:pt x="3" y="1"/>
                    </a:cubicBezTo>
                    <a:cubicBezTo>
                      <a:pt x="5" y="0"/>
                      <a:pt x="6" y="0"/>
                      <a:pt x="6" y="0"/>
                    </a:cubicBezTo>
                    <a:cubicBezTo>
                      <a:pt x="6" y="5"/>
                      <a:pt x="6" y="5"/>
                      <a:pt x="6" y="5"/>
                    </a:cubicBezTo>
                    <a:cubicBezTo>
                      <a:pt x="6" y="5"/>
                      <a:pt x="7" y="4"/>
                      <a:pt x="8" y="4"/>
                    </a:cubicBezTo>
                    <a:cubicBezTo>
                      <a:pt x="9" y="4"/>
                      <a:pt x="10" y="5"/>
                      <a:pt x="9" y="6"/>
                    </a:cubicBezTo>
                    <a:cubicBezTo>
                      <a:pt x="7" y="7"/>
                      <a:pt x="6" y="11"/>
                      <a:pt x="4" y="12"/>
                    </a:cubicBezTo>
                    <a:cubicBezTo>
                      <a:pt x="2" y="12"/>
                      <a:pt x="0" y="13"/>
                      <a:pt x="0" y="13"/>
                    </a:cubicBezTo>
                    <a:lnTo>
                      <a:pt x="0" y="9"/>
                    </a:lnTo>
                    <a:close/>
                  </a:path>
                </a:pathLst>
              </a:custGeom>
              <a:solidFill>
                <a:srgbClr val="F7C2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6" name="Freeform 226"/>
              <p:cNvSpPr/>
              <p:nvPr/>
            </p:nvSpPr>
            <p:spPr bwMode="auto">
              <a:xfrm>
                <a:off x="4052" y="2181"/>
                <a:ext cx="60" cy="53"/>
              </a:xfrm>
              <a:custGeom>
                <a:avLst/>
                <a:gdLst>
                  <a:gd name="T0" fmla="*/ 0 w 16"/>
                  <a:gd name="T1" fmla="*/ 5 h 14"/>
                  <a:gd name="T2" fmla="*/ 13 w 16"/>
                  <a:gd name="T3" fmla="*/ 0 h 14"/>
                  <a:gd name="T4" fmla="*/ 15 w 16"/>
                  <a:gd name="T5" fmla="*/ 6 h 14"/>
                  <a:gd name="T6" fmla="*/ 0 w 16"/>
                  <a:gd name="T7" fmla="*/ 14 h 14"/>
                  <a:gd name="T8" fmla="*/ 0 w 16"/>
                  <a:gd name="T9" fmla="*/ 5 h 14"/>
                </a:gdLst>
                <a:ahLst/>
                <a:cxnLst>
                  <a:cxn ang="0">
                    <a:pos x="T0" y="T1"/>
                  </a:cxn>
                  <a:cxn ang="0">
                    <a:pos x="T2" y="T3"/>
                  </a:cxn>
                  <a:cxn ang="0">
                    <a:pos x="T4" y="T5"/>
                  </a:cxn>
                  <a:cxn ang="0">
                    <a:pos x="T6" y="T7"/>
                  </a:cxn>
                  <a:cxn ang="0">
                    <a:pos x="T8" y="T9"/>
                  </a:cxn>
                </a:cxnLst>
                <a:rect l="0" t="0" r="r" b="b"/>
                <a:pathLst>
                  <a:path w="16" h="14">
                    <a:moveTo>
                      <a:pt x="0" y="5"/>
                    </a:moveTo>
                    <a:cubicBezTo>
                      <a:pt x="13" y="0"/>
                      <a:pt x="13" y="0"/>
                      <a:pt x="13" y="0"/>
                    </a:cubicBezTo>
                    <a:cubicBezTo>
                      <a:pt x="13" y="0"/>
                      <a:pt x="16" y="3"/>
                      <a:pt x="15" y="6"/>
                    </a:cubicBezTo>
                    <a:cubicBezTo>
                      <a:pt x="15" y="9"/>
                      <a:pt x="0" y="14"/>
                      <a:pt x="0" y="14"/>
                    </a:cubicBezTo>
                    <a:lnTo>
                      <a:pt x="0" y="5"/>
                    </a:lnTo>
                    <a:close/>
                  </a:path>
                </a:pathLst>
              </a:custGeom>
              <a:solidFill>
                <a:srgbClr val="4989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7" name="Freeform 227"/>
              <p:cNvSpPr/>
              <p:nvPr/>
            </p:nvSpPr>
            <p:spPr bwMode="auto">
              <a:xfrm>
                <a:off x="3962" y="2554"/>
                <a:ext cx="86" cy="52"/>
              </a:xfrm>
              <a:custGeom>
                <a:avLst/>
                <a:gdLst>
                  <a:gd name="T0" fmla="*/ 3 w 23"/>
                  <a:gd name="T1" fmla="*/ 3 h 14"/>
                  <a:gd name="T2" fmla="*/ 1 w 23"/>
                  <a:gd name="T3" fmla="*/ 9 h 14"/>
                  <a:gd name="T4" fmla="*/ 3 w 23"/>
                  <a:gd name="T5" fmla="*/ 13 h 14"/>
                  <a:gd name="T6" fmla="*/ 13 w 23"/>
                  <a:gd name="T7" fmla="*/ 10 h 14"/>
                  <a:gd name="T8" fmla="*/ 18 w 23"/>
                  <a:gd name="T9" fmla="*/ 1 h 14"/>
                  <a:gd name="T10" fmla="*/ 3 w 23"/>
                  <a:gd name="T11" fmla="*/ 3 h 14"/>
                </a:gdLst>
                <a:ahLst/>
                <a:cxnLst>
                  <a:cxn ang="0">
                    <a:pos x="T0" y="T1"/>
                  </a:cxn>
                  <a:cxn ang="0">
                    <a:pos x="T2" y="T3"/>
                  </a:cxn>
                  <a:cxn ang="0">
                    <a:pos x="T4" y="T5"/>
                  </a:cxn>
                  <a:cxn ang="0">
                    <a:pos x="T6" y="T7"/>
                  </a:cxn>
                  <a:cxn ang="0">
                    <a:pos x="T8" y="T9"/>
                  </a:cxn>
                  <a:cxn ang="0">
                    <a:pos x="T10" y="T11"/>
                  </a:cxn>
                </a:cxnLst>
                <a:rect l="0" t="0" r="r" b="b"/>
                <a:pathLst>
                  <a:path w="23" h="14">
                    <a:moveTo>
                      <a:pt x="3" y="3"/>
                    </a:moveTo>
                    <a:cubicBezTo>
                      <a:pt x="1" y="9"/>
                      <a:pt x="1" y="9"/>
                      <a:pt x="1" y="9"/>
                    </a:cubicBezTo>
                    <a:cubicBezTo>
                      <a:pt x="1" y="9"/>
                      <a:pt x="0" y="12"/>
                      <a:pt x="3" y="13"/>
                    </a:cubicBezTo>
                    <a:cubicBezTo>
                      <a:pt x="5" y="14"/>
                      <a:pt x="8" y="14"/>
                      <a:pt x="13" y="10"/>
                    </a:cubicBezTo>
                    <a:cubicBezTo>
                      <a:pt x="18" y="7"/>
                      <a:pt x="23" y="2"/>
                      <a:pt x="18" y="1"/>
                    </a:cubicBezTo>
                    <a:cubicBezTo>
                      <a:pt x="12" y="0"/>
                      <a:pt x="5" y="2"/>
                      <a:pt x="3" y="3"/>
                    </a:cubicBezTo>
                    <a:close/>
                  </a:path>
                </a:pathLst>
              </a:custGeom>
              <a:solidFill>
                <a:srgbClr val="3030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8" name="Freeform 228"/>
              <p:cNvSpPr/>
              <p:nvPr/>
            </p:nvSpPr>
            <p:spPr bwMode="auto">
              <a:xfrm>
                <a:off x="3966" y="2347"/>
                <a:ext cx="82" cy="241"/>
              </a:xfrm>
              <a:custGeom>
                <a:avLst/>
                <a:gdLst>
                  <a:gd name="T0" fmla="*/ 22 w 22"/>
                  <a:gd name="T1" fmla="*/ 8 h 64"/>
                  <a:gd name="T2" fmla="*/ 19 w 22"/>
                  <a:gd name="T3" fmla="*/ 37 h 64"/>
                  <a:gd name="T4" fmla="*/ 17 w 22"/>
                  <a:gd name="T5" fmla="*/ 42 h 64"/>
                  <a:gd name="T6" fmla="*/ 12 w 22"/>
                  <a:gd name="T7" fmla="*/ 59 h 64"/>
                  <a:gd name="T8" fmla="*/ 7 w 22"/>
                  <a:gd name="T9" fmla="*/ 63 h 64"/>
                  <a:gd name="T10" fmla="*/ 1 w 22"/>
                  <a:gd name="T11" fmla="*/ 61 h 64"/>
                  <a:gd name="T12" fmla="*/ 7 w 22"/>
                  <a:gd name="T13" fmla="*/ 36 h 64"/>
                  <a:gd name="T14" fmla="*/ 4 w 22"/>
                  <a:gd name="T15" fmla="*/ 19 h 64"/>
                  <a:gd name="T16" fmla="*/ 4 w 22"/>
                  <a:gd name="T17" fmla="*/ 7 h 64"/>
                  <a:gd name="T18" fmla="*/ 22 w 22"/>
                  <a:gd name="T19"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64">
                    <a:moveTo>
                      <a:pt x="22" y="8"/>
                    </a:moveTo>
                    <a:cubicBezTo>
                      <a:pt x="19" y="37"/>
                      <a:pt x="19" y="37"/>
                      <a:pt x="19" y="37"/>
                    </a:cubicBezTo>
                    <a:cubicBezTo>
                      <a:pt x="19" y="37"/>
                      <a:pt x="18" y="41"/>
                      <a:pt x="17" y="42"/>
                    </a:cubicBezTo>
                    <a:cubicBezTo>
                      <a:pt x="16" y="44"/>
                      <a:pt x="12" y="59"/>
                      <a:pt x="12" y="59"/>
                    </a:cubicBezTo>
                    <a:cubicBezTo>
                      <a:pt x="12" y="59"/>
                      <a:pt x="9" y="63"/>
                      <a:pt x="7" y="63"/>
                    </a:cubicBezTo>
                    <a:cubicBezTo>
                      <a:pt x="6" y="64"/>
                      <a:pt x="1" y="63"/>
                      <a:pt x="1" y="61"/>
                    </a:cubicBezTo>
                    <a:cubicBezTo>
                      <a:pt x="0" y="59"/>
                      <a:pt x="7" y="36"/>
                      <a:pt x="7" y="36"/>
                    </a:cubicBezTo>
                    <a:cubicBezTo>
                      <a:pt x="4" y="19"/>
                      <a:pt x="4" y="19"/>
                      <a:pt x="4" y="19"/>
                    </a:cubicBezTo>
                    <a:cubicBezTo>
                      <a:pt x="4" y="19"/>
                      <a:pt x="3" y="14"/>
                      <a:pt x="4" y="7"/>
                    </a:cubicBezTo>
                    <a:cubicBezTo>
                      <a:pt x="5" y="0"/>
                      <a:pt x="22" y="8"/>
                      <a:pt x="22" y="8"/>
                    </a:cubicBezTo>
                    <a:close/>
                  </a:path>
                </a:pathLst>
              </a:custGeom>
              <a:solidFill>
                <a:srgbClr val="0340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9" name="Freeform 229"/>
              <p:cNvSpPr/>
              <p:nvPr/>
            </p:nvSpPr>
            <p:spPr bwMode="auto">
              <a:xfrm>
                <a:off x="4011" y="2350"/>
                <a:ext cx="135" cy="159"/>
              </a:xfrm>
              <a:custGeom>
                <a:avLst/>
                <a:gdLst>
                  <a:gd name="T0" fmla="*/ 20 w 36"/>
                  <a:gd name="T1" fmla="*/ 0 h 42"/>
                  <a:gd name="T2" fmla="*/ 20 w 36"/>
                  <a:gd name="T3" fmla="*/ 8 h 42"/>
                  <a:gd name="T4" fmla="*/ 30 w 36"/>
                  <a:gd name="T5" fmla="*/ 12 h 42"/>
                  <a:gd name="T6" fmla="*/ 33 w 36"/>
                  <a:gd name="T7" fmla="*/ 21 h 42"/>
                  <a:gd name="T8" fmla="*/ 26 w 36"/>
                  <a:gd name="T9" fmla="*/ 34 h 42"/>
                  <a:gd name="T10" fmla="*/ 24 w 36"/>
                  <a:gd name="T11" fmla="*/ 37 h 42"/>
                  <a:gd name="T12" fmla="*/ 15 w 36"/>
                  <a:gd name="T13" fmla="*/ 40 h 42"/>
                  <a:gd name="T14" fmla="*/ 20 w 36"/>
                  <a:gd name="T15" fmla="*/ 21 h 42"/>
                  <a:gd name="T16" fmla="*/ 10 w 36"/>
                  <a:gd name="T17" fmla="*/ 20 h 42"/>
                  <a:gd name="T18" fmla="*/ 3 w 36"/>
                  <a:gd name="T19" fmla="*/ 8 h 42"/>
                  <a:gd name="T20" fmla="*/ 20 w 36"/>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2">
                    <a:moveTo>
                      <a:pt x="20" y="0"/>
                    </a:moveTo>
                    <a:cubicBezTo>
                      <a:pt x="20" y="8"/>
                      <a:pt x="20" y="8"/>
                      <a:pt x="20" y="8"/>
                    </a:cubicBezTo>
                    <a:cubicBezTo>
                      <a:pt x="30" y="12"/>
                      <a:pt x="30" y="12"/>
                      <a:pt x="30" y="12"/>
                    </a:cubicBezTo>
                    <a:cubicBezTo>
                      <a:pt x="30" y="12"/>
                      <a:pt x="36" y="14"/>
                      <a:pt x="33" y="21"/>
                    </a:cubicBezTo>
                    <a:cubicBezTo>
                      <a:pt x="31" y="26"/>
                      <a:pt x="26" y="34"/>
                      <a:pt x="26" y="34"/>
                    </a:cubicBezTo>
                    <a:cubicBezTo>
                      <a:pt x="26" y="34"/>
                      <a:pt x="25" y="36"/>
                      <a:pt x="24" y="37"/>
                    </a:cubicBezTo>
                    <a:cubicBezTo>
                      <a:pt x="23" y="38"/>
                      <a:pt x="16" y="42"/>
                      <a:pt x="15" y="40"/>
                    </a:cubicBezTo>
                    <a:cubicBezTo>
                      <a:pt x="13" y="39"/>
                      <a:pt x="20" y="21"/>
                      <a:pt x="20" y="21"/>
                    </a:cubicBezTo>
                    <a:cubicBezTo>
                      <a:pt x="10" y="20"/>
                      <a:pt x="10" y="20"/>
                      <a:pt x="10" y="20"/>
                    </a:cubicBezTo>
                    <a:cubicBezTo>
                      <a:pt x="10" y="20"/>
                      <a:pt x="0" y="16"/>
                      <a:pt x="3" y="8"/>
                    </a:cubicBezTo>
                    <a:cubicBezTo>
                      <a:pt x="5" y="2"/>
                      <a:pt x="20" y="0"/>
                      <a:pt x="20" y="0"/>
                    </a:cubicBezTo>
                    <a:close/>
                  </a:path>
                </a:pathLst>
              </a:custGeom>
              <a:solidFill>
                <a:srgbClr val="065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0" name="Freeform 230"/>
              <p:cNvSpPr/>
              <p:nvPr/>
            </p:nvSpPr>
            <p:spPr bwMode="auto">
              <a:xfrm>
                <a:off x="4015" y="2095"/>
                <a:ext cx="79" cy="112"/>
              </a:xfrm>
              <a:custGeom>
                <a:avLst/>
                <a:gdLst>
                  <a:gd name="T0" fmla="*/ 15 w 21"/>
                  <a:gd name="T1" fmla="*/ 30 h 30"/>
                  <a:gd name="T2" fmla="*/ 15 w 21"/>
                  <a:gd name="T3" fmla="*/ 25 h 30"/>
                  <a:gd name="T4" fmla="*/ 18 w 21"/>
                  <a:gd name="T5" fmla="*/ 25 h 30"/>
                  <a:gd name="T6" fmla="*/ 21 w 21"/>
                  <a:gd name="T7" fmla="*/ 23 h 30"/>
                  <a:gd name="T8" fmla="*/ 16 w 21"/>
                  <a:gd name="T9" fmla="*/ 4 h 30"/>
                  <a:gd name="T10" fmla="*/ 1 w 21"/>
                  <a:gd name="T11" fmla="*/ 10 h 30"/>
                  <a:gd name="T12" fmla="*/ 2 w 21"/>
                  <a:gd name="T13" fmla="*/ 19 h 30"/>
                  <a:gd name="T14" fmla="*/ 4 w 21"/>
                  <a:gd name="T15" fmla="*/ 28 h 30"/>
                  <a:gd name="T16" fmla="*/ 15 w 21"/>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0">
                    <a:moveTo>
                      <a:pt x="15" y="30"/>
                    </a:moveTo>
                    <a:cubicBezTo>
                      <a:pt x="15" y="25"/>
                      <a:pt x="15" y="25"/>
                      <a:pt x="15" y="25"/>
                    </a:cubicBezTo>
                    <a:cubicBezTo>
                      <a:pt x="18" y="25"/>
                      <a:pt x="18" y="25"/>
                      <a:pt x="18" y="25"/>
                    </a:cubicBezTo>
                    <a:cubicBezTo>
                      <a:pt x="18" y="25"/>
                      <a:pt x="21" y="24"/>
                      <a:pt x="21" y="23"/>
                    </a:cubicBezTo>
                    <a:cubicBezTo>
                      <a:pt x="21" y="21"/>
                      <a:pt x="21" y="8"/>
                      <a:pt x="16" y="4"/>
                    </a:cubicBezTo>
                    <a:cubicBezTo>
                      <a:pt x="11" y="0"/>
                      <a:pt x="3" y="2"/>
                      <a:pt x="1" y="10"/>
                    </a:cubicBezTo>
                    <a:cubicBezTo>
                      <a:pt x="1" y="10"/>
                      <a:pt x="0" y="14"/>
                      <a:pt x="2" y="19"/>
                    </a:cubicBezTo>
                    <a:cubicBezTo>
                      <a:pt x="4" y="24"/>
                      <a:pt x="3" y="24"/>
                      <a:pt x="4" y="28"/>
                    </a:cubicBezTo>
                    <a:lnTo>
                      <a:pt x="15" y="30"/>
                    </a:ln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1" name="Freeform 231"/>
              <p:cNvSpPr/>
              <p:nvPr/>
            </p:nvSpPr>
            <p:spPr bwMode="auto">
              <a:xfrm>
                <a:off x="4007" y="2095"/>
                <a:ext cx="83" cy="94"/>
              </a:xfrm>
              <a:custGeom>
                <a:avLst/>
                <a:gdLst>
                  <a:gd name="T0" fmla="*/ 14 w 22"/>
                  <a:gd name="T1" fmla="*/ 24 h 25"/>
                  <a:gd name="T2" fmla="*/ 18 w 22"/>
                  <a:gd name="T3" fmla="*/ 18 h 25"/>
                  <a:gd name="T4" fmla="*/ 16 w 22"/>
                  <a:gd name="T5" fmla="*/ 17 h 25"/>
                  <a:gd name="T6" fmla="*/ 18 w 22"/>
                  <a:gd name="T7" fmla="*/ 13 h 25"/>
                  <a:gd name="T8" fmla="*/ 19 w 22"/>
                  <a:gd name="T9" fmla="*/ 15 h 25"/>
                  <a:gd name="T10" fmla="*/ 20 w 22"/>
                  <a:gd name="T11" fmla="*/ 11 h 25"/>
                  <a:gd name="T12" fmla="*/ 21 w 22"/>
                  <a:gd name="T13" fmla="*/ 7 h 25"/>
                  <a:gd name="T14" fmla="*/ 18 w 22"/>
                  <a:gd name="T15" fmla="*/ 2 h 25"/>
                  <a:gd name="T16" fmla="*/ 2 w 22"/>
                  <a:gd name="T17" fmla="*/ 3 h 25"/>
                  <a:gd name="T18" fmla="*/ 2 w 22"/>
                  <a:gd name="T19" fmla="*/ 20 h 25"/>
                  <a:gd name="T20" fmla="*/ 8 w 22"/>
                  <a:gd name="T21" fmla="*/ 25 h 25"/>
                  <a:gd name="T22" fmla="*/ 14 w 22"/>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5">
                    <a:moveTo>
                      <a:pt x="14" y="24"/>
                    </a:moveTo>
                    <a:cubicBezTo>
                      <a:pt x="14" y="24"/>
                      <a:pt x="17" y="21"/>
                      <a:pt x="18" y="18"/>
                    </a:cubicBezTo>
                    <a:cubicBezTo>
                      <a:pt x="18" y="18"/>
                      <a:pt x="16" y="18"/>
                      <a:pt x="16" y="17"/>
                    </a:cubicBezTo>
                    <a:cubicBezTo>
                      <a:pt x="15" y="15"/>
                      <a:pt x="15" y="10"/>
                      <a:pt x="18" y="13"/>
                    </a:cubicBezTo>
                    <a:cubicBezTo>
                      <a:pt x="18" y="13"/>
                      <a:pt x="19" y="16"/>
                      <a:pt x="19" y="15"/>
                    </a:cubicBezTo>
                    <a:cubicBezTo>
                      <a:pt x="19" y="14"/>
                      <a:pt x="19" y="13"/>
                      <a:pt x="20" y="11"/>
                    </a:cubicBezTo>
                    <a:cubicBezTo>
                      <a:pt x="21" y="9"/>
                      <a:pt x="21" y="8"/>
                      <a:pt x="21" y="7"/>
                    </a:cubicBezTo>
                    <a:cubicBezTo>
                      <a:pt x="22" y="5"/>
                      <a:pt x="22" y="3"/>
                      <a:pt x="18" y="2"/>
                    </a:cubicBezTo>
                    <a:cubicBezTo>
                      <a:pt x="14" y="0"/>
                      <a:pt x="5" y="0"/>
                      <a:pt x="2" y="3"/>
                    </a:cubicBezTo>
                    <a:cubicBezTo>
                      <a:pt x="0" y="6"/>
                      <a:pt x="0" y="15"/>
                      <a:pt x="2" y="20"/>
                    </a:cubicBezTo>
                    <a:cubicBezTo>
                      <a:pt x="4" y="24"/>
                      <a:pt x="5" y="25"/>
                      <a:pt x="8" y="25"/>
                    </a:cubicBezTo>
                    <a:cubicBezTo>
                      <a:pt x="11" y="25"/>
                      <a:pt x="14" y="24"/>
                      <a:pt x="14" y="24"/>
                    </a:cubicBezTo>
                    <a:close/>
                  </a:path>
                </a:pathLst>
              </a:custGeom>
              <a:solidFill>
                <a:srgbClr val="443C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2" name="Freeform 232"/>
              <p:cNvSpPr/>
              <p:nvPr/>
            </p:nvSpPr>
            <p:spPr bwMode="auto">
              <a:xfrm>
                <a:off x="4011" y="2189"/>
                <a:ext cx="68" cy="30"/>
              </a:xfrm>
              <a:custGeom>
                <a:avLst/>
                <a:gdLst>
                  <a:gd name="T0" fmla="*/ 0 w 18"/>
                  <a:gd name="T1" fmla="*/ 3 h 8"/>
                  <a:gd name="T2" fmla="*/ 2 w 18"/>
                  <a:gd name="T3" fmla="*/ 1 h 8"/>
                  <a:gd name="T4" fmla="*/ 4 w 18"/>
                  <a:gd name="T5" fmla="*/ 0 h 8"/>
                  <a:gd name="T6" fmla="*/ 17 w 18"/>
                  <a:gd name="T7" fmla="*/ 3 h 8"/>
                  <a:gd name="T8" fmla="*/ 18 w 18"/>
                  <a:gd name="T9" fmla="*/ 8 h 8"/>
                  <a:gd name="T10" fmla="*/ 0 w 18"/>
                  <a:gd name="T11" fmla="*/ 3 h 8"/>
                </a:gdLst>
                <a:ahLst/>
                <a:cxnLst>
                  <a:cxn ang="0">
                    <a:pos x="T0" y="T1"/>
                  </a:cxn>
                  <a:cxn ang="0">
                    <a:pos x="T2" y="T3"/>
                  </a:cxn>
                  <a:cxn ang="0">
                    <a:pos x="T4" y="T5"/>
                  </a:cxn>
                  <a:cxn ang="0">
                    <a:pos x="T6" y="T7"/>
                  </a:cxn>
                  <a:cxn ang="0">
                    <a:pos x="T8" y="T9"/>
                  </a:cxn>
                  <a:cxn ang="0">
                    <a:pos x="T10" y="T11"/>
                  </a:cxn>
                </a:cxnLst>
                <a:rect l="0" t="0" r="r" b="b"/>
                <a:pathLst>
                  <a:path w="18" h="8">
                    <a:moveTo>
                      <a:pt x="0" y="3"/>
                    </a:moveTo>
                    <a:cubicBezTo>
                      <a:pt x="2" y="1"/>
                      <a:pt x="2" y="1"/>
                      <a:pt x="2" y="1"/>
                    </a:cubicBezTo>
                    <a:cubicBezTo>
                      <a:pt x="2" y="1"/>
                      <a:pt x="3" y="0"/>
                      <a:pt x="4" y="0"/>
                    </a:cubicBezTo>
                    <a:cubicBezTo>
                      <a:pt x="5" y="0"/>
                      <a:pt x="14" y="0"/>
                      <a:pt x="17" y="3"/>
                    </a:cubicBezTo>
                    <a:cubicBezTo>
                      <a:pt x="17" y="3"/>
                      <a:pt x="17" y="5"/>
                      <a:pt x="18" y="8"/>
                    </a:cubicBezTo>
                    <a:lnTo>
                      <a:pt x="0" y="3"/>
                    </a:lnTo>
                    <a:close/>
                  </a:path>
                </a:pathLst>
              </a:custGeom>
              <a:solidFill>
                <a:srgbClr val="E4E9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3" name="Freeform 233"/>
              <p:cNvSpPr/>
              <p:nvPr/>
            </p:nvSpPr>
            <p:spPr bwMode="auto">
              <a:xfrm>
                <a:off x="3973" y="2192"/>
                <a:ext cx="117" cy="215"/>
              </a:xfrm>
              <a:custGeom>
                <a:avLst/>
                <a:gdLst>
                  <a:gd name="T0" fmla="*/ 15 w 31"/>
                  <a:gd name="T1" fmla="*/ 2 h 57"/>
                  <a:gd name="T2" fmla="*/ 5 w 31"/>
                  <a:gd name="T3" fmla="*/ 5 h 57"/>
                  <a:gd name="T4" fmla="*/ 0 w 31"/>
                  <a:gd name="T5" fmla="*/ 26 h 57"/>
                  <a:gd name="T6" fmla="*/ 0 w 31"/>
                  <a:gd name="T7" fmla="*/ 46 h 57"/>
                  <a:gd name="T8" fmla="*/ 9 w 31"/>
                  <a:gd name="T9" fmla="*/ 56 h 57"/>
                  <a:gd name="T10" fmla="*/ 31 w 31"/>
                  <a:gd name="T11" fmla="*/ 49 h 57"/>
                  <a:gd name="T12" fmla="*/ 31 w 31"/>
                  <a:gd name="T13" fmla="*/ 22 h 57"/>
                  <a:gd name="T14" fmla="*/ 31 w 31"/>
                  <a:gd name="T15" fmla="*/ 11 h 57"/>
                  <a:gd name="T16" fmla="*/ 27 w 31"/>
                  <a:gd name="T17" fmla="*/ 6 h 57"/>
                  <a:gd name="T18" fmla="*/ 15 w 31"/>
                  <a:gd name="T19"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57">
                    <a:moveTo>
                      <a:pt x="15" y="2"/>
                    </a:moveTo>
                    <a:cubicBezTo>
                      <a:pt x="15" y="2"/>
                      <a:pt x="7" y="0"/>
                      <a:pt x="5" y="5"/>
                    </a:cubicBezTo>
                    <a:cubicBezTo>
                      <a:pt x="2" y="9"/>
                      <a:pt x="1" y="16"/>
                      <a:pt x="0" y="26"/>
                    </a:cubicBezTo>
                    <a:cubicBezTo>
                      <a:pt x="0" y="37"/>
                      <a:pt x="0" y="46"/>
                      <a:pt x="0" y="46"/>
                    </a:cubicBezTo>
                    <a:cubicBezTo>
                      <a:pt x="0" y="46"/>
                      <a:pt x="1" y="54"/>
                      <a:pt x="9" y="56"/>
                    </a:cubicBezTo>
                    <a:cubicBezTo>
                      <a:pt x="16" y="57"/>
                      <a:pt x="30" y="55"/>
                      <a:pt x="31" y="49"/>
                    </a:cubicBezTo>
                    <a:cubicBezTo>
                      <a:pt x="31" y="44"/>
                      <a:pt x="31" y="22"/>
                      <a:pt x="31" y="22"/>
                    </a:cubicBezTo>
                    <a:cubicBezTo>
                      <a:pt x="31" y="22"/>
                      <a:pt x="31" y="16"/>
                      <a:pt x="31" y="11"/>
                    </a:cubicBezTo>
                    <a:cubicBezTo>
                      <a:pt x="31" y="10"/>
                      <a:pt x="30" y="9"/>
                      <a:pt x="27" y="6"/>
                    </a:cubicBezTo>
                    <a:cubicBezTo>
                      <a:pt x="22" y="2"/>
                      <a:pt x="15" y="2"/>
                      <a:pt x="15" y="2"/>
                    </a:cubicBezTo>
                    <a:close/>
                  </a:path>
                </a:pathLst>
              </a:custGeom>
              <a:solidFill>
                <a:srgbClr val="64AA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4" name="Freeform 234"/>
              <p:cNvSpPr/>
              <p:nvPr/>
            </p:nvSpPr>
            <p:spPr bwMode="auto">
              <a:xfrm>
                <a:off x="4165" y="2245"/>
                <a:ext cx="60" cy="38"/>
              </a:xfrm>
              <a:custGeom>
                <a:avLst/>
                <a:gdLst>
                  <a:gd name="T0" fmla="*/ 0 w 16"/>
                  <a:gd name="T1" fmla="*/ 5 h 10"/>
                  <a:gd name="T2" fmla="*/ 2 w 16"/>
                  <a:gd name="T3" fmla="*/ 2 h 10"/>
                  <a:gd name="T4" fmla="*/ 6 w 16"/>
                  <a:gd name="T5" fmla="*/ 0 h 10"/>
                  <a:gd name="T6" fmla="*/ 7 w 16"/>
                  <a:gd name="T7" fmla="*/ 1 h 10"/>
                  <a:gd name="T8" fmla="*/ 5 w 16"/>
                  <a:gd name="T9" fmla="*/ 3 h 10"/>
                  <a:gd name="T10" fmla="*/ 6 w 16"/>
                  <a:gd name="T11" fmla="*/ 4 h 10"/>
                  <a:gd name="T12" fmla="*/ 10 w 16"/>
                  <a:gd name="T13" fmla="*/ 4 h 10"/>
                  <a:gd name="T14" fmla="*/ 14 w 16"/>
                  <a:gd name="T15" fmla="*/ 1 h 10"/>
                  <a:gd name="T16" fmla="*/ 14 w 16"/>
                  <a:gd name="T17" fmla="*/ 6 h 10"/>
                  <a:gd name="T18" fmla="*/ 9 w 16"/>
                  <a:gd name="T19" fmla="*/ 10 h 10"/>
                  <a:gd name="T20" fmla="*/ 2 w 16"/>
                  <a:gd name="T21" fmla="*/ 10 h 10"/>
                  <a:gd name="T22" fmla="*/ 0 w 16"/>
                  <a:gd name="T2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0">
                    <a:moveTo>
                      <a:pt x="0" y="5"/>
                    </a:moveTo>
                    <a:cubicBezTo>
                      <a:pt x="0" y="5"/>
                      <a:pt x="1" y="3"/>
                      <a:pt x="2" y="2"/>
                    </a:cubicBezTo>
                    <a:cubicBezTo>
                      <a:pt x="3" y="2"/>
                      <a:pt x="6" y="0"/>
                      <a:pt x="6" y="0"/>
                    </a:cubicBezTo>
                    <a:cubicBezTo>
                      <a:pt x="6" y="0"/>
                      <a:pt x="7" y="0"/>
                      <a:pt x="7" y="1"/>
                    </a:cubicBezTo>
                    <a:cubicBezTo>
                      <a:pt x="7" y="2"/>
                      <a:pt x="5" y="3"/>
                      <a:pt x="5" y="3"/>
                    </a:cubicBezTo>
                    <a:cubicBezTo>
                      <a:pt x="5" y="4"/>
                      <a:pt x="5" y="4"/>
                      <a:pt x="6" y="4"/>
                    </a:cubicBezTo>
                    <a:cubicBezTo>
                      <a:pt x="8" y="4"/>
                      <a:pt x="9" y="4"/>
                      <a:pt x="10" y="4"/>
                    </a:cubicBezTo>
                    <a:cubicBezTo>
                      <a:pt x="10" y="4"/>
                      <a:pt x="13" y="1"/>
                      <a:pt x="14" y="1"/>
                    </a:cubicBezTo>
                    <a:cubicBezTo>
                      <a:pt x="15" y="2"/>
                      <a:pt x="16" y="2"/>
                      <a:pt x="14" y="6"/>
                    </a:cubicBezTo>
                    <a:cubicBezTo>
                      <a:pt x="12" y="9"/>
                      <a:pt x="10" y="9"/>
                      <a:pt x="9" y="10"/>
                    </a:cubicBezTo>
                    <a:cubicBezTo>
                      <a:pt x="8" y="10"/>
                      <a:pt x="2" y="10"/>
                      <a:pt x="2" y="10"/>
                    </a:cubicBezTo>
                    <a:lnTo>
                      <a:pt x="0" y="5"/>
                    </a:lnTo>
                    <a:close/>
                  </a:path>
                </a:pathLst>
              </a:custGeom>
              <a:solidFill>
                <a:srgbClr val="F4D2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5" name="Freeform 235"/>
              <p:cNvSpPr/>
              <p:nvPr/>
            </p:nvSpPr>
            <p:spPr bwMode="auto">
              <a:xfrm>
                <a:off x="4033" y="2219"/>
                <a:ext cx="147" cy="86"/>
              </a:xfrm>
              <a:custGeom>
                <a:avLst/>
                <a:gdLst>
                  <a:gd name="T0" fmla="*/ 7 w 39"/>
                  <a:gd name="T1" fmla="*/ 1 h 23"/>
                  <a:gd name="T2" fmla="*/ 14 w 39"/>
                  <a:gd name="T3" fmla="*/ 3 h 23"/>
                  <a:gd name="T4" fmla="*/ 20 w 39"/>
                  <a:gd name="T5" fmla="*/ 10 h 23"/>
                  <a:gd name="T6" fmla="*/ 23 w 39"/>
                  <a:gd name="T7" fmla="*/ 12 h 23"/>
                  <a:gd name="T8" fmla="*/ 33 w 39"/>
                  <a:gd name="T9" fmla="*/ 11 h 23"/>
                  <a:gd name="T10" fmla="*/ 36 w 39"/>
                  <a:gd name="T11" fmla="*/ 11 h 23"/>
                  <a:gd name="T12" fmla="*/ 38 w 39"/>
                  <a:gd name="T13" fmla="*/ 18 h 23"/>
                  <a:gd name="T14" fmla="*/ 37 w 39"/>
                  <a:gd name="T15" fmla="*/ 19 h 23"/>
                  <a:gd name="T16" fmla="*/ 24 w 39"/>
                  <a:gd name="T17" fmla="*/ 22 h 23"/>
                  <a:gd name="T18" fmla="*/ 17 w 39"/>
                  <a:gd name="T19" fmla="*/ 20 h 23"/>
                  <a:gd name="T20" fmla="*/ 5 w 39"/>
                  <a:gd name="T21" fmla="*/ 11 h 23"/>
                  <a:gd name="T22" fmla="*/ 7 w 39"/>
                  <a:gd name="T23"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23">
                    <a:moveTo>
                      <a:pt x="7" y="1"/>
                    </a:moveTo>
                    <a:cubicBezTo>
                      <a:pt x="9" y="0"/>
                      <a:pt x="12" y="1"/>
                      <a:pt x="14" y="3"/>
                    </a:cubicBezTo>
                    <a:cubicBezTo>
                      <a:pt x="16" y="6"/>
                      <a:pt x="20" y="10"/>
                      <a:pt x="20" y="10"/>
                    </a:cubicBezTo>
                    <a:cubicBezTo>
                      <a:pt x="20" y="10"/>
                      <a:pt x="21" y="12"/>
                      <a:pt x="23" y="12"/>
                    </a:cubicBezTo>
                    <a:cubicBezTo>
                      <a:pt x="24" y="12"/>
                      <a:pt x="33" y="11"/>
                      <a:pt x="33" y="11"/>
                    </a:cubicBezTo>
                    <a:cubicBezTo>
                      <a:pt x="33" y="11"/>
                      <a:pt x="35" y="11"/>
                      <a:pt x="36" y="11"/>
                    </a:cubicBezTo>
                    <a:cubicBezTo>
                      <a:pt x="37" y="12"/>
                      <a:pt x="39" y="14"/>
                      <a:pt x="38" y="18"/>
                    </a:cubicBezTo>
                    <a:cubicBezTo>
                      <a:pt x="38" y="18"/>
                      <a:pt x="38" y="19"/>
                      <a:pt x="37" y="19"/>
                    </a:cubicBezTo>
                    <a:cubicBezTo>
                      <a:pt x="36" y="19"/>
                      <a:pt x="24" y="22"/>
                      <a:pt x="24" y="22"/>
                    </a:cubicBezTo>
                    <a:cubicBezTo>
                      <a:pt x="24" y="22"/>
                      <a:pt x="20" y="23"/>
                      <a:pt x="17" y="20"/>
                    </a:cubicBezTo>
                    <a:cubicBezTo>
                      <a:pt x="14" y="18"/>
                      <a:pt x="5" y="11"/>
                      <a:pt x="5" y="11"/>
                    </a:cubicBezTo>
                    <a:cubicBezTo>
                      <a:pt x="5" y="11"/>
                      <a:pt x="0" y="6"/>
                      <a:pt x="7" y="1"/>
                    </a:cubicBezTo>
                    <a:close/>
                  </a:path>
                </a:pathLst>
              </a:custGeom>
              <a:solidFill>
                <a:srgbClr val="75B7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6" name="Freeform 236"/>
              <p:cNvSpPr/>
              <p:nvPr/>
            </p:nvSpPr>
            <p:spPr bwMode="auto">
              <a:xfrm>
                <a:off x="3024" y="2230"/>
                <a:ext cx="53" cy="41"/>
              </a:xfrm>
              <a:custGeom>
                <a:avLst/>
                <a:gdLst>
                  <a:gd name="T0" fmla="*/ 5 w 14"/>
                  <a:gd name="T1" fmla="*/ 0 h 11"/>
                  <a:gd name="T2" fmla="*/ 11 w 14"/>
                  <a:gd name="T3" fmla="*/ 4 h 11"/>
                  <a:gd name="T4" fmla="*/ 13 w 14"/>
                  <a:gd name="T5" fmla="*/ 9 h 11"/>
                  <a:gd name="T6" fmla="*/ 5 w 14"/>
                  <a:gd name="T7" fmla="*/ 9 h 11"/>
                  <a:gd name="T8" fmla="*/ 0 w 14"/>
                  <a:gd name="T9" fmla="*/ 4 h 11"/>
                  <a:gd name="T10" fmla="*/ 5 w 14"/>
                  <a:gd name="T11" fmla="*/ 0 h 11"/>
                </a:gdLst>
                <a:ahLst/>
                <a:cxnLst>
                  <a:cxn ang="0">
                    <a:pos x="T0" y="T1"/>
                  </a:cxn>
                  <a:cxn ang="0">
                    <a:pos x="T2" y="T3"/>
                  </a:cxn>
                  <a:cxn ang="0">
                    <a:pos x="T4" y="T5"/>
                  </a:cxn>
                  <a:cxn ang="0">
                    <a:pos x="T6" y="T7"/>
                  </a:cxn>
                  <a:cxn ang="0">
                    <a:pos x="T8" y="T9"/>
                  </a:cxn>
                  <a:cxn ang="0">
                    <a:pos x="T10" y="T11"/>
                  </a:cxn>
                </a:cxnLst>
                <a:rect l="0" t="0" r="r" b="b"/>
                <a:pathLst>
                  <a:path w="14" h="11">
                    <a:moveTo>
                      <a:pt x="5" y="0"/>
                    </a:moveTo>
                    <a:cubicBezTo>
                      <a:pt x="5" y="0"/>
                      <a:pt x="9" y="3"/>
                      <a:pt x="11" y="4"/>
                    </a:cubicBezTo>
                    <a:cubicBezTo>
                      <a:pt x="12" y="5"/>
                      <a:pt x="14" y="7"/>
                      <a:pt x="13" y="9"/>
                    </a:cubicBezTo>
                    <a:cubicBezTo>
                      <a:pt x="11" y="11"/>
                      <a:pt x="10" y="11"/>
                      <a:pt x="5" y="9"/>
                    </a:cubicBezTo>
                    <a:cubicBezTo>
                      <a:pt x="0" y="8"/>
                      <a:pt x="0" y="6"/>
                      <a:pt x="0" y="4"/>
                    </a:cubicBezTo>
                    <a:cubicBezTo>
                      <a:pt x="0" y="2"/>
                      <a:pt x="5" y="0"/>
                      <a:pt x="5" y="0"/>
                    </a:cubicBezTo>
                    <a:close/>
                  </a:path>
                </a:pathLst>
              </a:custGeom>
              <a:solidFill>
                <a:srgbClr val="3434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7" name="Freeform 237"/>
              <p:cNvSpPr/>
              <p:nvPr/>
            </p:nvSpPr>
            <p:spPr bwMode="auto">
              <a:xfrm>
                <a:off x="2991" y="2249"/>
                <a:ext cx="60" cy="49"/>
              </a:xfrm>
              <a:custGeom>
                <a:avLst/>
                <a:gdLst>
                  <a:gd name="T0" fmla="*/ 9 w 16"/>
                  <a:gd name="T1" fmla="*/ 1 h 13"/>
                  <a:gd name="T2" fmla="*/ 14 w 16"/>
                  <a:gd name="T3" fmla="*/ 7 h 13"/>
                  <a:gd name="T4" fmla="*/ 13 w 16"/>
                  <a:gd name="T5" fmla="*/ 12 h 13"/>
                  <a:gd name="T6" fmla="*/ 5 w 16"/>
                  <a:gd name="T7" fmla="*/ 9 h 13"/>
                  <a:gd name="T8" fmla="*/ 2 w 16"/>
                  <a:gd name="T9" fmla="*/ 3 h 13"/>
                  <a:gd name="T10" fmla="*/ 9 w 16"/>
                  <a:gd name="T11" fmla="*/ 1 h 13"/>
                </a:gdLst>
                <a:ahLst/>
                <a:cxnLst>
                  <a:cxn ang="0">
                    <a:pos x="T0" y="T1"/>
                  </a:cxn>
                  <a:cxn ang="0">
                    <a:pos x="T2" y="T3"/>
                  </a:cxn>
                  <a:cxn ang="0">
                    <a:pos x="T4" y="T5"/>
                  </a:cxn>
                  <a:cxn ang="0">
                    <a:pos x="T6" y="T7"/>
                  </a:cxn>
                  <a:cxn ang="0">
                    <a:pos x="T8" y="T9"/>
                  </a:cxn>
                  <a:cxn ang="0">
                    <a:pos x="T10" y="T11"/>
                  </a:cxn>
                </a:cxnLst>
                <a:rect l="0" t="0" r="r" b="b"/>
                <a:pathLst>
                  <a:path w="16" h="13">
                    <a:moveTo>
                      <a:pt x="9" y="1"/>
                    </a:moveTo>
                    <a:cubicBezTo>
                      <a:pt x="9" y="1"/>
                      <a:pt x="13" y="5"/>
                      <a:pt x="14" y="7"/>
                    </a:cubicBezTo>
                    <a:cubicBezTo>
                      <a:pt x="15" y="8"/>
                      <a:pt x="16" y="11"/>
                      <a:pt x="13" y="12"/>
                    </a:cubicBezTo>
                    <a:cubicBezTo>
                      <a:pt x="11" y="13"/>
                      <a:pt x="10" y="12"/>
                      <a:pt x="5" y="9"/>
                    </a:cubicBezTo>
                    <a:cubicBezTo>
                      <a:pt x="0" y="6"/>
                      <a:pt x="2" y="5"/>
                      <a:pt x="2" y="3"/>
                    </a:cubicBezTo>
                    <a:cubicBezTo>
                      <a:pt x="3" y="0"/>
                      <a:pt x="9" y="1"/>
                      <a:pt x="9" y="1"/>
                    </a:cubicBezTo>
                    <a:close/>
                  </a:path>
                </a:pathLst>
              </a:custGeom>
              <a:solidFill>
                <a:srgbClr val="3434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8" name="Freeform 238"/>
              <p:cNvSpPr/>
              <p:nvPr/>
            </p:nvSpPr>
            <p:spPr bwMode="auto">
              <a:xfrm>
                <a:off x="2942" y="2091"/>
                <a:ext cx="120" cy="162"/>
              </a:xfrm>
              <a:custGeom>
                <a:avLst/>
                <a:gdLst>
                  <a:gd name="T0" fmla="*/ 11 w 32"/>
                  <a:gd name="T1" fmla="*/ 0 h 43"/>
                  <a:gd name="T2" fmla="*/ 24 w 32"/>
                  <a:gd name="T3" fmla="*/ 6 h 43"/>
                  <a:gd name="T4" fmla="*/ 30 w 32"/>
                  <a:gd name="T5" fmla="*/ 12 h 43"/>
                  <a:gd name="T6" fmla="*/ 30 w 32"/>
                  <a:gd name="T7" fmla="*/ 37 h 43"/>
                  <a:gd name="T8" fmla="*/ 25 w 32"/>
                  <a:gd name="T9" fmla="*/ 42 h 43"/>
                  <a:gd name="T10" fmla="*/ 22 w 32"/>
                  <a:gd name="T11" fmla="*/ 41 h 43"/>
                  <a:gd name="T12" fmla="*/ 21 w 32"/>
                  <a:gd name="T13" fmla="*/ 18 h 43"/>
                  <a:gd name="T14" fmla="*/ 8 w 32"/>
                  <a:gd name="T15" fmla="*/ 12 h 43"/>
                  <a:gd name="T16" fmla="*/ 0 w 32"/>
                  <a:gd name="T17" fmla="*/ 7 h 43"/>
                  <a:gd name="T18" fmla="*/ 11 w 32"/>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3">
                    <a:moveTo>
                      <a:pt x="11" y="0"/>
                    </a:moveTo>
                    <a:cubicBezTo>
                      <a:pt x="24" y="6"/>
                      <a:pt x="24" y="6"/>
                      <a:pt x="24" y="6"/>
                    </a:cubicBezTo>
                    <a:cubicBezTo>
                      <a:pt x="24" y="6"/>
                      <a:pt x="29" y="8"/>
                      <a:pt x="30" y="12"/>
                    </a:cubicBezTo>
                    <a:cubicBezTo>
                      <a:pt x="32" y="17"/>
                      <a:pt x="30" y="37"/>
                      <a:pt x="30" y="37"/>
                    </a:cubicBezTo>
                    <a:cubicBezTo>
                      <a:pt x="30" y="37"/>
                      <a:pt x="30" y="41"/>
                      <a:pt x="25" y="42"/>
                    </a:cubicBezTo>
                    <a:cubicBezTo>
                      <a:pt x="25" y="42"/>
                      <a:pt x="23" y="43"/>
                      <a:pt x="22" y="41"/>
                    </a:cubicBezTo>
                    <a:cubicBezTo>
                      <a:pt x="21" y="40"/>
                      <a:pt x="21" y="18"/>
                      <a:pt x="21" y="18"/>
                    </a:cubicBezTo>
                    <a:cubicBezTo>
                      <a:pt x="8" y="12"/>
                      <a:pt x="8" y="12"/>
                      <a:pt x="8" y="12"/>
                    </a:cubicBezTo>
                    <a:cubicBezTo>
                      <a:pt x="0" y="7"/>
                      <a:pt x="0" y="7"/>
                      <a:pt x="0" y="7"/>
                    </a:cubicBezTo>
                    <a:lnTo>
                      <a:pt x="11" y="0"/>
                    </a:lnTo>
                    <a:close/>
                  </a:path>
                </a:pathLst>
              </a:custGeom>
              <a:solidFill>
                <a:srgbClr val="3541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9" name="Freeform 239"/>
              <p:cNvSpPr/>
              <p:nvPr/>
            </p:nvSpPr>
            <p:spPr bwMode="auto">
              <a:xfrm>
                <a:off x="2900" y="2095"/>
                <a:ext cx="124" cy="176"/>
              </a:xfrm>
              <a:custGeom>
                <a:avLst/>
                <a:gdLst>
                  <a:gd name="T0" fmla="*/ 1 w 33"/>
                  <a:gd name="T1" fmla="*/ 0 h 47"/>
                  <a:gd name="T2" fmla="*/ 1 w 33"/>
                  <a:gd name="T3" fmla="*/ 9 h 47"/>
                  <a:gd name="T4" fmla="*/ 9 w 33"/>
                  <a:gd name="T5" fmla="*/ 17 h 47"/>
                  <a:gd name="T6" fmla="*/ 19 w 33"/>
                  <a:gd name="T7" fmla="*/ 24 h 47"/>
                  <a:gd name="T8" fmla="*/ 25 w 33"/>
                  <a:gd name="T9" fmla="*/ 45 h 47"/>
                  <a:gd name="T10" fmla="*/ 33 w 33"/>
                  <a:gd name="T11" fmla="*/ 41 h 47"/>
                  <a:gd name="T12" fmla="*/ 32 w 33"/>
                  <a:gd name="T13" fmla="*/ 23 h 47"/>
                  <a:gd name="T14" fmla="*/ 28 w 33"/>
                  <a:gd name="T15" fmla="*/ 14 h 47"/>
                  <a:gd name="T16" fmla="*/ 16 w 33"/>
                  <a:gd name="T17" fmla="*/ 2 h 47"/>
                  <a:gd name="T18" fmla="*/ 1 w 33"/>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7">
                    <a:moveTo>
                      <a:pt x="1" y="0"/>
                    </a:moveTo>
                    <a:cubicBezTo>
                      <a:pt x="1" y="0"/>
                      <a:pt x="0" y="6"/>
                      <a:pt x="1" y="9"/>
                    </a:cubicBezTo>
                    <a:cubicBezTo>
                      <a:pt x="2" y="12"/>
                      <a:pt x="8" y="16"/>
                      <a:pt x="9" y="17"/>
                    </a:cubicBezTo>
                    <a:cubicBezTo>
                      <a:pt x="11" y="18"/>
                      <a:pt x="19" y="24"/>
                      <a:pt x="19" y="24"/>
                    </a:cubicBezTo>
                    <a:cubicBezTo>
                      <a:pt x="25" y="45"/>
                      <a:pt x="25" y="45"/>
                      <a:pt x="25" y="45"/>
                    </a:cubicBezTo>
                    <a:cubicBezTo>
                      <a:pt x="25" y="45"/>
                      <a:pt x="33" y="47"/>
                      <a:pt x="33" y="41"/>
                    </a:cubicBezTo>
                    <a:cubicBezTo>
                      <a:pt x="33" y="37"/>
                      <a:pt x="33" y="28"/>
                      <a:pt x="32" y="23"/>
                    </a:cubicBezTo>
                    <a:cubicBezTo>
                      <a:pt x="31" y="20"/>
                      <a:pt x="31" y="18"/>
                      <a:pt x="28" y="14"/>
                    </a:cubicBezTo>
                    <a:cubicBezTo>
                      <a:pt x="23" y="9"/>
                      <a:pt x="16" y="2"/>
                      <a:pt x="16" y="2"/>
                    </a:cubicBezTo>
                    <a:lnTo>
                      <a:pt x="1" y="0"/>
                    </a:lnTo>
                    <a:close/>
                  </a:path>
                </a:pathLst>
              </a:custGeom>
              <a:solidFill>
                <a:srgbClr val="4251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0" name="Freeform 240"/>
              <p:cNvSpPr/>
              <p:nvPr/>
            </p:nvSpPr>
            <p:spPr bwMode="auto">
              <a:xfrm>
                <a:off x="2979" y="2125"/>
                <a:ext cx="83" cy="49"/>
              </a:xfrm>
              <a:custGeom>
                <a:avLst/>
                <a:gdLst>
                  <a:gd name="T0" fmla="*/ 83 w 83"/>
                  <a:gd name="T1" fmla="*/ 0 h 49"/>
                  <a:gd name="T2" fmla="*/ 83 w 83"/>
                  <a:gd name="T3" fmla="*/ 3 h 49"/>
                  <a:gd name="T4" fmla="*/ 0 w 83"/>
                  <a:gd name="T5" fmla="*/ 49 h 49"/>
                  <a:gd name="T6" fmla="*/ 0 w 83"/>
                  <a:gd name="T7" fmla="*/ 45 h 49"/>
                  <a:gd name="T8" fmla="*/ 83 w 83"/>
                  <a:gd name="T9" fmla="*/ 0 h 49"/>
                </a:gdLst>
                <a:ahLst/>
                <a:cxnLst>
                  <a:cxn ang="0">
                    <a:pos x="T0" y="T1"/>
                  </a:cxn>
                  <a:cxn ang="0">
                    <a:pos x="T2" y="T3"/>
                  </a:cxn>
                  <a:cxn ang="0">
                    <a:pos x="T4" y="T5"/>
                  </a:cxn>
                  <a:cxn ang="0">
                    <a:pos x="T6" y="T7"/>
                  </a:cxn>
                  <a:cxn ang="0">
                    <a:pos x="T8" y="T9"/>
                  </a:cxn>
                </a:cxnLst>
                <a:rect l="0" t="0" r="r" b="b"/>
                <a:pathLst>
                  <a:path w="83" h="49">
                    <a:moveTo>
                      <a:pt x="83" y="0"/>
                    </a:moveTo>
                    <a:lnTo>
                      <a:pt x="83" y="3"/>
                    </a:lnTo>
                    <a:lnTo>
                      <a:pt x="0" y="49"/>
                    </a:lnTo>
                    <a:lnTo>
                      <a:pt x="0" y="45"/>
                    </a:lnTo>
                    <a:lnTo>
                      <a:pt x="83" y="0"/>
                    </a:lnTo>
                    <a:close/>
                  </a:path>
                </a:pathLst>
              </a:custGeom>
              <a:solidFill>
                <a:srgbClr val="B5C2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1" name="Freeform 241"/>
              <p:cNvSpPr/>
              <p:nvPr/>
            </p:nvSpPr>
            <p:spPr bwMode="auto">
              <a:xfrm>
                <a:off x="2934" y="2140"/>
                <a:ext cx="45" cy="34"/>
              </a:xfrm>
              <a:custGeom>
                <a:avLst/>
                <a:gdLst>
                  <a:gd name="T0" fmla="*/ 45 w 45"/>
                  <a:gd name="T1" fmla="*/ 30 h 34"/>
                  <a:gd name="T2" fmla="*/ 45 w 45"/>
                  <a:gd name="T3" fmla="*/ 34 h 34"/>
                  <a:gd name="T4" fmla="*/ 0 w 45"/>
                  <a:gd name="T5" fmla="*/ 7 h 34"/>
                  <a:gd name="T6" fmla="*/ 0 w 45"/>
                  <a:gd name="T7" fmla="*/ 0 h 34"/>
                  <a:gd name="T8" fmla="*/ 45 w 45"/>
                  <a:gd name="T9" fmla="*/ 30 h 34"/>
                </a:gdLst>
                <a:ahLst/>
                <a:cxnLst>
                  <a:cxn ang="0">
                    <a:pos x="T0" y="T1"/>
                  </a:cxn>
                  <a:cxn ang="0">
                    <a:pos x="T2" y="T3"/>
                  </a:cxn>
                  <a:cxn ang="0">
                    <a:pos x="T4" y="T5"/>
                  </a:cxn>
                  <a:cxn ang="0">
                    <a:pos x="T6" y="T7"/>
                  </a:cxn>
                  <a:cxn ang="0">
                    <a:pos x="T8" y="T9"/>
                  </a:cxn>
                </a:cxnLst>
                <a:rect l="0" t="0" r="r" b="b"/>
                <a:pathLst>
                  <a:path w="45" h="34">
                    <a:moveTo>
                      <a:pt x="45" y="30"/>
                    </a:moveTo>
                    <a:lnTo>
                      <a:pt x="45" y="34"/>
                    </a:lnTo>
                    <a:lnTo>
                      <a:pt x="0" y="7"/>
                    </a:lnTo>
                    <a:lnTo>
                      <a:pt x="0" y="0"/>
                    </a:lnTo>
                    <a:lnTo>
                      <a:pt x="45" y="30"/>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2" name="Freeform 242"/>
              <p:cNvSpPr/>
              <p:nvPr/>
            </p:nvSpPr>
            <p:spPr bwMode="auto">
              <a:xfrm>
                <a:off x="2934" y="2095"/>
                <a:ext cx="128" cy="75"/>
              </a:xfrm>
              <a:custGeom>
                <a:avLst/>
                <a:gdLst>
                  <a:gd name="T0" fmla="*/ 83 w 128"/>
                  <a:gd name="T1" fmla="*/ 0 h 75"/>
                  <a:gd name="T2" fmla="*/ 128 w 128"/>
                  <a:gd name="T3" fmla="*/ 30 h 75"/>
                  <a:gd name="T4" fmla="*/ 45 w 128"/>
                  <a:gd name="T5" fmla="*/ 75 h 75"/>
                  <a:gd name="T6" fmla="*/ 0 w 128"/>
                  <a:gd name="T7" fmla="*/ 45 h 75"/>
                  <a:gd name="T8" fmla="*/ 83 w 128"/>
                  <a:gd name="T9" fmla="*/ 0 h 75"/>
                </a:gdLst>
                <a:ahLst/>
                <a:cxnLst>
                  <a:cxn ang="0">
                    <a:pos x="T0" y="T1"/>
                  </a:cxn>
                  <a:cxn ang="0">
                    <a:pos x="T2" y="T3"/>
                  </a:cxn>
                  <a:cxn ang="0">
                    <a:pos x="T4" y="T5"/>
                  </a:cxn>
                  <a:cxn ang="0">
                    <a:pos x="T6" y="T7"/>
                  </a:cxn>
                  <a:cxn ang="0">
                    <a:pos x="T8" y="T9"/>
                  </a:cxn>
                </a:cxnLst>
                <a:rect l="0" t="0" r="r" b="b"/>
                <a:pathLst>
                  <a:path w="128" h="75">
                    <a:moveTo>
                      <a:pt x="83" y="0"/>
                    </a:moveTo>
                    <a:lnTo>
                      <a:pt x="128" y="30"/>
                    </a:lnTo>
                    <a:lnTo>
                      <a:pt x="45" y="75"/>
                    </a:lnTo>
                    <a:lnTo>
                      <a:pt x="0" y="45"/>
                    </a:lnTo>
                    <a:lnTo>
                      <a:pt x="83" y="0"/>
                    </a:lnTo>
                    <a:close/>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3" name="Freeform 243"/>
              <p:cNvSpPr/>
              <p:nvPr/>
            </p:nvSpPr>
            <p:spPr bwMode="auto">
              <a:xfrm>
                <a:off x="2972" y="2159"/>
                <a:ext cx="7" cy="3"/>
              </a:xfrm>
              <a:custGeom>
                <a:avLst/>
                <a:gdLst>
                  <a:gd name="T0" fmla="*/ 7 w 7"/>
                  <a:gd name="T1" fmla="*/ 0 h 3"/>
                  <a:gd name="T2" fmla="*/ 4 w 7"/>
                  <a:gd name="T3" fmla="*/ 3 h 3"/>
                  <a:gd name="T4" fmla="*/ 0 w 7"/>
                  <a:gd name="T5" fmla="*/ 0 h 3"/>
                  <a:gd name="T6" fmla="*/ 0 w 7"/>
                  <a:gd name="T7" fmla="*/ 0 h 3"/>
                  <a:gd name="T8" fmla="*/ 4 w 7"/>
                  <a:gd name="T9" fmla="*/ 0 h 3"/>
                  <a:gd name="T10" fmla="*/ 7 w 7"/>
                  <a:gd name="T11" fmla="*/ 0 h 3"/>
                  <a:gd name="T12" fmla="*/ 7 w 7"/>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7" h="3">
                    <a:moveTo>
                      <a:pt x="7" y="0"/>
                    </a:moveTo>
                    <a:lnTo>
                      <a:pt x="4" y="3"/>
                    </a:lnTo>
                    <a:lnTo>
                      <a:pt x="0" y="0"/>
                    </a:lnTo>
                    <a:lnTo>
                      <a:pt x="0" y="0"/>
                    </a:lnTo>
                    <a:lnTo>
                      <a:pt x="4" y="0"/>
                    </a:lnTo>
                    <a:lnTo>
                      <a:pt x="7" y="0"/>
                    </a:lnTo>
                    <a:lnTo>
                      <a:pt x="7" y="0"/>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4" name="Freeform 244"/>
              <p:cNvSpPr/>
              <p:nvPr/>
            </p:nvSpPr>
            <p:spPr bwMode="auto">
              <a:xfrm>
                <a:off x="2972" y="2155"/>
                <a:ext cx="7" cy="7"/>
              </a:xfrm>
              <a:custGeom>
                <a:avLst/>
                <a:gdLst>
                  <a:gd name="T0" fmla="*/ 7 w 7"/>
                  <a:gd name="T1" fmla="*/ 4 h 7"/>
                  <a:gd name="T2" fmla="*/ 4 w 7"/>
                  <a:gd name="T3" fmla="*/ 7 h 7"/>
                  <a:gd name="T4" fmla="*/ 0 w 7"/>
                  <a:gd name="T5" fmla="*/ 4 h 7"/>
                  <a:gd name="T6" fmla="*/ 4 w 7"/>
                  <a:gd name="T7" fmla="*/ 0 h 7"/>
                  <a:gd name="T8" fmla="*/ 7 w 7"/>
                  <a:gd name="T9" fmla="*/ 4 h 7"/>
                </a:gdLst>
                <a:ahLst/>
                <a:cxnLst>
                  <a:cxn ang="0">
                    <a:pos x="T0" y="T1"/>
                  </a:cxn>
                  <a:cxn ang="0">
                    <a:pos x="T2" y="T3"/>
                  </a:cxn>
                  <a:cxn ang="0">
                    <a:pos x="T4" y="T5"/>
                  </a:cxn>
                  <a:cxn ang="0">
                    <a:pos x="T6" y="T7"/>
                  </a:cxn>
                  <a:cxn ang="0">
                    <a:pos x="T8" y="T9"/>
                  </a:cxn>
                </a:cxnLst>
                <a:rect l="0" t="0" r="r" b="b"/>
                <a:pathLst>
                  <a:path w="7" h="7">
                    <a:moveTo>
                      <a:pt x="7" y="4"/>
                    </a:moveTo>
                    <a:lnTo>
                      <a:pt x="4" y="7"/>
                    </a:lnTo>
                    <a:lnTo>
                      <a:pt x="0" y="4"/>
                    </a:lnTo>
                    <a:lnTo>
                      <a:pt x="4" y="0"/>
                    </a:lnTo>
                    <a:lnTo>
                      <a:pt x="7"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5" name="Freeform 245"/>
              <p:cNvSpPr/>
              <p:nvPr/>
            </p:nvSpPr>
            <p:spPr bwMode="auto">
              <a:xfrm>
                <a:off x="2972" y="2159"/>
                <a:ext cx="4" cy="0"/>
              </a:xfrm>
              <a:custGeom>
                <a:avLst/>
                <a:gdLst>
                  <a:gd name="T0" fmla="*/ 0 w 4"/>
                  <a:gd name="T1" fmla="*/ 4 w 4"/>
                  <a:gd name="T2" fmla="*/ 4 w 4"/>
                  <a:gd name="T3" fmla="*/ 4 w 4"/>
                  <a:gd name="T4" fmla="*/ 0 w 4"/>
                </a:gdLst>
                <a:ahLst/>
                <a:cxnLst>
                  <a:cxn ang="0">
                    <a:pos x="T0" y="0"/>
                  </a:cxn>
                  <a:cxn ang="0">
                    <a:pos x="T1" y="0"/>
                  </a:cxn>
                  <a:cxn ang="0">
                    <a:pos x="T2" y="0"/>
                  </a:cxn>
                  <a:cxn ang="0">
                    <a:pos x="T3" y="0"/>
                  </a:cxn>
                  <a:cxn ang="0">
                    <a:pos x="T4" y="0"/>
                  </a:cxn>
                </a:cxnLst>
                <a:rect l="0" t="0" r="r" b="b"/>
                <a:pathLst>
                  <a:path w="4">
                    <a:moveTo>
                      <a:pt x="0" y="0"/>
                    </a:moveTo>
                    <a:lnTo>
                      <a:pt x="4" y="0"/>
                    </a:lnTo>
                    <a:lnTo>
                      <a:pt x="4" y="0"/>
                    </a:lnTo>
                    <a:lnTo>
                      <a:pt x="4" y="0"/>
                    </a:lnTo>
                    <a:lnTo>
                      <a:pt x="0"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6" name="Freeform 246"/>
              <p:cNvSpPr/>
              <p:nvPr/>
            </p:nvSpPr>
            <p:spPr bwMode="auto">
              <a:xfrm>
                <a:off x="2964" y="2151"/>
                <a:ext cx="8" cy="8"/>
              </a:xfrm>
              <a:custGeom>
                <a:avLst/>
                <a:gdLst>
                  <a:gd name="T0" fmla="*/ 8 w 8"/>
                  <a:gd name="T1" fmla="*/ 4 h 8"/>
                  <a:gd name="T2" fmla="*/ 4 w 8"/>
                  <a:gd name="T3" fmla="*/ 8 h 8"/>
                  <a:gd name="T4" fmla="*/ 0 w 8"/>
                  <a:gd name="T5" fmla="*/ 4 h 8"/>
                  <a:gd name="T6" fmla="*/ 0 w 8"/>
                  <a:gd name="T7" fmla="*/ 4 h 8"/>
                  <a:gd name="T8" fmla="*/ 4 w 8"/>
                  <a:gd name="T9" fmla="*/ 0 h 8"/>
                  <a:gd name="T10" fmla="*/ 8 w 8"/>
                  <a:gd name="T11" fmla="*/ 4 h 8"/>
                  <a:gd name="T12" fmla="*/ 8 w 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8" y="4"/>
                    </a:moveTo>
                    <a:lnTo>
                      <a:pt x="4" y="8"/>
                    </a:lnTo>
                    <a:lnTo>
                      <a:pt x="0" y="4"/>
                    </a:lnTo>
                    <a:lnTo>
                      <a:pt x="0" y="4"/>
                    </a:lnTo>
                    <a:lnTo>
                      <a:pt x="4" y="0"/>
                    </a:lnTo>
                    <a:lnTo>
                      <a:pt x="8" y="4"/>
                    </a:lnTo>
                    <a:lnTo>
                      <a:pt x="8"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7" name="Freeform 247"/>
              <p:cNvSpPr/>
              <p:nvPr/>
            </p:nvSpPr>
            <p:spPr bwMode="auto">
              <a:xfrm>
                <a:off x="2964" y="2151"/>
                <a:ext cx="8" cy="8"/>
              </a:xfrm>
              <a:custGeom>
                <a:avLst/>
                <a:gdLst>
                  <a:gd name="T0" fmla="*/ 8 w 8"/>
                  <a:gd name="T1" fmla="*/ 4 h 8"/>
                  <a:gd name="T2" fmla="*/ 4 w 8"/>
                  <a:gd name="T3" fmla="*/ 8 h 8"/>
                  <a:gd name="T4" fmla="*/ 0 w 8"/>
                  <a:gd name="T5" fmla="*/ 4 h 8"/>
                  <a:gd name="T6" fmla="*/ 4 w 8"/>
                  <a:gd name="T7" fmla="*/ 0 h 8"/>
                  <a:gd name="T8" fmla="*/ 8 w 8"/>
                  <a:gd name="T9" fmla="*/ 4 h 8"/>
                </a:gdLst>
                <a:ahLst/>
                <a:cxnLst>
                  <a:cxn ang="0">
                    <a:pos x="T0" y="T1"/>
                  </a:cxn>
                  <a:cxn ang="0">
                    <a:pos x="T2" y="T3"/>
                  </a:cxn>
                  <a:cxn ang="0">
                    <a:pos x="T4" y="T5"/>
                  </a:cxn>
                  <a:cxn ang="0">
                    <a:pos x="T6" y="T7"/>
                  </a:cxn>
                  <a:cxn ang="0">
                    <a:pos x="T8" y="T9"/>
                  </a:cxn>
                </a:cxnLst>
                <a:rect l="0" t="0" r="r" b="b"/>
                <a:pathLst>
                  <a:path w="8" h="8">
                    <a:moveTo>
                      <a:pt x="8" y="4"/>
                    </a:moveTo>
                    <a:lnTo>
                      <a:pt x="4" y="8"/>
                    </a:lnTo>
                    <a:lnTo>
                      <a:pt x="0" y="4"/>
                    </a:lnTo>
                    <a:lnTo>
                      <a:pt x="4" y="0"/>
                    </a:lnTo>
                    <a:lnTo>
                      <a:pt x="8"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8" name="Freeform 248"/>
              <p:cNvSpPr/>
              <p:nvPr/>
            </p:nvSpPr>
            <p:spPr bwMode="auto">
              <a:xfrm>
                <a:off x="2968" y="2155"/>
                <a:ext cx="4" cy="0"/>
              </a:xfrm>
              <a:custGeom>
                <a:avLst/>
                <a:gdLst>
                  <a:gd name="T0" fmla="*/ 0 w 4"/>
                  <a:gd name="T1" fmla="*/ 0 w 4"/>
                  <a:gd name="T2" fmla="*/ 4 w 4"/>
                  <a:gd name="T3" fmla="*/ 0 w 4"/>
                  <a:gd name="T4" fmla="*/ 0 w 4"/>
                </a:gdLst>
                <a:ahLst/>
                <a:cxnLst>
                  <a:cxn ang="0">
                    <a:pos x="T0" y="0"/>
                  </a:cxn>
                  <a:cxn ang="0">
                    <a:pos x="T1" y="0"/>
                  </a:cxn>
                  <a:cxn ang="0">
                    <a:pos x="T2" y="0"/>
                  </a:cxn>
                  <a:cxn ang="0">
                    <a:pos x="T3" y="0"/>
                  </a:cxn>
                  <a:cxn ang="0">
                    <a:pos x="T4" y="0"/>
                  </a:cxn>
                </a:cxnLst>
                <a:rect l="0" t="0" r="r" b="b"/>
                <a:pathLst>
                  <a:path w="4">
                    <a:moveTo>
                      <a:pt x="0" y="0"/>
                    </a:moveTo>
                    <a:lnTo>
                      <a:pt x="0" y="0"/>
                    </a:lnTo>
                    <a:lnTo>
                      <a:pt x="4" y="0"/>
                    </a:lnTo>
                    <a:lnTo>
                      <a:pt x="0" y="0"/>
                    </a:lnTo>
                    <a:lnTo>
                      <a:pt x="0"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9" name="Freeform 249"/>
              <p:cNvSpPr/>
              <p:nvPr/>
            </p:nvSpPr>
            <p:spPr bwMode="auto">
              <a:xfrm>
                <a:off x="2957" y="2147"/>
                <a:ext cx="11" cy="8"/>
              </a:xfrm>
              <a:custGeom>
                <a:avLst/>
                <a:gdLst>
                  <a:gd name="T0" fmla="*/ 11 w 11"/>
                  <a:gd name="T1" fmla="*/ 4 h 8"/>
                  <a:gd name="T2" fmla="*/ 3 w 11"/>
                  <a:gd name="T3" fmla="*/ 8 h 8"/>
                  <a:gd name="T4" fmla="*/ 0 w 11"/>
                  <a:gd name="T5" fmla="*/ 4 h 8"/>
                  <a:gd name="T6" fmla="*/ 0 w 11"/>
                  <a:gd name="T7" fmla="*/ 4 h 8"/>
                  <a:gd name="T8" fmla="*/ 3 w 11"/>
                  <a:gd name="T9" fmla="*/ 0 h 8"/>
                  <a:gd name="T10" fmla="*/ 11 w 11"/>
                  <a:gd name="T11" fmla="*/ 4 h 8"/>
                  <a:gd name="T12" fmla="*/ 11 w 11"/>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11" y="4"/>
                    </a:moveTo>
                    <a:lnTo>
                      <a:pt x="3" y="8"/>
                    </a:lnTo>
                    <a:lnTo>
                      <a:pt x="0" y="4"/>
                    </a:lnTo>
                    <a:lnTo>
                      <a:pt x="0" y="4"/>
                    </a:lnTo>
                    <a:lnTo>
                      <a:pt x="3" y="0"/>
                    </a:lnTo>
                    <a:lnTo>
                      <a:pt x="11" y="4"/>
                    </a:lnTo>
                    <a:lnTo>
                      <a:pt x="11"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0" name="Freeform 250"/>
              <p:cNvSpPr/>
              <p:nvPr/>
            </p:nvSpPr>
            <p:spPr bwMode="auto">
              <a:xfrm>
                <a:off x="2957" y="2147"/>
                <a:ext cx="11" cy="4"/>
              </a:xfrm>
              <a:custGeom>
                <a:avLst/>
                <a:gdLst>
                  <a:gd name="T0" fmla="*/ 11 w 11"/>
                  <a:gd name="T1" fmla="*/ 4 h 4"/>
                  <a:gd name="T2" fmla="*/ 3 w 11"/>
                  <a:gd name="T3" fmla="*/ 4 h 4"/>
                  <a:gd name="T4" fmla="*/ 0 w 11"/>
                  <a:gd name="T5" fmla="*/ 4 h 4"/>
                  <a:gd name="T6" fmla="*/ 3 w 11"/>
                  <a:gd name="T7" fmla="*/ 0 h 4"/>
                  <a:gd name="T8" fmla="*/ 11 w 11"/>
                  <a:gd name="T9" fmla="*/ 4 h 4"/>
                </a:gdLst>
                <a:ahLst/>
                <a:cxnLst>
                  <a:cxn ang="0">
                    <a:pos x="T0" y="T1"/>
                  </a:cxn>
                  <a:cxn ang="0">
                    <a:pos x="T2" y="T3"/>
                  </a:cxn>
                  <a:cxn ang="0">
                    <a:pos x="T4" y="T5"/>
                  </a:cxn>
                  <a:cxn ang="0">
                    <a:pos x="T6" y="T7"/>
                  </a:cxn>
                  <a:cxn ang="0">
                    <a:pos x="T8" y="T9"/>
                  </a:cxn>
                </a:cxnLst>
                <a:rect l="0" t="0" r="r" b="b"/>
                <a:pathLst>
                  <a:path w="11" h="4">
                    <a:moveTo>
                      <a:pt x="11" y="4"/>
                    </a:moveTo>
                    <a:lnTo>
                      <a:pt x="3" y="4"/>
                    </a:lnTo>
                    <a:lnTo>
                      <a:pt x="0" y="4"/>
                    </a:lnTo>
                    <a:lnTo>
                      <a:pt x="3" y="0"/>
                    </a:lnTo>
                    <a:lnTo>
                      <a:pt x="1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1" name="Freeform 251"/>
              <p:cNvSpPr/>
              <p:nvPr/>
            </p:nvSpPr>
            <p:spPr bwMode="auto">
              <a:xfrm>
                <a:off x="2960" y="2147"/>
                <a:ext cx="4" cy="4"/>
              </a:xfrm>
              <a:custGeom>
                <a:avLst/>
                <a:gdLst>
                  <a:gd name="T0" fmla="*/ 0 w 4"/>
                  <a:gd name="T1" fmla="*/ 4 h 4"/>
                  <a:gd name="T2" fmla="*/ 0 w 4"/>
                  <a:gd name="T3" fmla="*/ 0 h 4"/>
                  <a:gd name="T4" fmla="*/ 4 w 4"/>
                  <a:gd name="T5" fmla="*/ 4 h 4"/>
                  <a:gd name="T6" fmla="*/ 0 w 4"/>
                  <a:gd name="T7" fmla="*/ 4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lnTo>
                      <a:pt x="0" y="0"/>
                    </a:lnTo>
                    <a:lnTo>
                      <a:pt x="4" y="4"/>
                    </a:lnTo>
                    <a:lnTo>
                      <a:pt x="0" y="4"/>
                    </a:lnTo>
                    <a:lnTo>
                      <a:pt x="0" y="4"/>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2" name="Freeform 252"/>
              <p:cNvSpPr/>
              <p:nvPr/>
            </p:nvSpPr>
            <p:spPr bwMode="auto">
              <a:xfrm>
                <a:off x="2976" y="2155"/>
                <a:ext cx="11" cy="4"/>
              </a:xfrm>
              <a:custGeom>
                <a:avLst/>
                <a:gdLst>
                  <a:gd name="T0" fmla="*/ 11 w 11"/>
                  <a:gd name="T1" fmla="*/ 0 h 4"/>
                  <a:gd name="T2" fmla="*/ 3 w 11"/>
                  <a:gd name="T3" fmla="*/ 4 h 4"/>
                  <a:gd name="T4" fmla="*/ 0 w 11"/>
                  <a:gd name="T5" fmla="*/ 0 h 4"/>
                  <a:gd name="T6" fmla="*/ 0 w 11"/>
                  <a:gd name="T7" fmla="*/ 0 h 4"/>
                  <a:gd name="T8" fmla="*/ 3 w 11"/>
                  <a:gd name="T9" fmla="*/ 0 h 4"/>
                  <a:gd name="T10" fmla="*/ 11 w 11"/>
                  <a:gd name="T11" fmla="*/ 0 h 4"/>
                  <a:gd name="T12" fmla="*/ 11 w 1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1" h="4">
                    <a:moveTo>
                      <a:pt x="11" y="0"/>
                    </a:moveTo>
                    <a:lnTo>
                      <a:pt x="3" y="4"/>
                    </a:lnTo>
                    <a:lnTo>
                      <a:pt x="0" y="0"/>
                    </a:lnTo>
                    <a:lnTo>
                      <a:pt x="0" y="0"/>
                    </a:lnTo>
                    <a:lnTo>
                      <a:pt x="3" y="0"/>
                    </a:lnTo>
                    <a:lnTo>
                      <a:pt x="11" y="0"/>
                    </a:lnTo>
                    <a:lnTo>
                      <a:pt x="11" y="0"/>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3" name="Freeform 253"/>
              <p:cNvSpPr/>
              <p:nvPr/>
            </p:nvSpPr>
            <p:spPr bwMode="auto">
              <a:xfrm>
                <a:off x="2976" y="2151"/>
                <a:ext cx="11" cy="8"/>
              </a:xfrm>
              <a:custGeom>
                <a:avLst/>
                <a:gdLst>
                  <a:gd name="T0" fmla="*/ 11 w 11"/>
                  <a:gd name="T1" fmla="*/ 4 h 8"/>
                  <a:gd name="T2" fmla="*/ 3 w 11"/>
                  <a:gd name="T3" fmla="*/ 8 h 8"/>
                  <a:gd name="T4" fmla="*/ 0 w 11"/>
                  <a:gd name="T5" fmla="*/ 4 h 8"/>
                  <a:gd name="T6" fmla="*/ 3 w 11"/>
                  <a:gd name="T7" fmla="*/ 0 h 8"/>
                  <a:gd name="T8" fmla="*/ 11 w 11"/>
                  <a:gd name="T9" fmla="*/ 4 h 8"/>
                </a:gdLst>
                <a:ahLst/>
                <a:cxnLst>
                  <a:cxn ang="0">
                    <a:pos x="T0" y="T1"/>
                  </a:cxn>
                  <a:cxn ang="0">
                    <a:pos x="T2" y="T3"/>
                  </a:cxn>
                  <a:cxn ang="0">
                    <a:pos x="T4" y="T5"/>
                  </a:cxn>
                  <a:cxn ang="0">
                    <a:pos x="T6" y="T7"/>
                  </a:cxn>
                  <a:cxn ang="0">
                    <a:pos x="T8" y="T9"/>
                  </a:cxn>
                </a:cxnLst>
                <a:rect l="0" t="0" r="r" b="b"/>
                <a:pathLst>
                  <a:path w="11" h="8">
                    <a:moveTo>
                      <a:pt x="11" y="4"/>
                    </a:moveTo>
                    <a:lnTo>
                      <a:pt x="3" y="8"/>
                    </a:lnTo>
                    <a:lnTo>
                      <a:pt x="0" y="4"/>
                    </a:lnTo>
                    <a:lnTo>
                      <a:pt x="3" y="0"/>
                    </a:lnTo>
                    <a:lnTo>
                      <a:pt x="1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4" name="Freeform 254"/>
              <p:cNvSpPr/>
              <p:nvPr/>
            </p:nvSpPr>
            <p:spPr bwMode="auto">
              <a:xfrm>
                <a:off x="2979" y="2155"/>
                <a:ext cx="4" cy="0"/>
              </a:xfrm>
              <a:custGeom>
                <a:avLst/>
                <a:gdLst>
                  <a:gd name="T0" fmla="*/ 0 w 4"/>
                  <a:gd name="T1" fmla="*/ 0 w 4"/>
                  <a:gd name="T2" fmla="*/ 4 w 4"/>
                  <a:gd name="T3" fmla="*/ 0 w 4"/>
                  <a:gd name="T4" fmla="*/ 0 w 4"/>
                </a:gdLst>
                <a:ahLst/>
                <a:cxnLst>
                  <a:cxn ang="0">
                    <a:pos x="T0" y="0"/>
                  </a:cxn>
                  <a:cxn ang="0">
                    <a:pos x="T1" y="0"/>
                  </a:cxn>
                  <a:cxn ang="0">
                    <a:pos x="T2" y="0"/>
                  </a:cxn>
                  <a:cxn ang="0">
                    <a:pos x="T3" y="0"/>
                  </a:cxn>
                  <a:cxn ang="0">
                    <a:pos x="T4" y="0"/>
                  </a:cxn>
                </a:cxnLst>
                <a:rect l="0" t="0" r="r" b="b"/>
                <a:pathLst>
                  <a:path w="4">
                    <a:moveTo>
                      <a:pt x="0" y="0"/>
                    </a:moveTo>
                    <a:lnTo>
                      <a:pt x="0" y="0"/>
                    </a:lnTo>
                    <a:lnTo>
                      <a:pt x="4" y="0"/>
                    </a:lnTo>
                    <a:lnTo>
                      <a:pt x="0" y="0"/>
                    </a:lnTo>
                    <a:lnTo>
                      <a:pt x="0"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5" name="Freeform 255"/>
              <p:cNvSpPr/>
              <p:nvPr/>
            </p:nvSpPr>
            <p:spPr bwMode="auto">
              <a:xfrm>
                <a:off x="2972" y="2147"/>
                <a:ext cx="7" cy="8"/>
              </a:xfrm>
              <a:custGeom>
                <a:avLst/>
                <a:gdLst>
                  <a:gd name="T0" fmla="*/ 7 w 7"/>
                  <a:gd name="T1" fmla="*/ 4 h 8"/>
                  <a:gd name="T2" fmla="*/ 4 w 7"/>
                  <a:gd name="T3" fmla="*/ 8 h 8"/>
                  <a:gd name="T4" fmla="*/ 0 w 7"/>
                  <a:gd name="T5" fmla="*/ 4 h 8"/>
                  <a:gd name="T6" fmla="*/ 0 w 7"/>
                  <a:gd name="T7" fmla="*/ 4 h 8"/>
                  <a:gd name="T8" fmla="*/ 4 w 7"/>
                  <a:gd name="T9" fmla="*/ 0 h 8"/>
                  <a:gd name="T10" fmla="*/ 7 w 7"/>
                  <a:gd name="T11" fmla="*/ 4 h 8"/>
                  <a:gd name="T12" fmla="*/ 7 w 7"/>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7" y="4"/>
                    </a:moveTo>
                    <a:lnTo>
                      <a:pt x="4" y="8"/>
                    </a:lnTo>
                    <a:lnTo>
                      <a:pt x="0" y="4"/>
                    </a:lnTo>
                    <a:lnTo>
                      <a:pt x="0" y="4"/>
                    </a:lnTo>
                    <a:lnTo>
                      <a:pt x="4" y="0"/>
                    </a:lnTo>
                    <a:lnTo>
                      <a:pt x="7" y="4"/>
                    </a:lnTo>
                    <a:lnTo>
                      <a:pt x="7"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6" name="Freeform 256"/>
              <p:cNvSpPr/>
              <p:nvPr/>
            </p:nvSpPr>
            <p:spPr bwMode="auto">
              <a:xfrm>
                <a:off x="2972" y="2147"/>
                <a:ext cx="7" cy="8"/>
              </a:xfrm>
              <a:custGeom>
                <a:avLst/>
                <a:gdLst>
                  <a:gd name="T0" fmla="*/ 7 w 7"/>
                  <a:gd name="T1" fmla="*/ 4 h 8"/>
                  <a:gd name="T2" fmla="*/ 4 w 7"/>
                  <a:gd name="T3" fmla="*/ 8 h 8"/>
                  <a:gd name="T4" fmla="*/ 0 w 7"/>
                  <a:gd name="T5" fmla="*/ 4 h 8"/>
                  <a:gd name="T6" fmla="*/ 4 w 7"/>
                  <a:gd name="T7" fmla="*/ 0 h 8"/>
                  <a:gd name="T8" fmla="*/ 7 w 7"/>
                  <a:gd name="T9" fmla="*/ 4 h 8"/>
                </a:gdLst>
                <a:ahLst/>
                <a:cxnLst>
                  <a:cxn ang="0">
                    <a:pos x="T0" y="T1"/>
                  </a:cxn>
                  <a:cxn ang="0">
                    <a:pos x="T2" y="T3"/>
                  </a:cxn>
                  <a:cxn ang="0">
                    <a:pos x="T4" y="T5"/>
                  </a:cxn>
                  <a:cxn ang="0">
                    <a:pos x="T6" y="T7"/>
                  </a:cxn>
                  <a:cxn ang="0">
                    <a:pos x="T8" y="T9"/>
                  </a:cxn>
                </a:cxnLst>
                <a:rect l="0" t="0" r="r" b="b"/>
                <a:pathLst>
                  <a:path w="7" h="8">
                    <a:moveTo>
                      <a:pt x="7" y="4"/>
                    </a:moveTo>
                    <a:lnTo>
                      <a:pt x="4" y="8"/>
                    </a:lnTo>
                    <a:lnTo>
                      <a:pt x="0" y="4"/>
                    </a:lnTo>
                    <a:lnTo>
                      <a:pt x="4" y="0"/>
                    </a:lnTo>
                    <a:lnTo>
                      <a:pt x="7"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7" name="Freeform 257"/>
              <p:cNvSpPr/>
              <p:nvPr/>
            </p:nvSpPr>
            <p:spPr bwMode="auto">
              <a:xfrm>
                <a:off x="2972" y="2151"/>
                <a:ext cx="4" cy="0"/>
              </a:xfrm>
              <a:custGeom>
                <a:avLst/>
                <a:gdLst>
                  <a:gd name="T0" fmla="*/ 0 w 4"/>
                  <a:gd name="T1" fmla="*/ 4 w 4"/>
                  <a:gd name="T2" fmla="*/ 4 w 4"/>
                  <a:gd name="T3" fmla="*/ 4 w 4"/>
                  <a:gd name="T4" fmla="*/ 0 w 4"/>
                </a:gdLst>
                <a:ahLst/>
                <a:cxnLst>
                  <a:cxn ang="0">
                    <a:pos x="T0" y="0"/>
                  </a:cxn>
                  <a:cxn ang="0">
                    <a:pos x="T1" y="0"/>
                  </a:cxn>
                  <a:cxn ang="0">
                    <a:pos x="T2" y="0"/>
                  </a:cxn>
                  <a:cxn ang="0">
                    <a:pos x="T3" y="0"/>
                  </a:cxn>
                  <a:cxn ang="0">
                    <a:pos x="T4" y="0"/>
                  </a:cxn>
                </a:cxnLst>
                <a:rect l="0" t="0" r="r" b="b"/>
                <a:pathLst>
                  <a:path w="4">
                    <a:moveTo>
                      <a:pt x="0" y="0"/>
                    </a:moveTo>
                    <a:lnTo>
                      <a:pt x="4" y="0"/>
                    </a:lnTo>
                    <a:lnTo>
                      <a:pt x="4" y="0"/>
                    </a:lnTo>
                    <a:lnTo>
                      <a:pt x="4" y="0"/>
                    </a:lnTo>
                    <a:lnTo>
                      <a:pt x="0"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8" name="Freeform 258"/>
              <p:cNvSpPr/>
              <p:nvPr/>
            </p:nvSpPr>
            <p:spPr bwMode="auto">
              <a:xfrm>
                <a:off x="2964" y="2143"/>
                <a:ext cx="8" cy="8"/>
              </a:xfrm>
              <a:custGeom>
                <a:avLst/>
                <a:gdLst>
                  <a:gd name="T0" fmla="*/ 8 w 8"/>
                  <a:gd name="T1" fmla="*/ 4 h 8"/>
                  <a:gd name="T2" fmla="*/ 4 w 8"/>
                  <a:gd name="T3" fmla="*/ 8 h 8"/>
                  <a:gd name="T4" fmla="*/ 0 w 8"/>
                  <a:gd name="T5" fmla="*/ 4 h 8"/>
                  <a:gd name="T6" fmla="*/ 0 w 8"/>
                  <a:gd name="T7" fmla="*/ 4 h 8"/>
                  <a:gd name="T8" fmla="*/ 4 w 8"/>
                  <a:gd name="T9" fmla="*/ 0 h 8"/>
                  <a:gd name="T10" fmla="*/ 8 w 8"/>
                  <a:gd name="T11" fmla="*/ 4 h 8"/>
                  <a:gd name="T12" fmla="*/ 8 w 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8" y="4"/>
                    </a:moveTo>
                    <a:lnTo>
                      <a:pt x="4" y="8"/>
                    </a:lnTo>
                    <a:lnTo>
                      <a:pt x="0" y="4"/>
                    </a:lnTo>
                    <a:lnTo>
                      <a:pt x="0" y="4"/>
                    </a:lnTo>
                    <a:lnTo>
                      <a:pt x="4" y="0"/>
                    </a:lnTo>
                    <a:lnTo>
                      <a:pt x="8" y="4"/>
                    </a:lnTo>
                    <a:lnTo>
                      <a:pt x="8"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9" name="Freeform 259"/>
              <p:cNvSpPr/>
              <p:nvPr/>
            </p:nvSpPr>
            <p:spPr bwMode="auto">
              <a:xfrm>
                <a:off x="2964" y="2143"/>
                <a:ext cx="8" cy="4"/>
              </a:xfrm>
              <a:custGeom>
                <a:avLst/>
                <a:gdLst>
                  <a:gd name="T0" fmla="*/ 8 w 8"/>
                  <a:gd name="T1" fmla="*/ 4 h 4"/>
                  <a:gd name="T2" fmla="*/ 4 w 8"/>
                  <a:gd name="T3" fmla="*/ 4 h 4"/>
                  <a:gd name="T4" fmla="*/ 0 w 8"/>
                  <a:gd name="T5" fmla="*/ 4 h 4"/>
                  <a:gd name="T6" fmla="*/ 4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4" y="4"/>
                    </a:lnTo>
                    <a:lnTo>
                      <a:pt x="0" y="4"/>
                    </a:lnTo>
                    <a:lnTo>
                      <a:pt x="4" y="0"/>
                    </a:lnTo>
                    <a:lnTo>
                      <a:pt x="8"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0" name="Freeform 260"/>
              <p:cNvSpPr/>
              <p:nvPr/>
            </p:nvSpPr>
            <p:spPr bwMode="auto">
              <a:xfrm>
                <a:off x="2968" y="2143"/>
                <a:ext cx="4" cy="4"/>
              </a:xfrm>
              <a:custGeom>
                <a:avLst/>
                <a:gdLst>
                  <a:gd name="T0" fmla="*/ 0 w 4"/>
                  <a:gd name="T1" fmla="*/ 4 h 4"/>
                  <a:gd name="T2" fmla="*/ 0 w 4"/>
                  <a:gd name="T3" fmla="*/ 0 h 4"/>
                  <a:gd name="T4" fmla="*/ 4 w 4"/>
                  <a:gd name="T5" fmla="*/ 4 h 4"/>
                  <a:gd name="T6" fmla="*/ 0 w 4"/>
                  <a:gd name="T7" fmla="*/ 4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lnTo>
                      <a:pt x="0" y="0"/>
                    </a:lnTo>
                    <a:lnTo>
                      <a:pt x="4" y="4"/>
                    </a:lnTo>
                    <a:lnTo>
                      <a:pt x="0" y="4"/>
                    </a:lnTo>
                    <a:lnTo>
                      <a:pt x="0" y="4"/>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1" name="Freeform 261"/>
              <p:cNvSpPr/>
              <p:nvPr/>
            </p:nvSpPr>
            <p:spPr bwMode="auto">
              <a:xfrm>
                <a:off x="2983" y="2151"/>
                <a:ext cx="8" cy="4"/>
              </a:xfrm>
              <a:custGeom>
                <a:avLst/>
                <a:gdLst>
                  <a:gd name="T0" fmla="*/ 8 w 8"/>
                  <a:gd name="T1" fmla="*/ 0 h 4"/>
                  <a:gd name="T2" fmla="*/ 4 w 8"/>
                  <a:gd name="T3" fmla="*/ 4 h 4"/>
                  <a:gd name="T4" fmla="*/ 0 w 8"/>
                  <a:gd name="T5" fmla="*/ 0 h 4"/>
                  <a:gd name="T6" fmla="*/ 0 w 8"/>
                  <a:gd name="T7" fmla="*/ 0 h 4"/>
                  <a:gd name="T8" fmla="*/ 4 w 8"/>
                  <a:gd name="T9" fmla="*/ 0 h 4"/>
                  <a:gd name="T10" fmla="*/ 8 w 8"/>
                  <a:gd name="T11" fmla="*/ 0 h 4"/>
                  <a:gd name="T12" fmla="*/ 8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8" y="0"/>
                    </a:moveTo>
                    <a:lnTo>
                      <a:pt x="4" y="4"/>
                    </a:lnTo>
                    <a:lnTo>
                      <a:pt x="0" y="0"/>
                    </a:lnTo>
                    <a:lnTo>
                      <a:pt x="0" y="0"/>
                    </a:lnTo>
                    <a:lnTo>
                      <a:pt x="4" y="0"/>
                    </a:lnTo>
                    <a:lnTo>
                      <a:pt x="8" y="0"/>
                    </a:lnTo>
                    <a:lnTo>
                      <a:pt x="8" y="0"/>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2" name="Freeform 262"/>
              <p:cNvSpPr/>
              <p:nvPr/>
            </p:nvSpPr>
            <p:spPr bwMode="auto">
              <a:xfrm>
                <a:off x="2983" y="2147"/>
                <a:ext cx="8" cy="8"/>
              </a:xfrm>
              <a:custGeom>
                <a:avLst/>
                <a:gdLst>
                  <a:gd name="T0" fmla="*/ 8 w 8"/>
                  <a:gd name="T1" fmla="*/ 4 h 8"/>
                  <a:gd name="T2" fmla="*/ 4 w 8"/>
                  <a:gd name="T3" fmla="*/ 8 h 8"/>
                  <a:gd name="T4" fmla="*/ 0 w 8"/>
                  <a:gd name="T5" fmla="*/ 4 h 8"/>
                  <a:gd name="T6" fmla="*/ 4 w 8"/>
                  <a:gd name="T7" fmla="*/ 0 h 8"/>
                  <a:gd name="T8" fmla="*/ 8 w 8"/>
                  <a:gd name="T9" fmla="*/ 4 h 8"/>
                </a:gdLst>
                <a:ahLst/>
                <a:cxnLst>
                  <a:cxn ang="0">
                    <a:pos x="T0" y="T1"/>
                  </a:cxn>
                  <a:cxn ang="0">
                    <a:pos x="T2" y="T3"/>
                  </a:cxn>
                  <a:cxn ang="0">
                    <a:pos x="T4" y="T5"/>
                  </a:cxn>
                  <a:cxn ang="0">
                    <a:pos x="T6" y="T7"/>
                  </a:cxn>
                  <a:cxn ang="0">
                    <a:pos x="T8" y="T9"/>
                  </a:cxn>
                </a:cxnLst>
                <a:rect l="0" t="0" r="r" b="b"/>
                <a:pathLst>
                  <a:path w="8" h="8">
                    <a:moveTo>
                      <a:pt x="8" y="4"/>
                    </a:moveTo>
                    <a:lnTo>
                      <a:pt x="4" y="8"/>
                    </a:lnTo>
                    <a:lnTo>
                      <a:pt x="0" y="4"/>
                    </a:lnTo>
                    <a:lnTo>
                      <a:pt x="4" y="0"/>
                    </a:lnTo>
                    <a:lnTo>
                      <a:pt x="8"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3" name="Freeform 263"/>
              <p:cNvSpPr/>
              <p:nvPr/>
            </p:nvSpPr>
            <p:spPr bwMode="auto">
              <a:xfrm>
                <a:off x="2987" y="2151"/>
                <a:ext cx="4" cy="0"/>
              </a:xfrm>
              <a:custGeom>
                <a:avLst/>
                <a:gdLst>
                  <a:gd name="T0" fmla="*/ 0 w 4"/>
                  <a:gd name="T1" fmla="*/ 0 w 4"/>
                  <a:gd name="T2" fmla="*/ 4 w 4"/>
                  <a:gd name="T3" fmla="*/ 0 w 4"/>
                  <a:gd name="T4" fmla="*/ 0 w 4"/>
                </a:gdLst>
                <a:ahLst/>
                <a:cxnLst>
                  <a:cxn ang="0">
                    <a:pos x="T0" y="0"/>
                  </a:cxn>
                  <a:cxn ang="0">
                    <a:pos x="T1" y="0"/>
                  </a:cxn>
                  <a:cxn ang="0">
                    <a:pos x="T2" y="0"/>
                  </a:cxn>
                  <a:cxn ang="0">
                    <a:pos x="T3" y="0"/>
                  </a:cxn>
                  <a:cxn ang="0">
                    <a:pos x="T4" y="0"/>
                  </a:cxn>
                </a:cxnLst>
                <a:rect l="0" t="0" r="r" b="b"/>
                <a:pathLst>
                  <a:path w="4">
                    <a:moveTo>
                      <a:pt x="0" y="0"/>
                    </a:moveTo>
                    <a:lnTo>
                      <a:pt x="0" y="0"/>
                    </a:lnTo>
                    <a:lnTo>
                      <a:pt x="4" y="0"/>
                    </a:lnTo>
                    <a:lnTo>
                      <a:pt x="0" y="0"/>
                    </a:lnTo>
                    <a:lnTo>
                      <a:pt x="0"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4" name="Freeform 264"/>
              <p:cNvSpPr/>
              <p:nvPr/>
            </p:nvSpPr>
            <p:spPr bwMode="auto">
              <a:xfrm>
                <a:off x="2976" y="2143"/>
                <a:ext cx="11" cy="8"/>
              </a:xfrm>
              <a:custGeom>
                <a:avLst/>
                <a:gdLst>
                  <a:gd name="T0" fmla="*/ 11 w 11"/>
                  <a:gd name="T1" fmla="*/ 4 h 8"/>
                  <a:gd name="T2" fmla="*/ 7 w 11"/>
                  <a:gd name="T3" fmla="*/ 8 h 8"/>
                  <a:gd name="T4" fmla="*/ 0 w 11"/>
                  <a:gd name="T5" fmla="*/ 4 h 8"/>
                  <a:gd name="T6" fmla="*/ 3 w 11"/>
                  <a:gd name="T7" fmla="*/ 4 h 8"/>
                  <a:gd name="T8" fmla="*/ 7 w 11"/>
                  <a:gd name="T9" fmla="*/ 0 h 8"/>
                  <a:gd name="T10" fmla="*/ 11 w 11"/>
                  <a:gd name="T11" fmla="*/ 4 h 8"/>
                  <a:gd name="T12" fmla="*/ 11 w 11"/>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11" y="4"/>
                    </a:moveTo>
                    <a:lnTo>
                      <a:pt x="7" y="8"/>
                    </a:lnTo>
                    <a:lnTo>
                      <a:pt x="0" y="4"/>
                    </a:lnTo>
                    <a:lnTo>
                      <a:pt x="3" y="4"/>
                    </a:lnTo>
                    <a:lnTo>
                      <a:pt x="7" y="0"/>
                    </a:lnTo>
                    <a:lnTo>
                      <a:pt x="11" y="4"/>
                    </a:lnTo>
                    <a:lnTo>
                      <a:pt x="11"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5" name="Freeform 265"/>
              <p:cNvSpPr/>
              <p:nvPr/>
            </p:nvSpPr>
            <p:spPr bwMode="auto">
              <a:xfrm>
                <a:off x="2979" y="2143"/>
                <a:ext cx="8" cy="8"/>
              </a:xfrm>
              <a:custGeom>
                <a:avLst/>
                <a:gdLst>
                  <a:gd name="T0" fmla="*/ 8 w 8"/>
                  <a:gd name="T1" fmla="*/ 4 h 8"/>
                  <a:gd name="T2" fmla="*/ 4 w 8"/>
                  <a:gd name="T3" fmla="*/ 8 h 8"/>
                  <a:gd name="T4" fmla="*/ 0 w 8"/>
                  <a:gd name="T5" fmla="*/ 4 h 8"/>
                  <a:gd name="T6" fmla="*/ 4 w 8"/>
                  <a:gd name="T7" fmla="*/ 0 h 8"/>
                  <a:gd name="T8" fmla="*/ 8 w 8"/>
                  <a:gd name="T9" fmla="*/ 4 h 8"/>
                </a:gdLst>
                <a:ahLst/>
                <a:cxnLst>
                  <a:cxn ang="0">
                    <a:pos x="T0" y="T1"/>
                  </a:cxn>
                  <a:cxn ang="0">
                    <a:pos x="T2" y="T3"/>
                  </a:cxn>
                  <a:cxn ang="0">
                    <a:pos x="T4" y="T5"/>
                  </a:cxn>
                  <a:cxn ang="0">
                    <a:pos x="T6" y="T7"/>
                  </a:cxn>
                  <a:cxn ang="0">
                    <a:pos x="T8" y="T9"/>
                  </a:cxn>
                </a:cxnLst>
                <a:rect l="0" t="0" r="r" b="b"/>
                <a:pathLst>
                  <a:path w="8" h="8">
                    <a:moveTo>
                      <a:pt x="8" y="4"/>
                    </a:moveTo>
                    <a:lnTo>
                      <a:pt x="4" y="8"/>
                    </a:lnTo>
                    <a:lnTo>
                      <a:pt x="0" y="4"/>
                    </a:lnTo>
                    <a:lnTo>
                      <a:pt x="4" y="0"/>
                    </a:lnTo>
                    <a:lnTo>
                      <a:pt x="8"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6" name="Freeform 266"/>
              <p:cNvSpPr/>
              <p:nvPr/>
            </p:nvSpPr>
            <p:spPr bwMode="auto">
              <a:xfrm>
                <a:off x="2979" y="2147"/>
                <a:ext cx="4" cy="0"/>
              </a:xfrm>
              <a:custGeom>
                <a:avLst/>
                <a:gdLst>
                  <a:gd name="T0" fmla="*/ 0 w 4"/>
                  <a:gd name="T1" fmla="*/ 4 w 4"/>
                  <a:gd name="T2" fmla="*/ 4 w 4"/>
                  <a:gd name="T3" fmla="*/ 4 w 4"/>
                  <a:gd name="T4" fmla="*/ 0 w 4"/>
                </a:gdLst>
                <a:ahLst/>
                <a:cxnLst>
                  <a:cxn ang="0">
                    <a:pos x="T0" y="0"/>
                  </a:cxn>
                  <a:cxn ang="0">
                    <a:pos x="T1" y="0"/>
                  </a:cxn>
                  <a:cxn ang="0">
                    <a:pos x="T2" y="0"/>
                  </a:cxn>
                  <a:cxn ang="0">
                    <a:pos x="T3" y="0"/>
                  </a:cxn>
                  <a:cxn ang="0">
                    <a:pos x="T4" y="0"/>
                  </a:cxn>
                </a:cxnLst>
                <a:rect l="0" t="0" r="r" b="b"/>
                <a:pathLst>
                  <a:path w="4">
                    <a:moveTo>
                      <a:pt x="0" y="0"/>
                    </a:moveTo>
                    <a:lnTo>
                      <a:pt x="4" y="0"/>
                    </a:lnTo>
                    <a:lnTo>
                      <a:pt x="4" y="0"/>
                    </a:lnTo>
                    <a:lnTo>
                      <a:pt x="4" y="0"/>
                    </a:lnTo>
                    <a:lnTo>
                      <a:pt x="0"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7" name="Freeform 267"/>
              <p:cNvSpPr/>
              <p:nvPr/>
            </p:nvSpPr>
            <p:spPr bwMode="auto">
              <a:xfrm>
                <a:off x="2972" y="2140"/>
                <a:ext cx="7" cy="7"/>
              </a:xfrm>
              <a:custGeom>
                <a:avLst/>
                <a:gdLst>
                  <a:gd name="T0" fmla="*/ 7 w 7"/>
                  <a:gd name="T1" fmla="*/ 3 h 7"/>
                  <a:gd name="T2" fmla="*/ 4 w 7"/>
                  <a:gd name="T3" fmla="*/ 7 h 7"/>
                  <a:gd name="T4" fmla="*/ 0 w 7"/>
                  <a:gd name="T5" fmla="*/ 3 h 7"/>
                  <a:gd name="T6" fmla="*/ 0 w 7"/>
                  <a:gd name="T7" fmla="*/ 3 h 7"/>
                  <a:gd name="T8" fmla="*/ 4 w 7"/>
                  <a:gd name="T9" fmla="*/ 0 h 7"/>
                  <a:gd name="T10" fmla="*/ 7 w 7"/>
                  <a:gd name="T11" fmla="*/ 3 h 7"/>
                  <a:gd name="T12" fmla="*/ 7 w 7"/>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7" y="3"/>
                    </a:moveTo>
                    <a:lnTo>
                      <a:pt x="4" y="7"/>
                    </a:lnTo>
                    <a:lnTo>
                      <a:pt x="0" y="3"/>
                    </a:lnTo>
                    <a:lnTo>
                      <a:pt x="0" y="3"/>
                    </a:lnTo>
                    <a:lnTo>
                      <a:pt x="4" y="0"/>
                    </a:lnTo>
                    <a:lnTo>
                      <a:pt x="7" y="3"/>
                    </a:lnTo>
                    <a:lnTo>
                      <a:pt x="7" y="3"/>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8" name="Freeform 268"/>
              <p:cNvSpPr/>
              <p:nvPr/>
            </p:nvSpPr>
            <p:spPr bwMode="auto">
              <a:xfrm>
                <a:off x="2972" y="2140"/>
                <a:ext cx="7" cy="3"/>
              </a:xfrm>
              <a:custGeom>
                <a:avLst/>
                <a:gdLst>
                  <a:gd name="T0" fmla="*/ 7 w 7"/>
                  <a:gd name="T1" fmla="*/ 3 h 3"/>
                  <a:gd name="T2" fmla="*/ 4 w 7"/>
                  <a:gd name="T3" fmla="*/ 3 h 3"/>
                  <a:gd name="T4" fmla="*/ 0 w 7"/>
                  <a:gd name="T5" fmla="*/ 3 h 3"/>
                  <a:gd name="T6" fmla="*/ 4 w 7"/>
                  <a:gd name="T7" fmla="*/ 0 h 3"/>
                  <a:gd name="T8" fmla="*/ 7 w 7"/>
                  <a:gd name="T9" fmla="*/ 3 h 3"/>
                </a:gdLst>
                <a:ahLst/>
                <a:cxnLst>
                  <a:cxn ang="0">
                    <a:pos x="T0" y="T1"/>
                  </a:cxn>
                  <a:cxn ang="0">
                    <a:pos x="T2" y="T3"/>
                  </a:cxn>
                  <a:cxn ang="0">
                    <a:pos x="T4" y="T5"/>
                  </a:cxn>
                  <a:cxn ang="0">
                    <a:pos x="T6" y="T7"/>
                  </a:cxn>
                  <a:cxn ang="0">
                    <a:pos x="T8" y="T9"/>
                  </a:cxn>
                </a:cxnLst>
                <a:rect l="0" t="0" r="r" b="b"/>
                <a:pathLst>
                  <a:path w="7" h="3">
                    <a:moveTo>
                      <a:pt x="7" y="3"/>
                    </a:moveTo>
                    <a:lnTo>
                      <a:pt x="4" y="3"/>
                    </a:lnTo>
                    <a:lnTo>
                      <a:pt x="0" y="3"/>
                    </a:lnTo>
                    <a:lnTo>
                      <a:pt x="4" y="0"/>
                    </a:lnTo>
                    <a:lnTo>
                      <a:pt x="7"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9" name="Freeform 269"/>
              <p:cNvSpPr/>
              <p:nvPr/>
            </p:nvSpPr>
            <p:spPr bwMode="auto">
              <a:xfrm>
                <a:off x="2972" y="2140"/>
                <a:ext cx="7" cy="3"/>
              </a:xfrm>
              <a:custGeom>
                <a:avLst/>
                <a:gdLst>
                  <a:gd name="T0" fmla="*/ 0 w 7"/>
                  <a:gd name="T1" fmla="*/ 3 h 3"/>
                  <a:gd name="T2" fmla="*/ 4 w 7"/>
                  <a:gd name="T3" fmla="*/ 0 h 3"/>
                  <a:gd name="T4" fmla="*/ 7 w 7"/>
                  <a:gd name="T5" fmla="*/ 3 h 3"/>
                  <a:gd name="T6" fmla="*/ 4 w 7"/>
                  <a:gd name="T7" fmla="*/ 3 h 3"/>
                  <a:gd name="T8" fmla="*/ 0 w 7"/>
                  <a:gd name="T9" fmla="*/ 3 h 3"/>
                </a:gdLst>
                <a:ahLst/>
                <a:cxnLst>
                  <a:cxn ang="0">
                    <a:pos x="T0" y="T1"/>
                  </a:cxn>
                  <a:cxn ang="0">
                    <a:pos x="T2" y="T3"/>
                  </a:cxn>
                  <a:cxn ang="0">
                    <a:pos x="T4" y="T5"/>
                  </a:cxn>
                  <a:cxn ang="0">
                    <a:pos x="T6" y="T7"/>
                  </a:cxn>
                  <a:cxn ang="0">
                    <a:pos x="T8" y="T9"/>
                  </a:cxn>
                </a:cxnLst>
                <a:rect l="0" t="0" r="r" b="b"/>
                <a:pathLst>
                  <a:path w="7" h="3">
                    <a:moveTo>
                      <a:pt x="0" y="3"/>
                    </a:moveTo>
                    <a:lnTo>
                      <a:pt x="4" y="0"/>
                    </a:lnTo>
                    <a:lnTo>
                      <a:pt x="7" y="3"/>
                    </a:lnTo>
                    <a:lnTo>
                      <a:pt x="4" y="3"/>
                    </a:lnTo>
                    <a:lnTo>
                      <a:pt x="0" y="3"/>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0" name="Freeform 270"/>
              <p:cNvSpPr/>
              <p:nvPr/>
            </p:nvSpPr>
            <p:spPr bwMode="auto">
              <a:xfrm>
                <a:off x="2991" y="2147"/>
                <a:ext cx="7" cy="4"/>
              </a:xfrm>
              <a:custGeom>
                <a:avLst/>
                <a:gdLst>
                  <a:gd name="T0" fmla="*/ 7 w 7"/>
                  <a:gd name="T1" fmla="*/ 0 h 4"/>
                  <a:gd name="T2" fmla="*/ 3 w 7"/>
                  <a:gd name="T3" fmla="*/ 4 h 4"/>
                  <a:gd name="T4" fmla="*/ 0 w 7"/>
                  <a:gd name="T5" fmla="*/ 0 h 4"/>
                  <a:gd name="T6" fmla="*/ 0 w 7"/>
                  <a:gd name="T7" fmla="*/ 0 h 4"/>
                  <a:gd name="T8" fmla="*/ 3 w 7"/>
                  <a:gd name="T9" fmla="*/ 0 h 4"/>
                  <a:gd name="T10" fmla="*/ 7 w 7"/>
                  <a:gd name="T11" fmla="*/ 0 h 4"/>
                  <a:gd name="T12" fmla="*/ 7 w 7"/>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7" h="4">
                    <a:moveTo>
                      <a:pt x="7" y="0"/>
                    </a:moveTo>
                    <a:lnTo>
                      <a:pt x="3" y="4"/>
                    </a:lnTo>
                    <a:lnTo>
                      <a:pt x="0" y="0"/>
                    </a:lnTo>
                    <a:lnTo>
                      <a:pt x="0" y="0"/>
                    </a:lnTo>
                    <a:lnTo>
                      <a:pt x="3" y="0"/>
                    </a:lnTo>
                    <a:lnTo>
                      <a:pt x="7" y="0"/>
                    </a:lnTo>
                    <a:lnTo>
                      <a:pt x="7" y="0"/>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1" name="Freeform 271"/>
              <p:cNvSpPr/>
              <p:nvPr/>
            </p:nvSpPr>
            <p:spPr bwMode="auto">
              <a:xfrm>
                <a:off x="2991" y="2143"/>
                <a:ext cx="7" cy="8"/>
              </a:xfrm>
              <a:custGeom>
                <a:avLst/>
                <a:gdLst>
                  <a:gd name="T0" fmla="*/ 7 w 7"/>
                  <a:gd name="T1" fmla="*/ 4 h 8"/>
                  <a:gd name="T2" fmla="*/ 3 w 7"/>
                  <a:gd name="T3" fmla="*/ 8 h 8"/>
                  <a:gd name="T4" fmla="*/ 0 w 7"/>
                  <a:gd name="T5" fmla="*/ 4 h 8"/>
                  <a:gd name="T6" fmla="*/ 3 w 7"/>
                  <a:gd name="T7" fmla="*/ 0 h 8"/>
                  <a:gd name="T8" fmla="*/ 7 w 7"/>
                  <a:gd name="T9" fmla="*/ 4 h 8"/>
                </a:gdLst>
                <a:ahLst/>
                <a:cxnLst>
                  <a:cxn ang="0">
                    <a:pos x="T0" y="T1"/>
                  </a:cxn>
                  <a:cxn ang="0">
                    <a:pos x="T2" y="T3"/>
                  </a:cxn>
                  <a:cxn ang="0">
                    <a:pos x="T4" y="T5"/>
                  </a:cxn>
                  <a:cxn ang="0">
                    <a:pos x="T6" y="T7"/>
                  </a:cxn>
                  <a:cxn ang="0">
                    <a:pos x="T8" y="T9"/>
                  </a:cxn>
                </a:cxnLst>
                <a:rect l="0" t="0" r="r" b="b"/>
                <a:pathLst>
                  <a:path w="7" h="8">
                    <a:moveTo>
                      <a:pt x="7" y="4"/>
                    </a:moveTo>
                    <a:lnTo>
                      <a:pt x="3" y="8"/>
                    </a:lnTo>
                    <a:lnTo>
                      <a:pt x="0" y="4"/>
                    </a:lnTo>
                    <a:lnTo>
                      <a:pt x="3" y="0"/>
                    </a:lnTo>
                    <a:lnTo>
                      <a:pt x="7"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2" name="Freeform 272"/>
              <p:cNvSpPr/>
              <p:nvPr/>
            </p:nvSpPr>
            <p:spPr bwMode="auto">
              <a:xfrm>
                <a:off x="2994" y="2147"/>
                <a:ext cx="4" cy="0"/>
              </a:xfrm>
              <a:custGeom>
                <a:avLst/>
                <a:gdLst>
                  <a:gd name="T0" fmla="*/ 0 w 4"/>
                  <a:gd name="T1" fmla="*/ 0 w 4"/>
                  <a:gd name="T2" fmla="*/ 4 w 4"/>
                  <a:gd name="T3" fmla="*/ 0 w 4"/>
                  <a:gd name="T4" fmla="*/ 0 w 4"/>
                </a:gdLst>
                <a:ahLst/>
                <a:cxnLst>
                  <a:cxn ang="0">
                    <a:pos x="T0" y="0"/>
                  </a:cxn>
                  <a:cxn ang="0">
                    <a:pos x="T1" y="0"/>
                  </a:cxn>
                  <a:cxn ang="0">
                    <a:pos x="T2" y="0"/>
                  </a:cxn>
                  <a:cxn ang="0">
                    <a:pos x="T3" y="0"/>
                  </a:cxn>
                  <a:cxn ang="0">
                    <a:pos x="T4" y="0"/>
                  </a:cxn>
                </a:cxnLst>
                <a:rect l="0" t="0" r="r" b="b"/>
                <a:pathLst>
                  <a:path w="4">
                    <a:moveTo>
                      <a:pt x="0" y="0"/>
                    </a:moveTo>
                    <a:lnTo>
                      <a:pt x="0" y="0"/>
                    </a:lnTo>
                    <a:lnTo>
                      <a:pt x="4" y="0"/>
                    </a:lnTo>
                    <a:lnTo>
                      <a:pt x="0" y="0"/>
                    </a:lnTo>
                    <a:lnTo>
                      <a:pt x="0"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3" name="Freeform 273"/>
              <p:cNvSpPr/>
              <p:nvPr/>
            </p:nvSpPr>
            <p:spPr bwMode="auto">
              <a:xfrm>
                <a:off x="2983" y="2140"/>
                <a:ext cx="11" cy="7"/>
              </a:xfrm>
              <a:custGeom>
                <a:avLst/>
                <a:gdLst>
                  <a:gd name="T0" fmla="*/ 11 w 11"/>
                  <a:gd name="T1" fmla="*/ 3 h 7"/>
                  <a:gd name="T2" fmla="*/ 8 w 11"/>
                  <a:gd name="T3" fmla="*/ 7 h 7"/>
                  <a:gd name="T4" fmla="*/ 0 w 11"/>
                  <a:gd name="T5" fmla="*/ 3 h 7"/>
                  <a:gd name="T6" fmla="*/ 0 w 11"/>
                  <a:gd name="T7" fmla="*/ 3 h 7"/>
                  <a:gd name="T8" fmla="*/ 8 w 11"/>
                  <a:gd name="T9" fmla="*/ 0 h 7"/>
                  <a:gd name="T10" fmla="*/ 11 w 11"/>
                  <a:gd name="T11" fmla="*/ 3 h 7"/>
                  <a:gd name="T12" fmla="*/ 11 w 11"/>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11" h="7">
                    <a:moveTo>
                      <a:pt x="11" y="3"/>
                    </a:moveTo>
                    <a:lnTo>
                      <a:pt x="8" y="7"/>
                    </a:lnTo>
                    <a:lnTo>
                      <a:pt x="0" y="3"/>
                    </a:lnTo>
                    <a:lnTo>
                      <a:pt x="0" y="3"/>
                    </a:lnTo>
                    <a:lnTo>
                      <a:pt x="8" y="0"/>
                    </a:lnTo>
                    <a:lnTo>
                      <a:pt x="11" y="3"/>
                    </a:lnTo>
                    <a:lnTo>
                      <a:pt x="11" y="3"/>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4" name="Freeform 274"/>
              <p:cNvSpPr/>
              <p:nvPr/>
            </p:nvSpPr>
            <p:spPr bwMode="auto">
              <a:xfrm>
                <a:off x="2983" y="2140"/>
                <a:ext cx="11" cy="7"/>
              </a:xfrm>
              <a:custGeom>
                <a:avLst/>
                <a:gdLst>
                  <a:gd name="T0" fmla="*/ 11 w 11"/>
                  <a:gd name="T1" fmla="*/ 3 h 7"/>
                  <a:gd name="T2" fmla="*/ 8 w 11"/>
                  <a:gd name="T3" fmla="*/ 7 h 7"/>
                  <a:gd name="T4" fmla="*/ 0 w 11"/>
                  <a:gd name="T5" fmla="*/ 3 h 7"/>
                  <a:gd name="T6" fmla="*/ 8 w 11"/>
                  <a:gd name="T7" fmla="*/ 0 h 7"/>
                  <a:gd name="T8" fmla="*/ 11 w 11"/>
                  <a:gd name="T9" fmla="*/ 3 h 7"/>
                </a:gdLst>
                <a:ahLst/>
                <a:cxnLst>
                  <a:cxn ang="0">
                    <a:pos x="T0" y="T1"/>
                  </a:cxn>
                  <a:cxn ang="0">
                    <a:pos x="T2" y="T3"/>
                  </a:cxn>
                  <a:cxn ang="0">
                    <a:pos x="T4" y="T5"/>
                  </a:cxn>
                  <a:cxn ang="0">
                    <a:pos x="T6" y="T7"/>
                  </a:cxn>
                  <a:cxn ang="0">
                    <a:pos x="T8" y="T9"/>
                  </a:cxn>
                </a:cxnLst>
                <a:rect l="0" t="0" r="r" b="b"/>
                <a:pathLst>
                  <a:path w="11" h="7">
                    <a:moveTo>
                      <a:pt x="11" y="3"/>
                    </a:moveTo>
                    <a:lnTo>
                      <a:pt x="8" y="7"/>
                    </a:lnTo>
                    <a:lnTo>
                      <a:pt x="0" y="3"/>
                    </a:lnTo>
                    <a:lnTo>
                      <a:pt x="8" y="0"/>
                    </a:lnTo>
                    <a:lnTo>
                      <a:pt x="1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5" name="Freeform 275"/>
              <p:cNvSpPr/>
              <p:nvPr/>
            </p:nvSpPr>
            <p:spPr bwMode="auto">
              <a:xfrm>
                <a:off x="2987" y="2143"/>
                <a:ext cx="4" cy="0"/>
              </a:xfrm>
              <a:custGeom>
                <a:avLst/>
                <a:gdLst>
                  <a:gd name="T0" fmla="*/ 0 w 4"/>
                  <a:gd name="T1" fmla="*/ 4 w 4"/>
                  <a:gd name="T2" fmla="*/ 4 w 4"/>
                  <a:gd name="T3" fmla="*/ 4 w 4"/>
                  <a:gd name="T4" fmla="*/ 0 w 4"/>
                </a:gdLst>
                <a:ahLst/>
                <a:cxnLst>
                  <a:cxn ang="0">
                    <a:pos x="T0" y="0"/>
                  </a:cxn>
                  <a:cxn ang="0">
                    <a:pos x="T1" y="0"/>
                  </a:cxn>
                  <a:cxn ang="0">
                    <a:pos x="T2" y="0"/>
                  </a:cxn>
                  <a:cxn ang="0">
                    <a:pos x="T3" y="0"/>
                  </a:cxn>
                  <a:cxn ang="0">
                    <a:pos x="T4" y="0"/>
                  </a:cxn>
                </a:cxnLst>
                <a:rect l="0" t="0" r="r" b="b"/>
                <a:pathLst>
                  <a:path w="4">
                    <a:moveTo>
                      <a:pt x="0" y="0"/>
                    </a:moveTo>
                    <a:lnTo>
                      <a:pt x="4" y="0"/>
                    </a:lnTo>
                    <a:lnTo>
                      <a:pt x="4" y="0"/>
                    </a:lnTo>
                    <a:lnTo>
                      <a:pt x="4" y="0"/>
                    </a:lnTo>
                    <a:lnTo>
                      <a:pt x="0"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6" name="Freeform 276"/>
              <p:cNvSpPr/>
              <p:nvPr/>
            </p:nvSpPr>
            <p:spPr bwMode="auto">
              <a:xfrm>
                <a:off x="2979" y="2136"/>
                <a:ext cx="8" cy="7"/>
              </a:xfrm>
              <a:custGeom>
                <a:avLst/>
                <a:gdLst>
                  <a:gd name="T0" fmla="*/ 8 w 8"/>
                  <a:gd name="T1" fmla="*/ 4 h 7"/>
                  <a:gd name="T2" fmla="*/ 4 w 8"/>
                  <a:gd name="T3" fmla="*/ 7 h 7"/>
                  <a:gd name="T4" fmla="*/ 0 w 8"/>
                  <a:gd name="T5" fmla="*/ 4 h 7"/>
                  <a:gd name="T6" fmla="*/ 0 w 8"/>
                  <a:gd name="T7" fmla="*/ 4 h 7"/>
                  <a:gd name="T8" fmla="*/ 4 w 8"/>
                  <a:gd name="T9" fmla="*/ 0 h 7"/>
                  <a:gd name="T10" fmla="*/ 8 w 8"/>
                  <a:gd name="T11" fmla="*/ 4 h 7"/>
                  <a:gd name="T12" fmla="*/ 8 w 8"/>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8" y="4"/>
                    </a:moveTo>
                    <a:lnTo>
                      <a:pt x="4" y="7"/>
                    </a:lnTo>
                    <a:lnTo>
                      <a:pt x="0" y="4"/>
                    </a:lnTo>
                    <a:lnTo>
                      <a:pt x="0" y="4"/>
                    </a:lnTo>
                    <a:lnTo>
                      <a:pt x="4" y="0"/>
                    </a:lnTo>
                    <a:lnTo>
                      <a:pt x="8" y="4"/>
                    </a:lnTo>
                    <a:lnTo>
                      <a:pt x="8"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7" name="Freeform 277"/>
              <p:cNvSpPr/>
              <p:nvPr/>
            </p:nvSpPr>
            <p:spPr bwMode="auto">
              <a:xfrm>
                <a:off x="2979" y="2136"/>
                <a:ext cx="8" cy="4"/>
              </a:xfrm>
              <a:custGeom>
                <a:avLst/>
                <a:gdLst>
                  <a:gd name="T0" fmla="*/ 8 w 8"/>
                  <a:gd name="T1" fmla="*/ 4 h 4"/>
                  <a:gd name="T2" fmla="*/ 4 w 8"/>
                  <a:gd name="T3" fmla="*/ 4 h 4"/>
                  <a:gd name="T4" fmla="*/ 0 w 8"/>
                  <a:gd name="T5" fmla="*/ 4 h 4"/>
                  <a:gd name="T6" fmla="*/ 4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4" y="4"/>
                    </a:lnTo>
                    <a:lnTo>
                      <a:pt x="0" y="4"/>
                    </a:lnTo>
                    <a:lnTo>
                      <a:pt x="4" y="0"/>
                    </a:lnTo>
                    <a:lnTo>
                      <a:pt x="8"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8" name="Freeform 278"/>
              <p:cNvSpPr/>
              <p:nvPr/>
            </p:nvSpPr>
            <p:spPr bwMode="auto">
              <a:xfrm>
                <a:off x="2979" y="2136"/>
                <a:ext cx="4" cy="4"/>
              </a:xfrm>
              <a:custGeom>
                <a:avLst/>
                <a:gdLst>
                  <a:gd name="T0" fmla="*/ 0 w 4"/>
                  <a:gd name="T1" fmla="*/ 4 h 4"/>
                  <a:gd name="T2" fmla="*/ 4 w 4"/>
                  <a:gd name="T3" fmla="*/ 0 h 4"/>
                  <a:gd name="T4" fmla="*/ 4 w 4"/>
                  <a:gd name="T5" fmla="*/ 4 h 4"/>
                  <a:gd name="T6" fmla="*/ 4 w 4"/>
                  <a:gd name="T7" fmla="*/ 4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lnTo>
                      <a:pt x="4" y="0"/>
                    </a:lnTo>
                    <a:lnTo>
                      <a:pt x="4" y="4"/>
                    </a:lnTo>
                    <a:lnTo>
                      <a:pt x="4" y="4"/>
                    </a:lnTo>
                    <a:lnTo>
                      <a:pt x="0" y="4"/>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9" name="Freeform 279"/>
              <p:cNvSpPr/>
              <p:nvPr/>
            </p:nvSpPr>
            <p:spPr bwMode="auto">
              <a:xfrm>
                <a:off x="3006" y="2136"/>
                <a:ext cx="7" cy="7"/>
              </a:xfrm>
              <a:custGeom>
                <a:avLst/>
                <a:gdLst>
                  <a:gd name="T0" fmla="*/ 7 w 7"/>
                  <a:gd name="T1" fmla="*/ 4 h 7"/>
                  <a:gd name="T2" fmla="*/ 3 w 7"/>
                  <a:gd name="T3" fmla="*/ 7 h 7"/>
                  <a:gd name="T4" fmla="*/ 0 w 7"/>
                  <a:gd name="T5" fmla="*/ 4 h 7"/>
                  <a:gd name="T6" fmla="*/ 0 w 7"/>
                  <a:gd name="T7" fmla="*/ 4 h 7"/>
                  <a:gd name="T8" fmla="*/ 3 w 7"/>
                  <a:gd name="T9" fmla="*/ 0 h 7"/>
                  <a:gd name="T10" fmla="*/ 7 w 7"/>
                  <a:gd name="T11" fmla="*/ 4 h 7"/>
                  <a:gd name="T12" fmla="*/ 7 w 7"/>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7" y="4"/>
                    </a:moveTo>
                    <a:lnTo>
                      <a:pt x="3" y="7"/>
                    </a:lnTo>
                    <a:lnTo>
                      <a:pt x="0" y="4"/>
                    </a:lnTo>
                    <a:lnTo>
                      <a:pt x="0" y="4"/>
                    </a:lnTo>
                    <a:lnTo>
                      <a:pt x="3" y="0"/>
                    </a:lnTo>
                    <a:lnTo>
                      <a:pt x="7" y="4"/>
                    </a:lnTo>
                    <a:lnTo>
                      <a:pt x="7"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0" name="Freeform 280"/>
              <p:cNvSpPr/>
              <p:nvPr/>
            </p:nvSpPr>
            <p:spPr bwMode="auto">
              <a:xfrm>
                <a:off x="3006" y="2136"/>
                <a:ext cx="7" cy="7"/>
              </a:xfrm>
              <a:custGeom>
                <a:avLst/>
                <a:gdLst>
                  <a:gd name="T0" fmla="*/ 7 w 7"/>
                  <a:gd name="T1" fmla="*/ 4 h 7"/>
                  <a:gd name="T2" fmla="*/ 3 w 7"/>
                  <a:gd name="T3" fmla="*/ 7 h 7"/>
                  <a:gd name="T4" fmla="*/ 0 w 7"/>
                  <a:gd name="T5" fmla="*/ 4 h 7"/>
                  <a:gd name="T6" fmla="*/ 3 w 7"/>
                  <a:gd name="T7" fmla="*/ 0 h 7"/>
                  <a:gd name="T8" fmla="*/ 7 w 7"/>
                  <a:gd name="T9" fmla="*/ 4 h 7"/>
                </a:gdLst>
                <a:ahLst/>
                <a:cxnLst>
                  <a:cxn ang="0">
                    <a:pos x="T0" y="T1"/>
                  </a:cxn>
                  <a:cxn ang="0">
                    <a:pos x="T2" y="T3"/>
                  </a:cxn>
                  <a:cxn ang="0">
                    <a:pos x="T4" y="T5"/>
                  </a:cxn>
                  <a:cxn ang="0">
                    <a:pos x="T6" y="T7"/>
                  </a:cxn>
                  <a:cxn ang="0">
                    <a:pos x="T8" y="T9"/>
                  </a:cxn>
                </a:cxnLst>
                <a:rect l="0" t="0" r="r" b="b"/>
                <a:pathLst>
                  <a:path w="7" h="7">
                    <a:moveTo>
                      <a:pt x="7" y="4"/>
                    </a:moveTo>
                    <a:lnTo>
                      <a:pt x="3" y="7"/>
                    </a:lnTo>
                    <a:lnTo>
                      <a:pt x="0" y="4"/>
                    </a:lnTo>
                    <a:lnTo>
                      <a:pt x="3" y="0"/>
                    </a:lnTo>
                    <a:lnTo>
                      <a:pt x="7"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1" name="Freeform 281"/>
              <p:cNvSpPr/>
              <p:nvPr/>
            </p:nvSpPr>
            <p:spPr bwMode="auto">
              <a:xfrm>
                <a:off x="3006" y="2140"/>
                <a:ext cx="3" cy="0"/>
              </a:xfrm>
              <a:custGeom>
                <a:avLst/>
                <a:gdLst>
                  <a:gd name="T0" fmla="*/ 0 w 3"/>
                  <a:gd name="T1" fmla="*/ 3 w 3"/>
                  <a:gd name="T2" fmla="*/ 3 w 3"/>
                  <a:gd name="T3" fmla="*/ 3 w 3"/>
                  <a:gd name="T4" fmla="*/ 0 w 3"/>
                </a:gdLst>
                <a:ahLst/>
                <a:cxnLst>
                  <a:cxn ang="0">
                    <a:pos x="T0" y="0"/>
                  </a:cxn>
                  <a:cxn ang="0">
                    <a:pos x="T1" y="0"/>
                  </a:cxn>
                  <a:cxn ang="0">
                    <a:pos x="T2" y="0"/>
                  </a:cxn>
                  <a:cxn ang="0">
                    <a:pos x="T3" y="0"/>
                  </a:cxn>
                  <a:cxn ang="0">
                    <a:pos x="T4" y="0"/>
                  </a:cxn>
                </a:cxnLst>
                <a:rect l="0" t="0" r="r" b="b"/>
                <a:pathLst>
                  <a:path w="3">
                    <a:moveTo>
                      <a:pt x="0" y="0"/>
                    </a:moveTo>
                    <a:lnTo>
                      <a:pt x="3" y="0"/>
                    </a:lnTo>
                    <a:lnTo>
                      <a:pt x="3" y="0"/>
                    </a:lnTo>
                    <a:lnTo>
                      <a:pt x="3" y="0"/>
                    </a:lnTo>
                    <a:lnTo>
                      <a:pt x="0"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2" name="Freeform 282"/>
              <p:cNvSpPr/>
              <p:nvPr/>
            </p:nvSpPr>
            <p:spPr bwMode="auto">
              <a:xfrm>
                <a:off x="2998" y="2132"/>
                <a:ext cx="8" cy="8"/>
              </a:xfrm>
              <a:custGeom>
                <a:avLst/>
                <a:gdLst>
                  <a:gd name="T0" fmla="*/ 8 w 8"/>
                  <a:gd name="T1" fmla="*/ 4 h 8"/>
                  <a:gd name="T2" fmla="*/ 4 w 8"/>
                  <a:gd name="T3" fmla="*/ 8 h 8"/>
                  <a:gd name="T4" fmla="*/ 0 w 8"/>
                  <a:gd name="T5" fmla="*/ 4 h 8"/>
                  <a:gd name="T6" fmla="*/ 0 w 8"/>
                  <a:gd name="T7" fmla="*/ 4 h 8"/>
                  <a:gd name="T8" fmla="*/ 4 w 8"/>
                  <a:gd name="T9" fmla="*/ 0 h 8"/>
                  <a:gd name="T10" fmla="*/ 8 w 8"/>
                  <a:gd name="T11" fmla="*/ 4 h 8"/>
                  <a:gd name="T12" fmla="*/ 8 w 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8" y="4"/>
                    </a:moveTo>
                    <a:lnTo>
                      <a:pt x="4" y="8"/>
                    </a:lnTo>
                    <a:lnTo>
                      <a:pt x="0" y="4"/>
                    </a:lnTo>
                    <a:lnTo>
                      <a:pt x="0" y="4"/>
                    </a:lnTo>
                    <a:lnTo>
                      <a:pt x="4" y="0"/>
                    </a:lnTo>
                    <a:lnTo>
                      <a:pt x="8" y="4"/>
                    </a:lnTo>
                    <a:lnTo>
                      <a:pt x="8"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3" name="Freeform 283"/>
              <p:cNvSpPr/>
              <p:nvPr/>
            </p:nvSpPr>
            <p:spPr bwMode="auto">
              <a:xfrm>
                <a:off x="2998" y="2132"/>
                <a:ext cx="8" cy="4"/>
              </a:xfrm>
              <a:custGeom>
                <a:avLst/>
                <a:gdLst>
                  <a:gd name="T0" fmla="*/ 8 w 8"/>
                  <a:gd name="T1" fmla="*/ 4 h 4"/>
                  <a:gd name="T2" fmla="*/ 4 w 8"/>
                  <a:gd name="T3" fmla="*/ 4 h 4"/>
                  <a:gd name="T4" fmla="*/ 0 w 8"/>
                  <a:gd name="T5" fmla="*/ 4 h 4"/>
                  <a:gd name="T6" fmla="*/ 4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4" y="4"/>
                    </a:lnTo>
                    <a:lnTo>
                      <a:pt x="0" y="4"/>
                    </a:lnTo>
                    <a:lnTo>
                      <a:pt x="4" y="0"/>
                    </a:lnTo>
                    <a:lnTo>
                      <a:pt x="8"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4" name="Freeform 284"/>
              <p:cNvSpPr/>
              <p:nvPr/>
            </p:nvSpPr>
            <p:spPr bwMode="auto">
              <a:xfrm>
                <a:off x="3002" y="2132"/>
                <a:ext cx="4" cy="4"/>
              </a:xfrm>
              <a:custGeom>
                <a:avLst/>
                <a:gdLst>
                  <a:gd name="T0" fmla="*/ 0 w 4"/>
                  <a:gd name="T1" fmla="*/ 4 h 4"/>
                  <a:gd name="T2" fmla="*/ 0 w 4"/>
                  <a:gd name="T3" fmla="*/ 0 h 4"/>
                  <a:gd name="T4" fmla="*/ 4 w 4"/>
                  <a:gd name="T5" fmla="*/ 4 h 4"/>
                  <a:gd name="T6" fmla="*/ 0 w 4"/>
                  <a:gd name="T7" fmla="*/ 4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lnTo>
                      <a:pt x="0" y="0"/>
                    </a:lnTo>
                    <a:lnTo>
                      <a:pt x="4" y="4"/>
                    </a:lnTo>
                    <a:lnTo>
                      <a:pt x="0" y="4"/>
                    </a:lnTo>
                    <a:lnTo>
                      <a:pt x="0" y="4"/>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5" name="Freeform 285"/>
              <p:cNvSpPr/>
              <p:nvPr/>
            </p:nvSpPr>
            <p:spPr bwMode="auto">
              <a:xfrm>
                <a:off x="2991" y="2128"/>
                <a:ext cx="11" cy="8"/>
              </a:xfrm>
              <a:custGeom>
                <a:avLst/>
                <a:gdLst>
                  <a:gd name="T0" fmla="*/ 11 w 11"/>
                  <a:gd name="T1" fmla="*/ 4 h 8"/>
                  <a:gd name="T2" fmla="*/ 7 w 11"/>
                  <a:gd name="T3" fmla="*/ 8 h 8"/>
                  <a:gd name="T4" fmla="*/ 0 w 11"/>
                  <a:gd name="T5" fmla="*/ 4 h 8"/>
                  <a:gd name="T6" fmla="*/ 0 w 11"/>
                  <a:gd name="T7" fmla="*/ 4 h 8"/>
                  <a:gd name="T8" fmla="*/ 7 w 11"/>
                  <a:gd name="T9" fmla="*/ 0 h 8"/>
                  <a:gd name="T10" fmla="*/ 11 w 11"/>
                  <a:gd name="T11" fmla="*/ 4 h 8"/>
                  <a:gd name="T12" fmla="*/ 11 w 11"/>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11" y="4"/>
                    </a:moveTo>
                    <a:lnTo>
                      <a:pt x="7" y="8"/>
                    </a:lnTo>
                    <a:lnTo>
                      <a:pt x="0" y="4"/>
                    </a:lnTo>
                    <a:lnTo>
                      <a:pt x="0" y="4"/>
                    </a:lnTo>
                    <a:lnTo>
                      <a:pt x="7" y="0"/>
                    </a:lnTo>
                    <a:lnTo>
                      <a:pt x="11" y="4"/>
                    </a:lnTo>
                    <a:lnTo>
                      <a:pt x="11"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6" name="Freeform 286"/>
              <p:cNvSpPr/>
              <p:nvPr/>
            </p:nvSpPr>
            <p:spPr bwMode="auto">
              <a:xfrm>
                <a:off x="2991" y="2128"/>
                <a:ext cx="11" cy="4"/>
              </a:xfrm>
              <a:custGeom>
                <a:avLst/>
                <a:gdLst>
                  <a:gd name="T0" fmla="*/ 11 w 11"/>
                  <a:gd name="T1" fmla="*/ 4 h 4"/>
                  <a:gd name="T2" fmla="*/ 7 w 11"/>
                  <a:gd name="T3" fmla="*/ 4 h 4"/>
                  <a:gd name="T4" fmla="*/ 0 w 11"/>
                  <a:gd name="T5" fmla="*/ 4 h 4"/>
                  <a:gd name="T6" fmla="*/ 7 w 11"/>
                  <a:gd name="T7" fmla="*/ 0 h 4"/>
                  <a:gd name="T8" fmla="*/ 11 w 11"/>
                  <a:gd name="T9" fmla="*/ 4 h 4"/>
                </a:gdLst>
                <a:ahLst/>
                <a:cxnLst>
                  <a:cxn ang="0">
                    <a:pos x="T0" y="T1"/>
                  </a:cxn>
                  <a:cxn ang="0">
                    <a:pos x="T2" y="T3"/>
                  </a:cxn>
                  <a:cxn ang="0">
                    <a:pos x="T4" y="T5"/>
                  </a:cxn>
                  <a:cxn ang="0">
                    <a:pos x="T6" y="T7"/>
                  </a:cxn>
                  <a:cxn ang="0">
                    <a:pos x="T8" y="T9"/>
                  </a:cxn>
                </a:cxnLst>
                <a:rect l="0" t="0" r="r" b="b"/>
                <a:pathLst>
                  <a:path w="11" h="4">
                    <a:moveTo>
                      <a:pt x="11" y="4"/>
                    </a:moveTo>
                    <a:lnTo>
                      <a:pt x="7" y="4"/>
                    </a:lnTo>
                    <a:lnTo>
                      <a:pt x="0" y="4"/>
                    </a:lnTo>
                    <a:lnTo>
                      <a:pt x="7" y="0"/>
                    </a:lnTo>
                    <a:lnTo>
                      <a:pt x="1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7" name="Freeform 287"/>
              <p:cNvSpPr/>
              <p:nvPr/>
            </p:nvSpPr>
            <p:spPr bwMode="auto">
              <a:xfrm>
                <a:off x="2994" y="2128"/>
                <a:ext cx="4" cy="4"/>
              </a:xfrm>
              <a:custGeom>
                <a:avLst/>
                <a:gdLst>
                  <a:gd name="T0" fmla="*/ 0 w 4"/>
                  <a:gd name="T1" fmla="*/ 4 h 4"/>
                  <a:gd name="T2" fmla="*/ 4 w 4"/>
                  <a:gd name="T3" fmla="*/ 0 h 4"/>
                  <a:gd name="T4" fmla="*/ 4 w 4"/>
                  <a:gd name="T5" fmla="*/ 4 h 4"/>
                  <a:gd name="T6" fmla="*/ 4 w 4"/>
                  <a:gd name="T7" fmla="*/ 4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lnTo>
                      <a:pt x="4" y="0"/>
                    </a:lnTo>
                    <a:lnTo>
                      <a:pt x="4" y="4"/>
                    </a:lnTo>
                    <a:lnTo>
                      <a:pt x="4" y="4"/>
                    </a:lnTo>
                    <a:lnTo>
                      <a:pt x="0" y="4"/>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8" name="Freeform 288"/>
              <p:cNvSpPr/>
              <p:nvPr/>
            </p:nvSpPr>
            <p:spPr bwMode="auto">
              <a:xfrm>
                <a:off x="3009" y="2132"/>
                <a:ext cx="12" cy="8"/>
              </a:xfrm>
              <a:custGeom>
                <a:avLst/>
                <a:gdLst>
                  <a:gd name="T0" fmla="*/ 12 w 12"/>
                  <a:gd name="T1" fmla="*/ 4 h 8"/>
                  <a:gd name="T2" fmla="*/ 8 w 12"/>
                  <a:gd name="T3" fmla="*/ 8 h 8"/>
                  <a:gd name="T4" fmla="*/ 0 w 12"/>
                  <a:gd name="T5" fmla="*/ 4 h 8"/>
                  <a:gd name="T6" fmla="*/ 0 w 12"/>
                  <a:gd name="T7" fmla="*/ 4 h 8"/>
                  <a:gd name="T8" fmla="*/ 8 w 12"/>
                  <a:gd name="T9" fmla="*/ 0 h 8"/>
                  <a:gd name="T10" fmla="*/ 12 w 12"/>
                  <a:gd name="T11" fmla="*/ 4 h 8"/>
                  <a:gd name="T12" fmla="*/ 12 w 12"/>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12" y="4"/>
                    </a:moveTo>
                    <a:lnTo>
                      <a:pt x="8" y="8"/>
                    </a:lnTo>
                    <a:lnTo>
                      <a:pt x="0" y="4"/>
                    </a:lnTo>
                    <a:lnTo>
                      <a:pt x="0" y="4"/>
                    </a:lnTo>
                    <a:lnTo>
                      <a:pt x="8" y="0"/>
                    </a:lnTo>
                    <a:lnTo>
                      <a:pt x="12" y="4"/>
                    </a:lnTo>
                    <a:lnTo>
                      <a:pt x="12"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9" name="Freeform 289"/>
              <p:cNvSpPr/>
              <p:nvPr/>
            </p:nvSpPr>
            <p:spPr bwMode="auto">
              <a:xfrm>
                <a:off x="3009" y="2132"/>
                <a:ext cx="12" cy="8"/>
              </a:xfrm>
              <a:custGeom>
                <a:avLst/>
                <a:gdLst>
                  <a:gd name="T0" fmla="*/ 12 w 12"/>
                  <a:gd name="T1" fmla="*/ 4 h 8"/>
                  <a:gd name="T2" fmla="*/ 8 w 12"/>
                  <a:gd name="T3" fmla="*/ 8 h 8"/>
                  <a:gd name="T4" fmla="*/ 0 w 12"/>
                  <a:gd name="T5" fmla="*/ 4 h 8"/>
                  <a:gd name="T6" fmla="*/ 8 w 12"/>
                  <a:gd name="T7" fmla="*/ 0 h 8"/>
                  <a:gd name="T8" fmla="*/ 12 w 12"/>
                  <a:gd name="T9" fmla="*/ 4 h 8"/>
                </a:gdLst>
                <a:ahLst/>
                <a:cxnLst>
                  <a:cxn ang="0">
                    <a:pos x="T0" y="T1"/>
                  </a:cxn>
                  <a:cxn ang="0">
                    <a:pos x="T2" y="T3"/>
                  </a:cxn>
                  <a:cxn ang="0">
                    <a:pos x="T4" y="T5"/>
                  </a:cxn>
                  <a:cxn ang="0">
                    <a:pos x="T6" y="T7"/>
                  </a:cxn>
                  <a:cxn ang="0">
                    <a:pos x="T8" y="T9"/>
                  </a:cxn>
                </a:cxnLst>
                <a:rect l="0" t="0" r="r" b="b"/>
                <a:pathLst>
                  <a:path w="12" h="8">
                    <a:moveTo>
                      <a:pt x="12" y="4"/>
                    </a:moveTo>
                    <a:lnTo>
                      <a:pt x="8" y="8"/>
                    </a:lnTo>
                    <a:lnTo>
                      <a:pt x="0" y="4"/>
                    </a:lnTo>
                    <a:lnTo>
                      <a:pt x="8" y="0"/>
                    </a:lnTo>
                    <a:lnTo>
                      <a:pt x="12"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0" name="Freeform 290"/>
              <p:cNvSpPr/>
              <p:nvPr/>
            </p:nvSpPr>
            <p:spPr bwMode="auto">
              <a:xfrm>
                <a:off x="3013" y="2136"/>
                <a:ext cx="4" cy="0"/>
              </a:xfrm>
              <a:custGeom>
                <a:avLst/>
                <a:gdLst>
                  <a:gd name="T0" fmla="*/ 0 w 4"/>
                  <a:gd name="T1" fmla="*/ 4 w 4"/>
                  <a:gd name="T2" fmla="*/ 4 w 4"/>
                  <a:gd name="T3" fmla="*/ 4 w 4"/>
                  <a:gd name="T4" fmla="*/ 0 w 4"/>
                </a:gdLst>
                <a:ahLst/>
                <a:cxnLst>
                  <a:cxn ang="0">
                    <a:pos x="T0" y="0"/>
                  </a:cxn>
                  <a:cxn ang="0">
                    <a:pos x="T1" y="0"/>
                  </a:cxn>
                  <a:cxn ang="0">
                    <a:pos x="T2" y="0"/>
                  </a:cxn>
                  <a:cxn ang="0">
                    <a:pos x="T3" y="0"/>
                  </a:cxn>
                  <a:cxn ang="0">
                    <a:pos x="T4" y="0"/>
                  </a:cxn>
                </a:cxnLst>
                <a:rect l="0" t="0" r="r" b="b"/>
                <a:pathLst>
                  <a:path w="4">
                    <a:moveTo>
                      <a:pt x="0" y="0"/>
                    </a:moveTo>
                    <a:lnTo>
                      <a:pt x="4" y="0"/>
                    </a:lnTo>
                    <a:lnTo>
                      <a:pt x="4" y="0"/>
                    </a:lnTo>
                    <a:lnTo>
                      <a:pt x="4" y="0"/>
                    </a:lnTo>
                    <a:lnTo>
                      <a:pt x="0"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1" name="Freeform 291"/>
              <p:cNvSpPr/>
              <p:nvPr/>
            </p:nvSpPr>
            <p:spPr bwMode="auto">
              <a:xfrm>
                <a:off x="3006" y="2128"/>
                <a:ext cx="7" cy="8"/>
              </a:xfrm>
              <a:custGeom>
                <a:avLst/>
                <a:gdLst>
                  <a:gd name="T0" fmla="*/ 7 w 7"/>
                  <a:gd name="T1" fmla="*/ 4 h 8"/>
                  <a:gd name="T2" fmla="*/ 3 w 7"/>
                  <a:gd name="T3" fmla="*/ 8 h 8"/>
                  <a:gd name="T4" fmla="*/ 0 w 7"/>
                  <a:gd name="T5" fmla="*/ 4 h 8"/>
                  <a:gd name="T6" fmla="*/ 0 w 7"/>
                  <a:gd name="T7" fmla="*/ 4 h 8"/>
                  <a:gd name="T8" fmla="*/ 3 w 7"/>
                  <a:gd name="T9" fmla="*/ 0 h 8"/>
                  <a:gd name="T10" fmla="*/ 7 w 7"/>
                  <a:gd name="T11" fmla="*/ 4 h 8"/>
                  <a:gd name="T12" fmla="*/ 7 w 7"/>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7" y="4"/>
                    </a:moveTo>
                    <a:lnTo>
                      <a:pt x="3" y="8"/>
                    </a:lnTo>
                    <a:lnTo>
                      <a:pt x="0" y="4"/>
                    </a:lnTo>
                    <a:lnTo>
                      <a:pt x="0" y="4"/>
                    </a:lnTo>
                    <a:lnTo>
                      <a:pt x="3" y="0"/>
                    </a:lnTo>
                    <a:lnTo>
                      <a:pt x="7" y="4"/>
                    </a:lnTo>
                    <a:lnTo>
                      <a:pt x="7"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2" name="Freeform 292"/>
              <p:cNvSpPr/>
              <p:nvPr/>
            </p:nvSpPr>
            <p:spPr bwMode="auto">
              <a:xfrm>
                <a:off x="3006" y="2128"/>
                <a:ext cx="7" cy="4"/>
              </a:xfrm>
              <a:custGeom>
                <a:avLst/>
                <a:gdLst>
                  <a:gd name="T0" fmla="*/ 7 w 7"/>
                  <a:gd name="T1" fmla="*/ 4 h 4"/>
                  <a:gd name="T2" fmla="*/ 3 w 7"/>
                  <a:gd name="T3" fmla="*/ 4 h 4"/>
                  <a:gd name="T4" fmla="*/ 0 w 7"/>
                  <a:gd name="T5" fmla="*/ 4 h 4"/>
                  <a:gd name="T6" fmla="*/ 3 w 7"/>
                  <a:gd name="T7" fmla="*/ 0 h 4"/>
                  <a:gd name="T8" fmla="*/ 7 w 7"/>
                  <a:gd name="T9" fmla="*/ 4 h 4"/>
                </a:gdLst>
                <a:ahLst/>
                <a:cxnLst>
                  <a:cxn ang="0">
                    <a:pos x="T0" y="T1"/>
                  </a:cxn>
                  <a:cxn ang="0">
                    <a:pos x="T2" y="T3"/>
                  </a:cxn>
                  <a:cxn ang="0">
                    <a:pos x="T4" y="T5"/>
                  </a:cxn>
                  <a:cxn ang="0">
                    <a:pos x="T6" y="T7"/>
                  </a:cxn>
                  <a:cxn ang="0">
                    <a:pos x="T8" y="T9"/>
                  </a:cxn>
                </a:cxnLst>
                <a:rect l="0" t="0" r="r" b="b"/>
                <a:pathLst>
                  <a:path w="7" h="4">
                    <a:moveTo>
                      <a:pt x="7" y="4"/>
                    </a:moveTo>
                    <a:lnTo>
                      <a:pt x="3" y="4"/>
                    </a:lnTo>
                    <a:lnTo>
                      <a:pt x="0" y="4"/>
                    </a:lnTo>
                    <a:lnTo>
                      <a:pt x="3" y="0"/>
                    </a:lnTo>
                    <a:lnTo>
                      <a:pt x="7"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3" name="Freeform 293"/>
              <p:cNvSpPr/>
              <p:nvPr/>
            </p:nvSpPr>
            <p:spPr bwMode="auto">
              <a:xfrm>
                <a:off x="3006" y="2128"/>
                <a:ext cx="3" cy="4"/>
              </a:xfrm>
              <a:custGeom>
                <a:avLst/>
                <a:gdLst>
                  <a:gd name="T0" fmla="*/ 0 w 3"/>
                  <a:gd name="T1" fmla="*/ 4 h 4"/>
                  <a:gd name="T2" fmla="*/ 3 w 3"/>
                  <a:gd name="T3" fmla="*/ 0 h 4"/>
                  <a:gd name="T4" fmla="*/ 3 w 3"/>
                  <a:gd name="T5" fmla="*/ 4 h 4"/>
                  <a:gd name="T6" fmla="*/ 3 w 3"/>
                  <a:gd name="T7" fmla="*/ 4 h 4"/>
                  <a:gd name="T8" fmla="*/ 0 w 3"/>
                  <a:gd name="T9" fmla="*/ 4 h 4"/>
                </a:gdLst>
                <a:ahLst/>
                <a:cxnLst>
                  <a:cxn ang="0">
                    <a:pos x="T0" y="T1"/>
                  </a:cxn>
                  <a:cxn ang="0">
                    <a:pos x="T2" y="T3"/>
                  </a:cxn>
                  <a:cxn ang="0">
                    <a:pos x="T4" y="T5"/>
                  </a:cxn>
                  <a:cxn ang="0">
                    <a:pos x="T6" y="T7"/>
                  </a:cxn>
                  <a:cxn ang="0">
                    <a:pos x="T8" y="T9"/>
                  </a:cxn>
                </a:cxnLst>
                <a:rect l="0" t="0" r="r" b="b"/>
                <a:pathLst>
                  <a:path w="3" h="4">
                    <a:moveTo>
                      <a:pt x="0" y="4"/>
                    </a:moveTo>
                    <a:lnTo>
                      <a:pt x="3" y="0"/>
                    </a:lnTo>
                    <a:lnTo>
                      <a:pt x="3" y="4"/>
                    </a:lnTo>
                    <a:lnTo>
                      <a:pt x="3" y="4"/>
                    </a:lnTo>
                    <a:lnTo>
                      <a:pt x="0" y="4"/>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4" name="Freeform 294"/>
              <p:cNvSpPr/>
              <p:nvPr/>
            </p:nvSpPr>
            <p:spPr bwMode="auto">
              <a:xfrm>
                <a:off x="2998" y="2125"/>
                <a:ext cx="8" cy="3"/>
              </a:xfrm>
              <a:custGeom>
                <a:avLst/>
                <a:gdLst>
                  <a:gd name="T0" fmla="*/ 8 w 8"/>
                  <a:gd name="T1" fmla="*/ 3 h 3"/>
                  <a:gd name="T2" fmla="*/ 4 w 8"/>
                  <a:gd name="T3" fmla="*/ 3 h 3"/>
                  <a:gd name="T4" fmla="*/ 0 w 8"/>
                  <a:gd name="T5" fmla="*/ 3 h 3"/>
                  <a:gd name="T6" fmla="*/ 0 w 8"/>
                  <a:gd name="T7" fmla="*/ 0 h 3"/>
                  <a:gd name="T8" fmla="*/ 4 w 8"/>
                  <a:gd name="T9" fmla="*/ 0 h 3"/>
                  <a:gd name="T10" fmla="*/ 8 w 8"/>
                  <a:gd name="T11" fmla="*/ 3 h 3"/>
                  <a:gd name="T12" fmla="*/ 8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8" y="3"/>
                    </a:moveTo>
                    <a:lnTo>
                      <a:pt x="4" y="3"/>
                    </a:lnTo>
                    <a:lnTo>
                      <a:pt x="0" y="3"/>
                    </a:lnTo>
                    <a:lnTo>
                      <a:pt x="0" y="0"/>
                    </a:lnTo>
                    <a:lnTo>
                      <a:pt x="4" y="0"/>
                    </a:lnTo>
                    <a:lnTo>
                      <a:pt x="8" y="3"/>
                    </a:lnTo>
                    <a:lnTo>
                      <a:pt x="8" y="3"/>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5" name="Freeform 295"/>
              <p:cNvSpPr/>
              <p:nvPr/>
            </p:nvSpPr>
            <p:spPr bwMode="auto">
              <a:xfrm>
                <a:off x="2998" y="2125"/>
                <a:ext cx="8" cy="3"/>
              </a:xfrm>
              <a:custGeom>
                <a:avLst/>
                <a:gdLst>
                  <a:gd name="T0" fmla="*/ 8 w 8"/>
                  <a:gd name="T1" fmla="*/ 3 h 3"/>
                  <a:gd name="T2" fmla="*/ 4 w 8"/>
                  <a:gd name="T3" fmla="*/ 3 h 3"/>
                  <a:gd name="T4" fmla="*/ 0 w 8"/>
                  <a:gd name="T5" fmla="*/ 0 h 3"/>
                  <a:gd name="T6" fmla="*/ 4 w 8"/>
                  <a:gd name="T7" fmla="*/ 0 h 3"/>
                  <a:gd name="T8" fmla="*/ 8 w 8"/>
                  <a:gd name="T9" fmla="*/ 3 h 3"/>
                </a:gdLst>
                <a:ahLst/>
                <a:cxnLst>
                  <a:cxn ang="0">
                    <a:pos x="T0" y="T1"/>
                  </a:cxn>
                  <a:cxn ang="0">
                    <a:pos x="T2" y="T3"/>
                  </a:cxn>
                  <a:cxn ang="0">
                    <a:pos x="T4" y="T5"/>
                  </a:cxn>
                  <a:cxn ang="0">
                    <a:pos x="T6" y="T7"/>
                  </a:cxn>
                  <a:cxn ang="0">
                    <a:pos x="T8" y="T9"/>
                  </a:cxn>
                </a:cxnLst>
                <a:rect l="0" t="0" r="r" b="b"/>
                <a:pathLst>
                  <a:path w="8" h="3">
                    <a:moveTo>
                      <a:pt x="8" y="3"/>
                    </a:moveTo>
                    <a:lnTo>
                      <a:pt x="4" y="3"/>
                    </a:lnTo>
                    <a:lnTo>
                      <a:pt x="0" y="0"/>
                    </a:lnTo>
                    <a:lnTo>
                      <a:pt x="4" y="0"/>
                    </a:lnTo>
                    <a:lnTo>
                      <a:pt x="8"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6" name="Freeform 296"/>
              <p:cNvSpPr/>
              <p:nvPr/>
            </p:nvSpPr>
            <p:spPr bwMode="auto">
              <a:xfrm>
                <a:off x="3002" y="2125"/>
                <a:ext cx="4" cy="3"/>
              </a:xfrm>
              <a:custGeom>
                <a:avLst/>
                <a:gdLst>
                  <a:gd name="T0" fmla="*/ 0 w 4"/>
                  <a:gd name="T1" fmla="*/ 0 h 3"/>
                  <a:gd name="T2" fmla="*/ 0 w 4"/>
                  <a:gd name="T3" fmla="*/ 0 h 3"/>
                  <a:gd name="T4" fmla="*/ 4 w 4"/>
                  <a:gd name="T5" fmla="*/ 3 h 3"/>
                  <a:gd name="T6" fmla="*/ 0 w 4"/>
                  <a:gd name="T7" fmla="*/ 3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lnTo>
                      <a:pt x="0" y="0"/>
                    </a:lnTo>
                    <a:lnTo>
                      <a:pt x="4" y="3"/>
                    </a:lnTo>
                    <a:lnTo>
                      <a:pt x="0" y="3"/>
                    </a:lnTo>
                    <a:lnTo>
                      <a:pt x="0"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7" name="Freeform 297"/>
              <p:cNvSpPr/>
              <p:nvPr/>
            </p:nvSpPr>
            <p:spPr bwMode="auto">
              <a:xfrm>
                <a:off x="3017" y="2128"/>
                <a:ext cx="7" cy="8"/>
              </a:xfrm>
              <a:custGeom>
                <a:avLst/>
                <a:gdLst>
                  <a:gd name="T0" fmla="*/ 7 w 7"/>
                  <a:gd name="T1" fmla="*/ 4 h 8"/>
                  <a:gd name="T2" fmla="*/ 4 w 7"/>
                  <a:gd name="T3" fmla="*/ 8 h 8"/>
                  <a:gd name="T4" fmla="*/ 0 w 7"/>
                  <a:gd name="T5" fmla="*/ 4 h 8"/>
                  <a:gd name="T6" fmla="*/ 0 w 7"/>
                  <a:gd name="T7" fmla="*/ 4 h 8"/>
                  <a:gd name="T8" fmla="*/ 4 w 7"/>
                  <a:gd name="T9" fmla="*/ 0 h 8"/>
                  <a:gd name="T10" fmla="*/ 7 w 7"/>
                  <a:gd name="T11" fmla="*/ 4 h 8"/>
                  <a:gd name="T12" fmla="*/ 7 w 7"/>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7" y="4"/>
                    </a:moveTo>
                    <a:lnTo>
                      <a:pt x="4" y="8"/>
                    </a:lnTo>
                    <a:lnTo>
                      <a:pt x="0" y="4"/>
                    </a:lnTo>
                    <a:lnTo>
                      <a:pt x="0" y="4"/>
                    </a:lnTo>
                    <a:lnTo>
                      <a:pt x="4" y="0"/>
                    </a:lnTo>
                    <a:lnTo>
                      <a:pt x="7" y="4"/>
                    </a:lnTo>
                    <a:lnTo>
                      <a:pt x="7"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8" name="Freeform 298"/>
              <p:cNvSpPr/>
              <p:nvPr/>
            </p:nvSpPr>
            <p:spPr bwMode="auto">
              <a:xfrm>
                <a:off x="3017" y="2128"/>
                <a:ext cx="7" cy="8"/>
              </a:xfrm>
              <a:custGeom>
                <a:avLst/>
                <a:gdLst>
                  <a:gd name="T0" fmla="*/ 7 w 7"/>
                  <a:gd name="T1" fmla="*/ 4 h 8"/>
                  <a:gd name="T2" fmla="*/ 4 w 7"/>
                  <a:gd name="T3" fmla="*/ 8 h 8"/>
                  <a:gd name="T4" fmla="*/ 0 w 7"/>
                  <a:gd name="T5" fmla="*/ 4 h 8"/>
                  <a:gd name="T6" fmla="*/ 4 w 7"/>
                  <a:gd name="T7" fmla="*/ 0 h 8"/>
                  <a:gd name="T8" fmla="*/ 7 w 7"/>
                  <a:gd name="T9" fmla="*/ 4 h 8"/>
                </a:gdLst>
                <a:ahLst/>
                <a:cxnLst>
                  <a:cxn ang="0">
                    <a:pos x="T0" y="T1"/>
                  </a:cxn>
                  <a:cxn ang="0">
                    <a:pos x="T2" y="T3"/>
                  </a:cxn>
                  <a:cxn ang="0">
                    <a:pos x="T4" y="T5"/>
                  </a:cxn>
                  <a:cxn ang="0">
                    <a:pos x="T6" y="T7"/>
                  </a:cxn>
                  <a:cxn ang="0">
                    <a:pos x="T8" y="T9"/>
                  </a:cxn>
                </a:cxnLst>
                <a:rect l="0" t="0" r="r" b="b"/>
                <a:pathLst>
                  <a:path w="7" h="8">
                    <a:moveTo>
                      <a:pt x="7" y="4"/>
                    </a:moveTo>
                    <a:lnTo>
                      <a:pt x="4" y="8"/>
                    </a:lnTo>
                    <a:lnTo>
                      <a:pt x="0" y="4"/>
                    </a:lnTo>
                    <a:lnTo>
                      <a:pt x="4" y="0"/>
                    </a:lnTo>
                    <a:lnTo>
                      <a:pt x="7"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9" name="Freeform 299"/>
              <p:cNvSpPr/>
              <p:nvPr/>
            </p:nvSpPr>
            <p:spPr bwMode="auto">
              <a:xfrm>
                <a:off x="3021" y="2132"/>
                <a:ext cx="3" cy="0"/>
              </a:xfrm>
              <a:custGeom>
                <a:avLst/>
                <a:gdLst>
                  <a:gd name="T0" fmla="*/ 0 w 3"/>
                  <a:gd name="T1" fmla="*/ 0 w 3"/>
                  <a:gd name="T2" fmla="*/ 3 w 3"/>
                  <a:gd name="T3" fmla="*/ 0 w 3"/>
                  <a:gd name="T4" fmla="*/ 0 w 3"/>
                </a:gdLst>
                <a:ahLst/>
                <a:cxnLst>
                  <a:cxn ang="0">
                    <a:pos x="T0" y="0"/>
                  </a:cxn>
                  <a:cxn ang="0">
                    <a:pos x="T1" y="0"/>
                  </a:cxn>
                  <a:cxn ang="0">
                    <a:pos x="T2" y="0"/>
                  </a:cxn>
                  <a:cxn ang="0">
                    <a:pos x="T3" y="0"/>
                  </a:cxn>
                  <a:cxn ang="0">
                    <a:pos x="T4" y="0"/>
                  </a:cxn>
                </a:cxnLst>
                <a:rect l="0" t="0" r="r" b="b"/>
                <a:pathLst>
                  <a:path w="3">
                    <a:moveTo>
                      <a:pt x="0" y="0"/>
                    </a:moveTo>
                    <a:lnTo>
                      <a:pt x="0" y="0"/>
                    </a:lnTo>
                    <a:lnTo>
                      <a:pt x="3" y="0"/>
                    </a:lnTo>
                    <a:lnTo>
                      <a:pt x="0" y="0"/>
                    </a:lnTo>
                    <a:lnTo>
                      <a:pt x="0"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0" name="Freeform 300"/>
              <p:cNvSpPr/>
              <p:nvPr/>
            </p:nvSpPr>
            <p:spPr bwMode="auto">
              <a:xfrm>
                <a:off x="3013" y="2125"/>
                <a:ext cx="8" cy="7"/>
              </a:xfrm>
              <a:custGeom>
                <a:avLst/>
                <a:gdLst>
                  <a:gd name="T0" fmla="*/ 8 w 8"/>
                  <a:gd name="T1" fmla="*/ 3 h 7"/>
                  <a:gd name="T2" fmla="*/ 4 w 8"/>
                  <a:gd name="T3" fmla="*/ 7 h 7"/>
                  <a:gd name="T4" fmla="*/ 0 w 8"/>
                  <a:gd name="T5" fmla="*/ 3 h 7"/>
                  <a:gd name="T6" fmla="*/ 0 w 8"/>
                  <a:gd name="T7" fmla="*/ 3 h 7"/>
                  <a:gd name="T8" fmla="*/ 4 w 8"/>
                  <a:gd name="T9" fmla="*/ 0 h 7"/>
                  <a:gd name="T10" fmla="*/ 8 w 8"/>
                  <a:gd name="T11" fmla="*/ 3 h 7"/>
                  <a:gd name="T12" fmla="*/ 8 w 8"/>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8" y="3"/>
                    </a:moveTo>
                    <a:lnTo>
                      <a:pt x="4" y="7"/>
                    </a:lnTo>
                    <a:lnTo>
                      <a:pt x="0" y="3"/>
                    </a:lnTo>
                    <a:lnTo>
                      <a:pt x="0" y="3"/>
                    </a:lnTo>
                    <a:lnTo>
                      <a:pt x="4" y="0"/>
                    </a:lnTo>
                    <a:lnTo>
                      <a:pt x="8" y="3"/>
                    </a:lnTo>
                    <a:lnTo>
                      <a:pt x="8" y="3"/>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1" name="Freeform 301"/>
              <p:cNvSpPr/>
              <p:nvPr/>
            </p:nvSpPr>
            <p:spPr bwMode="auto">
              <a:xfrm>
                <a:off x="3013" y="2125"/>
                <a:ext cx="8" cy="3"/>
              </a:xfrm>
              <a:custGeom>
                <a:avLst/>
                <a:gdLst>
                  <a:gd name="T0" fmla="*/ 8 w 8"/>
                  <a:gd name="T1" fmla="*/ 3 h 3"/>
                  <a:gd name="T2" fmla="*/ 4 w 8"/>
                  <a:gd name="T3" fmla="*/ 3 h 3"/>
                  <a:gd name="T4" fmla="*/ 0 w 8"/>
                  <a:gd name="T5" fmla="*/ 3 h 3"/>
                  <a:gd name="T6" fmla="*/ 4 w 8"/>
                  <a:gd name="T7" fmla="*/ 0 h 3"/>
                  <a:gd name="T8" fmla="*/ 8 w 8"/>
                  <a:gd name="T9" fmla="*/ 3 h 3"/>
                </a:gdLst>
                <a:ahLst/>
                <a:cxnLst>
                  <a:cxn ang="0">
                    <a:pos x="T0" y="T1"/>
                  </a:cxn>
                  <a:cxn ang="0">
                    <a:pos x="T2" y="T3"/>
                  </a:cxn>
                  <a:cxn ang="0">
                    <a:pos x="T4" y="T5"/>
                  </a:cxn>
                  <a:cxn ang="0">
                    <a:pos x="T6" y="T7"/>
                  </a:cxn>
                  <a:cxn ang="0">
                    <a:pos x="T8" y="T9"/>
                  </a:cxn>
                </a:cxnLst>
                <a:rect l="0" t="0" r="r" b="b"/>
                <a:pathLst>
                  <a:path w="8" h="3">
                    <a:moveTo>
                      <a:pt x="8" y="3"/>
                    </a:moveTo>
                    <a:lnTo>
                      <a:pt x="4" y="3"/>
                    </a:lnTo>
                    <a:lnTo>
                      <a:pt x="0" y="3"/>
                    </a:lnTo>
                    <a:lnTo>
                      <a:pt x="4" y="0"/>
                    </a:lnTo>
                    <a:lnTo>
                      <a:pt x="8"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2" name="Freeform 302"/>
              <p:cNvSpPr/>
              <p:nvPr/>
            </p:nvSpPr>
            <p:spPr bwMode="auto">
              <a:xfrm>
                <a:off x="3013" y="2125"/>
                <a:ext cx="4" cy="3"/>
              </a:xfrm>
              <a:custGeom>
                <a:avLst/>
                <a:gdLst>
                  <a:gd name="T0" fmla="*/ 0 w 4"/>
                  <a:gd name="T1" fmla="*/ 3 h 3"/>
                  <a:gd name="T2" fmla="*/ 4 w 4"/>
                  <a:gd name="T3" fmla="*/ 0 h 3"/>
                  <a:gd name="T4" fmla="*/ 4 w 4"/>
                  <a:gd name="T5" fmla="*/ 3 h 3"/>
                  <a:gd name="T6" fmla="*/ 4 w 4"/>
                  <a:gd name="T7" fmla="*/ 3 h 3"/>
                  <a:gd name="T8" fmla="*/ 0 w 4"/>
                  <a:gd name="T9" fmla="*/ 3 h 3"/>
                </a:gdLst>
                <a:ahLst/>
                <a:cxnLst>
                  <a:cxn ang="0">
                    <a:pos x="T0" y="T1"/>
                  </a:cxn>
                  <a:cxn ang="0">
                    <a:pos x="T2" y="T3"/>
                  </a:cxn>
                  <a:cxn ang="0">
                    <a:pos x="T4" y="T5"/>
                  </a:cxn>
                  <a:cxn ang="0">
                    <a:pos x="T6" y="T7"/>
                  </a:cxn>
                  <a:cxn ang="0">
                    <a:pos x="T8" y="T9"/>
                  </a:cxn>
                </a:cxnLst>
                <a:rect l="0" t="0" r="r" b="b"/>
                <a:pathLst>
                  <a:path w="4" h="3">
                    <a:moveTo>
                      <a:pt x="0" y="3"/>
                    </a:moveTo>
                    <a:lnTo>
                      <a:pt x="4" y="0"/>
                    </a:lnTo>
                    <a:lnTo>
                      <a:pt x="4" y="3"/>
                    </a:lnTo>
                    <a:lnTo>
                      <a:pt x="4" y="3"/>
                    </a:lnTo>
                    <a:lnTo>
                      <a:pt x="0" y="3"/>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3" name="Freeform 303"/>
              <p:cNvSpPr/>
              <p:nvPr/>
            </p:nvSpPr>
            <p:spPr bwMode="auto">
              <a:xfrm>
                <a:off x="3006" y="2121"/>
                <a:ext cx="7" cy="4"/>
              </a:xfrm>
              <a:custGeom>
                <a:avLst/>
                <a:gdLst>
                  <a:gd name="T0" fmla="*/ 7 w 7"/>
                  <a:gd name="T1" fmla="*/ 4 h 4"/>
                  <a:gd name="T2" fmla="*/ 3 w 7"/>
                  <a:gd name="T3" fmla="*/ 4 h 4"/>
                  <a:gd name="T4" fmla="*/ 0 w 7"/>
                  <a:gd name="T5" fmla="*/ 4 h 4"/>
                  <a:gd name="T6" fmla="*/ 0 w 7"/>
                  <a:gd name="T7" fmla="*/ 4 h 4"/>
                  <a:gd name="T8" fmla="*/ 3 w 7"/>
                  <a:gd name="T9" fmla="*/ 0 h 4"/>
                  <a:gd name="T10" fmla="*/ 7 w 7"/>
                  <a:gd name="T11" fmla="*/ 4 h 4"/>
                  <a:gd name="T12" fmla="*/ 7 w 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7" h="4">
                    <a:moveTo>
                      <a:pt x="7" y="4"/>
                    </a:moveTo>
                    <a:lnTo>
                      <a:pt x="3" y="4"/>
                    </a:lnTo>
                    <a:lnTo>
                      <a:pt x="0" y="4"/>
                    </a:lnTo>
                    <a:lnTo>
                      <a:pt x="0" y="4"/>
                    </a:lnTo>
                    <a:lnTo>
                      <a:pt x="3" y="0"/>
                    </a:lnTo>
                    <a:lnTo>
                      <a:pt x="7" y="4"/>
                    </a:lnTo>
                    <a:lnTo>
                      <a:pt x="7"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4" name="Freeform 304"/>
              <p:cNvSpPr/>
              <p:nvPr/>
            </p:nvSpPr>
            <p:spPr bwMode="auto">
              <a:xfrm>
                <a:off x="3006" y="2121"/>
                <a:ext cx="7" cy="4"/>
              </a:xfrm>
              <a:custGeom>
                <a:avLst/>
                <a:gdLst>
                  <a:gd name="T0" fmla="*/ 7 w 7"/>
                  <a:gd name="T1" fmla="*/ 4 h 4"/>
                  <a:gd name="T2" fmla="*/ 3 w 7"/>
                  <a:gd name="T3" fmla="*/ 4 h 4"/>
                  <a:gd name="T4" fmla="*/ 0 w 7"/>
                  <a:gd name="T5" fmla="*/ 0 h 4"/>
                  <a:gd name="T6" fmla="*/ 3 w 7"/>
                  <a:gd name="T7" fmla="*/ 0 h 4"/>
                  <a:gd name="T8" fmla="*/ 7 w 7"/>
                  <a:gd name="T9" fmla="*/ 4 h 4"/>
                </a:gdLst>
                <a:ahLst/>
                <a:cxnLst>
                  <a:cxn ang="0">
                    <a:pos x="T0" y="T1"/>
                  </a:cxn>
                  <a:cxn ang="0">
                    <a:pos x="T2" y="T3"/>
                  </a:cxn>
                  <a:cxn ang="0">
                    <a:pos x="T4" y="T5"/>
                  </a:cxn>
                  <a:cxn ang="0">
                    <a:pos x="T6" y="T7"/>
                  </a:cxn>
                  <a:cxn ang="0">
                    <a:pos x="T8" y="T9"/>
                  </a:cxn>
                </a:cxnLst>
                <a:rect l="0" t="0" r="r" b="b"/>
                <a:pathLst>
                  <a:path w="7" h="4">
                    <a:moveTo>
                      <a:pt x="7" y="4"/>
                    </a:moveTo>
                    <a:lnTo>
                      <a:pt x="3" y="4"/>
                    </a:lnTo>
                    <a:lnTo>
                      <a:pt x="0" y="0"/>
                    </a:lnTo>
                    <a:lnTo>
                      <a:pt x="3" y="0"/>
                    </a:lnTo>
                    <a:lnTo>
                      <a:pt x="7"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5" name="Freeform 305"/>
              <p:cNvSpPr/>
              <p:nvPr/>
            </p:nvSpPr>
            <p:spPr bwMode="auto">
              <a:xfrm>
                <a:off x="3009" y="2121"/>
                <a:ext cx="4" cy="4"/>
              </a:xfrm>
              <a:custGeom>
                <a:avLst/>
                <a:gdLst>
                  <a:gd name="T0" fmla="*/ 0 w 4"/>
                  <a:gd name="T1" fmla="*/ 4 h 4"/>
                  <a:gd name="T2" fmla="*/ 0 w 4"/>
                  <a:gd name="T3" fmla="*/ 0 h 4"/>
                  <a:gd name="T4" fmla="*/ 4 w 4"/>
                  <a:gd name="T5" fmla="*/ 4 h 4"/>
                  <a:gd name="T6" fmla="*/ 0 w 4"/>
                  <a:gd name="T7" fmla="*/ 4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lnTo>
                      <a:pt x="0" y="0"/>
                    </a:lnTo>
                    <a:lnTo>
                      <a:pt x="4" y="4"/>
                    </a:lnTo>
                    <a:lnTo>
                      <a:pt x="0" y="4"/>
                    </a:lnTo>
                    <a:lnTo>
                      <a:pt x="0" y="4"/>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6" name="Freeform 306"/>
              <p:cNvSpPr/>
              <p:nvPr/>
            </p:nvSpPr>
            <p:spPr bwMode="auto">
              <a:xfrm>
                <a:off x="2998" y="2143"/>
                <a:ext cx="8" cy="4"/>
              </a:xfrm>
              <a:custGeom>
                <a:avLst/>
                <a:gdLst>
                  <a:gd name="T0" fmla="*/ 8 w 8"/>
                  <a:gd name="T1" fmla="*/ 0 h 4"/>
                  <a:gd name="T2" fmla="*/ 4 w 8"/>
                  <a:gd name="T3" fmla="*/ 4 h 4"/>
                  <a:gd name="T4" fmla="*/ 0 w 8"/>
                  <a:gd name="T5" fmla="*/ 0 h 4"/>
                  <a:gd name="T6" fmla="*/ 0 w 8"/>
                  <a:gd name="T7" fmla="*/ 0 h 4"/>
                  <a:gd name="T8" fmla="*/ 4 w 8"/>
                  <a:gd name="T9" fmla="*/ 0 h 4"/>
                  <a:gd name="T10" fmla="*/ 8 w 8"/>
                  <a:gd name="T11" fmla="*/ 0 h 4"/>
                  <a:gd name="T12" fmla="*/ 8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8" y="0"/>
                    </a:moveTo>
                    <a:lnTo>
                      <a:pt x="4" y="4"/>
                    </a:lnTo>
                    <a:lnTo>
                      <a:pt x="0" y="0"/>
                    </a:lnTo>
                    <a:lnTo>
                      <a:pt x="0" y="0"/>
                    </a:lnTo>
                    <a:lnTo>
                      <a:pt x="4" y="0"/>
                    </a:lnTo>
                    <a:lnTo>
                      <a:pt x="8" y="0"/>
                    </a:lnTo>
                    <a:lnTo>
                      <a:pt x="8" y="0"/>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7" name="Freeform 307"/>
              <p:cNvSpPr/>
              <p:nvPr/>
            </p:nvSpPr>
            <p:spPr bwMode="auto">
              <a:xfrm>
                <a:off x="2998" y="2140"/>
                <a:ext cx="8" cy="7"/>
              </a:xfrm>
              <a:custGeom>
                <a:avLst/>
                <a:gdLst>
                  <a:gd name="T0" fmla="*/ 8 w 8"/>
                  <a:gd name="T1" fmla="*/ 3 h 7"/>
                  <a:gd name="T2" fmla="*/ 4 w 8"/>
                  <a:gd name="T3" fmla="*/ 7 h 7"/>
                  <a:gd name="T4" fmla="*/ 0 w 8"/>
                  <a:gd name="T5" fmla="*/ 3 h 7"/>
                  <a:gd name="T6" fmla="*/ 4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lnTo>
                      <a:pt x="4" y="7"/>
                    </a:lnTo>
                    <a:lnTo>
                      <a:pt x="0" y="3"/>
                    </a:lnTo>
                    <a:lnTo>
                      <a:pt x="4" y="0"/>
                    </a:lnTo>
                    <a:lnTo>
                      <a:pt x="8"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8" name="Freeform 308"/>
              <p:cNvSpPr/>
              <p:nvPr/>
            </p:nvSpPr>
            <p:spPr bwMode="auto">
              <a:xfrm>
                <a:off x="3002" y="2143"/>
                <a:ext cx="4" cy="0"/>
              </a:xfrm>
              <a:custGeom>
                <a:avLst/>
                <a:gdLst>
                  <a:gd name="T0" fmla="*/ 0 w 4"/>
                  <a:gd name="T1" fmla="*/ 0 w 4"/>
                  <a:gd name="T2" fmla="*/ 4 w 4"/>
                  <a:gd name="T3" fmla="*/ 0 w 4"/>
                  <a:gd name="T4" fmla="*/ 0 w 4"/>
                </a:gdLst>
                <a:ahLst/>
                <a:cxnLst>
                  <a:cxn ang="0">
                    <a:pos x="T0" y="0"/>
                  </a:cxn>
                  <a:cxn ang="0">
                    <a:pos x="T1" y="0"/>
                  </a:cxn>
                  <a:cxn ang="0">
                    <a:pos x="T2" y="0"/>
                  </a:cxn>
                  <a:cxn ang="0">
                    <a:pos x="T3" y="0"/>
                  </a:cxn>
                  <a:cxn ang="0">
                    <a:pos x="T4" y="0"/>
                  </a:cxn>
                </a:cxnLst>
                <a:rect l="0" t="0" r="r" b="b"/>
                <a:pathLst>
                  <a:path w="4">
                    <a:moveTo>
                      <a:pt x="0" y="0"/>
                    </a:moveTo>
                    <a:lnTo>
                      <a:pt x="0" y="0"/>
                    </a:lnTo>
                    <a:lnTo>
                      <a:pt x="4" y="0"/>
                    </a:lnTo>
                    <a:lnTo>
                      <a:pt x="0" y="0"/>
                    </a:lnTo>
                    <a:lnTo>
                      <a:pt x="0"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9" name="Freeform 309"/>
              <p:cNvSpPr/>
              <p:nvPr/>
            </p:nvSpPr>
            <p:spPr bwMode="auto">
              <a:xfrm>
                <a:off x="2991" y="2136"/>
                <a:ext cx="11" cy="7"/>
              </a:xfrm>
              <a:custGeom>
                <a:avLst/>
                <a:gdLst>
                  <a:gd name="T0" fmla="*/ 11 w 11"/>
                  <a:gd name="T1" fmla="*/ 4 h 7"/>
                  <a:gd name="T2" fmla="*/ 3 w 11"/>
                  <a:gd name="T3" fmla="*/ 7 h 7"/>
                  <a:gd name="T4" fmla="*/ 0 w 11"/>
                  <a:gd name="T5" fmla="*/ 4 h 7"/>
                  <a:gd name="T6" fmla="*/ 0 w 11"/>
                  <a:gd name="T7" fmla="*/ 4 h 7"/>
                  <a:gd name="T8" fmla="*/ 3 w 11"/>
                  <a:gd name="T9" fmla="*/ 0 h 7"/>
                  <a:gd name="T10" fmla="*/ 11 w 11"/>
                  <a:gd name="T11" fmla="*/ 4 h 7"/>
                  <a:gd name="T12" fmla="*/ 11 w 11"/>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1" h="7">
                    <a:moveTo>
                      <a:pt x="11" y="4"/>
                    </a:moveTo>
                    <a:lnTo>
                      <a:pt x="3" y="7"/>
                    </a:lnTo>
                    <a:lnTo>
                      <a:pt x="0" y="4"/>
                    </a:lnTo>
                    <a:lnTo>
                      <a:pt x="0" y="4"/>
                    </a:lnTo>
                    <a:lnTo>
                      <a:pt x="3" y="0"/>
                    </a:lnTo>
                    <a:lnTo>
                      <a:pt x="11" y="4"/>
                    </a:lnTo>
                    <a:lnTo>
                      <a:pt x="11"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0" name="Freeform 310"/>
              <p:cNvSpPr/>
              <p:nvPr/>
            </p:nvSpPr>
            <p:spPr bwMode="auto">
              <a:xfrm>
                <a:off x="2991" y="2136"/>
                <a:ext cx="11" cy="7"/>
              </a:xfrm>
              <a:custGeom>
                <a:avLst/>
                <a:gdLst>
                  <a:gd name="T0" fmla="*/ 11 w 11"/>
                  <a:gd name="T1" fmla="*/ 4 h 7"/>
                  <a:gd name="T2" fmla="*/ 3 w 11"/>
                  <a:gd name="T3" fmla="*/ 7 h 7"/>
                  <a:gd name="T4" fmla="*/ 0 w 11"/>
                  <a:gd name="T5" fmla="*/ 4 h 7"/>
                  <a:gd name="T6" fmla="*/ 3 w 11"/>
                  <a:gd name="T7" fmla="*/ 0 h 7"/>
                  <a:gd name="T8" fmla="*/ 11 w 11"/>
                  <a:gd name="T9" fmla="*/ 4 h 7"/>
                </a:gdLst>
                <a:ahLst/>
                <a:cxnLst>
                  <a:cxn ang="0">
                    <a:pos x="T0" y="T1"/>
                  </a:cxn>
                  <a:cxn ang="0">
                    <a:pos x="T2" y="T3"/>
                  </a:cxn>
                  <a:cxn ang="0">
                    <a:pos x="T4" y="T5"/>
                  </a:cxn>
                  <a:cxn ang="0">
                    <a:pos x="T6" y="T7"/>
                  </a:cxn>
                  <a:cxn ang="0">
                    <a:pos x="T8" y="T9"/>
                  </a:cxn>
                </a:cxnLst>
                <a:rect l="0" t="0" r="r" b="b"/>
                <a:pathLst>
                  <a:path w="11" h="7">
                    <a:moveTo>
                      <a:pt x="11" y="4"/>
                    </a:moveTo>
                    <a:lnTo>
                      <a:pt x="3" y="7"/>
                    </a:lnTo>
                    <a:lnTo>
                      <a:pt x="0" y="4"/>
                    </a:lnTo>
                    <a:lnTo>
                      <a:pt x="3" y="0"/>
                    </a:lnTo>
                    <a:lnTo>
                      <a:pt x="1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1" name="Freeform 311"/>
              <p:cNvSpPr/>
              <p:nvPr/>
            </p:nvSpPr>
            <p:spPr bwMode="auto">
              <a:xfrm>
                <a:off x="2994" y="2140"/>
                <a:ext cx="4" cy="0"/>
              </a:xfrm>
              <a:custGeom>
                <a:avLst/>
                <a:gdLst>
                  <a:gd name="T0" fmla="*/ 0 w 4"/>
                  <a:gd name="T1" fmla="*/ 0 w 4"/>
                  <a:gd name="T2" fmla="*/ 4 w 4"/>
                  <a:gd name="T3" fmla="*/ 0 w 4"/>
                  <a:gd name="T4" fmla="*/ 0 w 4"/>
                </a:gdLst>
                <a:ahLst/>
                <a:cxnLst>
                  <a:cxn ang="0">
                    <a:pos x="T0" y="0"/>
                  </a:cxn>
                  <a:cxn ang="0">
                    <a:pos x="T1" y="0"/>
                  </a:cxn>
                  <a:cxn ang="0">
                    <a:pos x="T2" y="0"/>
                  </a:cxn>
                  <a:cxn ang="0">
                    <a:pos x="T3" y="0"/>
                  </a:cxn>
                  <a:cxn ang="0">
                    <a:pos x="T4" y="0"/>
                  </a:cxn>
                </a:cxnLst>
                <a:rect l="0" t="0" r="r" b="b"/>
                <a:pathLst>
                  <a:path w="4">
                    <a:moveTo>
                      <a:pt x="0" y="0"/>
                    </a:moveTo>
                    <a:lnTo>
                      <a:pt x="0" y="0"/>
                    </a:lnTo>
                    <a:lnTo>
                      <a:pt x="4" y="0"/>
                    </a:lnTo>
                    <a:lnTo>
                      <a:pt x="0" y="0"/>
                    </a:lnTo>
                    <a:lnTo>
                      <a:pt x="0"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2" name="Freeform 312"/>
              <p:cNvSpPr/>
              <p:nvPr/>
            </p:nvSpPr>
            <p:spPr bwMode="auto">
              <a:xfrm>
                <a:off x="2987" y="2132"/>
                <a:ext cx="7" cy="8"/>
              </a:xfrm>
              <a:custGeom>
                <a:avLst/>
                <a:gdLst>
                  <a:gd name="T0" fmla="*/ 7 w 7"/>
                  <a:gd name="T1" fmla="*/ 4 h 8"/>
                  <a:gd name="T2" fmla="*/ 4 w 7"/>
                  <a:gd name="T3" fmla="*/ 8 h 8"/>
                  <a:gd name="T4" fmla="*/ 0 w 7"/>
                  <a:gd name="T5" fmla="*/ 4 h 8"/>
                  <a:gd name="T6" fmla="*/ 0 w 7"/>
                  <a:gd name="T7" fmla="*/ 4 h 8"/>
                  <a:gd name="T8" fmla="*/ 4 w 7"/>
                  <a:gd name="T9" fmla="*/ 0 h 8"/>
                  <a:gd name="T10" fmla="*/ 7 w 7"/>
                  <a:gd name="T11" fmla="*/ 4 h 8"/>
                  <a:gd name="T12" fmla="*/ 7 w 7"/>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7" y="4"/>
                    </a:moveTo>
                    <a:lnTo>
                      <a:pt x="4" y="8"/>
                    </a:lnTo>
                    <a:lnTo>
                      <a:pt x="0" y="4"/>
                    </a:lnTo>
                    <a:lnTo>
                      <a:pt x="0" y="4"/>
                    </a:lnTo>
                    <a:lnTo>
                      <a:pt x="4" y="0"/>
                    </a:lnTo>
                    <a:lnTo>
                      <a:pt x="7" y="4"/>
                    </a:lnTo>
                    <a:lnTo>
                      <a:pt x="7" y="4"/>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3" name="Freeform 313"/>
              <p:cNvSpPr/>
              <p:nvPr/>
            </p:nvSpPr>
            <p:spPr bwMode="auto">
              <a:xfrm>
                <a:off x="2987" y="2132"/>
                <a:ext cx="7" cy="4"/>
              </a:xfrm>
              <a:custGeom>
                <a:avLst/>
                <a:gdLst>
                  <a:gd name="T0" fmla="*/ 7 w 7"/>
                  <a:gd name="T1" fmla="*/ 4 h 4"/>
                  <a:gd name="T2" fmla="*/ 4 w 7"/>
                  <a:gd name="T3" fmla="*/ 4 h 4"/>
                  <a:gd name="T4" fmla="*/ 0 w 7"/>
                  <a:gd name="T5" fmla="*/ 4 h 4"/>
                  <a:gd name="T6" fmla="*/ 4 w 7"/>
                  <a:gd name="T7" fmla="*/ 0 h 4"/>
                  <a:gd name="T8" fmla="*/ 7 w 7"/>
                  <a:gd name="T9" fmla="*/ 4 h 4"/>
                </a:gdLst>
                <a:ahLst/>
                <a:cxnLst>
                  <a:cxn ang="0">
                    <a:pos x="T0" y="T1"/>
                  </a:cxn>
                  <a:cxn ang="0">
                    <a:pos x="T2" y="T3"/>
                  </a:cxn>
                  <a:cxn ang="0">
                    <a:pos x="T4" y="T5"/>
                  </a:cxn>
                  <a:cxn ang="0">
                    <a:pos x="T6" y="T7"/>
                  </a:cxn>
                  <a:cxn ang="0">
                    <a:pos x="T8" y="T9"/>
                  </a:cxn>
                </a:cxnLst>
                <a:rect l="0" t="0" r="r" b="b"/>
                <a:pathLst>
                  <a:path w="7" h="4">
                    <a:moveTo>
                      <a:pt x="7" y="4"/>
                    </a:moveTo>
                    <a:lnTo>
                      <a:pt x="4" y="4"/>
                    </a:lnTo>
                    <a:lnTo>
                      <a:pt x="0" y="4"/>
                    </a:lnTo>
                    <a:lnTo>
                      <a:pt x="4" y="0"/>
                    </a:lnTo>
                    <a:lnTo>
                      <a:pt x="7"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4" name="Freeform 314"/>
              <p:cNvSpPr/>
              <p:nvPr/>
            </p:nvSpPr>
            <p:spPr bwMode="auto">
              <a:xfrm>
                <a:off x="2987" y="2132"/>
                <a:ext cx="4" cy="4"/>
              </a:xfrm>
              <a:custGeom>
                <a:avLst/>
                <a:gdLst>
                  <a:gd name="T0" fmla="*/ 0 w 4"/>
                  <a:gd name="T1" fmla="*/ 4 h 4"/>
                  <a:gd name="T2" fmla="*/ 4 w 4"/>
                  <a:gd name="T3" fmla="*/ 0 h 4"/>
                  <a:gd name="T4" fmla="*/ 4 w 4"/>
                  <a:gd name="T5" fmla="*/ 4 h 4"/>
                  <a:gd name="T6" fmla="*/ 4 w 4"/>
                  <a:gd name="T7" fmla="*/ 4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lnTo>
                      <a:pt x="4" y="0"/>
                    </a:lnTo>
                    <a:lnTo>
                      <a:pt x="4" y="4"/>
                    </a:lnTo>
                    <a:lnTo>
                      <a:pt x="4" y="4"/>
                    </a:lnTo>
                    <a:lnTo>
                      <a:pt x="0" y="4"/>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5" name="Freeform 315"/>
              <p:cNvSpPr/>
              <p:nvPr/>
            </p:nvSpPr>
            <p:spPr bwMode="auto">
              <a:xfrm>
                <a:off x="2972" y="2113"/>
                <a:ext cx="30" cy="19"/>
              </a:xfrm>
              <a:custGeom>
                <a:avLst/>
                <a:gdLst>
                  <a:gd name="T0" fmla="*/ 19 w 30"/>
                  <a:gd name="T1" fmla="*/ 0 h 19"/>
                  <a:gd name="T2" fmla="*/ 30 w 30"/>
                  <a:gd name="T3" fmla="*/ 8 h 19"/>
                  <a:gd name="T4" fmla="*/ 11 w 30"/>
                  <a:gd name="T5" fmla="*/ 19 h 19"/>
                  <a:gd name="T6" fmla="*/ 0 w 30"/>
                  <a:gd name="T7" fmla="*/ 12 h 19"/>
                  <a:gd name="T8" fmla="*/ 19 w 30"/>
                  <a:gd name="T9" fmla="*/ 0 h 19"/>
                </a:gdLst>
                <a:ahLst/>
                <a:cxnLst>
                  <a:cxn ang="0">
                    <a:pos x="T0" y="T1"/>
                  </a:cxn>
                  <a:cxn ang="0">
                    <a:pos x="T2" y="T3"/>
                  </a:cxn>
                  <a:cxn ang="0">
                    <a:pos x="T4" y="T5"/>
                  </a:cxn>
                  <a:cxn ang="0">
                    <a:pos x="T6" y="T7"/>
                  </a:cxn>
                  <a:cxn ang="0">
                    <a:pos x="T8" y="T9"/>
                  </a:cxn>
                </a:cxnLst>
                <a:rect l="0" t="0" r="r" b="b"/>
                <a:pathLst>
                  <a:path w="30" h="19">
                    <a:moveTo>
                      <a:pt x="19" y="0"/>
                    </a:moveTo>
                    <a:lnTo>
                      <a:pt x="30" y="8"/>
                    </a:lnTo>
                    <a:lnTo>
                      <a:pt x="11" y="19"/>
                    </a:lnTo>
                    <a:lnTo>
                      <a:pt x="0" y="12"/>
                    </a:lnTo>
                    <a:lnTo>
                      <a:pt x="19" y="0"/>
                    </a:lnTo>
                    <a:close/>
                  </a:path>
                </a:pathLst>
              </a:custGeom>
              <a:solidFill>
                <a:srgbClr val="DBD8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6" name="Freeform 316"/>
              <p:cNvSpPr/>
              <p:nvPr/>
            </p:nvSpPr>
            <p:spPr bwMode="auto">
              <a:xfrm>
                <a:off x="2979" y="1989"/>
                <a:ext cx="64" cy="136"/>
              </a:xfrm>
              <a:custGeom>
                <a:avLst/>
                <a:gdLst>
                  <a:gd name="T0" fmla="*/ 6 w 17"/>
                  <a:gd name="T1" fmla="*/ 0 h 36"/>
                  <a:gd name="T2" fmla="*/ 7 w 17"/>
                  <a:gd name="T3" fmla="*/ 3 h 36"/>
                  <a:gd name="T4" fmla="*/ 9 w 17"/>
                  <a:gd name="T5" fmla="*/ 20 h 36"/>
                  <a:gd name="T6" fmla="*/ 17 w 17"/>
                  <a:gd name="T7" fmla="*/ 30 h 36"/>
                  <a:gd name="T8" fmla="*/ 16 w 17"/>
                  <a:gd name="T9" fmla="*/ 35 h 36"/>
                  <a:gd name="T10" fmla="*/ 5 w 17"/>
                  <a:gd name="T11" fmla="*/ 25 h 36"/>
                  <a:gd name="T12" fmla="*/ 0 w 17"/>
                  <a:gd name="T13" fmla="*/ 12 h 36"/>
                  <a:gd name="T14" fmla="*/ 4 w 17"/>
                  <a:gd name="T15" fmla="*/ 8 h 36"/>
                  <a:gd name="T16" fmla="*/ 6 w 17"/>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6">
                    <a:moveTo>
                      <a:pt x="6" y="0"/>
                    </a:moveTo>
                    <a:cubicBezTo>
                      <a:pt x="7" y="3"/>
                      <a:pt x="7" y="3"/>
                      <a:pt x="7" y="3"/>
                    </a:cubicBezTo>
                    <a:cubicBezTo>
                      <a:pt x="9" y="20"/>
                      <a:pt x="9" y="20"/>
                      <a:pt x="9" y="20"/>
                    </a:cubicBezTo>
                    <a:cubicBezTo>
                      <a:pt x="9" y="20"/>
                      <a:pt x="17" y="30"/>
                      <a:pt x="17" y="30"/>
                    </a:cubicBezTo>
                    <a:cubicBezTo>
                      <a:pt x="17" y="30"/>
                      <a:pt x="15" y="33"/>
                      <a:pt x="16" y="35"/>
                    </a:cubicBezTo>
                    <a:cubicBezTo>
                      <a:pt x="16" y="36"/>
                      <a:pt x="8" y="29"/>
                      <a:pt x="5" y="25"/>
                    </a:cubicBezTo>
                    <a:cubicBezTo>
                      <a:pt x="2" y="21"/>
                      <a:pt x="3" y="19"/>
                      <a:pt x="0" y="12"/>
                    </a:cubicBezTo>
                    <a:cubicBezTo>
                      <a:pt x="0" y="12"/>
                      <a:pt x="2" y="10"/>
                      <a:pt x="4" y="8"/>
                    </a:cubicBezTo>
                    <a:cubicBezTo>
                      <a:pt x="6" y="4"/>
                      <a:pt x="6" y="0"/>
                      <a:pt x="6" y="0"/>
                    </a:cubicBezTo>
                    <a:close/>
                  </a:path>
                </a:pathLst>
              </a:custGeom>
              <a:solidFill>
                <a:srgbClr val="1342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7" name="Freeform 317"/>
              <p:cNvSpPr/>
              <p:nvPr/>
            </p:nvSpPr>
            <p:spPr bwMode="auto">
              <a:xfrm>
                <a:off x="2949" y="2121"/>
                <a:ext cx="49" cy="30"/>
              </a:xfrm>
              <a:custGeom>
                <a:avLst/>
                <a:gdLst>
                  <a:gd name="T0" fmla="*/ 5 w 13"/>
                  <a:gd name="T1" fmla="*/ 0 h 8"/>
                  <a:gd name="T2" fmla="*/ 10 w 13"/>
                  <a:gd name="T3" fmla="*/ 1 h 8"/>
                  <a:gd name="T4" fmla="*/ 12 w 13"/>
                  <a:gd name="T5" fmla="*/ 4 h 8"/>
                  <a:gd name="T6" fmla="*/ 10 w 13"/>
                  <a:gd name="T7" fmla="*/ 7 h 8"/>
                  <a:gd name="T8" fmla="*/ 1 w 13"/>
                  <a:gd name="T9" fmla="*/ 3 h 8"/>
                  <a:gd name="T10" fmla="*/ 5 w 13"/>
                  <a:gd name="T11" fmla="*/ 0 h 8"/>
                </a:gdLst>
                <a:ahLst/>
                <a:cxnLst>
                  <a:cxn ang="0">
                    <a:pos x="T0" y="T1"/>
                  </a:cxn>
                  <a:cxn ang="0">
                    <a:pos x="T2" y="T3"/>
                  </a:cxn>
                  <a:cxn ang="0">
                    <a:pos x="T4" y="T5"/>
                  </a:cxn>
                  <a:cxn ang="0">
                    <a:pos x="T6" y="T7"/>
                  </a:cxn>
                  <a:cxn ang="0">
                    <a:pos x="T8" y="T9"/>
                  </a:cxn>
                  <a:cxn ang="0">
                    <a:pos x="T10" y="T11"/>
                  </a:cxn>
                </a:cxnLst>
                <a:rect l="0" t="0" r="r" b="b"/>
                <a:pathLst>
                  <a:path w="13" h="8">
                    <a:moveTo>
                      <a:pt x="5" y="0"/>
                    </a:moveTo>
                    <a:cubicBezTo>
                      <a:pt x="5" y="0"/>
                      <a:pt x="9" y="0"/>
                      <a:pt x="10" y="1"/>
                    </a:cubicBezTo>
                    <a:cubicBezTo>
                      <a:pt x="11" y="1"/>
                      <a:pt x="12" y="3"/>
                      <a:pt x="12" y="4"/>
                    </a:cubicBezTo>
                    <a:cubicBezTo>
                      <a:pt x="13" y="6"/>
                      <a:pt x="11" y="8"/>
                      <a:pt x="10" y="7"/>
                    </a:cubicBezTo>
                    <a:cubicBezTo>
                      <a:pt x="8" y="6"/>
                      <a:pt x="2" y="4"/>
                      <a:pt x="1" y="3"/>
                    </a:cubicBezTo>
                    <a:cubicBezTo>
                      <a:pt x="0" y="2"/>
                      <a:pt x="5" y="0"/>
                      <a:pt x="5" y="0"/>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8" name="Freeform 318"/>
              <p:cNvSpPr/>
              <p:nvPr/>
            </p:nvSpPr>
            <p:spPr bwMode="auto">
              <a:xfrm>
                <a:off x="2896" y="1963"/>
                <a:ext cx="117" cy="169"/>
              </a:xfrm>
              <a:custGeom>
                <a:avLst/>
                <a:gdLst>
                  <a:gd name="T0" fmla="*/ 9 w 31"/>
                  <a:gd name="T1" fmla="*/ 4 h 45"/>
                  <a:gd name="T2" fmla="*/ 1 w 31"/>
                  <a:gd name="T3" fmla="*/ 15 h 45"/>
                  <a:gd name="T4" fmla="*/ 1 w 31"/>
                  <a:gd name="T5" fmla="*/ 27 h 45"/>
                  <a:gd name="T6" fmla="*/ 1 w 31"/>
                  <a:gd name="T7" fmla="*/ 37 h 45"/>
                  <a:gd name="T8" fmla="*/ 3 w 31"/>
                  <a:gd name="T9" fmla="*/ 39 h 45"/>
                  <a:gd name="T10" fmla="*/ 23 w 31"/>
                  <a:gd name="T11" fmla="*/ 39 h 45"/>
                  <a:gd name="T12" fmla="*/ 27 w 31"/>
                  <a:gd name="T13" fmla="*/ 35 h 45"/>
                  <a:gd name="T14" fmla="*/ 29 w 31"/>
                  <a:gd name="T15" fmla="*/ 16 h 45"/>
                  <a:gd name="T16" fmla="*/ 25 w 31"/>
                  <a:gd name="T17" fmla="*/ 3 h 45"/>
                  <a:gd name="T18" fmla="*/ 9 w 31"/>
                  <a:gd name="T19"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5">
                    <a:moveTo>
                      <a:pt x="9" y="4"/>
                    </a:moveTo>
                    <a:cubicBezTo>
                      <a:pt x="9" y="4"/>
                      <a:pt x="1" y="12"/>
                      <a:pt x="1" y="15"/>
                    </a:cubicBezTo>
                    <a:cubicBezTo>
                      <a:pt x="0" y="17"/>
                      <a:pt x="1" y="22"/>
                      <a:pt x="1" y="27"/>
                    </a:cubicBezTo>
                    <a:cubicBezTo>
                      <a:pt x="0" y="31"/>
                      <a:pt x="1" y="37"/>
                      <a:pt x="1" y="37"/>
                    </a:cubicBezTo>
                    <a:cubicBezTo>
                      <a:pt x="1" y="37"/>
                      <a:pt x="1" y="38"/>
                      <a:pt x="3" y="39"/>
                    </a:cubicBezTo>
                    <a:cubicBezTo>
                      <a:pt x="5" y="41"/>
                      <a:pt x="15" y="45"/>
                      <a:pt x="23" y="39"/>
                    </a:cubicBezTo>
                    <a:cubicBezTo>
                      <a:pt x="23" y="39"/>
                      <a:pt x="26" y="37"/>
                      <a:pt x="27" y="35"/>
                    </a:cubicBezTo>
                    <a:cubicBezTo>
                      <a:pt x="27" y="32"/>
                      <a:pt x="29" y="16"/>
                      <a:pt x="29" y="16"/>
                    </a:cubicBezTo>
                    <a:cubicBezTo>
                      <a:pt x="29" y="16"/>
                      <a:pt x="31" y="5"/>
                      <a:pt x="25" y="3"/>
                    </a:cubicBezTo>
                    <a:cubicBezTo>
                      <a:pt x="19" y="0"/>
                      <a:pt x="14" y="1"/>
                      <a:pt x="9" y="4"/>
                    </a:cubicBezTo>
                    <a:close/>
                  </a:path>
                </a:pathLst>
              </a:custGeom>
              <a:solidFill>
                <a:srgbClr val="1D52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9" name="Freeform 319"/>
              <p:cNvSpPr/>
              <p:nvPr/>
            </p:nvSpPr>
            <p:spPr bwMode="auto">
              <a:xfrm>
                <a:off x="2957" y="1993"/>
                <a:ext cx="26" cy="68"/>
              </a:xfrm>
              <a:custGeom>
                <a:avLst/>
                <a:gdLst>
                  <a:gd name="T0" fmla="*/ 7 w 7"/>
                  <a:gd name="T1" fmla="*/ 5 h 18"/>
                  <a:gd name="T2" fmla="*/ 7 w 7"/>
                  <a:gd name="T3" fmla="*/ 4 h 18"/>
                  <a:gd name="T4" fmla="*/ 2 w 7"/>
                  <a:gd name="T5" fmla="*/ 2 h 18"/>
                  <a:gd name="T6" fmla="*/ 0 w 7"/>
                  <a:gd name="T7" fmla="*/ 7 h 18"/>
                  <a:gd name="T8" fmla="*/ 5 w 7"/>
                  <a:gd name="T9" fmla="*/ 18 h 18"/>
                  <a:gd name="T10" fmla="*/ 7 w 7"/>
                  <a:gd name="T11" fmla="*/ 5 h 18"/>
                </a:gdLst>
                <a:ahLst/>
                <a:cxnLst>
                  <a:cxn ang="0">
                    <a:pos x="T0" y="T1"/>
                  </a:cxn>
                  <a:cxn ang="0">
                    <a:pos x="T2" y="T3"/>
                  </a:cxn>
                  <a:cxn ang="0">
                    <a:pos x="T4" y="T5"/>
                  </a:cxn>
                  <a:cxn ang="0">
                    <a:pos x="T6" y="T7"/>
                  </a:cxn>
                  <a:cxn ang="0">
                    <a:pos x="T8" y="T9"/>
                  </a:cxn>
                  <a:cxn ang="0">
                    <a:pos x="T10" y="T11"/>
                  </a:cxn>
                </a:cxnLst>
                <a:rect l="0" t="0" r="r" b="b"/>
                <a:pathLst>
                  <a:path w="7" h="18">
                    <a:moveTo>
                      <a:pt x="7" y="5"/>
                    </a:moveTo>
                    <a:cubicBezTo>
                      <a:pt x="7" y="5"/>
                      <a:pt x="7" y="4"/>
                      <a:pt x="7" y="4"/>
                    </a:cubicBezTo>
                    <a:cubicBezTo>
                      <a:pt x="7" y="0"/>
                      <a:pt x="2" y="2"/>
                      <a:pt x="2" y="2"/>
                    </a:cubicBezTo>
                    <a:cubicBezTo>
                      <a:pt x="0" y="7"/>
                      <a:pt x="0" y="7"/>
                      <a:pt x="0" y="7"/>
                    </a:cubicBezTo>
                    <a:cubicBezTo>
                      <a:pt x="0" y="7"/>
                      <a:pt x="4" y="14"/>
                      <a:pt x="5" y="18"/>
                    </a:cubicBezTo>
                    <a:cubicBezTo>
                      <a:pt x="5" y="18"/>
                      <a:pt x="7" y="9"/>
                      <a:pt x="7" y="5"/>
                    </a:cubicBezTo>
                    <a:close/>
                  </a:path>
                </a:pathLst>
              </a:custGeom>
              <a:solidFill>
                <a:srgbClr val="EBF4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0" name="Freeform 320"/>
              <p:cNvSpPr/>
              <p:nvPr/>
            </p:nvSpPr>
            <p:spPr bwMode="auto">
              <a:xfrm>
                <a:off x="2927" y="1970"/>
                <a:ext cx="56" cy="53"/>
              </a:xfrm>
              <a:custGeom>
                <a:avLst/>
                <a:gdLst>
                  <a:gd name="T0" fmla="*/ 2 w 15"/>
                  <a:gd name="T1" fmla="*/ 1 h 14"/>
                  <a:gd name="T2" fmla="*/ 1 w 15"/>
                  <a:gd name="T3" fmla="*/ 2 h 14"/>
                  <a:gd name="T4" fmla="*/ 0 w 15"/>
                  <a:gd name="T5" fmla="*/ 4 h 14"/>
                  <a:gd name="T6" fmla="*/ 9 w 15"/>
                  <a:gd name="T7" fmla="*/ 13 h 14"/>
                  <a:gd name="T8" fmla="*/ 11 w 15"/>
                  <a:gd name="T9" fmla="*/ 8 h 14"/>
                  <a:gd name="T10" fmla="*/ 15 w 15"/>
                  <a:gd name="T11" fmla="*/ 11 h 14"/>
                  <a:gd name="T12" fmla="*/ 13 w 15"/>
                  <a:gd name="T13" fmla="*/ 4 h 14"/>
                  <a:gd name="T14" fmla="*/ 2 w 15"/>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4">
                    <a:moveTo>
                      <a:pt x="2" y="1"/>
                    </a:moveTo>
                    <a:cubicBezTo>
                      <a:pt x="2" y="1"/>
                      <a:pt x="1" y="1"/>
                      <a:pt x="1" y="2"/>
                    </a:cubicBezTo>
                    <a:cubicBezTo>
                      <a:pt x="0" y="2"/>
                      <a:pt x="0" y="3"/>
                      <a:pt x="0" y="4"/>
                    </a:cubicBezTo>
                    <a:cubicBezTo>
                      <a:pt x="1" y="5"/>
                      <a:pt x="9" y="13"/>
                      <a:pt x="9" y="13"/>
                    </a:cubicBezTo>
                    <a:cubicBezTo>
                      <a:pt x="9" y="14"/>
                      <a:pt x="11" y="8"/>
                      <a:pt x="11" y="8"/>
                    </a:cubicBezTo>
                    <a:cubicBezTo>
                      <a:pt x="15" y="11"/>
                      <a:pt x="15" y="11"/>
                      <a:pt x="15" y="11"/>
                    </a:cubicBezTo>
                    <a:cubicBezTo>
                      <a:pt x="15" y="11"/>
                      <a:pt x="15" y="7"/>
                      <a:pt x="13" y="4"/>
                    </a:cubicBezTo>
                    <a:cubicBezTo>
                      <a:pt x="11" y="1"/>
                      <a:pt x="7"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1" name="Freeform 321"/>
              <p:cNvSpPr/>
              <p:nvPr/>
            </p:nvSpPr>
            <p:spPr bwMode="auto">
              <a:xfrm>
                <a:off x="2934" y="1963"/>
                <a:ext cx="42" cy="37"/>
              </a:xfrm>
              <a:custGeom>
                <a:avLst/>
                <a:gdLst>
                  <a:gd name="T0" fmla="*/ 1 w 11"/>
                  <a:gd name="T1" fmla="*/ 5 h 10"/>
                  <a:gd name="T2" fmla="*/ 8 w 11"/>
                  <a:gd name="T3" fmla="*/ 10 h 10"/>
                  <a:gd name="T4" fmla="*/ 10 w 11"/>
                  <a:gd name="T5" fmla="*/ 7 h 10"/>
                  <a:gd name="T6" fmla="*/ 1 w 11"/>
                  <a:gd name="T7" fmla="*/ 5 h 10"/>
                </a:gdLst>
                <a:ahLst/>
                <a:cxnLst>
                  <a:cxn ang="0">
                    <a:pos x="T0" y="T1"/>
                  </a:cxn>
                  <a:cxn ang="0">
                    <a:pos x="T2" y="T3"/>
                  </a:cxn>
                  <a:cxn ang="0">
                    <a:pos x="T4" y="T5"/>
                  </a:cxn>
                  <a:cxn ang="0">
                    <a:pos x="T6" y="T7"/>
                  </a:cxn>
                </a:cxnLst>
                <a:rect l="0" t="0" r="r" b="b"/>
                <a:pathLst>
                  <a:path w="11" h="10">
                    <a:moveTo>
                      <a:pt x="1" y="5"/>
                    </a:moveTo>
                    <a:cubicBezTo>
                      <a:pt x="1" y="5"/>
                      <a:pt x="4" y="10"/>
                      <a:pt x="8" y="10"/>
                    </a:cubicBezTo>
                    <a:cubicBezTo>
                      <a:pt x="8" y="10"/>
                      <a:pt x="11" y="9"/>
                      <a:pt x="10" y="7"/>
                    </a:cubicBezTo>
                    <a:cubicBezTo>
                      <a:pt x="9" y="4"/>
                      <a:pt x="0" y="0"/>
                      <a:pt x="1" y="5"/>
                    </a:cubicBezTo>
                    <a:close/>
                  </a:path>
                </a:pathLst>
              </a:custGeom>
              <a:solidFill>
                <a:srgbClr val="EDAB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2" name="Freeform 322"/>
              <p:cNvSpPr/>
              <p:nvPr/>
            </p:nvSpPr>
            <p:spPr bwMode="auto">
              <a:xfrm>
                <a:off x="2938" y="1921"/>
                <a:ext cx="60" cy="76"/>
              </a:xfrm>
              <a:custGeom>
                <a:avLst/>
                <a:gdLst>
                  <a:gd name="T0" fmla="*/ 16 w 16"/>
                  <a:gd name="T1" fmla="*/ 4 h 20"/>
                  <a:gd name="T2" fmla="*/ 15 w 16"/>
                  <a:gd name="T3" fmla="*/ 12 h 20"/>
                  <a:gd name="T4" fmla="*/ 12 w 16"/>
                  <a:gd name="T5" fmla="*/ 16 h 20"/>
                  <a:gd name="T6" fmla="*/ 4 w 16"/>
                  <a:gd name="T7" fmla="*/ 18 h 20"/>
                  <a:gd name="T8" fmla="*/ 0 w 16"/>
                  <a:gd name="T9" fmla="*/ 12 h 20"/>
                  <a:gd name="T10" fmla="*/ 3 w 16"/>
                  <a:gd name="T11" fmla="*/ 4 h 20"/>
                  <a:gd name="T12" fmla="*/ 12 w 16"/>
                  <a:gd name="T13" fmla="*/ 1 h 20"/>
                  <a:gd name="T14" fmla="*/ 16 w 16"/>
                  <a:gd name="T15" fmla="*/ 4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0">
                    <a:moveTo>
                      <a:pt x="16" y="4"/>
                    </a:moveTo>
                    <a:cubicBezTo>
                      <a:pt x="15" y="12"/>
                      <a:pt x="15" y="12"/>
                      <a:pt x="15" y="12"/>
                    </a:cubicBezTo>
                    <a:cubicBezTo>
                      <a:pt x="15" y="12"/>
                      <a:pt x="14" y="15"/>
                      <a:pt x="12" y="16"/>
                    </a:cubicBezTo>
                    <a:cubicBezTo>
                      <a:pt x="10" y="18"/>
                      <a:pt x="8" y="20"/>
                      <a:pt x="4" y="18"/>
                    </a:cubicBezTo>
                    <a:cubicBezTo>
                      <a:pt x="4" y="18"/>
                      <a:pt x="0" y="16"/>
                      <a:pt x="0" y="12"/>
                    </a:cubicBezTo>
                    <a:cubicBezTo>
                      <a:pt x="0" y="8"/>
                      <a:pt x="3" y="4"/>
                      <a:pt x="3" y="4"/>
                    </a:cubicBezTo>
                    <a:cubicBezTo>
                      <a:pt x="4" y="3"/>
                      <a:pt x="10" y="0"/>
                      <a:pt x="12" y="1"/>
                    </a:cubicBezTo>
                    <a:cubicBezTo>
                      <a:pt x="15" y="2"/>
                      <a:pt x="16" y="4"/>
                      <a:pt x="16" y="4"/>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3" name="Freeform 323"/>
              <p:cNvSpPr/>
              <p:nvPr/>
            </p:nvSpPr>
            <p:spPr bwMode="auto">
              <a:xfrm>
                <a:off x="2923" y="1906"/>
                <a:ext cx="79" cy="83"/>
              </a:xfrm>
              <a:custGeom>
                <a:avLst/>
                <a:gdLst>
                  <a:gd name="T0" fmla="*/ 8 w 21"/>
                  <a:gd name="T1" fmla="*/ 15 h 22"/>
                  <a:gd name="T2" fmla="*/ 6 w 21"/>
                  <a:gd name="T3" fmla="*/ 14 h 22"/>
                  <a:gd name="T4" fmla="*/ 7 w 21"/>
                  <a:gd name="T5" fmla="*/ 18 h 22"/>
                  <a:gd name="T6" fmla="*/ 7 w 21"/>
                  <a:gd name="T7" fmla="*/ 22 h 22"/>
                  <a:gd name="T8" fmla="*/ 4 w 21"/>
                  <a:gd name="T9" fmla="*/ 20 h 22"/>
                  <a:gd name="T10" fmla="*/ 0 w 21"/>
                  <a:gd name="T11" fmla="*/ 12 h 22"/>
                  <a:gd name="T12" fmla="*/ 4 w 21"/>
                  <a:gd name="T13" fmla="*/ 2 h 22"/>
                  <a:gd name="T14" fmla="*/ 18 w 21"/>
                  <a:gd name="T15" fmla="*/ 4 h 22"/>
                  <a:gd name="T16" fmla="*/ 19 w 21"/>
                  <a:gd name="T17" fmla="*/ 12 h 22"/>
                  <a:gd name="T18" fmla="*/ 17 w 21"/>
                  <a:gd name="T19" fmla="*/ 9 h 22"/>
                  <a:gd name="T20" fmla="*/ 15 w 21"/>
                  <a:gd name="T21" fmla="*/ 10 h 22"/>
                  <a:gd name="T22" fmla="*/ 13 w 21"/>
                  <a:gd name="T23" fmla="*/ 9 h 22"/>
                  <a:gd name="T24" fmla="*/ 11 w 21"/>
                  <a:gd name="T25" fmla="*/ 12 h 22"/>
                  <a:gd name="T26" fmla="*/ 8 w 21"/>
                  <a:gd name="T27" fmla="*/ 12 h 22"/>
                  <a:gd name="T28" fmla="*/ 8 w 21"/>
                  <a:gd name="T29"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2">
                    <a:moveTo>
                      <a:pt x="8" y="15"/>
                    </a:moveTo>
                    <a:cubicBezTo>
                      <a:pt x="8" y="15"/>
                      <a:pt x="7" y="13"/>
                      <a:pt x="6" y="14"/>
                    </a:cubicBezTo>
                    <a:cubicBezTo>
                      <a:pt x="5" y="14"/>
                      <a:pt x="5" y="18"/>
                      <a:pt x="7" y="18"/>
                    </a:cubicBezTo>
                    <a:cubicBezTo>
                      <a:pt x="7" y="18"/>
                      <a:pt x="7" y="19"/>
                      <a:pt x="7" y="22"/>
                    </a:cubicBezTo>
                    <a:cubicBezTo>
                      <a:pt x="7" y="22"/>
                      <a:pt x="7" y="22"/>
                      <a:pt x="4" y="20"/>
                    </a:cubicBezTo>
                    <a:cubicBezTo>
                      <a:pt x="1" y="18"/>
                      <a:pt x="0" y="16"/>
                      <a:pt x="0" y="12"/>
                    </a:cubicBezTo>
                    <a:cubicBezTo>
                      <a:pt x="1" y="8"/>
                      <a:pt x="0" y="5"/>
                      <a:pt x="4" y="2"/>
                    </a:cubicBezTo>
                    <a:cubicBezTo>
                      <a:pt x="8" y="0"/>
                      <a:pt x="14" y="0"/>
                      <a:pt x="18" y="4"/>
                    </a:cubicBezTo>
                    <a:cubicBezTo>
                      <a:pt x="21" y="7"/>
                      <a:pt x="20" y="9"/>
                      <a:pt x="19" y="12"/>
                    </a:cubicBezTo>
                    <a:cubicBezTo>
                      <a:pt x="19" y="12"/>
                      <a:pt x="18" y="10"/>
                      <a:pt x="17" y="9"/>
                    </a:cubicBezTo>
                    <a:cubicBezTo>
                      <a:pt x="16" y="9"/>
                      <a:pt x="16" y="10"/>
                      <a:pt x="15" y="10"/>
                    </a:cubicBezTo>
                    <a:cubicBezTo>
                      <a:pt x="14" y="10"/>
                      <a:pt x="13" y="9"/>
                      <a:pt x="13" y="9"/>
                    </a:cubicBezTo>
                    <a:cubicBezTo>
                      <a:pt x="13" y="9"/>
                      <a:pt x="12" y="11"/>
                      <a:pt x="11" y="12"/>
                    </a:cubicBezTo>
                    <a:cubicBezTo>
                      <a:pt x="10" y="12"/>
                      <a:pt x="9" y="12"/>
                      <a:pt x="8" y="12"/>
                    </a:cubicBezTo>
                    <a:cubicBezTo>
                      <a:pt x="8" y="12"/>
                      <a:pt x="9" y="13"/>
                      <a:pt x="8" y="15"/>
                    </a:cubicBezTo>
                    <a:close/>
                  </a:path>
                </a:pathLst>
              </a:custGeom>
              <a:solidFill>
                <a:srgbClr val="B597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4" name="Freeform 324"/>
              <p:cNvSpPr/>
              <p:nvPr/>
            </p:nvSpPr>
            <p:spPr bwMode="auto">
              <a:xfrm>
                <a:off x="2885" y="2008"/>
                <a:ext cx="87" cy="128"/>
              </a:xfrm>
              <a:custGeom>
                <a:avLst/>
                <a:gdLst>
                  <a:gd name="T0" fmla="*/ 4 w 23"/>
                  <a:gd name="T1" fmla="*/ 3 h 34"/>
                  <a:gd name="T2" fmla="*/ 8 w 23"/>
                  <a:gd name="T3" fmla="*/ 1 h 34"/>
                  <a:gd name="T4" fmla="*/ 10 w 23"/>
                  <a:gd name="T5" fmla="*/ 7 h 34"/>
                  <a:gd name="T6" fmla="*/ 8 w 23"/>
                  <a:gd name="T7" fmla="*/ 21 h 34"/>
                  <a:gd name="T8" fmla="*/ 23 w 23"/>
                  <a:gd name="T9" fmla="*/ 30 h 34"/>
                  <a:gd name="T10" fmla="*/ 19 w 23"/>
                  <a:gd name="T11" fmla="*/ 34 h 34"/>
                  <a:gd name="T12" fmla="*/ 3 w 23"/>
                  <a:gd name="T13" fmla="*/ 27 h 34"/>
                  <a:gd name="T14" fmla="*/ 0 w 23"/>
                  <a:gd name="T15" fmla="*/ 20 h 34"/>
                  <a:gd name="T16" fmla="*/ 4 w 23"/>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4">
                    <a:moveTo>
                      <a:pt x="4" y="3"/>
                    </a:moveTo>
                    <a:cubicBezTo>
                      <a:pt x="4" y="3"/>
                      <a:pt x="5" y="0"/>
                      <a:pt x="8" y="1"/>
                    </a:cubicBezTo>
                    <a:cubicBezTo>
                      <a:pt x="10" y="2"/>
                      <a:pt x="10" y="4"/>
                      <a:pt x="10" y="7"/>
                    </a:cubicBezTo>
                    <a:cubicBezTo>
                      <a:pt x="9" y="10"/>
                      <a:pt x="8" y="21"/>
                      <a:pt x="8" y="21"/>
                    </a:cubicBezTo>
                    <a:cubicBezTo>
                      <a:pt x="23" y="30"/>
                      <a:pt x="23" y="30"/>
                      <a:pt x="23" y="30"/>
                    </a:cubicBezTo>
                    <a:cubicBezTo>
                      <a:pt x="23" y="30"/>
                      <a:pt x="20" y="31"/>
                      <a:pt x="19" y="34"/>
                    </a:cubicBezTo>
                    <a:cubicBezTo>
                      <a:pt x="19" y="34"/>
                      <a:pt x="8" y="31"/>
                      <a:pt x="3" y="27"/>
                    </a:cubicBezTo>
                    <a:cubicBezTo>
                      <a:pt x="2" y="25"/>
                      <a:pt x="0" y="21"/>
                      <a:pt x="0" y="20"/>
                    </a:cubicBezTo>
                    <a:cubicBezTo>
                      <a:pt x="1" y="18"/>
                      <a:pt x="4" y="3"/>
                      <a:pt x="4" y="3"/>
                    </a:cubicBezTo>
                    <a:close/>
                  </a:path>
                </a:pathLst>
              </a:custGeom>
              <a:solidFill>
                <a:srgbClr val="266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5" name="Freeform 325"/>
              <p:cNvSpPr/>
              <p:nvPr/>
            </p:nvSpPr>
            <p:spPr bwMode="auto">
              <a:xfrm>
                <a:off x="2964" y="2000"/>
                <a:ext cx="12" cy="19"/>
              </a:xfrm>
              <a:custGeom>
                <a:avLst/>
                <a:gdLst>
                  <a:gd name="T0" fmla="*/ 1 w 3"/>
                  <a:gd name="T1" fmla="*/ 0 h 5"/>
                  <a:gd name="T2" fmla="*/ 0 w 3"/>
                  <a:gd name="T3" fmla="*/ 3 h 5"/>
                  <a:gd name="T4" fmla="*/ 1 w 3"/>
                  <a:gd name="T5" fmla="*/ 5 h 5"/>
                  <a:gd name="T6" fmla="*/ 3 w 3"/>
                  <a:gd name="T7" fmla="*/ 4 h 5"/>
                  <a:gd name="T8" fmla="*/ 3 w 3"/>
                  <a:gd name="T9" fmla="*/ 2 h 5"/>
                  <a:gd name="T10" fmla="*/ 1 w 3"/>
                  <a:gd name="T11" fmla="*/ 0 h 5"/>
                </a:gdLst>
                <a:ahLst/>
                <a:cxnLst>
                  <a:cxn ang="0">
                    <a:pos x="T0" y="T1"/>
                  </a:cxn>
                  <a:cxn ang="0">
                    <a:pos x="T2" y="T3"/>
                  </a:cxn>
                  <a:cxn ang="0">
                    <a:pos x="T4" y="T5"/>
                  </a:cxn>
                  <a:cxn ang="0">
                    <a:pos x="T6" y="T7"/>
                  </a:cxn>
                  <a:cxn ang="0">
                    <a:pos x="T8" y="T9"/>
                  </a:cxn>
                  <a:cxn ang="0">
                    <a:pos x="T10" y="T11"/>
                  </a:cxn>
                </a:cxnLst>
                <a:rect l="0" t="0" r="r" b="b"/>
                <a:pathLst>
                  <a:path w="3" h="5">
                    <a:moveTo>
                      <a:pt x="1" y="0"/>
                    </a:moveTo>
                    <a:cubicBezTo>
                      <a:pt x="0" y="3"/>
                      <a:pt x="0" y="3"/>
                      <a:pt x="0" y="3"/>
                    </a:cubicBezTo>
                    <a:cubicBezTo>
                      <a:pt x="1" y="5"/>
                      <a:pt x="1" y="5"/>
                      <a:pt x="1" y="5"/>
                    </a:cubicBezTo>
                    <a:cubicBezTo>
                      <a:pt x="1" y="5"/>
                      <a:pt x="3" y="4"/>
                      <a:pt x="3" y="4"/>
                    </a:cubicBezTo>
                    <a:cubicBezTo>
                      <a:pt x="3" y="4"/>
                      <a:pt x="3" y="2"/>
                      <a:pt x="3" y="2"/>
                    </a:cubicBezTo>
                    <a:lnTo>
                      <a:pt x="1" y="0"/>
                    </a:lnTo>
                    <a:close/>
                  </a:path>
                </a:pathLst>
              </a:custGeom>
              <a:solidFill>
                <a:srgbClr val="387D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6" name="Freeform 326"/>
              <p:cNvSpPr/>
              <p:nvPr/>
            </p:nvSpPr>
            <p:spPr bwMode="auto">
              <a:xfrm>
                <a:off x="2968" y="2015"/>
                <a:ext cx="11" cy="46"/>
              </a:xfrm>
              <a:custGeom>
                <a:avLst/>
                <a:gdLst>
                  <a:gd name="T0" fmla="*/ 0 w 3"/>
                  <a:gd name="T1" fmla="*/ 1 h 12"/>
                  <a:gd name="T2" fmla="*/ 0 w 3"/>
                  <a:gd name="T3" fmla="*/ 6 h 12"/>
                  <a:gd name="T4" fmla="*/ 3 w 3"/>
                  <a:gd name="T5" fmla="*/ 12 h 12"/>
                  <a:gd name="T6" fmla="*/ 3 w 3"/>
                  <a:gd name="T7" fmla="*/ 5 h 12"/>
                  <a:gd name="T8" fmla="*/ 2 w 3"/>
                  <a:gd name="T9" fmla="*/ 0 h 12"/>
                  <a:gd name="T10" fmla="*/ 0 w 3"/>
                  <a:gd name="T11" fmla="*/ 1 h 12"/>
                </a:gdLst>
                <a:ahLst/>
                <a:cxnLst>
                  <a:cxn ang="0">
                    <a:pos x="T0" y="T1"/>
                  </a:cxn>
                  <a:cxn ang="0">
                    <a:pos x="T2" y="T3"/>
                  </a:cxn>
                  <a:cxn ang="0">
                    <a:pos x="T4" y="T5"/>
                  </a:cxn>
                  <a:cxn ang="0">
                    <a:pos x="T6" y="T7"/>
                  </a:cxn>
                  <a:cxn ang="0">
                    <a:pos x="T8" y="T9"/>
                  </a:cxn>
                  <a:cxn ang="0">
                    <a:pos x="T10" y="T11"/>
                  </a:cxn>
                </a:cxnLst>
                <a:rect l="0" t="0" r="r" b="b"/>
                <a:pathLst>
                  <a:path w="3" h="12">
                    <a:moveTo>
                      <a:pt x="0" y="1"/>
                    </a:moveTo>
                    <a:cubicBezTo>
                      <a:pt x="0" y="6"/>
                      <a:pt x="0" y="6"/>
                      <a:pt x="0" y="6"/>
                    </a:cubicBezTo>
                    <a:cubicBezTo>
                      <a:pt x="3" y="12"/>
                      <a:pt x="3" y="12"/>
                      <a:pt x="3" y="12"/>
                    </a:cubicBezTo>
                    <a:cubicBezTo>
                      <a:pt x="3" y="12"/>
                      <a:pt x="3" y="7"/>
                      <a:pt x="3" y="5"/>
                    </a:cubicBezTo>
                    <a:cubicBezTo>
                      <a:pt x="3" y="4"/>
                      <a:pt x="2" y="0"/>
                      <a:pt x="2" y="0"/>
                    </a:cubicBezTo>
                    <a:lnTo>
                      <a:pt x="0" y="1"/>
                    </a:lnTo>
                    <a:close/>
                  </a:path>
                </a:pathLst>
              </a:custGeom>
              <a:solidFill>
                <a:srgbClr val="387D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7" name="Freeform 327"/>
              <p:cNvSpPr/>
              <p:nvPr/>
            </p:nvSpPr>
            <p:spPr bwMode="auto">
              <a:xfrm>
                <a:off x="2998" y="2064"/>
                <a:ext cx="87" cy="46"/>
              </a:xfrm>
              <a:custGeom>
                <a:avLst/>
                <a:gdLst>
                  <a:gd name="T0" fmla="*/ 0 w 87"/>
                  <a:gd name="T1" fmla="*/ 46 h 46"/>
                  <a:gd name="T2" fmla="*/ 83 w 87"/>
                  <a:gd name="T3" fmla="*/ 0 h 46"/>
                  <a:gd name="T4" fmla="*/ 87 w 87"/>
                  <a:gd name="T5" fmla="*/ 0 h 46"/>
                  <a:gd name="T6" fmla="*/ 4 w 87"/>
                  <a:gd name="T7" fmla="*/ 46 h 46"/>
                  <a:gd name="T8" fmla="*/ 0 w 87"/>
                  <a:gd name="T9" fmla="*/ 46 h 46"/>
                </a:gdLst>
                <a:ahLst/>
                <a:cxnLst>
                  <a:cxn ang="0">
                    <a:pos x="T0" y="T1"/>
                  </a:cxn>
                  <a:cxn ang="0">
                    <a:pos x="T2" y="T3"/>
                  </a:cxn>
                  <a:cxn ang="0">
                    <a:pos x="T4" y="T5"/>
                  </a:cxn>
                  <a:cxn ang="0">
                    <a:pos x="T6" y="T7"/>
                  </a:cxn>
                  <a:cxn ang="0">
                    <a:pos x="T8" y="T9"/>
                  </a:cxn>
                </a:cxnLst>
                <a:rect l="0" t="0" r="r" b="b"/>
                <a:pathLst>
                  <a:path w="87" h="46">
                    <a:moveTo>
                      <a:pt x="0" y="46"/>
                    </a:moveTo>
                    <a:lnTo>
                      <a:pt x="83" y="0"/>
                    </a:lnTo>
                    <a:lnTo>
                      <a:pt x="87" y="0"/>
                    </a:lnTo>
                    <a:lnTo>
                      <a:pt x="4" y="46"/>
                    </a:lnTo>
                    <a:lnTo>
                      <a:pt x="0" y="46"/>
                    </a:lnTo>
                    <a:close/>
                  </a:path>
                </a:pathLst>
              </a:custGeom>
              <a:solidFill>
                <a:srgbClr val="5E5C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8" name="Freeform 328"/>
              <p:cNvSpPr/>
              <p:nvPr/>
            </p:nvSpPr>
            <p:spPr bwMode="auto">
              <a:xfrm>
                <a:off x="2979" y="2064"/>
                <a:ext cx="106" cy="106"/>
              </a:xfrm>
              <a:custGeom>
                <a:avLst/>
                <a:gdLst>
                  <a:gd name="T0" fmla="*/ 23 w 106"/>
                  <a:gd name="T1" fmla="*/ 46 h 106"/>
                  <a:gd name="T2" fmla="*/ 106 w 106"/>
                  <a:gd name="T3" fmla="*/ 0 h 106"/>
                  <a:gd name="T4" fmla="*/ 83 w 106"/>
                  <a:gd name="T5" fmla="*/ 61 h 106"/>
                  <a:gd name="T6" fmla="*/ 0 w 106"/>
                  <a:gd name="T7" fmla="*/ 106 h 106"/>
                  <a:gd name="T8" fmla="*/ 23 w 106"/>
                  <a:gd name="T9" fmla="*/ 46 h 106"/>
                </a:gdLst>
                <a:ahLst/>
                <a:cxnLst>
                  <a:cxn ang="0">
                    <a:pos x="T0" y="T1"/>
                  </a:cxn>
                  <a:cxn ang="0">
                    <a:pos x="T2" y="T3"/>
                  </a:cxn>
                  <a:cxn ang="0">
                    <a:pos x="T4" y="T5"/>
                  </a:cxn>
                  <a:cxn ang="0">
                    <a:pos x="T6" y="T7"/>
                  </a:cxn>
                  <a:cxn ang="0">
                    <a:pos x="T8" y="T9"/>
                  </a:cxn>
                </a:cxnLst>
                <a:rect l="0" t="0" r="r" b="b"/>
                <a:pathLst>
                  <a:path w="106" h="106">
                    <a:moveTo>
                      <a:pt x="23" y="46"/>
                    </a:moveTo>
                    <a:lnTo>
                      <a:pt x="106" y="0"/>
                    </a:lnTo>
                    <a:lnTo>
                      <a:pt x="83" y="61"/>
                    </a:lnTo>
                    <a:lnTo>
                      <a:pt x="0" y="106"/>
                    </a:lnTo>
                    <a:lnTo>
                      <a:pt x="23" y="46"/>
                    </a:lnTo>
                    <a:close/>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9" name="Freeform 329"/>
              <p:cNvSpPr/>
              <p:nvPr/>
            </p:nvSpPr>
            <p:spPr bwMode="auto">
              <a:xfrm>
                <a:off x="2976" y="2110"/>
                <a:ext cx="26" cy="60"/>
              </a:xfrm>
              <a:custGeom>
                <a:avLst/>
                <a:gdLst>
                  <a:gd name="T0" fmla="*/ 22 w 26"/>
                  <a:gd name="T1" fmla="*/ 0 h 60"/>
                  <a:gd name="T2" fmla="*/ 26 w 26"/>
                  <a:gd name="T3" fmla="*/ 0 h 60"/>
                  <a:gd name="T4" fmla="*/ 3 w 26"/>
                  <a:gd name="T5" fmla="*/ 60 h 60"/>
                  <a:gd name="T6" fmla="*/ 0 w 26"/>
                  <a:gd name="T7" fmla="*/ 60 h 60"/>
                  <a:gd name="T8" fmla="*/ 22 w 26"/>
                  <a:gd name="T9" fmla="*/ 0 h 60"/>
                </a:gdLst>
                <a:ahLst/>
                <a:cxnLst>
                  <a:cxn ang="0">
                    <a:pos x="T0" y="T1"/>
                  </a:cxn>
                  <a:cxn ang="0">
                    <a:pos x="T2" y="T3"/>
                  </a:cxn>
                  <a:cxn ang="0">
                    <a:pos x="T4" y="T5"/>
                  </a:cxn>
                  <a:cxn ang="0">
                    <a:pos x="T6" y="T7"/>
                  </a:cxn>
                  <a:cxn ang="0">
                    <a:pos x="T8" y="T9"/>
                  </a:cxn>
                </a:cxnLst>
                <a:rect l="0" t="0" r="r" b="b"/>
                <a:pathLst>
                  <a:path w="26" h="60">
                    <a:moveTo>
                      <a:pt x="22" y="0"/>
                    </a:moveTo>
                    <a:lnTo>
                      <a:pt x="26" y="0"/>
                    </a:lnTo>
                    <a:lnTo>
                      <a:pt x="3" y="60"/>
                    </a:lnTo>
                    <a:lnTo>
                      <a:pt x="0" y="60"/>
                    </a:lnTo>
                    <a:lnTo>
                      <a:pt x="22" y="0"/>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0" name="Freeform 330"/>
              <p:cNvSpPr/>
              <p:nvPr/>
            </p:nvSpPr>
            <p:spPr bwMode="auto">
              <a:xfrm>
                <a:off x="4395" y="2445"/>
                <a:ext cx="49" cy="45"/>
              </a:xfrm>
              <a:custGeom>
                <a:avLst/>
                <a:gdLst>
                  <a:gd name="T0" fmla="*/ 2 w 13"/>
                  <a:gd name="T1" fmla="*/ 12 h 12"/>
                  <a:gd name="T2" fmla="*/ 8 w 13"/>
                  <a:gd name="T3" fmla="*/ 11 h 12"/>
                  <a:gd name="T4" fmla="*/ 12 w 13"/>
                  <a:gd name="T5" fmla="*/ 5 h 12"/>
                  <a:gd name="T6" fmla="*/ 9 w 13"/>
                  <a:gd name="T7" fmla="*/ 3 h 12"/>
                  <a:gd name="T8" fmla="*/ 6 w 13"/>
                  <a:gd name="T9" fmla="*/ 4 h 12"/>
                  <a:gd name="T10" fmla="*/ 6 w 13"/>
                  <a:gd name="T11" fmla="*/ 2 h 12"/>
                  <a:gd name="T12" fmla="*/ 4 w 13"/>
                  <a:gd name="T13" fmla="*/ 1 h 12"/>
                  <a:gd name="T14" fmla="*/ 0 w 13"/>
                  <a:gd name="T15" fmla="*/ 8 h 12"/>
                  <a:gd name="T16" fmla="*/ 2 w 13"/>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2" y="12"/>
                    </a:moveTo>
                    <a:cubicBezTo>
                      <a:pt x="2" y="12"/>
                      <a:pt x="7" y="11"/>
                      <a:pt x="8" y="11"/>
                    </a:cubicBezTo>
                    <a:cubicBezTo>
                      <a:pt x="10" y="10"/>
                      <a:pt x="13" y="8"/>
                      <a:pt x="12" y="5"/>
                    </a:cubicBezTo>
                    <a:cubicBezTo>
                      <a:pt x="12" y="3"/>
                      <a:pt x="12" y="3"/>
                      <a:pt x="9" y="3"/>
                    </a:cubicBezTo>
                    <a:cubicBezTo>
                      <a:pt x="6" y="4"/>
                      <a:pt x="6" y="4"/>
                      <a:pt x="6" y="4"/>
                    </a:cubicBezTo>
                    <a:cubicBezTo>
                      <a:pt x="6" y="4"/>
                      <a:pt x="6" y="3"/>
                      <a:pt x="6" y="2"/>
                    </a:cubicBezTo>
                    <a:cubicBezTo>
                      <a:pt x="5" y="1"/>
                      <a:pt x="5" y="0"/>
                      <a:pt x="4" y="1"/>
                    </a:cubicBezTo>
                    <a:cubicBezTo>
                      <a:pt x="3" y="2"/>
                      <a:pt x="0" y="8"/>
                      <a:pt x="0" y="8"/>
                    </a:cubicBezTo>
                    <a:lnTo>
                      <a:pt x="2" y="12"/>
                    </a:ln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1" name="Freeform 331"/>
              <p:cNvSpPr/>
              <p:nvPr/>
            </p:nvSpPr>
            <p:spPr bwMode="auto">
              <a:xfrm>
                <a:off x="4237" y="2471"/>
                <a:ext cx="173" cy="68"/>
              </a:xfrm>
              <a:custGeom>
                <a:avLst/>
                <a:gdLst>
                  <a:gd name="T0" fmla="*/ 42 w 46"/>
                  <a:gd name="T1" fmla="*/ 0 h 18"/>
                  <a:gd name="T2" fmla="*/ 35 w 46"/>
                  <a:gd name="T3" fmla="*/ 3 h 18"/>
                  <a:gd name="T4" fmla="*/ 25 w 46"/>
                  <a:gd name="T5" fmla="*/ 9 h 18"/>
                  <a:gd name="T6" fmla="*/ 5 w 46"/>
                  <a:gd name="T7" fmla="*/ 10 h 18"/>
                  <a:gd name="T8" fmla="*/ 0 w 46"/>
                  <a:gd name="T9" fmla="*/ 14 h 18"/>
                  <a:gd name="T10" fmla="*/ 5 w 46"/>
                  <a:gd name="T11" fmla="*/ 18 h 18"/>
                  <a:gd name="T12" fmla="*/ 25 w 46"/>
                  <a:gd name="T13" fmla="*/ 17 h 18"/>
                  <a:gd name="T14" fmla="*/ 30 w 46"/>
                  <a:gd name="T15" fmla="*/ 16 h 18"/>
                  <a:gd name="T16" fmla="*/ 45 w 46"/>
                  <a:gd name="T17" fmla="*/ 6 h 18"/>
                  <a:gd name="T18" fmla="*/ 42 w 46"/>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8">
                    <a:moveTo>
                      <a:pt x="42" y="0"/>
                    </a:moveTo>
                    <a:cubicBezTo>
                      <a:pt x="42" y="0"/>
                      <a:pt x="38" y="2"/>
                      <a:pt x="35" y="3"/>
                    </a:cubicBezTo>
                    <a:cubicBezTo>
                      <a:pt x="33" y="5"/>
                      <a:pt x="25" y="9"/>
                      <a:pt x="25" y="9"/>
                    </a:cubicBezTo>
                    <a:cubicBezTo>
                      <a:pt x="25" y="9"/>
                      <a:pt x="7" y="9"/>
                      <a:pt x="5" y="10"/>
                    </a:cubicBezTo>
                    <a:cubicBezTo>
                      <a:pt x="3" y="10"/>
                      <a:pt x="0" y="11"/>
                      <a:pt x="0" y="14"/>
                    </a:cubicBezTo>
                    <a:cubicBezTo>
                      <a:pt x="1" y="16"/>
                      <a:pt x="2" y="18"/>
                      <a:pt x="5" y="18"/>
                    </a:cubicBezTo>
                    <a:cubicBezTo>
                      <a:pt x="6" y="18"/>
                      <a:pt x="23" y="18"/>
                      <a:pt x="25" y="17"/>
                    </a:cubicBezTo>
                    <a:cubicBezTo>
                      <a:pt x="27" y="17"/>
                      <a:pt x="28" y="17"/>
                      <a:pt x="30" y="16"/>
                    </a:cubicBezTo>
                    <a:cubicBezTo>
                      <a:pt x="32" y="15"/>
                      <a:pt x="45" y="6"/>
                      <a:pt x="45" y="6"/>
                    </a:cubicBezTo>
                    <a:cubicBezTo>
                      <a:pt x="45" y="6"/>
                      <a:pt x="46" y="3"/>
                      <a:pt x="42" y="0"/>
                    </a:cubicBezTo>
                    <a:close/>
                  </a:path>
                </a:pathLst>
              </a:custGeom>
              <a:solidFill>
                <a:srgbClr val="266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2" name="Freeform 332"/>
              <p:cNvSpPr/>
              <p:nvPr/>
            </p:nvSpPr>
            <p:spPr bwMode="auto">
              <a:xfrm>
                <a:off x="4869" y="2286"/>
                <a:ext cx="162" cy="215"/>
              </a:xfrm>
              <a:custGeom>
                <a:avLst/>
                <a:gdLst>
                  <a:gd name="T0" fmla="*/ 27 w 43"/>
                  <a:gd name="T1" fmla="*/ 4 h 57"/>
                  <a:gd name="T2" fmla="*/ 38 w 43"/>
                  <a:gd name="T3" fmla="*/ 5 h 57"/>
                  <a:gd name="T4" fmla="*/ 42 w 43"/>
                  <a:gd name="T5" fmla="*/ 31 h 57"/>
                  <a:gd name="T6" fmla="*/ 43 w 43"/>
                  <a:gd name="T7" fmla="*/ 44 h 57"/>
                  <a:gd name="T8" fmla="*/ 41 w 43"/>
                  <a:gd name="T9" fmla="*/ 48 h 57"/>
                  <a:gd name="T10" fmla="*/ 16 w 43"/>
                  <a:gd name="T11" fmla="*/ 51 h 57"/>
                  <a:gd name="T12" fmla="*/ 14 w 43"/>
                  <a:gd name="T13" fmla="*/ 47 h 57"/>
                  <a:gd name="T14" fmla="*/ 7 w 43"/>
                  <a:gd name="T15" fmla="*/ 22 h 57"/>
                  <a:gd name="T16" fmla="*/ 7 w 43"/>
                  <a:gd name="T17" fmla="*/ 5 h 57"/>
                  <a:gd name="T18" fmla="*/ 27 w 43"/>
                  <a:gd name="T19"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57">
                    <a:moveTo>
                      <a:pt x="27" y="4"/>
                    </a:moveTo>
                    <a:cubicBezTo>
                      <a:pt x="27" y="4"/>
                      <a:pt x="37" y="0"/>
                      <a:pt x="38" y="5"/>
                    </a:cubicBezTo>
                    <a:cubicBezTo>
                      <a:pt x="39" y="6"/>
                      <a:pt x="41" y="26"/>
                      <a:pt x="42" y="31"/>
                    </a:cubicBezTo>
                    <a:cubicBezTo>
                      <a:pt x="43" y="36"/>
                      <a:pt x="43" y="44"/>
                      <a:pt x="43" y="44"/>
                    </a:cubicBezTo>
                    <a:cubicBezTo>
                      <a:pt x="43" y="44"/>
                      <a:pt x="43" y="46"/>
                      <a:pt x="41" y="48"/>
                    </a:cubicBezTo>
                    <a:cubicBezTo>
                      <a:pt x="38" y="50"/>
                      <a:pt x="27" y="57"/>
                      <a:pt x="16" y="51"/>
                    </a:cubicBezTo>
                    <a:cubicBezTo>
                      <a:pt x="16" y="51"/>
                      <a:pt x="15" y="50"/>
                      <a:pt x="14" y="47"/>
                    </a:cubicBezTo>
                    <a:cubicBezTo>
                      <a:pt x="13" y="44"/>
                      <a:pt x="7" y="22"/>
                      <a:pt x="7" y="22"/>
                    </a:cubicBezTo>
                    <a:cubicBezTo>
                      <a:pt x="7" y="22"/>
                      <a:pt x="0" y="9"/>
                      <a:pt x="7" y="5"/>
                    </a:cubicBezTo>
                    <a:cubicBezTo>
                      <a:pt x="14" y="1"/>
                      <a:pt x="21" y="1"/>
                      <a:pt x="27"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3" name="Freeform 333"/>
              <p:cNvSpPr/>
              <p:nvPr/>
            </p:nvSpPr>
            <p:spPr bwMode="auto">
              <a:xfrm>
                <a:off x="4907" y="2294"/>
                <a:ext cx="71" cy="68"/>
              </a:xfrm>
              <a:custGeom>
                <a:avLst/>
                <a:gdLst>
                  <a:gd name="T0" fmla="*/ 16 w 19"/>
                  <a:gd name="T1" fmla="*/ 1 h 18"/>
                  <a:gd name="T2" fmla="*/ 17 w 19"/>
                  <a:gd name="T3" fmla="*/ 2 h 18"/>
                  <a:gd name="T4" fmla="*/ 19 w 19"/>
                  <a:gd name="T5" fmla="*/ 4 h 18"/>
                  <a:gd name="T6" fmla="*/ 9 w 19"/>
                  <a:gd name="T7" fmla="*/ 18 h 18"/>
                  <a:gd name="T8" fmla="*/ 6 w 19"/>
                  <a:gd name="T9" fmla="*/ 11 h 18"/>
                  <a:gd name="T10" fmla="*/ 1 w 19"/>
                  <a:gd name="T11" fmla="*/ 16 h 18"/>
                  <a:gd name="T12" fmla="*/ 2 w 19"/>
                  <a:gd name="T13" fmla="*/ 6 h 18"/>
                  <a:gd name="T14" fmla="*/ 16 w 19"/>
                  <a:gd name="T15" fmla="*/ 1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8">
                    <a:moveTo>
                      <a:pt x="16" y="1"/>
                    </a:moveTo>
                    <a:cubicBezTo>
                      <a:pt x="16" y="1"/>
                      <a:pt x="17" y="1"/>
                      <a:pt x="17" y="2"/>
                    </a:cubicBezTo>
                    <a:cubicBezTo>
                      <a:pt x="18" y="2"/>
                      <a:pt x="19" y="3"/>
                      <a:pt x="19" y="4"/>
                    </a:cubicBezTo>
                    <a:cubicBezTo>
                      <a:pt x="18" y="6"/>
                      <a:pt x="10" y="17"/>
                      <a:pt x="9" y="18"/>
                    </a:cubicBezTo>
                    <a:cubicBezTo>
                      <a:pt x="9" y="18"/>
                      <a:pt x="6" y="11"/>
                      <a:pt x="6" y="11"/>
                    </a:cubicBezTo>
                    <a:cubicBezTo>
                      <a:pt x="1" y="16"/>
                      <a:pt x="1" y="16"/>
                      <a:pt x="1" y="16"/>
                    </a:cubicBezTo>
                    <a:cubicBezTo>
                      <a:pt x="1" y="16"/>
                      <a:pt x="0" y="10"/>
                      <a:pt x="2" y="6"/>
                    </a:cubicBezTo>
                    <a:cubicBezTo>
                      <a:pt x="4" y="2"/>
                      <a:pt x="10" y="0"/>
                      <a:pt x="16" y="1"/>
                    </a:cubicBezTo>
                    <a:close/>
                  </a:path>
                </a:pathLst>
              </a:custGeom>
              <a:solidFill>
                <a:srgbClr val="CDDB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4" name="Freeform 334"/>
              <p:cNvSpPr/>
              <p:nvPr/>
            </p:nvSpPr>
            <p:spPr bwMode="auto">
              <a:xfrm>
                <a:off x="4918" y="2286"/>
                <a:ext cx="49" cy="49"/>
              </a:xfrm>
              <a:custGeom>
                <a:avLst/>
                <a:gdLst>
                  <a:gd name="T0" fmla="*/ 12 w 13"/>
                  <a:gd name="T1" fmla="*/ 5 h 13"/>
                  <a:gd name="T2" fmla="*/ 4 w 13"/>
                  <a:gd name="T3" fmla="*/ 13 h 13"/>
                  <a:gd name="T4" fmla="*/ 1 w 13"/>
                  <a:gd name="T5" fmla="*/ 9 h 13"/>
                  <a:gd name="T6" fmla="*/ 12 w 13"/>
                  <a:gd name="T7" fmla="*/ 5 h 13"/>
                </a:gdLst>
                <a:ahLst/>
                <a:cxnLst>
                  <a:cxn ang="0">
                    <a:pos x="T0" y="T1"/>
                  </a:cxn>
                  <a:cxn ang="0">
                    <a:pos x="T2" y="T3"/>
                  </a:cxn>
                  <a:cxn ang="0">
                    <a:pos x="T4" y="T5"/>
                  </a:cxn>
                  <a:cxn ang="0">
                    <a:pos x="T6" y="T7"/>
                  </a:cxn>
                </a:cxnLst>
                <a:rect l="0" t="0" r="r" b="b"/>
                <a:pathLst>
                  <a:path w="13" h="13">
                    <a:moveTo>
                      <a:pt x="12" y="5"/>
                    </a:moveTo>
                    <a:cubicBezTo>
                      <a:pt x="12" y="5"/>
                      <a:pt x="10" y="12"/>
                      <a:pt x="4" y="13"/>
                    </a:cubicBezTo>
                    <a:cubicBezTo>
                      <a:pt x="4" y="13"/>
                      <a:pt x="0" y="13"/>
                      <a:pt x="1" y="9"/>
                    </a:cubicBezTo>
                    <a:cubicBezTo>
                      <a:pt x="2" y="5"/>
                      <a:pt x="13" y="0"/>
                      <a:pt x="12" y="5"/>
                    </a:cubicBezTo>
                    <a:close/>
                  </a:path>
                </a:pathLst>
              </a:custGeom>
              <a:solidFill>
                <a:srgbClr val="EDAB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5" name="Freeform 335"/>
              <p:cNvSpPr/>
              <p:nvPr/>
            </p:nvSpPr>
            <p:spPr bwMode="auto">
              <a:xfrm>
                <a:off x="4880" y="2238"/>
                <a:ext cx="83" cy="94"/>
              </a:xfrm>
              <a:custGeom>
                <a:avLst/>
                <a:gdLst>
                  <a:gd name="T0" fmla="*/ 0 w 22"/>
                  <a:gd name="T1" fmla="*/ 6 h 25"/>
                  <a:gd name="T2" fmla="*/ 3 w 22"/>
                  <a:gd name="T3" fmla="*/ 16 h 25"/>
                  <a:gd name="T4" fmla="*/ 7 w 22"/>
                  <a:gd name="T5" fmla="*/ 21 h 25"/>
                  <a:gd name="T6" fmla="*/ 18 w 22"/>
                  <a:gd name="T7" fmla="*/ 22 h 25"/>
                  <a:gd name="T8" fmla="*/ 21 w 22"/>
                  <a:gd name="T9" fmla="*/ 13 h 25"/>
                  <a:gd name="T10" fmla="*/ 16 w 22"/>
                  <a:gd name="T11" fmla="*/ 4 h 25"/>
                  <a:gd name="T12" fmla="*/ 4 w 22"/>
                  <a:gd name="T13" fmla="*/ 1 h 25"/>
                  <a:gd name="T14" fmla="*/ 0 w 22"/>
                  <a:gd name="T15" fmla="*/ 6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5">
                    <a:moveTo>
                      <a:pt x="0" y="6"/>
                    </a:moveTo>
                    <a:cubicBezTo>
                      <a:pt x="3" y="16"/>
                      <a:pt x="3" y="16"/>
                      <a:pt x="3" y="16"/>
                    </a:cubicBezTo>
                    <a:cubicBezTo>
                      <a:pt x="3" y="16"/>
                      <a:pt x="4" y="19"/>
                      <a:pt x="7" y="21"/>
                    </a:cubicBezTo>
                    <a:cubicBezTo>
                      <a:pt x="10" y="23"/>
                      <a:pt x="13" y="25"/>
                      <a:pt x="18" y="22"/>
                    </a:cubicBezTo>
                    <a:cubicBezTo>
                      <a:pt x="18" y="22"/>
                      <a:pt x="22" y="18"/>
                      <a:pt x="21" y="13"/>
                    </a:cubicBezTo>
                    <a:cubicBezTo>
                      <a:pt x="21" y="8"/>
                      <a:pt x="17" y="4"/>
                      <a:pt x="16" y="4"/>
                    </a:cubicBezTo>
                    <a:cubicBezTo>
                      <a:pt x="15" y="3"/>
                      <a:pt x="7" y="0"/>
                      <a:pt x="4" y="1"/>
                    </a:cubicBezTo>
                    <a:cubicBezTo>
                      <a:pt x="1" y="3"/>
                      <a:pt x="0" y="6"/>
                      <a:pt x="0" y="6"/>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6" name="Freeform 336"/>
              <p:cNvSpPr/>
              <p:nvPr/>
            </p:nvSpPr>
            <p:spPr bwMode="auto">
              <a:xfrm>
                <a:off x="4877" y="2215"/>
                <a:ext cx="101" cy="105"/>
              </a:xfrm>
              <a:custGeom>
                <a:avLst/>
                <a:gdLst>
                  <a:gd name="T0" fmla="*/ 17 w 27"/>
                  <a:gd name="T1" fmla="*/ 19 h 28"/>
                  <a:gd name="T2" fmla="*/ 20 w 27"/>
                  <a:gd name="T3" fmla="*/ 17 h 28"/>
                  <a:gd name="T4" fmla="*/ 19 w 27"/>
                  <a:gd name="T5" fmla="*/ 23 h 28"/>
                  <a:gd name="T6" fmla="*/ 20 w 27"/>
                  <a:gd name="T7" fmla="*/ 27 h 28"/>
                  <a:gd name="T8" fmla="*/ 23 w 27"/>
                  <a:gd name="T9" fmla="*/ 25 h 28"/>
                  <a:gd name="T10" fmla="*/ 26 w 27"/>
                  <a:gd name="T11" fmla="*/ 14 h 28"/>
                  <a:gd name="T12" fmla="*/ 20 w 27"/>
                  <a:gd name="T13" fmla="*/ 2 h 28"/>
                  <a:gd name="T14" fmla="*/ 3 w 27"/>
                  <a:gd name="T15" fmla="*/ 6 h 28"/>
                  <a:gd name="T16" fmla="*/ 3 w 27"/>
                  <a:gd name="T17" fmla="*/ 17 h 28"/>
                  <a:gd name="T18" fmla="*/ 4 w 27"/>
                  <a:gd name="T19" fmla="*/ 13 h 28"/>
                  <a:gd name="T20" fmla="*/ 4 w 27"/>
                  <a:gd name="T21" fmla="*/ 12 h 28"/>
                  <a:gd name="T22" fmla="*/ 16 w 27"/>
                  <a:gd name="T23" fmla="*/ 16 h 28"/>
                  <a:gd name="T24" fmla="*/ 17 w 27"/>
                  <a:gd name="T25"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8">
                    <a:moveTo>
                      <a:pt x="17" y="19"/>
                    </a:moveTo>
                    <a:cubicBezTo>
                      <a:pt x="17" y="19"/>
                      <a:pt x="18" y="16"/>
                      <a:pt x="20" y="17"/>
                    </a:cubicBezTo>
                    <a:cubicBezTo>
                      <a:pt x="21" y="18"/>
                      <a:pt x="22" y="23"/>
                      <a:pt x="19" y="23"/>
                    </a:cubicBezTo>
                    <a:cubicBezTo>
                      <a:pt x="19" y="23"/>
                      <a:pt x="19" y="24"/>
                      <a:pt x="20" y="27"/>
                    </a:cubicBezTo>
                    <a:cubicBezTo>
                      <a:pt x="20" y="27"/>
                      <a:pt x="20" y="28"/>
                      <a:pt x="23" y="25"/>
                    </a:cubicBezTo>
                    <a:cubicBezTo>
                      <a:pt x="27" y="22"/>
                      <a:pt x="27" y="19"/>
                      <a:pt x="26" y="14"/>
                    </a:cubicBezTo>
                    <a:cubicBezTo>
                      <a:pt x="25" y="8"/>
                      <a:pt x="25" y="5"/>
                      <a:pt x="20" y="2"/>
                    </a:cubicBezTo>
                    <a:cubicBezTo>
                      <a:pt x="14" y="0"/>
                      <a:pt x="7" y="1"/>
                      <a:pt x="3" y="6"/>
                    </a:cubicBezTo>
                    <a:cubicBezTo>
                      <a:pt x="0" y="10"/>
                      <a:pt x="1" y="14"/>
                      <a:pt x="3" y="17"/>
                    </a:cubicBezTo>
                    <a:cubicBezTo>
                      <a:pt x="3" y="17"/>
                      <a:pt x="2" y="14"/>
                      <a:pt x="4" y="13"/>
                    </a:cubicBezTo>
                    <a:cubicBezTo>
                      <a:pt x="5" y="12"/>
                      <a:pt x="4" y="12"/>
                      <a:pt x="4" y="12"/>
                    </a:cubicBezTo>
                    <a:cubicBezTo>
                      <a:pt x="4" y="12"/>
                      <a:pt x="11" y="16"/>
                      <a:pt x="16" y="16"/>
                    </a:cubicBezTo>
                    <a:cubicBezTo>
                      <a:pt x="16" y="16"/>
                      <a:pt x="16" y="17"/>
                      <a:pt x="17" y="19"/>
                    </a:cubicBezTo>
                    <a:close/>
                  </a:path>
                </a:pathLst>
              </a:custGeom>
              <a:solidFill>
                <a:srgbClr val="443C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7" name="Freeform 337"/>
              <p:cNvSpPr/>
              <p:nvPr/>
            </p:nvSpPr>
            <p:spPr bwMode="auto">
              <a:xfrm>
                <a:off x="4767" y="2467"/>
                <a:ext cx="64" cy="45"/>
              </a:xfrm>
              <a:custGeom>
                <a:avLst/>
                <a:gdLst>
                  <a:gd name="T0" fmla="*/ 12 w 17"/>
                  <a:gd name="T1" fmla="*/ 0 h 12"/>
                  <a:gd name="T2" fmla="*/ 7 w 17"/>
                  <a:gd name="T3" fmla="*/ 1 h 12"/>
                  <a:gd name="T4" fmla="*/ 5 w 17"/>
                  <a:gd name="T5" fmla="*/ 3 h 12"/>
                  <a:gd name="T6" fmla="*/ 7 w 17"/>
                  <a:gd name="T7" fmla="*/ 5 h 12"/>
                  <a:gd name="T8" fmla="*/ 3 w 17"/>
                  <a:gd name="T9" fmla="*/ 9 h 12"/>
                  <a:gd name="T10" fmla="*/ 12 w 17"/>
                  <a:gd name="T11" fmla="*/ 9 h 12"/>
                  <a:gd name="T12" fmla="*/ 17 w 17"/>
                  <a:gd name="T13" fmla="*/ 1 h 12"/>
                  <a:gd name="T14" fmla="*/ 12 w 17"/>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2" y="0"/>
                    </a:moveTo>
                    <a:cubicBezTo>
                      <a:pt x="12" y="0"/>
                      <a:pt x="10" y="0"/>
                      <a:pt x="7" y="1"/>
                    </a:cubicBezTo>
                    <a:cubicBezTo>
                      <a:pt x="4" y="2"/>
                      <a:pt x="2" y="3"/>
                      <a:pt x="5" y="3"/>
                    </a:cubicBezTo>
                    <a:cubicBezTo>
                      <a:pt x="5" y="3"/>
                      <a:pt x="9" y="2"/>
                      <a:pt x="7" y="5"/>
                    </a:cubicBezTo>
                    <a:cubicBezTo>
                      <a:pt x="5" y="8"/>
                      <a:pt x="0" y="7"/>
                      <a:pt x="3" y="9"/>
                    </a:cubicBezTo>
                    <a:cubicBezTo>
                      <a:pt x="5" y="11"/>
                      <a:pt x="7" y="12"/>
                      <a:pt x="12" y="9"/>
                    </a:cubicBezTo>
                    <a:cubicBezTo>
                      <a:pt x="16" y="6"/>
                      <a:pt x="17" y="1"/>
                      <a:pt x="17" y="1"/>
                    </a:cubicBezTo>
                    <a:lnTo>
                      <a:pt x="12" y="0"/>
                    </a:ln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8" name="Freeform 338"/>
              <p:cNvSpPr/>
              <p:nvPr/>
            </p:nvSpPr>
            <p:spPr bwMode="auto">
              <a:xfrm>
                <a:off x="4918" y="2335"/>
                <a:ext cx="19" cy="23"/>
              </a:xfrm>
              <a:custGeom>
                <a:avLst/>
                <a:gdLst>
                  <a:gd name="T0" fmla="*/ 11 w 19"/>
                  <a:gd name="T1" fmla="*/ 0 h 23"/>
                  <a:gd name="T2" fmla="*/ 19 w 19"/>
                  <a:gd name="T3" fmla="*/ 15 h 23"/>
                  <a:gd name="T4" fmla="*/ 15 w 19"/>
                  <a:gd name="T5" fmla="*/ 23 h 23"/>
                  <a:gd name="T6" fmla="*/ 4 w 19"/>
                  <a:gd name="T7" fmla="*/ 19 h 23"/>
                  <a:gd name="T8" fmla="*/ 0 w 19"/>
                  <a:gd name="T9" fmla="*/ 12 h 23"/>
                  <a:gd name="T10" fmla="*/ 11 w 19"/>
                  <a:gd name="T11" fmla="*/ 0 h 23"/>
                </a:gdLst>
                <a:ahLst/>
                <a:cxnLst>
                  <a:cxn ang="0">
                    <a:pos x="T0" y="T1"/>
                  </a:cxn>
                  <a:cxn ang="0">
                    <a:pos x="T2" y="T3"/>
                  </a:cxn>
                  <a:cxn ang="0">
                    <a:pos x="T4" y="T5"/>
                  </a:cxn>
                  <a:cxn ang="0">
                    <a:pos x="T6" y="T7"/>
                  </a:cxn>
                  <a:cxn ang="0">
                    <a:pos x="T8" y="T9"/>
                  </a:cxn>
                  <a:cxn ang="0">
                    <a:pos x="T10" y="T11"/>
                  </a:cxn>
                </a:cxnLst>
                <a:rect l="0" t="0" r="r" b="b"/>
                <a:pathLst>
                  <a:path w="19" h="23">
                    <a:moveTo>
                      <a:pt x="11" y="0"/>
                    </a:moveTo>
                    <a:lnTo>
                      <a:pt x="19" y="15"/>
                    </a:lnTo>
                    <a:lnTo>
                      <a:pt x="15" y="23"/>
                    </a:lnTo>
                    <a:lnTo>
                      <a:pt x="4" y="19"/>
                    </a:lnTo>
                    <a:lnTo>
                      <a:pt x="0" y="12"/>
                    </a:lnTo>
                    <a:lnTo>
                      <a:pt x="11" y="0"/>
                    </a:lnTo>
                    <a:close/>
                  </a:path>
                </a:pathLst>
              </a:custGeom>
              <a:solidFill>
                <a:srgbClr val="C64F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9" name="Freeform 339"/>
              <p:cNvSpPr/>
              <p:nvPr/>
            </p:nvSpPr>
            <p:spPr bwMode="auto">
              <a:xfrm>
                <a:off x="4922" y="2354"/>
                <a:ext cx="30" cy="102"/>
              </a:xfrm>
              <a:custGeom>
                <a:avLst/>
                <a:gdLst>
                  <a:gd name="T0" fmla="*/ 3 w 8"/>
                  <a:gd name="T1" fmla="*/ 1 h 27"/>
                  <a:gd name="T2" fmla="*/ 8 w 8"/>
                  <a:gd name="T3" fmla="*/ 24 h 27"/>
                  <a:gd name="T4" fmla="*/ 5 w 8"/>
                  <a:gd name="T5" fmla="*/ 27 h 27"/>
                  <a:gd name="T6" fmla="*/ 2 w 8"/>
                  <a:gd name="T7" fmla="*/ 24 h 27"/>
                  <a:gd name="T8" fmla="*/ 0 w 8"/>
                  <a:gd name="T9" fmla="*/ 0 h 27"/>
                  <a:gd name="T10" fmla="*/ 3 w 8"/>
                  <a:gd name="T11" fmla="*/ 1 h 27"/>
                </a:gdLst>
                <a:ahLst/>
                <a:cxnLst>
                  <a:cxn ang="0">
                    <a:pos x="T0" y="T1"/>
                  </a:cxn>
                  <a:cxn ang="0">
                    <a:pos x="T2" y="T3"/>
                  </a:cxn>
                  <a:cxn ang="0">
                    <a:pos x="T4" y="T5"/>
                  </a:cxn>
                  <a:cxn ang="0">
                    <a:pos x="T6" y="T7"/>
                  </a:cxn>
                  <a:cxn ang="0">
                    <a:pos x="T8" y="T9"/>
                  </a:cxn>
                  <a:cxn ang="0">
                    <a:pos x="T10" y="T11"/>
                  </a:cxn>
                </a:cxnLst>
                <a:rect l="0" t="0" r="r" b="b"/>
                <a:pathLst>
                  <a:path w="8" h="27">
                    <a:moveTo>
                      <a:pt x="3" y="1"/>
                    </a:moveTo>
                    <a:cubicBezTo>
                      <a:pt x="8" y="24"/>
                      <a:pt x="8" y="24"/>
                      <a:pt x="8" y="24"/>
                    </a:cubicBezTo>
                    <a:cubicBezTo>
                      <a:pt x="5" y="27"/>
                      <a:pt x="5" y="27"/>
                      <a:pt x="5" y="27"/>
                    </a:cubicBezTo>
                    <a:cubicBezTo>
                      <a:pt x="5" y="27"/>
                      <a:pt x="2" y="24"/>
                      <a:pt x="2" y="24"/>
                    </a:cubicBezTo>
                    <a:cubicBezTo>
                      <a:pt x="2" y="24"/>
                      <a:pt x="0" y="0"/>
                      <a:pt x="0" y="0"/>
                    </a:cubicBezTo>
                    <a:lnTo>
                      <a:pt x="3" y="1"/>
                    </a:lnTo>
                    <a:close/>
                  </a:path>
                </a:pathLst>
              </a:custGeom>
              <a:solidFill>
                <a:srgbClr val="D362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0" name="Freeform 340"/>
              <p:cNvSpPr/>
              <p:nvPr/>
            </p:nvSpPr>
            <p:spPr bwMode="auto">
              <a:xfrm>
                <a:off x="4956" y="2064"/>
                <a:ext cx="41" cy="61"/>
              </a:xfrm>
              <a:custGeom>
                <a:avLst/>
                <a:gdLst>
                  <a:gd name="T0" fmla="*/ 7 w 11"/>
                  <a:gd name="T1" fmla="*/ 14 h 16"/>
                  <a:gd name="T2" fmla="*/ 10 w 11"/>
                  <a:gd name="T3" fmla="*/ 9 h 16"/>
                  <a:gd name="T4" fmla="*/ 11 w 11"/>
                  <a:gd name="T5" fmla="*/ 5 h 16"/>
                  <a:gd name="T6" fmla="*/ 8 w 11"/>
                  <a:gd name="T7" fmla="*/ 0 h 16"/>
                  <a:gd name="T8" fmla="*/ 6 w 11"/>
                  <a:gd name="T9" fmla="*/ 3 h 16"/>
                  <a:gd name="T10" fmla="*/ 5 w 11"/>
                  <a:gd name="T11" fmla="*/ 7 h 16"/>
                  <a:gd name="T12" fmla="*/ 1 w 11"/>
                  <a:gd name="T13" fmla="*/ 12 h 16"/>
                  <a:gd name="T14" fmla="*/ 7 w 11"/>
                  <a:gd name="T15" fmla="*/ 14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6">
                    <a:moveTo>
                      <a:pt x="7" y="14"/>
                    </a:moveTo>
                    <a:cubicBezTo>
                      <a:pt x="10" y="9"/>
                      <a:pt x="10" y="9"/>
                      <a:pt x="10" y="9"/>
                    </a:cubicBezTo>
                    <a:cubicBezTo>
                      <a:pt x="10" y="9"/>
                      <a:pt x="11" y="6"/>
                      <a:pt x="11" y="5"/>
                    </a:cubicBezTo>
                    <a:cubicBezTo>
                      <a:pt x="10" y="3"/>
                      <a:pt x="10" y="0"/>
                      <a:pt x="8" y="0"/>
                    </a:cubicBezTo>
                    <a:cubicBezTo>
                      <a:pt x="7" y="1"/>
                      <a:pt x="5" y="1"/>
                      <a:pt x="6" y="3"/>
                    </a:cubicBezTo>
                    <a:cubicBezTo>
                      <a:pt x="6" y="5"/>
                      <a:pt x="6" y="6"/>
                      <a:pt x="5" y="7"/>
                    </a:cubicBezTo>
                    <a:cubicBezTo>
                      <a:pt x="4" y="8"/>
                      <a:pt x="2" y="8"/>
                      <a:pt x="1" y="12"/>
                    </a:cubicBezTo>
                    <a:cubicBezTo>
                      <a:pt x="0" y="16"/>
                      <a:pt x="4" y="14"/>
                      <a:pt x="7" y="14"/>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1" name="Freeform 341"/>
              <p:cNvSpPr/>
              <p:nvPr/>
            </p:nvSpPr>
            <p:spPr bwMode="auto">
              <a:xfrm>
                <a:off x="4959" y="2113"/>
                <a:ext cx="53" cy="207"/>
              </a:xfrm>
              <a:custGeom>
                <a:avLst/>
                <a:gdLst>
                  <a:gd name="T0" fmla="*/ 14 w 14"/>
                  <a:gd name="T1" fmla="*/ 51 h 55"/>
                  <a:gd name="T2" fmla="*/ 10 w 14"/>
                  <a:gd name="T3" fmla="*/ 55 h 55"/>
                  <a:gd name="T4" fmla="*/ 5 w 14"/>
                  <a:gd name="T5" fmla="*/ 47 h 55"/>
                  <a:gd name="T6" fmla="*/ 4 w 14"/>
                  <a:gd name="T7" fmla="*/ 30 h 55"/>
                  <a:gd name="T8" fmla="*/ 0 w 14"/>
                  <a:gd name="T9" fmla="*/ 0 h 55"/>
                  <a:gd name="T10" fmla="*/ 6 w 14"/>
                  <a:gd name="T11" fmla="*/ 0 h 55"/>
                  <a:gd name="T12" fmla="*/ 10 w 14"/>
                  <a:gd name="T13" fmla="*/ 16 h 55"/>
                  <a:gd name="T14" fmla="*/ 13 w 14"/>
                  <a:gd name="T15" fmla="*/ 29 h 55"/>
                  <a:gd name="T16" fmla="*/ 14 w 14"/>
                  <a:gd name="T1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5">
                    <a:moveTo>
                      <a:pt x="14" y="51"/>
                    </a:moveTo>
                    <a:cubicBezTo>
                      <a:pt x="14" y="51"/>
                      <a:pt x="13" y="55"/>
                      <a:pt x="10" y="55"/>
                    </a:cubicBezTo>
                    <a:cubicBezTo>
                      <a:pt x="7" y="54"/>
                      <a:pt x="5" y="51"/>
                      <a:pt x="5" y="47"/>
                    </a:cubicBezTo>
                    <a:cubicBezTo>
                      <a:pt x="5" y="43"/>
                      <a:pt x="4" y="30"/>
                      <a:pt x="4" y="30"/>
                    </a:cubicBezTo>
                    <a:cubicBezTo>
                      <a:pt x="0" y="0"/>
                      <a:pt x="0" y="0"/>
                      <a:pt x="0" y="0"/>
                    </a:cubicBezTo>
                    <a:cubicBezTo>
                      <a:pt x="0" y="0"/>
                      <a:pt x="4" y="1"/>
                      <a:pt x="6" y="0"/>
                    </a:cubicBezTo>
                    <a:cubicBezTo>
                      <a:pt x="6" y="0"/>
                      <a:pt x="8" y="8"/>
                      <a:pt x="10" y="16"/>
                    </a:cubicBezTo>
                    <a:cubicBezTo>
                      <a:pt x="11" y="22"/>
                      <a:pt x="12" y="27"/>
                      <a:pt x="13" y="29"/>
                    </a:cubicBezTo>
                    <a:cubicBezTo>
                      <a:pt x="13" y="31"/>
                      <a:pt x="14" y="51"/>
                      <a:pt x="14"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2" name="Freeform 342"/>
              <p:cNvSpPr/>
              <p:nvPr/>
            </p:nvSpPr>
            <p:spPr bwMode="auto">
              <a:xfrm>
                <a:off x="5215" y="1594"/>
                <a:ext cx="64" cy="53"/>
              </a:xfrm>
              <a:custGeom>
                <a:avLst/>
                <a:gdLst>
                  <a:gd name="T0" fmla="*/ 7 w 17"/>
                  <a:gd name="T1" fmla="*/ 0 h 14"/>
                  <a:gd name="T2" fmla="*/ 14 w 17"/>
                  <a:gd name="T3" fmla="*/ 6 h 14"/>
                  <a:gd name="T4" fmla="*/ 15 w 17"/>
                  <a:gd name="T5" fmla="*/ 12 h 14"/>
                  <a:gd name="T6" fmla="*/ 6 w 17"/>
                  <a:gd name="T7" fmla="*/ 11 h 14"/>
                  <a:gd name="T8" fmla="*/ 1 w 17"/>
                  <a:gd name="T9" fmla="*/ 4 h 14"/>
                  <a:gd name="T10" fmla="*/ 7 w 17"/>
                  <a:gd name="T11" fmla="*/ 0 h 14"/>
                </a:gdLst>
                <a:ahLst/>
                <a:cxnLst>
                  <a:cxn ang="0">
                    <a:pos x="T0" y="T1"/>
                  </a:cxn>
                  <a:cxn ang="0">
                    <a:pos x="T2" y="T3"/>
                  </a:cxn>
                  <a:cxn ang="0">
                    <a:pos x="T4" y="T5"/>
                  </a:cxn>
                  <a:cxn ang="0">
                    <a:pos x="T6" y="T7"/>
                  </a:cxn>
                  <a:cxn ang="0">
                    <a:pos x="T8" y="T9"/>
                  </a:cxn>
                  <a:cxn ang="0">
                    <a:pos x="T10" y="T11"/>
                  </a:cxn>
                </a:cxnLst>
                <a:rect l="0" t="0" r="r" b="b"/>
                <a:pathLst>
                  <a:path w="17" h="14">
                    <a:moveTo>
                      <a:pt x="7" y="0"/>
                    </a:moveTo>
                    <a:cubicBezTo>
                      <a:pt x="7" y="0"/>
                      <a:pt x="12" y="4"/>
                      <a:pt x="14" y="6"/>
                    </a:cubicBezTo>
                    <a:cubicBezTo>
                      <a:pt x="15" y="7"/>
                      <a:pt x="17" y="10"/>
                      <a:pt x="15" y="12"/>
                    </a:cubicBezTo>
                    <a:cubicBezTo>
                      <a:pt x="13" y="14"/>
                      <a:pt x="12" y="14"/>
                      <a:pt x="6" y="11"/>
                    </a:cubicBezTo>
                    <a:cubicBezTo>
                      <a:pt x="0" y="9"/>
                      <a:pt x="1" y="7"/>
                      <a:pt x="1" y="4"/>
                    </a:cubicBezTo>
                    <a:cubicBezTo>
                      <a:pt x="1" y="1"/>
                      <a:pt x="7" y="0"/>
                      <a:pt x="7" y="0"/>
                    </a:cubicBezTo>
                    <a:close/>
                  </a:path>
                </a:pathLst>
              </a:custGeom>
              <a:solidFill>
                <a:srgbClr val="3434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3" name="Freeform 343"/>
              <p:cNvSpPr/>
              <p:nvPr/>
            </p:nvSpPr>
            <p:spPr bwMode="auto">
              <a:xfrm>
                <a:off x="5170" y="1628"/>
                <a:ext cx="64" cy="60"/>
              </a:xfrm>
              <a:custGeom>
                <a:avLst/>
                <a:gdLst>
                  <a:gd name="T0" fmla="*/ 10 w 17"/>
                  <a:gd name="T1" fmla="*/ 1 h 16"/>
                  <a:gd name="T2" fmla="*/ 15 w 17"/>
                  <a:gd name="T3" fmla="*/ 9 h 16"/>
                  <a:gd name="T4" fmla="*/ 14 w 17"/>
                  <a:gd name="T5" fmla="*/ 15 h 16"/>
                  <a:gd name="T6" fmla="*/ 5 w 17"/>
                  <a:gd name="T7" fmla="*/ 11 h 16"/>
                  <a:gd name="T8" fmla="*/ 2 w 17"/>
                  <a:gd name="T9" fmla="*/ 3 h 16"/>
                  <a:gd name="T10" fmla="*/ 10 w 17"/>
                  <a:gd name="T11" fmla="*/ 1 h 16"/>
                </a:gdLst>
                <a:ahLst/>
                <a:cxnLst>
                  <a:cxn ang="0">
                    <a:pos x="T0" y="T1"/>
                  </a:cxn>
                  <a:cxn ang="0">
                    <a:pos x="T2" y="T3"/>
                  </a:cxn>
                  <a:cxn ang="0">
                    <a:pos x="T4" y="T5"/>
                  </a:cxn>
                  <a:cxn ang="0">
                    <a:pos x="T6" y="T7"/>
                  </a:cxn>
                  <a:cxn ang="0">
                    <a:pos x="T8" y="T9"/>
                  </a:cxn>
                  <a:cxn ang="0">
                    <a:pos x="T10" y="T11"/>
                  </a:cxn>
                </a:cxnLst>
                <a:rect l="0" t="0" r="r" b="b"/>
                <a:pathLst>
                  <a:path w="17" h="16">
                    <a:moveTo>
                      <a:pt x="10" y="1"/>
                    </a:moveTo>
                    <a:cubicBezTo>
                      <a:pt x="10" y="1"/>
                      <a:pt x="14" y="7"/>
                      <a:pt x="15" y="9"/>
                    </a:cubicBezTo>
                    <a:cubicBezTo>
                      <a:pt x="16" y="11"/>
                      <a:pt x="17" y="14"/>
                      <a:pt x="14" y="15"/>
                    </a:cubicBezTo>
                    <a:cubicBezTo>
                      <a:pt x="11" y="16"/>
                      <a:pt x="10" y="16"/>
                      <a:pt x="5" y="11"/>
                    </a:cubicBezTo>
                    <a:cubicBezTo>
                      <a:pt x="0" y="7"/>
                      <a:pt x="1" y="5"/>
                      <a:pt x="2" y="3"/>
                    </a:cubicBezTo>
                    <a:cubicBezTo>
                      <a:pt x="4" y="0"/>
                      <a:pt x="10" y="1"/>
                      <a:pt x="10" y="1"/>
                    </a:cubicBezTo>
                    <a:close/>
                  </a:path>
                </a:pathLst>
              </a:custGeom>
              <a:solidFill>
                <a:srgbClr val="3434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4" name="Freeform 344"/>
              <p:cNvSpPr/>
              <p:nvPr/>
            </p:nvSpPr>
            <p:spPr bwMode="auto">
              <a:xfrm>
                <a:off x="5129" y="1432"/>
                <a:ext cx="147" cy="184"/>
              </a:xfrm>
              <a:custGeom>
                <a:avLst/>
                <a:gdLst>
                  <a:gd name="T0" fmla="*/ 14 w 39"/>
                  <a:gd name="T1" fmla="*/ 0 h 49"/>
                  <a:gd name="T2" fmla="*/ 31 w 39"/>
                  <a:gd name="T3" fmla="*/ 8 h 49"/>
                  <a:gd name="T4" fmla="*/ 38 w 39"/>
                  <a:gd name="T5" fmla="*/ 17 h 49"/>
                  <a:gd name="T6" fmla="*/ 34 w 39"/>
                  <a:gd name="T7" fmla="*/ 44 h 49"/>
                  <a:gd name="T8" fmla="*/ 27 w 39"/>
                  <a:gd name="T9" fmla="*/ 49 h 49"/>
                  <a:gd name="T10" fmla="*/ 24 w 39"/>
                  <a:gd name="T11" fmla="*/ 45 h 49"/>
                  <a:gd name="T12" fmla="*/ 26 w 39"/>
                  <a:gd name="T13" fmla="*/ 22 h 49"/>
                  <a:gd name="T14" fmla="*/ 9 w 39"/>
                  <a:gd name="T15" fmla="*/ 14 h 49"/>
                  <a:gd name="T16" fmla="*/ 0 w 39"/>
                  <a:gd name="T17" fmla="*/ 7 h 49"/>
                  <a:gd name="T18" fmla="*/ 14 w 39"/>
                  <a:gd name="T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49">
                    <a:moveTo>
                      <a:pt x="14" y="0"/>
                    </a:moveTo>
                    <a:cubicBezTo>
                      <a:pt x="31" y="8"/>
                      <a:pt x="31" y="8"/>
                      <a:pt x="31" y="8"/>
                    </a:cubicBezTo>
                    <a:cubicBezTo>
                      <a:pt x="31" y="8"/>
                      <a:pt x="37" y="11"/>
                      <a:pt x="38" y="17"/>
                    </a:cubicBezTo>
                    <a:cubicBezTo>
                      <a:pt x="39" y="22"/>
                      <a:pt x="34" y="44"/>
                      <a:pt x="34" y="44"/>
                    </a:cubicBezTo>
                    <a:cubicBezTo>
                      <a:pt x="34" y="44"/>
                      <a:pt x="33" y="49"/>
                      <a:pt x="27" y="49"/>
                    </a:cubicBezTo>
                    <a:cubicBezTo>
                      <a:pt x="25" y="48"/>
                      <a:pt x="24" y="48"/>
                      <a:pt x="24" y="45"/>
                    </a:cubicBezTo>
                    <a:cubicBezTo>
                      <a:pt x="24" y="42"/>
                      <a:pt x="26" y="22"/>
                      <a:pt x="26" y="22"/>
                    </a:cubicBezTo>
                    <a:cubicBezTo>
                      <a:pt x="9" y="14"/>
                      <a:pt x="9" y="14"/>
                      <a:pt x="9" y="14"/>
                    </a:cubicBezTo>
                    <a:cubicBezTo>
                      <a:pt x="0" y="7"/>
                      <a:pt x="0" y="7"/>
                      <a:pt x="0" y="7"/>
                    </a:cubicBezTo>
                    <a:lnTo>
                      <a:pt x="14" y="0"/>
                    </a:lnTo>
                    <a:close/>
                  </a:path>
                </a:pathLst>
              </a:custGeom>
              <a:solidFill>
                <a:srgbClr val="6648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5" name="Freeform 345"/>
              <p:cNvSpPr/>
              <p:nvPr/>
            </p:nvSpPr>
            <p:spPr bwMode="auto">
              <a:xfrm>
                <a:off x="5076" y="1428"/>
                <a:ext cx="139" cy="230"/>
              </a:xfrm>
              <a:custGeom>
                <a:avLst/>
                <a:gdLst>
                  <a:gd name="T0" fmla="*/ 3 w 37"/>
                  <a:gd name="T1" fmla="*/ 0 h 61"/>
                  <a:gd name="T2" fmla="*/ 1 w 37"/>
                  <a:gd name="T3" fmla="*/ 11 h 61"/>
                  <a:gd name="T4" fmla="*/ 10 w 37"/>
                  <a:gd name="T5" fmla="*/ 22 h 61"/>
                  <a:gd name="T6" fmla="*/ 21 w 37"/>
                  <a:gd name="T7" fmla="*/ 31 h 61"/>
                  <a:gd name="T8" fmla="*/ 25 w 37"/>
                  <a:gd name="T9" fmla="*/ 57 h 61"/>
                  <a:gd name="T10" fmla="*/ 36 w 37"/>
                  <a:gd name="T11" fmla="*/ 54 h 61"/>
                  <a:gd name="T12" fmla="*/ 37 w 37"/>
                  <a:gd name="T13" fmla="*/ 32 h 61"/>
                  <a:gd name="T14" fmla="*/ 33 w 37"/>
                  <a:gd name="T15" fmla="*/ 21 h 61"/>
                  <a:gd name="T16" fmla="*/ 20 w 37"/>
                  <a:gd name="T17" fmla="*/ 4 h 61"/>
                  <a:gd name="T18" fmla="*/ 3 w 37"/>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61">
                    <a:moveTo>
                      <a:pt x="3" y="0"/>
                    </a:moveTo>
                    <a:cubicBezTo>
                      <a:pt x="3" y="0"/>
                      <a:pt x="0" y="7"/>
                      <a:pt x="1" y="11"/>
                    </a:cubicBezTo>
                    <a:cubicBezTo>
                      <a:pt x="2" y="15"/>
                      <a:pt x="8" y="20"/>
                      <a:pt x="10" y="22"/>
                    </a:cubicBezTo>
                    <a:cubicBezTo>
                      <a:pt x="12" y="23"/>
                      <a:pt x="21" y="31"/>
                      <a:pt x="21" y="31"/>
                    </a:cubicBezTo>
                    <a:cubicBezTo>
                      <a:pt x="25" y="57"/>
                      <a:pt x="25" y="57"/>
                      <a:pt x="25" y="57"/>
                    </a:cubicBezTo>
                    <a:cubicBezTo>
                      <a:pt x="25" y="57"/>
                      <a:pt x="35" y="61"/>
                      <a:pt x="36" y="54"/>
                    </a:cubicBezTo>
                    <a:cubicBezTo>
                      <a:pt x="37" y="49"/>
                      <a:pt x="37" y="38"/>
                      <a:pt x="37" y="32"/>
                    </a:cubicBezTo>
                    <a:cubicBezTo>
                      <a:pt x="37" y="28"/>
                      <a:pt x="37" y="26"/>
                      <a:pt x="33" y="21"/>
                    </a:cubicBezTo>
                    <a:cubicBezTo>
                      <a:pt x="28" y="14"/>
                      <a:pt x="20" y="4"/>
                      <a:pt x="20" y="4"/>
                    </a:cubicBezTo>
                    <a:lnTo>
                      <a:pt x="3" y="0"/>
                    </a:lnTo>
                    <a:close/>
                  </a:path>
                </a:pathLst>
              </a:custGeom>
              <a:solidFill>
                <a:srgbClr val="7258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6" name="Freeform 346"/>
              <p:cNvSpPr/>
              <p:nvPr/>
            </p:nvSpPr>
            <p:spPr bwMode="auto">
              <a:xfrm>
                <a:off x="5185" y="1285"/>
                <a:ext cx="222" cy="57"/>
              </a:xfrm>
              <a:custGeom>
                <a:avLst/>
                <a:gdLst>
                  <a:gd name="T0" fmla="*/ 0 w 59"/>
                  <a:gd name="T1" fmla="*/ 3 h 15"/>
                  <a:gd name="T2" fmla="*/ 5 w 59"/>
                  <a:gd name="T3" fmla="*/ 3 h 15"/>
                  <a:gd name="T4" fmla="*/ 27 w 59"/>
                  <a:gd name="T5" fmla="*/ 4 h 15"/>
                  <a:gd name="T6" fmla="*/ 52 w 59"/>
                  <a:gd name="T7" fmla="*/ 0 h 15"/>
                  <a:gd name="T8" fmla="*/ 56 w 59"/>
                  <a:gd name="T9" fmla="*/ 5 h 15"/>
                  <a:gd name="T10" fmla="*/ 33 w 59"/>
                  <a:gd name="T11" fmla="*/ 13 h 15"/>
                  <a:gd name="T12" fmla="*/ 8 w 59"/>
                  <a:gd name="T13" fmla="*/ 14 h 15"/>
                  <a:gd name="T14" fmla="*/ 9 w 59"/>
                  <a:gd name="T15" fmla="*/ 10 h 15"/>
                  <a:gd name="T16" fmla="*/ 0 w 59"/>
                  <a:gd name="T17"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5">
                    <a:moveTo>
                      <a:pt x="0" y="3"/>
                    </a:moveTo>
                    <a:cubicBezTo>
                      <a:pt x="5" y="3"/>
                      <a:pt x="5" y="3"/>
                      <a:pt x="5" y="3"/>
                    </a:cubicBezTo>
                    <a:cubicBezTo>
                      <a:pt x="27" y="4"/>
                      <a:pt x="27" y="4"/>
                      <a:pt x="27" y="4"/>
                    </a:cubicBezTo>
                    <a:cubicBezTo>
                      <a:pt x="27" y="4"/>
                      <a:pt x="48" y="1"/>
                      <a:pt x="52" y="0"/>
                    </a:cubicBezTo>
                    <a:cubicBezTo>
                      <a:pt x="52" y="0"/>
                      <a:pt x="53" y="5"/>
                      <a:pt x="56" y="5"/>
                    </a:cubicBezTo>
                    <a:cubicBezTo>
                      <a:pt x="59" y="5"/>
                      <a:pt x="39" y="12"/>
                      <a:pt x="33" y="13"/>
                    </a:cubicBezTo>
                    <a:cubicBezTo>
                      <a:pt x="26" y="14"/>
                      <a:pt x="19" y="15"/>
                      <a:pt x="8" y="14"/>
                    </a:cubicBezTo>
                    <a:cubicBezTo>
                      <a:pt x="8" y="14"/>
                      <a:pt x="11" y="14"/>
                      <a:pt x="9" y="10"/>
                    </a:cubicBezTo>
                    <a:cubicBezTo>
                      <a:pt x="5" y="4"/>
                      <a:pt x="0" y="3"/>
                      <a:pt x="0" y="3"/>
                    </a:cubicBezTo>
                    <a:close/>
                  </a:path>
                </a:pathLst>
              </a:custGeom>
              <a:solidFill>
                <a:srgbClr val="3F34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7" name="Freeform 347"/>
              <p:cNvSpPr/>
              <p:nvPr/>
            </p:nvSpPr>
            <p:spPr bwMode="auto">
              <a:xfrm>
                <a:off x="5373" y="1263"/>
                <a:ext cx="64" cy="48"/>
              </a:xfrm>
              <a:custGeom>
                <a:avLst/>
                <a:gdLst>
                  <a:gd name="T0" fmla="*/ 0 w 17"/>
                  <a:gd name="T1" fmla="*/ 8 h 13"/>
                  <a:gd name="T2" fmla="*/ 4 w 17"/>
                  <a:gd name="T3" fmla="*/ 4 h 13"/>
                  <a:gd name="T4" fmla="*/ 16 w 17"/>
                  <a:gd name="T5" fmla="*/ 2 h 13"/>
                  <a:gd name="T6" fmla="*/ 10 w 17"/>
                  <a:gd name="T7" fmla="*/ 5 h 13"/>
                  <a:gd name="T8" fmla="*/ 11 w 17"/>
                  <a:gd name="T9" fmla="*/ 9 h 13"/>
                  <a:gd name="T10" fmla="*/ 5 w 17"/>
                  <a:gd name="T11" fmla="*/ 12 h 13"/>
                  <a:gd name="T12" fmla="*/ 0 w 17"/>
                  <a:gd name="T13" fmla="*/ 8 h 13"/>
                </a:gdLst>
                <a:ahLst/>
                <a:cxnLst>
                  <a:cxn ang="0">
                    <a:pos x="T0" y="T1"/>
                  </a:cxn>
                  <a:cxn ang="0">
                    <a:pos x="T2" y="T3"/>
                  </a:cxn>
                  <a:cxn ang="0">
                    <a:pos x="T4" y="T5"/>
                  </a:cxn>
                  <a:cxn ang="0">
                    <a:pos x="T6" y="T7"/>
                  </a:cxn>
                  <a:cxn ang="0">
                    <a:pos x="T8" y="T9"/>
                  </a:cxn>
                  <a:cxn ang="0">
                    <a:pos x="T10" y="T11"/>
                  </a:cxn>
                  <a:cxn ang="0">
                    <a:pos x="T12" y="T13"/>
                  </a:cxn>
                </a:cxnLst>
                <a:rect l="0" t="0" r="r" b="b"/>
                <a:pathLst>
                  <a:path w="17" h="13">
                    <a:moveTo>
                      <a:pt x="0" y="8"/>
                    </a:moveTo>
                    <a:cubicBezTo>
                      <a:pt x="0" y="8"/>
                      <a:pt x="1" y="5"/>
                      <a:pt x="4" y="4"/>
                    </a:cubicBezTo>
                    <a:cubicBezTo>
                      <a:pt x="8" y="3"/>
                      <a:pt x="15" y="0"/>
                      <a:pt x="16" y="2"/>
                    </a:cubicBezTo>
                    <a:cubicBezTo>
                      <a:pt x="17" y="3"/>
                      <a:pt x="10" y="5"/>
                      <a:pt x="10" y="5"/>
                    </a:cubicBezTo>
                    <a:cubicBezTo>
                      <a:pt x="10" y="5"/>
                      <a:pt x="11" y="7"/>
                      <a:pt x="11" y="9"/>
                    </a:cubicBezTo>
                    <a:cubicBezTo>
                      <a:pt x="10" y="10"/>
                      <a:pt x="11" y="11"/>
                      <a:pt x="5" y="12"/>
                    </a:cubicBezTo>
                    <a:cubicBezTo>
                      <a:pt x="1" y="13"/>
                      <a:pt x="0" y="8"/>
                      <a:pt x="0" y="8"/>
                    </a:cubicBezTo>
                    <a:close/>
                  </a:path>
                </a:pathLst>
              </a:custGeom>
              <a:solidFill>
                <a:srgbClr val="F7C2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8" name="Freeform 348"/>
              <p:cNvSpPr/>
              <p:nvPr/>
            </p:nvSpPr>
            <p:spPr bwMode="auto">
              <a:xfrm>
                <a:off x="5080" y="1281"/>
                <a:ext cx="150" cy="200"/>
              </a:xfrm>
              <a:custGeom>
                <a:avLst/>
                <a:gdLst>
                  <a:gd name="T0" fmla="*/ 14 w 40"/>
                  <a:gd name="T1" fmla="*/ 2 h 53"/>
                  <a:gd name="T2" fmla="*/ 2 w 40"/>
                  <a:gd name="T3" fmla="*/ 15 h 53"/>
                  <a:gd name="T4" fmla="*/ 1 w 40"/>
                  <a:gd name="T5" fmla="*/ 29 h 53"/>
                  <a:gd name="T6" fmla="*/ 0 w 40"/>
                  <a:gd name="T7" fmla="*/ 41 h 53"/>
                  <a:gd name="T8" fmla="*/ 2 w 40"/>
                  <a:gd name="T9" fmla="*/ 44 h 53"/>
                  <a:gd name="T10" fmla="*/ 26 w 40"/>
                  <a:gd name="T11" fmla="*/ 47 h 53"/>
                  <a:gd name="T12" fmla="*/ 31 w 40"/>
                  <a:gd name="T13" fmla="*/ 42 h 53"/>
                  <a:gd name="T14" fmla="*/ 37 w 40"/>
                  <a:gd name="T15" fmla="*/ 20 h 53"/>
                  <a:gd name="T16" fmla="*/ 33 w 40"/>
                  <a:gd name="T17" fmla="*/ 3 h 53"/>
                  <a:gd name="T18" fmla="*/ 14 w 40"/>
                  <a:gd name="T19"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53">
                    <a:moveTo>
                      <a:pt x="14" y="2"/>
                    </a:moveTo>
                    <a:cubicBezTo>
                      <a:pt x="14" y="2"/>
                      <a:pt x="3" y="11"/>
                      <a:pt x="2" y="15"/>
                    </a:cubicBezTo>
                    <a:cubicBezTo>
                      <a:pt x="2" y="17"/>
                      <a:pt x="2" y="23"/>
                      <a:pt x="1" y="29"/>
                    </a:cubicBezTo>
                    <a:cubicBezTo>
                      <a:pt x="0" y="34"/>
                      <a:pt x="0" y="41"/>
                      <a:pt x="0" y="41"/>
                    </a:cubicBezTo>
                    <a:cubicBezTo>
                      <a:pt x="0" y="41"/>
                      <a:pt x="0" y="42"/>
                      <a:pt x="2" y="44"/>
                    </a:cubicBezTo>
                    <a:cubicBezTo>
                      <a:pt x="5" y="46"/>
                      <a:pt x="16" y="53"/>
                      <a:pt x="26" y="47"/>
                    </a:cubicBezTo>
                    <a:cubicBezTo>
                      <a:pt x="26" y="47"/>
                      <a:pt x="31" y="45"/>
                      <a:pt x="31" y="42"/>
                    </a:cubicBezTo>
                    <a:cubicBezTo>
                      <a:pt x="32" y="39"/>
                      <a:pt x="37" y="20"/>
                      <a:pt x="37" y="20"/>
                    </a:cubicBezTo>
                    <a:cubicBezTo>
                      <a:pt x="37" y="20"/>
                      <a:pt x="40" y="7"/>
                      <a:pt x="33" y="3"/>
                    </a:cubicBezTo>
                    <a:cubicBezTo>
                      <a:pt x="26" y="0"/>
                      <a:pt x="20" y="0"/>
                      <a:pt x="14" y="2"/>
                    </a:cubicBezTo>
                    <a:close/>
                  </a:path>
                </a:pathLst>
              </a:custGeom>
              <a:solidFill>
                <a:srgbClr val="493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9" name="Freeform 349"/>
              <p:cNvSpPr/>
              <p:nvPr/>
            </p:nvSpPr>
            <p:spPr bwMode="auto">
              <a:xfrm>
                <a:off x="5159" y="1315"/>
                <a:ext cx="34" cy="83"/>
              </a:xfrm>
              <a:custGeom>
                <a:avLst/>
                <a:gdLst>
                  <a:gd name="T0" fmla="*/ 9 w 9"/>
                  <a:gd name="T1" fmla="*/ 6 h 22"/>
                  <a:gd name="T2" fmla="*/ 9 w 9"/>
                  <a:gd name="T3" fmla="*/ 5 h 22"/>
                  <a:gd name="T4" fmla="*/ 4 w 9"/>
                  <a:gd name="T5" fmla="*/ 2 h 22"/>
                  <a:gd name="T6" fmla="*/ 0 w 9"/>
                  <a:gd name="T7" fmla="*/ 7 h 22"/>
                  <a:gd name="T8" fmla="*/ 5 w 9"/>
                  <a:gd name="T9" fmla="*/ 22 h 22"/>
                  <a:gd name="T10" fmla="*/ 9 w 9"/>
                  <a:gd name="T11" fmla="*/ 6 h 22"/>
                </a:gdLst>
                <a:ahLst/>
                <a:cxnLst>
                  <a:cxn ang="0">
                    <a:pos x="T0" y="T1"/>
                  </a:cxn>
                  <a:cxn ang="0">
                    <a:pos x="T2" y="T3"/>
                  </a:cxn>
                  <a:cxn ang="0">
                    <a:pos x="T4" y="T5"/>
                  </a:cxn>
                  <a:cxn ang="0">
                    <a:pos x="T6" y="T7"/>
                  </a:cxn>
                  <a:cxn ang="0">
                    <a:pos x="T8" y="T9"/>
                  </a:cxn>
                  <a:cxn ang="0">
                    <a:pos x="T10" y="T11"/>
                  </a:cxn>
                </a:cxnLst>
                <a:rect l="0" t="0" r="r" b="b"/>
                <a:pathLst>
                  <a:path w="9" h="22">
                    <a:moveTo>
                      <a:pt x="9" y="6"/>
                    </a:moveTo>
                    <a:cubicBezTo>
                      <a:pt x="9" y="6"/>
                      <a:pt x="9" y="6"/>
                      <a:pt x="9" y="5"/>
                    </a:cubicBezTo>
                    <a:cubicBezTo>
                      <a:pt x="9" y="0"/>
                      <a:pt x="4" y="2"/>
                      <a:pt x="4" y="2"/>
                    </a:cubicBezTo>
                    <a:cubicBezTo>
                      <a:pt x="0" y="7"/>
                      <a:pt x="0" y="7"/>
                      <a:pt x="0" y="7"/>
                    </a:cubicBezTo>
                    <a:cubicBezTo>
                      <a:pt x="0" y="7"/>
                      <a:pt x="4" y="17"/>
                      <a:pt x="5" y="22"/>
                    </a:cubicBezTo>
                    <a:cubicBezTo>
                      <a:pt x="5" y="22"/>
                      <a:pt x="8" y="12"/>
                      <a:pt x="9" y="6"/>
                    </a:cubicBezTo>
                    <a:close/>
                  </a:path>
                </a:pathLst>
              </a:custGeom>
              <a:solidFill>
                <a:srgbClr val="EBF4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0" name="Freeform 350"/>
              <p:cNvSpPr/>
              <p:nvPr/>
            </p:nvSpPr>
            <p:spPr bwMode="auto">
              <a:xfrm>
                <a:off x="5129" y="1281"/>
                <a:ext cx="68" cy="68"/>
              </a:xfrm>
              <a:custGeom>
                <a:avLst/>
                <a:gdLst>
                  <a:gd name="T0" fmla="*/ 2 w 18"/>
                  <a:gd name="T1" fmla="*/ 2 h 18"/>
                  <a:gd name="T2" fmla="*/ 1 w 18"/>
                  <a:gd name="T3" fmla="*/ 2 h 18"/>
                  <a:gd name="T4" fmla="*/ 0 w 18"/>
                  <a:gd name="T5" fmla="*/ 4 h 18"/>
                  <a:gd name="T6" fmla="*/ 9 w 18"/>
                  <a:gd name="T7" fmla="*/ 17 h 18"/>
                  <a:gd name="T8" fmla="*/ 12 w 18"/>
                  <a:gd name="T9" fmla="*/ 11 h 18"/>
                  <a:gd name="T10" fmla="*/ 17 w 18"/>
                  <a:gd name="T11" fmla="*/ 15 h 18"/>
                  <a:gd name="T12" fmla="*/ 16 w 18"/>
                  <a:gd name="T13" fmla="*/ 6 h 18"/>
                  <a:gd name="T14" fmla="*/ 2 w 18"/>
                  <a:gd name="T15" fmla="*/ 2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8">
                    <a:moveTo>
                      <a:pt x="2" y="2"/>
                    </a:moveTo>
                    <a:cubicBezTo>
                      <a:pt x="2" y="2"/>
                      <a:pt x="2" y="2"/>
                      <a:pt x="1" y="2"/>
                    </a:cubicBezTo>
                    <a:cubicBezTo>
                      <a:pt x="0" y="2"/>
                      <a:pt x="0" y="3"/>
                      <a:pt x="0" y="4"/>
                    </a:cubicBezTo>
                    <a:cubicBezTo>
                      <a:pt x="1" y="6"/>
                      <a:pt x="9" y="17"/>
                      <a:pt x="9" y="17"/>
                    </a:cubicBezTo>
                    <a:cubicBezTo>
                      <a:pt x="9" y="18"/>
                      <a:pt x="12" y="11"/>
                      <a:pt x="12" y="11"/>
                    </a:cubicBezTo>
                    <a:cubicBezTo>
                      <a:pt x="17" y="15"/>
                      <a:pt x="17" y="15"/>
                      <a:pt x="17" y="15"/>
                    </a:cubicBezTo>
                    <a:cubicBezTo>
                      <a:pt x="17" y="15"/>
                      <a:pt x="18" y="10"/>
                      <a:pt x="16" y="6"/>
                    </a:cubicBezTo>
                    <a:cubicBezTo>
                      <a:pt x="14" y="2"/>
                      <a:pt x="8"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1" name="Freeform 351"/>
              <p:cNvSpPr/>
              <p:nvPr/>
            </p:nvSpPr>
            <p:spPr bwMode="auto">
              <a:xfrm>
                <a:off x="5140" y="1274"/>
                <a:ext cx="45" cy="49"/>
              </a:xfrm>
              <a:custGeom>
                <a:avLst/>
                <a:gdLst>
                  <a:gd name="T0" fmla="*/ 1 w 12"/>
                  <a:gd name="T1" fmla="*/ 6 h 13"/>
                  <a:gd name="T2" fmla="*/ 8 w 12"/>
                  <a:gd name="T3" fmla="*/ 13 h 13"/>
                  <a:gd name="T4" fmla="*/ 11 w 12"/>
                  <a:gd name="T5" fmla="*/ 9 h 13"/>
                  <a:gd name="T6" fmla="*/ 1 w 12"/>
                  <a:gd name="T7" fmla="*/ 6 h 13"/>
                </a:gdLst>
                <a:ahLst/>
                <a:cxnLst>
                  <a:cxn ang="0">
                    <a:pos x="T0" y="T1"/>
                  </a:cxn>
                  <a:cxn ang="0">
                    <a:pos x="T2" y="T3"/>
                  </a:cxn>
                  <a:cxn ang="0">
                    <a:pos x="T4" y="T5"/>
                  </a:cxn>
                  <a:cxn ang="0">
                    <a:pos x="T6" y="T7"/>
                  </a:cxn>
                </a:cxnLst>
                <a:rect l="0" t="0" r="r" b="b"/>
                <a:pathLst>
                  <a:path w="12" h="13">
                    <a:moveTo>
                      <a:pt x="1" y="6"/>
                    </a:moveTo>
                    <a:cubicBezTo>
                      <a:pt x="1" y="6"/>
                      <a:pt x="3" y="12"/>
                      <a:pt x="8" y="13"/>
                    </a:cubicBezTo>
                    <a:cubicBezTo>
                      <a:pt x="8" y="13"/>
                      <a:pt x="12" y="12"/>
                      <a:pt x="11" y="9"/>
                    </a:cubicBezTo>
                    <a:cubicBezTo>
                      <a:pt x="10" y="6"/>
                      <a:pt x="0" y="0"/>
                      <a:pt x="1" y="6"/>
                    </a:cubicBezTo>
                    <a:close/>
                  </a:path>
                </a:pathLst>
              </a:custGeom>
              <a:solidFill>
                <a:srgbClr val="EDAB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2" name="Freeform 352"/>
              <p:cNvSpPr/>
              <p:nvPr/>
            </p:nvSpPr>
            <p:spPr bwMode="auto">
              <a:xfrm>
                <a:off x="5144" y="1229"/>
                <a:ext cx="75" cy="90"/>
              </a:xfrm>
              <a:custGeom>
                <a:avLst/>
                <a:gdLst>
                  <a:gd name="T0" fmla="*/ 20 w 20"/>
                  <a:gd name="T1" fmla="*/ 5 h 24"/>
                  <a:gd name="T2" fmla="*/ 17 w 20"/>
                  <a:gd name="T3" fmla="*/ 15 h 24"/>
                  <a:gd name="T4" fmla="*/ 14 w 20"/>
                  <a:gd name="T5" fmla="*/ 20 h 24"/>
                  <a:gd name="T6" fmla="*/ 4 w 20"/>
                  <a:gd name="T7" fmla="*/ 21 h 24"/>
                  <a:gd name="T8" fmla="*/ 0 w 20"/>
                  <a:gd name="T9" fmla="*/ 13 h 24"/>
                  <a:gd name="T10" fmla="*/ 5 w 20"/>
                  <a:gd name="T11" fmla="*/ 4 h 24"/>
                  <a:gd name="T12" fmla="*/ 16 w 20"/>
                  <a:gd name="T13" fmla="*/ 1 h 24"/>
                  <a:gd name="T14" fmla="*/ 20 w 20"/>
                  <a:gd name="T15" fmla="*/ 5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4">
                    <a:moveTo>
                      <a:pt x="20" y="5"/>
                    </a:moveTo>
                    <a:cubicBezTo>
                      <a:pt x="17" y="15"/>
                      <a:pt x="17" y="15"/>
                      <a:pt x="17" y="15"/>
                    </a:cubicBezTo>
                    <a:cubicBezTo>
                      <a:pt x="17" y="15"/>
                      <a:pt x="17" y="18"/>
                      <a:pt x="14" y="20"/>
                    </a:cubicBezTo>
                    <a:cubicBezTo>
                      <a:pt x="11" y="22"/>
                      <a:pt x="8" y="24"/>
                      <a:pt x="4" y="21"/>
                    </a:cubicBezTo>
                    <a:cubicBezTo>
                      <a:pt x="4" y="21"/>
                      <a:pt x="0" y="18"/>
                      <a:pt x="0" y="13"/>
                    </a:cubicBezTo>
                    <a:cubicBezTo>
                      <a:pt x="1" y="8"/>
                      <a:pt x="4" y="4"/>
                      <a:pt x="5" y="4"/>
                    </a:cubicBezTo>
                    <a:cubicBezTo>
                      <a:pt x="6" y="3"/>
                      <a:pt x="13" y="0"/>
                      <a:pt x="16" y="1"/>
                    </a:cubicBezTo>
                    <a:cubicBezTo>
                      <a:pt x="19" y="3"/>
                      <a:pt x="20" y="5"/>
                      <a:pt x="20" y="5"/>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3" name="Freeform 353"/>
              <p:cNvSpPr/>
              <p:nvPr/>
            </p:nvSpPr>
            <p:spPr bwMode="auto">
              <a:xfrm>
                <a:off x="5125" y="1210"/>
                <a:ext cx="98" cy="98"/>
              </a:xfrm>
              <a:custGeom>
                <a:avLst/>
                <a:gdLst>
                  <a:gd name="T0" fmla="*/ 10 w 26"/>
                  <a:gd name="T1" fmla="*/ 18 h 26"/>
                  <a:gd name="T2" fmla="*/ 8 w 26"/>
                  <a:gd name="T3" fmla="*/ 16 h 26"/>
                  <a:gd name="T4" fmla="*/ 8 w 26"/>
                  <a:gd name="T5" fmla="*/ 21 h 26"/>
                  <a:gd name="T6" fmla="*/ 8 w 26"/>
                  <a:gd name="T7" fmla="*/ 25 h 26"/>
                  <a:gd name="T8" fmla="*/ 4 w 26"/>
                  <a:gd name="T9" fmla="*/ 23 h 26"/>
                  <a:gd name="T10" fmla="*/ 1 w 26"/>
                  <a:gd name="T11" fmla="*/ 13 h 26"/>
                  <a:gd name="T12" fmla="*/ 7 w 26"/>
                  <a:gd name="T13" fmla="*/ 2 h 26"/>
                  <a:gd name="T14" fmla="*/ 23 w 26"/>
                  <a:gd name="T15" fmla="*/ 5 h 26"/>
                  <a:gd name="T16" fmla="*/ 24 w 26"/>
                  <a:gd name="T17" fmla="*/ 15 h 26"/>
                  <a:gd name="T18" fmla="*/ 22 w 26"/>
                  <a:gd name="T19" fmla="*/ 12 h 26"/>
                  <a:gd name="T20" fmla="*/ 18 w 26"/>
                  <a:gd name="T21" fmla="*/ 8 h 26"/>
                  <a:gd name="T22" fmla="*/ 11 w 26"/>
                  <a:gd name="T23" fmla="*/ 13 h 26"/>
                  <a:gd name="T24" fmla="*/ 10 w 26"/>
                  <a:gd name="T2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6">
                    <a:moveTo>
                      <a:pt x="10" y="18"/>
                    </a:moveTo>
                    <a:cubicBezTo>
                      <a:pt x="10" y="18"/>
                      <a:pt x="9" y="15"/>
                      <a:pt x="8" y="16"/>
                    </a:cubicBezTo>
                    <a:cubicBezTo>
                      <a:pt x="6" y="16"/>
                      <a:pt x="5" y="21"/>
                      <a:pt x="8" y="21"/>
                    </a:cubicBezTo>
                    <a:cubicBezTo>
                      <a:pt x="8" y="21"/>
                      <a:pt x="8" y="23"/>
                      <a:pt x="8" y="25"/>
                    </a:cubicBezTo>
                    <a:cubicBezTo>
                      <a:pt x="8" y="25"/>
                      <a:pt x="7" y="26"/>
                      <a:pt x="4" y="23"/>
                    </a:cubicBezTo>
                    <a:cubicBezTo>
                      <a:pt x="1" y="21"/>
                      <a:pt x="0" y="18"/>
                      <a:pt x="1" y="13"/>
                    </a:cubicBezTo>
                    <a:cubicBezTo>
                      <a:pt x="2" y="8"/>
                      <a:pt x="2" y="4"/>
                      <a:pt x="7" y="2"/>
                    </a:cubicBezTo>
                    <a:cubicBezTo>
                      <a:pt x="12" y="0"/>
                      <a:pt x="19" y="1"/>
                      <a:pt x="23" y="5"/>
                    </a:cubicBezTo>
                    <a:cubicBezTo>
                      <a:pt x="26" y="9"/>
                      <a:pt x="25" y="12"/>
                      <a:pt x="24" y="15"/>
                    </a:cubicBezTo>
                    <a:cubicBezTo>
                      <a:pt x="24" y="15"/>
                      <a:pt x="24" y="13"/>
                      <a:pt x="22" y="12"/>
                    </a:cubicBezTo>
                    <a:cubicBezTo>
                      <a:pt x="21" y="11"/>
                      <a:pt x="18" y="8"/>
                      <a:pt x="18" y="8"/>
                    </a:cubicBezTo>
                    <a:cubicBezTo>
                      <a:pt x="18" y="8"/>
                      <a:pt x="15" y="12"/>
                      <a:pt x="11" y="13"/>
                    </a:cubicBezTo>
                    <a:cubicBezTo>
                      <a:pt x="11" y="13"/>
                      <a:pt x="11" y="16"/>
                      <a:pt x="10" y="18"/>
                    </a:cubicBezTo>
                    <a:close/>
                  </a:path>
                </a:pathLst>
              </a:custGeom>
              <a:solidFill>
                <a:srgbClr val="B597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4" name="Freeform 354"/>
              <p:cNvSpPr/>
              <p:nvPr/>
            </p:nvSpPr>
            <p:spPr bwMode="auto">
              <a:xfrm>
                <a:off x="5170" y="1323"/>
                <a:ext cx="15" cy="22"/>
              </a:xfrm>
              <a:custGeom>
                <a:avLst/>
                <a:gdLst>
                  <a:gd name="T0" fmla="*/ 1 w 4"/>
                  <a:gd name="T1" fmla="*/ 0 h 6"/>
                  <a:gd name="T2" fmla="*/ 0 w 4"/>
                  <a:gd name="T3" fmla="*/ 4 h 6"/>
                  <a:gd name="T4" fmla="*/ 1 w 4"/>
                  <a:gd name="T5" fmla="*/ 6 h 6"/>
                  <a:gd name="T6" fmla="*/ 3 w 4"/>
                  <a:gd name="T7" fmla="*/ 5 h 6"/>
                  <a:gd name="T8" fmla="*/ 4 w 4"/>
                  <a:gd name="T9" fmla="*/ 3 h 6"/>
                  <a:gd name="T10" fmla="*/ 1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1" y="0"/>
                    </a:moveTo>
                    <a:cubicBezTo>
                      <a:pt x="0" y="4"/>
                      <a:pt x="0" y="4"/>
                      <a:pt x="0" y="4"/>
                    </a:cubicBezTo>
                    <a:cubicBezTo>
                      <a:pt x="1" y="6"/>
                      <a:pt x="1" y="6"/>
                      <a:pt x="1" y="6"/>
                    </a:cubicBezTo>
                    <a:cubicBezTo>
                      <a:pt x="1" y="6"/>
                      <a:pt x="3" y="6"/>
                      <a:pt x="3" y="5"/>
                    </a:cubicBezTo>
                    <a:cubicBezTo>
                      <a:pt x="3" y="5"/>
                      <a:pt x="4" y="3"/>
                      <a:pt x="4" y="3"/>
                    </a:cubicBezTo>
                    <a:lnTo>
                      <a:pt x="1" y="0"/>
                    </a:lnTo>
                    <a:close/>
                  </a:path>
                </a:pathLst>
              </a:custGeom>
              <a:solidFill>
                <a:srgbClr val="387D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5" name="Freeform 355"/>
              <p:cNvSpPr/>
              <p:nvPr/>
            </p:nvSpPr>
            <p:spPr bwMode="auto">
              <a:xfrm>
                <a:off x="5170" y="1342"/>
                <a:ext cx="15" cy="56"/>
              </a:xfrm>
              <a:custGeom>
                <a:avLst/>
                <a:gdLst>
                  <a:gd name="T0" fmla="*/ 1 w 4"/>
                  <a:gd name="T1" fmla="*/ 1 h 15"/>
                  <a:gd name="T2" fmla="*/ 0 w 4"/>
                  <a:gd name="T3" fmla="*/ 7 h 15"/>
                  <a:gd name="T4" fmla="*/ 2 w 4"/>
                  <a:gd name="T5" fmla="*/ 15 h 15"/>
                  <a:gd name="T6" fmla="*/ 4 w 4"/>
                  <a:gd name="T7" fmla="*/ 7 h 15"/>
                  <a:gd name="T8" fmla="*/ 3 w 4"/>
                  <a:gd name="T9" fmla="*/ 0 h 15"/>
                  <a:gd name="T10" fmla="*/ 1 w 4"/>
                  <a:gd name="T11" fmla="*/ 1 h 15"/>
                </a:gdLst>
                <a:ahLst/>
                <a:cxnLst>
                  <a:cxn ang="0">
                    <a:pos x="T0" y="T1"/>
                  </a:cxn>
                  <a:cxn ang="0">
                    <a:pos x="T2" y="T3"/>
                  </a:cxn>
                  <a:cxn ang="0">
                    <a:pos x="T4" y="T5"/>
                  </a:cxn>
                  <a:cxn ang="0">
                    <a:pos x="T6" y="T7"/>
                  </a:cxn>
                  <a:cxn ang="0">
                    <a:pos x="T8" y="T9"/>
                  </a:cxn>
                  <a:cxn ang="0">
                    <a:pos x="T10" y="T11"/>
                  </a:cxn>
                </a:cxnLst>
                <a:rect l="0" t="0" r="r" b="b"/>
                <a:pathLst>
                  <a:path w="4" h="15">
                    <a:moveTo>
                      <a:pt x="1" y="1"/>
                    </a:moveTo>
                    <a:cubicBezTo>
                      <a:pt x="0" y="7"/>
                      <a:pt x="0" y="7"/>
                      <a:pt x="0" y="7"/>
                    </a:cubicBezTo>
                    <a:cubicBezTo>
                      <a:pt x="2" y="15"/>
                      <a:pt x="2" y="15"/>
                      <a:pt x="2" y="15"/>
                    </a:cubicBezTo>
                    <a:cubicBezTo>
                      <a:pt x="2" y="15"/>
                      <a:pt x="4" y="9"/>
                      <a:pt x="4" y="7"/>
                    </a:cubicBezTo>
                    <a:cubicBezTo>
                      <a:pt x="4" y="6"/>
                      <a:pt x="3" y="0"/>
                      <a:pt x="3" y="0"/>
                    </a:cubicBezTo>
                    <a:lnTo>
                      <a:pt x="1" y="1"/>
                    </a:lnTo>
                    <a:close/>
                  </a:path>
                </a:pathLst>
              </a:custGeom>
              <a:solidFill>
                <a:srgbClr val="387D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6" name="Freeform 356"/>
              <p:cNvSpPr/>
              <p:nvPr/>
            </p:nvSpPr>
            <p:spPr bwMode="auto">
              <a:xfrm>
                <a:off x="5200" y="1266"/>
                <a:ext cx="12" cy="12"/>
              </a:xfrm>
              <a:custGeom>
                <a:avLst/>
                <a:gdLst>
                  <a:gd name="T0" fmla="*/ 3 w 3"/>
                  <a:gd name="T1" fmla="*/ 1 h 3"/>
                  <a:gd name="T2" fmla="*/ 2 w 3"/>
                  <a:gd name="T3" fmla="*/ 2 h 3"/>
                  <a:gd name="T4" fmla="*/ 1 w 3"/>
                  <a:gd name="T5" fmla="*/ 1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2"/>
                      <a:pt x="2" y="2"/>
                    </a:cubicBezTo>
                    <a:cubicBezTo>
                      <a:pt x="1" y="3"/>
                      <a:pt x="1" y="2"/>
                      <a:pt x="1" y="1"/>
                    </a:cubicBezTo>
                    <a:cubicBezTo>
                      <a:pt x="0" y="1"/>
                      <a:pt x="1" y="0"/>
                      <a:pt x="1" y="0"/>
                    </a:cubicBezTo>
                    <a:cubicBezTo>
                      <a:pt x="2" y="0"/>
                      <a:pt x="3" y="0"/>
                      <a:pt x="3" y="1"/>
                    </a:cubicBezTo>
                    <a:close/>
                  </a:path>
                </a:pathLst>
              </a:custGeom>
              <a:solidFill>
                <a:srgbClr val="004A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7" name="Freeform 357"/>
              <p:cNvSpPr/>
              <p:nvPr/>
            </p:nvSpPr>
            <p:spPr bwMode="auto">
              <a:xfrm>
                <a:off x="5204" y="1263"/>
                <a:ext cx="11" cy="11"/>
              </a:xfrm>
              <a:custGeom>
                <a:avLst/>
                <a:gdLst>
                  <a:gd name="T0" fmla="*/ 11 w 11"/>
                  <a:gd name="T1" fmla="*/ 11 h 11"/>
                  <a:gd name="T2" fmla="*/ 4 w 11"/>
                  <a:gd name="T3" fmla="*/ 11 h 11"/>
                  <a:gd name="T4" fmla="*/ 0 w 11"/>
                  <a:gd name="T5" fmla="*/ 3 h 11"/>
                  <a:gd name="T6" fmla="*/ 11 w 11"/>
                  <a:gd name="T7" fmla="*/ 0 h 11"/>
                  <a:gd name="T8" fmla="*/ 11 w 11"/>
                  <a:gd name="T9" fmla="*/ 11 h 11"/>
                </a:gdLst>
                <a:ahLst/>
                <a:cxnLst>
                  <a:cxn ang="0">
                    <a:pos x="T0" y="T1"/>
                  </a:cxn>
                  <a:cxn ang="0">
                    <a:pos x="T2" y="T3"/>
                  </a:cxn>
                  <a:cxn ang="0">
                    <a:pos x="T4" y="T5"/>
                  </a:cxn>
                  <a:cxn ang="0">
                    <a:pos x="T6" y="T7"/>
                  </a:cxn>
                  <a:cxn ang="0">
                    <a:pos x="T8" y="T9"/>
                  </a:cxn>
                </a:cxnLst>
                <a:rect l="0" t="0" r="r" b="b"/>
                <a:pathLst>
                  <a:path w="11" h="11">
                    <a:moveTo>
                      <a:pt x="11" y="11"/>
                    </a:moveTo>
                    <a:lnTo>
                      <a:pt x="4" y="11"/>
                    </a:lnTo>
                    <a:lnTo>
                      <a:pt x="0" y="3"/>
                    </a:lnTo>
                    <a:lnTo>
                      <a:pt x="11" y="0"/>
                    </a:lnTo>
                    <a:lnTo>
                      <a:pt x="11" y="11"/>
                    </a:lnTo>
                    <a:close/>
                  </a:path>
                </a:pathLst>
              </a:custGeom>
              <a:solidFill>
                <a:srgbClr val="004A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8" name="Freeform 358"/>
              <p:cNvSpPr/>
              <p:nvPr/>
            </p:nvSpPr>
            <p:spPr bwMode="auto">
              <a:xfrm>
                <a:off x="5208" y="1263"/>
                <a:ext cx="11" cy="15"/>
              </a:xfrm>
              <a:custGeom>
                <a:avLst/>
                <a:gdLst>
                  <a:gd name="T0" fmla="*/ 1 w 3"/>
                  <a:gd name="T1" fmla="*/ 0 h 4"/>
                  <a:gd name="T2" fmla="*/ 1 w 3"/>
                  <a:gd name="T3" fmla="*/ 0 h 4"/>
                  <a:gd name="T4" fmla="*/ 1 w 3"/>
                  <a:gd name="T5" fmla="*/ 0 h 4"/>
                  <a:gd name="T6" fmla="*/ 1 w 3"/>
                  <a:gd name="T7" fmla="*/ 0 h 4"/>
                  <a:gd name="T8" fmla="*/ 0 w 3"/>
                  <a:gd name="T9" fmla="*/ 0 h 4"/>
                  <a:gd name="T10" fmla="*/ 0 w 3"/>
                  <a:gd name="T11" fmla="*/ 0 h 4"/>
                  <a:gd name="T12" fmla="*/ 0 w 3"/>
                  <a:gd name="T13" fmla="*/ 0 h 4"/>
                  <a:gd name="T14" fmla="*/ 1 w 3"/>
                  <a:gd name="T15" fmla="*/ 3 h 4"/>
                  <a:gd name="T16" fmla="*/ 2 w 3"/>
                  <a:gd name="T17" fmla="*/ 4 h 4"/>
                  <a:gd name="T18" fmla="*/ 2 w 3"/>
                  <a:gd name="T19" fmla="*/ 4 h 4"/>
                  <a:gd name="T20" fmla="*/ 2 w 3"/>
                  <a:gd name="T21" fmla="*/ 4 h 4"/>
                  <a:gd name="T22" fmla="*/ 2 w 3"/>
                  <a:gd name="T23" fmla="*/ 4 h 4"/>
                  <a:gd name="T24" fmla="*/ 2 w 3"/>
                  <a:gd name="T25" fmla="*/ 4 h 4"/>
                  <a:gd name="T26" fmla="*/ 2 w 3"/>
                  <a:gd name="T27" fmla="*/ 3 h 4"/>
                  <a:gd name="T28" fmla="*/ 2 w 3"/>
                  <a:gd name="T29" fmla="*/ 3 h 4"/>
                  <a:gd name="T30" fmla="*/ 2 w 3"/>
                  <a:gd name="T31" fmla="*/ 0 h 4"/>
                  <a:gd name="T32" fmla="*/ 1 w 3"/>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 h="4">
                    <a:moveTo>
                      <a:pt x="1" y="0"/>
                    </a:moveTo>
                    <a:cubicBezTo>
                      <a:pt x="1" y="0"/>
                      <a:pt x="1" y="0"/>
                      <a:pt x="1" y="0"/>
                    </a:cubicBezTo>
                    <a:cubicBezTo>
                      <a:pt x="1" y="0"/>
                      <a:pt x="1" y="0"/>
                      <a:pt x="1" y="0"/>
                    </a:cubicBezTo>
                    <a:cubicBezTo>
                      <a:pt x="1" y="0"/>
                      <a:pt x="1" y="0"/>
                      <a:pt x="1" y="0"/>
                    </a:cubicBezTo>
                    <a:cubicBezTo>
                      <a:pt x="0" y="0"/>
                      <a:pt x="0" y="0"/>
                      <a:pt x="0" y="0"/>
                    </a:cubicBezTo>
                    <a:cubicBezTo>
                      <a:pt x="0" y="0"/>
                      <a:pt x="0" y="0"/>
                      <a:pt x="0" y="0"/>
                    </a:cubicBezTo>
                    <a:cubicBezTo>
                      <a:pt x="0" y="0"/>
                      <a:pt x="0" y="0"/>
                      <a:pt x="0" y="0"/>
                    </a:cubicBezTo>
                    <a:cubicBezTo>
                      <a:pt x="0" y="1"/>
                      <a:pt x="0" y="3"/>
                      <a:pt x="1" y="3"/>
                    </a:cubicBezTo>
                    <a:cubicBezTo>
                      <a:pt x="1" y="4"/>
                      <a:pt x="1" y="4"/>
                      <a:pt x="2" y="4"/>
                    </a:cubicBezTo>
                    <a:cubicBezTo>
                      <a:pt x="2" y="4"/>
                      <a:pt x="2" y="4"/>
                      <a:pt x="2" y="4"/>
                    </a:cubicBezTo>
                    <a:cubicBezTo>
                      <a:pt x="2" y="4"/>
                      <a:pt x="2" y="4"/>
                      <a:pt x="2" y="4"/>
                    </a:cubicBezTo>
                    <a:cubicBezTo>
                      <a:pt x="2" y="4"/>
                      <a:pt x="2" y="4"/>
                      <a:pt x="2" y="4"/>
                    </a:cubicBezTo>
                    <a:cubicBezTo>
                      <a:pt x="2" y="4"/>
                      <a:pt x="2" y="4"/>
                      <a:pt x="2" y="4"/>
                    </a:cubicBezTo>
                    <a:cubicBezTo>
                      <a:pt x="2" y="3"/>
                      <a:pt x="2" y="3"/>
                      <a:pt x="2" y="3"/>
                    </a:cubicBezTo>
                    <a:cubicBezTo>
                      <a:pt x="2" y="3"/>
                      <a:pt x="2" y="3"/>
                      <a:pt x="2" y="3"/>
                    </a:cubicBezTo>
                    <a:cubicBezTo>
                      <a:pt x="3" y="2"/>
                      <a:pt x="2" y="1"/>
                      <a:pt x="2" y="0"/>
                    </a:cubicBezTo>
                    <a:cubicBezTo>
                      <a:pt x="1" y="0"/>
                      <a:pt x="1" y="0"/>
                      <a:pt x="1" y="0"/>
                    </a:cubicBezTo>
                    <a:close/>
                  </a:path>
                </a:pathLst>
              </a:custGeom>
              <a:solidFill>
                <a:srgbClr val="065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9" name="Freeform 359"/>
              <p:cNvSpPr/>
              <p:nvPr/>
            </p:nvSpPr>
            <p:spPr bwMode="auto">
              <a:xfrm>
                <a:off x="5208" y="1259"/>
                <a:ext cx="11" cy="19"/>
              </a:xfrm>
              <a:custGeom>
                <a:avLst/>
                <a:gdLst>
                  <a:gd name="T0" fmla="*/ 2 w 3"/>
                  <a:gd name="T1" fmla="*/ 1 h 5"/>
                  <a:gd name="T2" fmla="*/ 3 w 3"/>
                  <a:gd name="T3" fmla="*/ 4 h 5"/>
                  <a:gd name="T4" fmla="*/ 1 w 3"/>
                  <a:gd name="T5" fmla="*/ 4 h 5"/>
                  <a:gd name="T6" fmla="*/ 0 w 3"/>
                  <a:gd name="T7" fmla="*/ 1 h 5"/>
                  <a:gd name="T8" fmla="*/ 2 w 3"/>
                  <a:gd name="T9" fmla="*/ 1 h 5"/>
                </a:gdLst>
                <a:ahLst/>
                <a:cxnLst>
                  <a:cxn ang="0">
                    <a:pos x="T0" y="T1"/>
                  </a:cxn>
                  <a:cxn ang="0">
                    <a:pos x="T2" y="T3"/>
                  </a:cxn>
                  <a:cxn ang="0">
                    <a:pos x="T4" y="T5"/>
                  </a:cxn>
                  <a:cxn ang="0">
                    <a:pos x="T6" y="T7"/>
                  </a:cxn>
                  <a:cxn ang="0">
                    <a:pos x="T8" y="T9"/>
                  </a:cxn>
                </a:cxnLst>
                <a:rect l="0" t="0" r="r" b="b"/>
                <a:pathLst>
                  <a:path w="3" h="5">
                    <a:moveTo>
                      <a:pt x="2" y="1"/>
                    </a:moveTo>
                    <a:cubicBezTo>
                      <a:pt x="3" y="2"/>
                      <a:pt x="3" y="3"/>
                      <a:pt x="3" y="4"/>
                    </a:cubicBezTo>
                    <a:cubicBezTo>
                      <a:pt x="2" y="5"/>
                      <a:pt x="2" y="5"/>
                      <a:pt x="1" y="4"/>
                    </a:cubicBezTo>
                    <a:cubicBezTo>
                      <a:pt x="0" y="3"/>
                      <a:pt x="0" y="2"/>
                      <a:pt x="0" y="1"/>
                    </a:cubicBezTo>
                    <a:cubicBezTo>
                      <a:pt x="1" y="0"/>
                      <a:pt x="1" y="0"/>
                      <a:pt x="2" y="1"/>
                    </a:cubicBezTo>
                    <a:close/>
                  </a:path>
                </a:pathLst>
              </a:custGeom>
              <a:solidFill>
                <a:srgbClr val="377E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0" name="Freeform 360"/>
              <p:cNvSpPr/>
              <p:nvPr/>
            </p:nvSpPr>
            <p:spPr bwMode="auto">
              <a:xfrm>
                <a:off x="5208" y="1263"/>
                <a:ext cx="11" cy="15"/>
              </a:xfrm>
              <a:custGeom>
                <a:avLst/>
                <a:gdLst>
                  <a:gd name="T0" fmla="*/ 2 w 3"/>
                  <a:gd name="T1" fmla="*/ 0 h 4"/>
                  <a:gd name="T2" fmla="*/ 2 w 3"/>
                  <a:gd name="T3" fmla="*/ 3 h 4"/>
                  <a:gd name="T4" fmla="*/ 1 w 3"/>
                  <a:gd name="T5" fmla="*/ 3 h 4"/>
                  <a:gd name="T6" fmla="*/ 1 w 3"/>
                  <a:gd name="T7" fmla="*/ 1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cubicBezTo>
                      <a:pt x="2" y="1"/>
                      <a:pt x="3" y="2"/>
                      <a:pt x="2" y="3"/>
                    </a:cubicBezTo>
                    <a:cubicBezTo>
                      <a:pt x="2" y="3"/>
                      <a:pt x="2" y="4"/>
                      <a:pt x="1" y="3"/>
                    </a:cubicBezTo>
                    <a:cubicBezTo>
                      <a:pt x="1" y="2"/>
                      <a:pt x="0" y="1"/>
                      <a:pt x="1" y="1"/>
                    </a:cubicBezTo>
                    <a:cubicBezTo>
                      <a:pt x="1" y="0"/>
                      <a:pt x="1" y="0"/>
                      <a:pt x="2" y="0"/>
                    </a:cubicBez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1" name="Freeform 361"/>
              <p:cNvSpPr/>
              <p:nvPr/>
            </p:nvSpPr>
            <p:spPr bwMode="auto">
              <a:xfrm>
                <a:off x="5212" y="1263"/>
                <a:ext cx="3" cy="11"/>
              </a:xfrm>
              <a:custGeom>
                <a:avLst/>
                <a:gdLst>
                  <a:gd name="T0" fmla="*/ 1 w 1"/>
                  <a:gd name="T1" fmla="*/ 1 h 3"/>
                  <a:gd name="T2" fmla="*/ 0 w 1"/>
                  <a:gd name="T3" fmla="*/ 0 h 3"/>
                  <a:gd name="T4" fmla="*/ 1 w 1"/>
                  <a:gd name="T5" fmla="*/ 1 h 3"/>
                  <a:gd name="T6" fmla="*/ 1 w 1"/>
                  <a:gd name="T7" fmla="*/ 3 h 3"/>
                  <a:gd name="T8" fmla="*/ 1 w 1"/>
                  <a:gd name="T9" fmla="*/ 3 h 3"/>
                  <a:gd name="T10" fmla="*/ 1 w 1"/>
                  <a:gd name="T11" fmla="*/ 3 h 3"/>
                  <a:gd name="T12" fmla="*/ 1 w 1"/>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1"/>
                    </a:moveTo>
                    <a:cubicBezTo>
                      <a:pt x="0" y="0"/>
                      <a:pt x="0" y="0"/>
                      <a:pt x="0" y="0"/>
                    </a:cubicBezTo>
                    <a:cubicBezTo>
                      <a:pt x="0" y="0"/>
                      <a:pt x="0" y="0"/>
                      <a:pt x="1" y="1"/>
                    </a:cubicBezTo>
                    <a:cubicBezTo>
                      <a:pt x="1" y="1"/>
                      <a:pt x="1" y="2"/>
                      <a:pt x="1" y="3"/>
                    </a:cubicBezTo>
                    <a:cubicBezTo>
                      <a:pt x="1" y="3"/>
                      <a:pt x="1" y="3"/>
                      <a:pt x="1" y="3"/>
                    </a:cubicBezTo>
                    <a:cubicBezTo>
                      <a:pt x="1" y="3"/>
                      <a:pt x="1" y="3"/>
                      <a:pt x="1" y="3"/>
                    </a:cubicBezTo>
                    <a:cubicBezTo>
                      <a:pt x="1" y="2"/>
                      <a:pt x="1" y="1"/>
                      <a:pt x="1" y="1"/>
                    </a:cubicBez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2" name="Freeform 362"/>
              <p:cNvSpPr/>
              <p:nvPr/>
            </p:nvSpPr>
            <p:spPr bwMode="auto">
              <a:xfrm>
                <a:off x="5212" y="1263"/>
                <a:ext cx="3" cy="11"/>
              </a:xfrm>
              <a:custGeom>
                <a:avLst/>
                <a:gdLst>
                  <a:gd name="T0" fmla="*/ 1 w 1"/>
                  <a:gd name="T1" fmla="*/ 3 h 3"/>
                  <a:gd name="T2" fmla="*/ 1 w 1"/>
                  <a:gd name="T3" fmla="*/ 1 h 3"/>
                  <a:gd name="T4" fmla="*/ 0 w 1"/>
                  <a:gd name="T5" fmla="*/ 0 h 3"/>
                  <a:gd name="T6" fmla="*/ 0 w 1"/>
                  <a:gd name="T7" fmla="*/ 1 h 3"/>
                  <a:gd name="T8" fmla="*/ 0 w 1"/>
                  <a:gd name="T9" fmla="*/ 3 h 3"/>
                  <a:gd name="T10" fmla="*/ 1 w 1"/>
                  <a:gd name="T11" fmla="*/ 3 h 3"/>
                  <a:gd name="T12" fmla="*/ 1 w 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3"/>
                    </a:moveTo>
                    <a:cubicBezTo>
                      <a:pt x="1" y="2"/>
                      <a:pt x="1" y="1"/>
                      <a:pt x="1" y="1"/>
                    </a:cubicBezTo>
                    <a:cubicBezTo>
                      <a:pt x="0" y="0"/>
                      <a:pt x="0" y="0"/>
                      <a:pt x="0" y="0"/>
                    </a:cubicBezTo>
                    <a:cubicBezTo>
                      <a:pt x="0" y="0"/>
                      <a:pt x="0" y="0"/>
                      <a:pt x="0" y="1"/>
                    </a:cubicBezTo>
                    <a:cubicBezTo>
                      <a:pt x="0" y="1"/>
                      <a:pt x="0" y="2"/>
                      <a:pt x="0" y="3"/>
                    </a:cubicBezTo>
                    <a:cubicBezTo>
                      <a:pt x="0" y="3"/>
                      <a:pt x="1" y="3"/>
                      <a:pt x="1" y="3"/>
                    </a:cubicBezTo>
                    <a:cubicBezTo>
                      <a:pt x="1" y="3"/>
                      <a:pt x="1" y="3"/>
                      <a:pt x="1" y="3"/>
                    </a:cubicBezTo>
                    <a:close/>
                  </a:path>
                </a:pathLst>
              </a:custGeom>
              <a:solidFill>
                <a:srgbClr val="DAEB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3" name="Freeform 363"/>
              <p:cNvSpPr/>
              <p:nvPr/>
            </p:nvSpPr>
            <p:spPr bwMode="auto">
              <a:xfrm>
                <a:off x="5212" y="1259"/>
                <a:ext cx="34" cy="15"/>
              </a:xfrm>
              <a:custGeom>
                <a:avLst/>
                <a:gdLst>
                  <a:gd name="T0" fmla="*/ 0 w 9"/>
                  <a:gd name="T1" fmla="*/ 3 h 4"/>
                  <a:gd name="T2" fmla="*/ 0 w 9"/>
                  <a:gd name="T3" fmla="*/ 4 h 4"/>
                  <a:gd name="T4" fmla="*/ 1 w 9"/>
                  <a:gd name="T5" fmla="*/ 4 h 4"/>
                  <a:gd name="T6" fmla="*/ 1 w 9"/>
                  <a:gd name="T7" fmla="*/ 4 h 4"/>
                  <a:gd name="T8" fmla="*/ 2 w 9"/>
                  <a:gd name="T9" fmla="*/ 4 h 4"/>
                  <a:gd name="T10" fmla="*/ 2 w 9"/>
                  <a:gd name="T11" fmla="*/ 4 h 4"/>
                  <a:gd name="T12" fmla="*/ 2 w 9"/>
                  <a:gd name="T13" fmla="*/ 4 h 4"/>
                  <a:gd name="T14" fmla="*/ 2 w 9"/>
                  <a:gd name="T15" fmla="*/ 4 h 4"/>
                  <a:gd name="T16" fmla="*/ 2 w 9"/>
                  <a:gd name="T17" fmla="*/ 4 h 4"/>
                  <a:gd name="T18" fmla="*/ 2 w 9"/>
                  <a:gd name="T19" fmla="*/ 4 h 4"/>
                  <a:gd name="T20" fmla="*/ 2 w 9"/>
                  <a:gd name="T21" fmla="*/ 4 h 4"/>
                  <a:gd name="T22" fmla="*/ 3 w 9"/>
                  <a:gd name="T23" fmla="*/ 4 h 4"/>
                  <a:gd name="T24" fmla="*/ 3 w 9"/>
                  <a:gd name="T25" fmla="*/ 4 h 4"/>
                  <a:gd name="T26" fmla="*/ 3 w 9"/>
                  <a:gd name="T27" fmla="*/ 4 h 4"/>
                  <a:gd name="T28" fmla="*/ 3 w 9"/>
                  <a:gd name="T29" fmla="*/ 4 h 4"/>
                  <a:gd name="T30" fmla="*/ 3 w 9"/>
                  <a:gd name="T31" fmla="*/ 4 h 4"/>
                  <a:gd name="T32" fmla="*/ 3 w 9"/>
                  <a:gd name="T33" fmla="*/ 4 h 4"/>
                  <a:gd name="T34" fmla="*/ 3 w 9"/>
                  <a:gd name="T35" fmla="*/ 4 h 4"/>
                  <a:gd name="T36" fmla="*/ 3 w 9"/>
                  <a:gd name="T37" fmla="*/ 4 h 4"/>
                  <a:gd name="T38" fmla="*/ 4 w 9"/>
                  <a:gd name="T39" fmla="*/ 4 h 4"/>
                  <a:gd name="T40" fmla="*/ 4 w 9"/>
                  <a:gd name="T41" fmla="*/ 4 h 4"/>
                  <a:gd name="T42" fmla="*/ 4 w 9"/>
                  <a:gd name="T43" fmla="*/ 4 h 4"/>
                  <a:gd name="T44" fmla="*/ 4 w 9"/>
                  <a:gd name="T45" fmla="*/ 4 h 4"/>
                  <a:gd name="T46" fmla="*/ 4 w 9"/>
                  <a:gd name="T47" fmla="*/ 4 h 4"/>
                  <a:gd name="T48" fmla="*/ 4 w 9"/>
                  <a:gd name="T49" fmla="*/ 4 h 4"/>
                  <a:gd name="T50" fmla="*/ 4 w 9"/>
                  <a:gd name="T51" fmla="*/ 4 h 4"/>
                  <a:gd name="T52" fmla="*/ 4 w 9"/>
                  <a:gd name="T53" fmla="*/ 4 h 4"/>
                  <a:gd name="T54" fmla="*/ 5 w 9"/>
                  <a:gd name="T55" fmla="*/ 4 h 4"/>
                  <a:gd name="T56" fmla="*/ 5 w 9"/>
                  <a:gd name="T57" fmla="*/ 4 h 4"/>
                  <a:gd name="T58" fmla="*/ 5 w 9"/>
                  <a:gd name="T59" fmla="*/ 3 h 4"/>
                  <a:gd name="T60" fmla="*/ 5 w 9"/>
                  <a:gd name="T61" fmla="*/ 3 h 4"/>
                  <a:gd name="T62" fmla="*/ 5 w 9"/>
                  <a:gd name="T63" fmla="*/ 3 h 4"/>
                  <a:gd name="T64" fmla="*/ 5 w 9"/>
                  <a:gd name="T65" fmla="*/ 3 h 4"/>
                  <a:gd name="T66" fmla="*/ 5 w 9"/>
                  <a:gd name="T67" fmla="*/ 3 h 4"/>
                  <a:gd name="T68" fmla="*/ 5 w 9"/>
                  <a:gd name="T69" fmla="*/ 3 h 4"/>
                  <a:gd name="T70" fmla="*/ 6 w 9"/>
                  <a:gd name="T71" fmla="*/ 3 h 4"/>
                  <a:gd name="T72" fmla="*/ 6 w 9"/>
                  <a:gd name="T73" fmla="*/ 3 h 4"/>
                  <a:gd name="T74" fmla="*/ 6 w 9"/>
                  <a:gd name="T75" fmla="*/ 3 h 4"/>
                  <a:gd name="T76" fmla="*/ 6 w 9"/>
                  <a:gd name="T77" fmla="*/ 3 h 4"/>
                  <a:gd name="T78" fmla="*/ 6 w 9"/>
                  <a:gd name="T79" fmla="*/ 3 h 4"/>
                  <a:gd name="T80" fmla="*/ 6 w 9"/>
                  <a:gd name="T81" fmla="*/ 3 h 4"/>
                  <a:gd name="T82" fmla="*/ 6 w 9"/>
                  <a:gd name="T83" fmla="*/ 3 h 4"/>
                  <a:gd name="T84" fmla="*/ 6 w 9"/>
                  <a:gd name="T85" fmla="*/ 3 h 4"/>
                  <a:gd name="T86" fmla="*/ 7 w 9"/>
                  <a:gd name="T87" fmla="*/ 3 h 4"/>
                  <a:gd name="T88" fmla="*/ 7 w 9"/>
                  <a:gd name="T89" fmla="*/ 3 h 4"/>
                  <a:gd name="T90" fmla="*/ 7 w 9"/>
                  <a:gd name="T91" fmla="*/ 3 h 4"/>
                  <a:gd name="T92" fmla="*/ 7 w 9"/>
                  <a:gd name="T93" fmla="*/ 3 h 4"/>
                  <a:gd name="T94" fmla="*/ 7 w 9"/>
                  <a:gd name="T95" fmla="*/ 3 h 4"/>
                  <a:gd name="T96" fmla="*/ 7 w 9"/>
                  <a:gd name="T97" fmla="*/ 3 h 4"/>
                  <a:gd name="T98" fmla="*/ 7 w 9"/>
                  <a:gd name="T99" fmla="*/ 3 h 4"/>
                  <a:gd name="T100" fmla="*/ 8 w 9"/>
                  <a:gd name="T101" fmla="*/ 3 h 4"/>
                  <a:gd name="T102" fmla="*/ 8 w 9"/>
                  <a:gd name="T103" fmla="*/ 3 h 4"/>
                  <a:gd name="T104" fmla="*/ 8 w 9"/>
                  <a:gd name="T105" fmla="*/ 3 h 4"/>
                  <a:gd name="T106" fmla="*/ 9 w 9"/>
                  <a:gd name="T107" fmla="*/ 2 h 4"/>
                  <a:gd name="T108" fmla="*/ 9 w 9"/>
                  <a:gd name="T109" fmla="*/ 0 h 4"/>
                  <a:gd name="T110" fmla="*/ 0 w 9"/>
                  <a:gd name="T111"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 h="4">
                    <a:moveTo>
                      <a:pt x="0" y="3"/>
                    </a:moveTo>
                    <a:cubicBezTo>
                      <a:pt x="0" y="3"/>
                      <a:pt x="0" y="4"/>
                      <a:pt x="0" y="4"/>
                    </a:cubicBezTo>
                    <a:cubicBezTo>
                      <a:pt x="1" y="4"/>
                      <a:pt x="1" y="4"/>
                      <a:pt x="1" y="4"/>
                    </a:cubicBezTo>
                    <a:cubicBezTo>
                      <a:pt x="1" y="4"/>
                      <a:pt x="1" y="4"/>
                      <a:pt x="1"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5" y="4"/>
                      <a:pt x="5" y="4"/>
                    </a:cubicBezTo>
                    <a:cubicBezTo>
                      <a:pt x="5" y="4"/>
                      <a:pt x="5" y="4"/>
                      <a:pt x="5" y="4"/>
                    </a:cubicBezTo>
                    <a:cubicBezTo>
                      <a:pt x="5" y="3"/>
                      <a:pt x="5" y="3"/>
                      <a:pt x="5" y="3"/>
                    </a:cubicBezTo>
                    <a:cubicBezTo>
                      <a:pt x="5" y="3"/>
                      <a:pt x="5" y="3"/>
                      <a:pt x="5" y="3"/>
                    </a:cubicBezTo>
                    <a:cubicBezTo>
                      <a:pt x="5" y="3"/>
                      <a:pt x="5" y="3"/>
                      <a:pt x="5" y="3"/>
                    </a:cubicBezTo>
                    <a:cubicBezTo>
                      <a:pt x="5" y="3"/>
                      <a:pt x="5" y="3"/>
                      <a:pt x="5" y="3"/>
                    </a:cubicBezTo>
                    <a:cubicBezTo>
                      <a:pt x="5" y="3"/>
                      <a:pt x="5" y="3"/>
                      <a:pt x="5" y="3"/>
                    </a:cubicBezTo>
                    <a:cubicBezTo>
                      <a:pt x="5" y="3"/>
                      <a:pt x="5" y="3"/>
                      <a:pt x="5"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7" y="3"/>
                      <a:pt x="7" y="3"/>
                      <a:pt x="8" y="3"/>
                    </a:cubicBezTo>
                    <a:cubicBezTo>
                      <a:pt x="8" y="3"/>
                      <a:pt x="8" y="3"/>
                      <a:pt x="8" y="3"/>
                    </a:cubicBezTo>
                    <a:cubicBezTo>
                      <a:pt x="8" y="3"/>
                      <a:pt x="8" y="3"/>
                      <a:pt x="8" y="3"/>
                    </a:cubicBezTo>
                    <a:cubicBezTo>
                      <a:pt x="8" y="3"/>
                      <a:pt x="9" y="3"/>
                      <a:pt x="9" y="2"/>
                    </a:cubicBezTo>
                    <a:cubicBezTo>
                      <a:pt x="9" y="2"/>
                      <a:pt x="9" y="1"/>
                      <a:pt x="9" y="0"/>
                    </a:cubicBezTo>
                    <a:lnTo>
                      <a:pt x="0" y="3"/>
                    </a:ln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4" name="Freeform 364"/>
              <p:cNvSpPr/>
              <p:nvPr/>
            </p:nvSpPr>
            <p:spPr bwMode="auto">
              <a:xfrm>
                <a:off x="5212" y="1255"/>
                <a:ext cx="30" cy="11"/>
              </a:xfrm>
              <a:custGeom>
                <a:avLst/>
                <a:gdLst>
                  <a:gd name="T0" fmla="*/ 8 w 8"/>
                  <a:gd name="T1" fmla="*/ 0 h 3"/>
                  <a:gd name="T2" fmla="*/ 7 w 8"/>
                  <a:gd name="T3" fmla="*/ 0 h 3"/>
                  <a:gd name="T4" fmla="*/ 7 w 8"/>
                  <a:gd name="T5" fmla="*/ 0 h 3"/>
                  <a:gd name="T6" fmla="*/ 6 w 8"/>
                  <a:gd name="T7" fmla="*/ 0 h 3"/>
                  <a:gd name="T8" fmla="*/ 6 w 8"/>
                  <a:gd name="T9" fmla="*/ 0 h 3"/>
                  <a:gd name="T10" fmla="*/ 6 w 8"/>
                  <a:gd name="T11" fmla="*/ 0 h 3"/>
                  <a:gd name="T12" fmla="*/ 6 w 8"/>
                  <a:gd name="T13" fmla="*/ 0 h 3"/>
                  <a:gd name="T14" fmla="*/ 6 w 8"/>
                  <a:gd name="T15" fmla="*/ 0 h 3"/>
                  <a:gd name="T16" fmla="*/ 6 w 8"/>
                  <a:gd name="T17" fmla="*/ 0 h 3"/>
                  <a:gd name="T18" fmla="*/ 6 w 8"/>
                  <a:gd name="T19" fmla="*/ 0 h 3"/>
                  <a:gd name="T20" fmla="*/ 6 w 8"/>
                  <a:gd name="T21" fmla="*/ 0 h 3"/>
                  <a:gd name="T22" fmla="*/ 5 w 8"/>
                  <a:gd name="T23" fmla="*/ 0 h 3"/>
                  <a:gd name="T24" fmla="*/ 5 w 8"/>
                  <a:gd name="T25" fmla="*/ 0 h 3"/>
                  <a:gd name="T26" fmla="*/ 5 w 8"/>
                  <a:gd name="T27" fmla="*/ 0 h 3"/>
                  <a:gd name="T28" fmla="*/ 5 w 8"/>
                  <a:gd name="T29" fmla="*/ 0 h 3"/>
                  <a:gd name="T30" fmla="*/ 5 w 8"/>
                  <a:gd name="T31" fmla="*/ 0 h 3"/>
                  <a:gd name="T32" fmla="*/ 5 w 8"/>
                  <a:gd name="T33" fmla="*/ 0 h 3"/>
                  <a:gd name="T34" fmla="*/ 5 w 8"/>
                  <a:gd name="T35" fmla="*/ 0 h 3"/>
                  <a:gd name="T36" fmla="*/ 5 w 8"/>
                  <a:gd name="T37" fmla="*/ 0 h 3"/>
                  <a:gd name="T38" fmla="*/ 5 w 8"/>
                  <a:gd name="T39" fmla="*/ 0 h 3"/>
                  <a:gd name="T40" fmla="*/ 4 w 8"/>
                  <a:gd name="T41" fmla="*/ 1 h 3"/>
                  <a:gd name="T42" fmla="*/ 4 w 8"/>
                  <a:gd name="T43" fmla="*/ 1 h 3"/>
                  <a:gd name="T44" fmla="*/ 4 w 8"/>
                  <a:gd name="T45" fmla="*/ 1 h 3"/>
                  <a:gd name="T46" fmla="*/ 4 w 8"/>
                  <a:gd name="T47" fmla="*/ 1 h 3"/>
                  <a:gd name="T48" fmla="*/ 4 w 8"/>
                  <a:gd name="T49" fmla="*/ 1 h 3"/>
                  <a:gd name="T50" fmla="*/ 4 w 8"/>
                  <a:gd name="T51" fmla="*/ 1 h 3"/>
                  <a:gd name="T52" fmla="*/ 4 w 8"/>
                  <a:gd name="T53" fmla="*/ 1 h 3"/>
                  <a:gd name="T54" fmla="*/ 4 w 8"/>
                  <a:gd name="T55" fmla="*/ 1 h 3"/>
                  <a:gd name="T56" fmla="*/ 3 w 8"/>
                  <a:gd name="T57" fmla="*/ 1 h 3"/>
                  <a:gd name="T58" fmla="*/ 3 w 8"/>
                  <a:gd name="T59" fmla="*/ 1 h 3"/>
                  <a:gd name="T60" fmla="*/ 3 w 8"/>
                  <a:gd name="T61" fmla="*/ 1 h 3"/>
                  <a:gd name="T62" fmla="*/ 3 w 8"/>
                  <a:gd name="T63" fmla="*/ 1 h 3"/>
                  <a:gd name="T64" fmla="*/ 3 w 8"/>
                  <a:gd name="T65" fmla="*/ 1 h 3"/>
                  <a:gd name="T66" fmla="*/ 3 w 8"/>
                  <a:gd name="T67" fmla="*/ 1 h 3"/>
                  <a:gd name="T68" fmla="*/ 3 w 8"/>
                  <a:gd name="T69" fmla="*/ 1 h 3"/>
                  <a:gd name="T70" fmla="*/ 3 w 8"/>
                  <a:gd name="T71" fmla="*/ 1 h 3"/>
                  <a:gd name="T72" fmla="*/ 2 w 8"/>
                  <a:gd name="T73" fmla="*/ 1 h 3"/>
                  <a:gd name="T74" fmla="*/ 2 w 8"/>
                  <a:gd name="T75" fmla="*/ 1 h 3"/>
                  <a:gd name="T76" fmla="*/ 2 w 8"/>
                  <a:gd name="T77" fmla="*/ 1 h 3"/>
                  <a:gd name="T78" fmla="*/ 2 w 8"/>
                  <a:gd name="T79" fmla="*/ 1 h 3"/>
                  <a:gd name="T80" fmla="*/ 2 w 8"/>
                  <a:gd name="T81" fmla="*/ 1 h 3"/>
                  <a:gd name="T82" fmla="*/ 2 w 8"/>
                  <a:gd name="T83" fmla="*/ 1 h 3"/>
                  <a:gd name="T84" fmla="*/ 2 w 8"/>
                  <a:gd name="T85" fmla="*/ 2 h 3"/>
                  <a:gd name="T86" fmla="*/ 2 w 8"/>
                  <a:gd name="T87" fmla="*/ 2 h 3"/>
                  <a:gd name="T88" fmla="*/ 1 w 8"/>
                  <a:gd name="T89" fmla="*/ 2 h 3"/>
                  <a:gd name="T90" fmla="*/ 1 w 8"/>
                  <a:gd name="T91" fmla="*/ 2 h 3"/>
                  <a:gd name="T92" fmla="*/ 1 w 8"/>
                  <a:gd name="T93" fmla="*/ 2 h 3"/>
                  <a:gd name="T94" fmla="*/ 1 w 8"/>
                  <a:gd name="T95" fmla="*/ 2 h 3"/>
                  <a:gd name="T96" fmla="*/ 1 w 8"/>
                  <a:gd name="T97" fmla="*/ 2 h 3"/>
                  <a:gd name="T98" fmla="*/ 1 w 8"/>
                  <a:gd name="T99" fmla="*/ 2 h 3"/>
                  <a:gd name="T100" fmla="*/ 1 w 8"/>
                  <a:gd name="T101" fmla="*/ 2 h 3"/>
                  <a:gd name="T102" fmla="*/ 1 w 8"/>
                  <a:gd name="T103" fmla="*/ 2 h 3"/>
                  <a:gd name="T104" fmla="*/ 0 w 8"/>
                  <a:gd name="T105" fmla="*/ 3 h 3"/>
                  <a:gd name="T106" fmla="*/ 0 w 8"/>
                  <a:gd name="T107" fmla="*/ 3 h 3"/>
                  <a:gd name="T108" fmla="*/ 8 w 8"/>
                  <a:gd name="T109" fmla="*/ 0 h 3"/>
                  <a:gd name="T110" fmla="*/ 8 w 8"/>
                  <a:gd name="T11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 h="3">
                    <a:moveTo>
                      <a:pt x="8" y="0"/>
                    </a:moveTo>
                    <a:cubicBezTo>
                      <a:pt x="8" y="0"/>
                      <a:pt x="7" y="0"/>
                      <a:pt x="7" y="0"/>
                    </a:cubicBezTo>
                    <a:cubicBezTo>
                      <a:pt x="7" y="0"/>
                      <a:pt x="7" y="0"/>
                      <a:pt x="7" y="0"/>
                    </a:cubicBezTo>
                    <a:cubicBezTo>
                      <a:pt x="7" y="0"/>
                      <a:pt x="7" y="0"/>
                      <a:pt x="6" y="0"/>
                    </a:cubicBezTo>
                    <a:cubicBezTo>
                      <a:pt x="6" y="0"/>
                      <a:pt x="6" y="0"/>
                      <a:pt x="6" y="0"/>
                    </a:cubicBezTo>
                    <a:cubicBezTo>
                      <a:pt x="6" y="0"/>
                      <a:pt x="6" y="0"/>
                      <a:pt x="6" y="0"/>
                    </a:cubicBezTo>
                    <a:cubicBezTo>
                      <a:pt x="6" y="0"/>
                      <a:pt x="6" y="0"/>
                      <a:pt x="6" y="0"/>
                    </a:cubicBezTo>
                    <a:cubicBezTo>
                      <a:pt x="6" y="0"/>
                      <a:pt x="6" y="0"/>
                      <a:pt x="6" y="0"/>
                    </a:cubicBezTo>
                    <a:cubicBezTo>
                      <a:pt x="6" y="0"/>
                      <a:pt x="6" y="0"/>
                      <a:pt x="6" y="0"/>
                    </a:cubicBezTo>
                    <a:cubicBezTo>
                      <a:pt x="6" y="0"/>
                      <a:pt x="6" y="0"/>
                      <a:pt x="6" y="0"/>
                    </a:cubicBezTo>
                    <a:cubicBezTo>
                      <a:pt x="6" y="0"/>
                      <a:pt x="6" y="0"/>
                      <a:pt x="6" y="0"/>
                    </a:cubicBezTo>
                    <a:cubicBezTo>
                      <a:pt x="6" y="0"/>
                      <a:pt x="6"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4" y="0"/>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2"/>
                    </a:cubicBezTo>
                    <a:cubicBezTo>
                      <a:pt x="2" y="2"/>
                      <a:pt x="2" y="2"/>
                      <a:pt x="2"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0" y="2"/>
                      <a:pt x="0" y="2"/>
                      <a:pt x="0" y="3"/>
                    </a:cubicBezTo>
                    <a:cubicBezTo>
                      <a:pt x="0" y="3"/>
                      <a:pt x="0" y="3"/>
                      <a:pt x="0" y="3"/>
                    </a:cubicBezTo>
                    <a:cubicBezTo>
                      <a:pt x="8" y="0"/>
                      <a:pt x="8" y="0"/>
                      <a:pt x="8" y="0"/>
                    </a:cubicBezTo>
                    <a:cubicBezTo>
                      <a:pt x="8" y="0"/>
                      <a:pt x="8" y="0"/>
                      <a:pt x="8" y="0"/>
                    </a:cubicBez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5" name="Freeform 365"/>
              <p:cNvSpPr/>
              <p:nvPr/>
            </p:nvSpPr>
            <p:spPr bwMode="auto">
              <a:xfrm>
                <a:off x="5212" y="1255"/>
                <a:ext cx="34" cy="15"/>
              </a:xfrm>
              <a:custGeom>
                <a:avLst/>
                <a:gdLst>
                  <a:gd name="T0" fmla="*/ 0 w 9"/>
                  <a:gd name="T1" fmla="*/ 3 h 4"/>
                  <a:gd name="T2" fmla="*/ 0 w 9"/>
                  <a:gd name="T3" fmla="*/ 4 h 4"/>
                  <a:gd name="T4" fmla="*/ 9 w 9"/>
                  <a:gd name="T5" fmla="*/ 1 h 4"/>
                  <a:gd name="T6" fmla="*/ 8 w 9"/>
                  <a:gd name="T7" fmla="*/ 0 h 4"/>
                  <a:gd name="T8" fmla="*/ 0 w 9"/>
                  <a:gd name="T9" fmla="*/ 3 h 4"/>
                </a:gdLst>
                <a:ahLst/>
                <a:cxnLst>
                  <a:cxn ang="0">
                    <a:pos x="T0" y="T1"/>
                  </a:cxn>
                  <a:cxn ang="0">
                    <a:pos x="T2" y="T3"/>
                  </a:cxn>
                  <a:cxn ang="0">
                    <a:pos x="T4" y="T5"/>
                  </a:cxn>
                  <a:cxn ang="0">
                    <a:pos x="T6" y="T7"/>
                  </a:cxn>
                  <a:cxn ang="0">
                    <a:pos x="T8" y="T9"/>
                  </a:cxn>
                </a:cxnLst>
                <a:rect l="0" t="0" r="r" b="b"/>
                <a:pathLst>
                  <a:path w="9" h="4">
                    <a:moveTo>
                      <a:pt x="0" y="3"/>
                    </a:moveTo>
                    <a:cubicBezTo>
                      <a:pt x="0" y="3"/>
                      <a:pt x="0" y="4"/>
                      <a:pt x="0" y="4"/>
                    </a:cubicBezTo>
                    <a:cubicBezTo>
                      <a:pt x="9" y="1"/>
                      <a:pt x="9" y="1"/>
                      <a:pt x="9" y="1"/>
                    </a:cubicBezTo>
                    <a:cubicBezTo>
                      <a:pt x="9" y="1"/>
                      <a:pt x="8" y="1"/>
                      <a:pt x="8" y="0"/>
                    </a:cubicBezTo>
                    <a:lnTo>
                      <a:pt x="0" y="3"/>
                    </a:lnTo>
                    <a:close/>
                  </a:path>
                </a:pathLst>
              </a:custGeom>
              <a:solidFill>
                <a:srgbClr val="FCF2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6" name="Freeform 366"/>
              <p:cNvSpPr/>
              <p:nvPr/>
            </p:nvSpPr>
            <p:spPr bwMode="auto">
              <a:xfrm>
                <a:off x="5230" y="1251"/>
                <a:ext cx="16" cy="23"/>
              </a:xfrm>
              <a:custGeom>
                <a:avLst/>
                <a:gdLst>
                  <a:gd name="T0" fmla="*/ 2 w 4"/>
                  <a:gd name="T1" fmla="*/ 0 h 6"/>
                  <a:gd name="T2" fmla="*/ 2 w 4"/>
                  <a:gd name="T3" fmla="*/ 0 h 6"/>
                  <a:gd name="T4" fmla="*/ 1 w 4"/>
                  <a:gd name="T5" fmla="*/ 0 h 6"/>
                  <a:gd name="T6" fmla="*/ 1 w 4"/>
                  <a:gd name="T7" fmla="*/ 0 h 6"/>
                  <a:gd name="T8" fmla="*/ 1 w 4"/>
                  <a:gd name="T9" fmla="*/ 0 h 6"/>
                  <a:gd name="T10" fmla="*/ 1 w 4"/>
                  <a:gd name="T11" fmla="*/ 0 h 6"/>
                  <a:gd name="T12" fmla="*/ 0 w 4"/>
                  <a:gd name="T13" fmla="*/ 1 h 6"/>
                  <a:gd name="T14" fmla="*/ 1 w 4"/>
                  <a:gd name="T15" fmla="*/ 5 h 6"/>
                  <a:gd name="T16" fmla="*/ 3 w 4"/>
                  <a:gd name="T17" fmla="*/ 5 h 6"/>
                  <a:gd name="T18" fmla="*/ 3 w 4"/>
                  <a:gd name="T19" fmla="*/ 5 h 6"/>
                  <a:gd name="T20" fmla="*/ 3 w 4"/>
                  <a:gd name="T21" fmla="*/ 5 h 6"/>
                  <a:gd name="T22" fmla="*/ 3 w 4"/>
                  <a:gd name="T23" fmla="*/ 5 h 6"/>
                  <a:gd name="T24" fmla="*/ 4 w 4"/>
                  <a:gd name="T25" fmla="*/ 5 h 6"/>
                  <a:gd name="T26" fmla="*/ 4 w 4"/>
                  <a:gd name="T27" fmla="*/ 5 h 6"/>
                  <a:gd name="T28" fmla="*/ 4 w 4"/>
                  <a:gd name="T29" fmla="*/ 4 h 6"/>
                  <a:gd name="T30" fmla="*/ 3 w 4"/>
                  <a:gd name="T31" fmla="*/ 1 h 6"/>
                  <a:gd name="T32" fmla="*/ 2 w 4"/>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6">
                    <a:moveTo>
                      <a:pt x="2" y="0"/>
                    </a:moveTo>
                    <a:cubicBezTo>
                      <a:pt x="2" y="0"/>
                      <a:pt x="2" y="0"/>
                      <a:pt x="2" y="0"/>
                    </a:cubicBezTo>
                    <a:cubicBezTo>
                      <a:pt x="1" y="0"/>
                      <a:pt x="1" y="0"/>
                      <a:pt x="1" y="0"/>
                    </a:cubicBezTo>
                    <a:cubicBezTo>
                      <a:pt x="1" y="0"/>
                      <a:pt x="1" y="0"/>
                      <a:pt x="1" y="0"/>
                    </a:cubicBezTo>
                    <a:cubicBezTo>
                      <a:pt x="1" y="0"/>
                      <a:pt x="1" y="0"/>
                      <a:pt x="1" y="0"/>
                    </a:cubicBezTo>
                    <a:cubicBezTo>
                      <a:pt x="1" y="0"/>
                      <a:pt x="1" y="0"/>
                      <a:pt x="1" y="0"/>
                    </a:cubicBezTo>
                    <a:cubicBezTo>
                      <a:pt x="1" y="0"/>
                      <a:pt x="1" y="1"/>
                      <a:pt x="0" y="1"/>
                    </a:cubicBezTo>
                    <a:cubicBezTo>
                      <a:pt x="0" y="2"/>
                      <a:pt x="0" y="4"/>
                      <a:pt x="1" y="5"/>
                    </a:cubicBezTo>
                    <a:cubicBezTo>
                      <a:pt x="2" y="5"/>
                      <a:pt x="2" y="6"/>
                      <a:pt x="3" y="5"/>
                    </a:cubicBezTo>
                    <a:cubicBezTo>
                      <a:pt x="3" y="5"/>
                      <a:pt x="3" y="5"/>
                      <a:pt x="3" y="5"/>
                    </a:cubicBezTo>
                    <a:cubicBezTo>
                      <a:pt x="3" y="5"/>
                      <a:pt x="3" y="5"/>
                      <a:pt x="3" y="5"/>
                    </a:cubicBezTo>
                    <a:cubicBezTo>
                      <a:pt x="3" y="5"/>
                      <a:pt x="3" y="5"/>
                      <a:pt x="3" y="5"/>
                    </a:cubicBezTo>
                    <a:cubicBezTo>
                      <a:pt x="4" y="5"/>
                      <a:pt x="4" y="5"/>
                      <a:pt x="4" y="5"/>
                    </a:cubicBezTo>
                    <a:cubicBezTo>
                      <a:pt x="4" y="5"/>
                      <a:pt x="4" y="5"/>
                      <a:pt x="4" y="5"/>
                    </a:cubicBezTo>
                    <a:cubicBezTo>
                      <a:pt x="4" y="5"/>
                      <a:pt x="4" y="5"/>
                      <a:pt x="4" y="4"/>
                    </a:cubicBezTo>
                    <a:cubicBezTo>
                      <a:pt x="4" y="3"/>
                      <a:pt x="4" y="2"/>
                      <a:pt x="3" y="1"/>
                    </a:cubicBezTo>
                    <a:cubicBezTo>
                      <a:pt x="3" y="0"/>
                      <a:pt x="2" y="0"/>
                      <a:pt x="2" y="0"/>
                    </a:cubicBezTo>
                    <a:close/>
                  </a:path>
                </a:pathLst>
              </a:custGeom>
              <a:solidFill>
                <a:srgbClr val="065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7" name="Freeform 367"/>
              <p:cNvSpPr/>
              <p:nvPr/>
            </p:nvSpPr>
            <p:spPr bwMode="auto">
              <a:xfrm>
                <a:off x="5234" y="1251"/>
                <a:ext cx="15" cy="23"/>
              </a:xfrm>
              <a:custGeom>
                <a:avLst/>
                <a:gdLst>
                  <a:gd name="T0" fmla="*/ 3 w 4"/>
                  <a:gd name="T1" fmla="*/ 1 h 6"/>
                  <a:gd name="T2" fmla="*/ 4 w 4"/>
                  <a:gd name="T3" fmla="*/ 4 h 6"/>
                  <a:gd name="T4" fmla="*/ 1 w 4"/>
                  <a:gd name="T5" fmla="*/ 5 h 6"/>
                  <a:gd name="T6" fmla="*/ 0 w 4"/>
                  <a:gd name="T7" fmla="*/ 1 h 6"/>
                  <a:gd name="T8" fmla="*/ 3 w 4"/>
                  <a:gd name="T9" fmla="*/ 1 h 6"/>
                </a:gdLst>
                <a:ahLst/>
                <a:cxnLst>
                  <a:cxn ang="0">
                    <a:pos x="T0" y="T1"/>
                  </a:cxn>
                  <a:cxn ang="0">
                    <a:pos x="T2" y="T3"/>
                  </a:cxn>
                  <a:cxn ang="0">
                    <a:pos x="T4" y="T5"/>
                  </a:cxn>
                  <a:cxn ang="0">
                    <a:pos x="T6" y="T7"/>
                  </a:cxn>
                  <a:cxn ang="0">
                    <a:pos x="T8" y="T9"/>
                  </a:cxn>
                </a:cxnLst>
                <a:rect l="0" t="0" r="r" b="b"/>
                <a:pathLst>
                  <a:path w="4" h="6">
                    <a:moveTo>
                      <a:pt x="3" y="1"/>
                    </a:moveTo>
                    <a:cubicBezTo>
                      <a:pt x="4" y="1"/>
                      <a:pt x="4" y="3"/>
                      <a:pt x="4" y="4"/>
                    </a:cubicBezTo>
                    <a:cubicBezTo>
                      <a:pt x="3" y="5"/>
                      <a:pt x="2" y="6"/>
                      <a:pt x="1" y="5"/>
                    </a:cubicBezTo>
                    <a:cubicBezTo>
                      <a:pt x="0" y="4"/>
                      <a:pt x="0" y="2"/>
                      <a:pt x="0" y="1"/>
                    </a:cubicBezTo>
                    <a:cubicBezTo>
                      <a:pt x="0" y="0"/>
                      <a:pt x="2" y="0"/>
                      <a:pt x="3" y="1"/>
                    </a:cubicBezTo>
                    <a:close/>
                  </a:path>
                </a:pathLst>
              </a:custGeom>
              <a:solidFill>
                <a:srgbClr val="377E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8" name="Freeform 368"/>
              <p:cNvSpPr/>
              <p:nvPr/>
            </p:nvSpPr>
            <p:spPr bwMode="auto">
              <a:xfrm>
                <a:off x="5234" y="1251"/>
                <a:ext cx="15" cy="19"/>
              </a:xfrm>
              <a:custGeom>
                <a:avLst/>
                <a:gdLst>
                  <a:gd name="T0" fmla="*/ 3 w 4"/>
                  <a:gd name="T1" fmla="*/ 1 h 5"/>
                  <a:gd name="T2" fmla="*/ 3 w 4"/>
                  <a:gd name="T3" fmla="*/ 4 h 5"/>
                  <a:gd name="T4" fmla="*/ 1 w 4"/>
                  <a:gd name="T5" fmla="*/ 4 h 5"/>
                  <a:gd name="T6" fmla="*/ 0 w 4"/>
                  <a:gd name="T7" fmla="*/ 1 h 5"/>
                  <a:gd name="T8" fmla="*/ 3 w 4"/>
                  <a:gd name="T9" fmla="*/ 1 h 5"/>
                </a:gdLst>
                <a:ahLst/>
                <a:cxnLst>
                  <a:cxn ang="0">
                    <a:pos x="T0" y="T1"/>
                  </a:cxn>
                  <a:cxn ang="0">
                    <a:pos x="T2" y="T3"/>
                  </a:cxn>
                  <a:cxn ang="0">
                    <a:pos x="T4" y="T5"/>
                  </a:cxn>
                  <a:cxn ang="0">
                    <a:pos x="T6" y="T7"/>
                  </a:cxn>
                  <a:cxn ang="0">
                    <a:pos x="T8" y="T9"/>
                  </a:cxn>
                </a:cxnLst>
                <a:rect l="0" t="0" r="r" b="b"/>
                <a:pathLst>
                  <a:path w="4" h="5">
                    <a:moveTo>
                      <a:pt x="3" y="1"/>
                    </a:moveTo>
                    <a:cubicBezTo>
                      <a:pt x="3" y="2"/>
                      <a:pt x="4" y="3"/>
                      <a:pt x="3" y="4"/>
                    </a:cubicBezTo>
                    <a:cubicBezTo>
                      <a:pt x="3" y="5"/>
                      <a:pt x="2" y="5"/>
                      <a:pt x="1" y="4"/>
                    </a:cubicBezTo>
                    <a:cubicBezTo>
                      <a:pt x="0" y="4"/>
                      <a:pt x="0" y="2"/>
                      <a:pt x="0" y="1"/>
                    </a:cubicBezTo>
                    <a:cubicBezTo>
                      <a:pt x="1" y="0"/>
                      <a:pt x="2" y="0"/>
                      <a:pt x="3" y="1"/>
                    </a:cubicBez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9" name="Freeform 369"/>
              <p:cNvSpPr/>
              <p:nvPr/>
            </p:nvSpPr>
            <p:spPr bwMode="auto">
              <a:xfrm>
                <a:off x="5238" y="1255"/>
                <a:ext cx="8" cy="15"/>
              </a:xfrm>
              <a:custGeom>
                <a:avLst/>
                <a:gdLst>
                  <a:gd name="T0" fmla="*/ 1 w 2"/>
                  <a:gd name="T1" fmla="*/ 0 h 4"/>
                  <a:gd name="T2" fmla="*/ 0 w 2"/>
                  <a:gd name="T3" fmla="*/ 0 h 4"/>
                  <a:gd name="T4" fmla="*/ 1 w 2"/>
                  <a:gd name="T5" fmla="*/ 0 h 4"/>
                  <a:gd name="T6" fmla="*/ 2 w 2"/>
                  <a:gd name="T7" fmla="*/ 3 h 4"/>
                  <a:gd name="T8" fmla="*/ 1 w 2"/>
                  <a:gd name="T9" fmla="*/ 4 h 4"/>
                  <a:gd name="T10" fmla="*/ 2 w 2"/>
                  <a:gd name="T11" fmla="*/ 3 h 4"/>
                  <a:gd name="T12" fmla="*/ 1 w 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1" y="0"/>
                    </a:moveTo>
                    <a:cubicBezTo>
                      <a:pt x="1" y="0"/>
                      <a:pt x="0" y="0"/>
                      <a:pt x="0" y="0"/>
                    </a:cubicBezTo>
                    <a:cubicBezTo>
                      <a:pt x="0" y="0"/>
                      <a:pt x="1" y="0"/>
                      <a:pt x="1" y="0"/>
                    </a:cubicBezTo>
                    <a:cubicBezTo>
                      <a:pt x="2" y="1"/>
                      <a:pt x="2" y="2"/>
                      <a:pt x="2" y="3"/>
                    </a:cubicBezTo>
                    <a:cubicBezTo>
                      <a:pt x="2" y="3"/>
                      <a:pt x="1" y="3"/>
                      <a:pt x="1" y="4"/>
                    </a:cubicBezTo>
                    <a:cubicBezTo>
                      <a:pt x="2" y="3"/>
                      <a:pt x="2" y="3"/>
                      <a:pt x="2" y="3"/>
                    </a:cubicBezTo>
                    <a:cubicBezTo>
                      <a:pt x="2" y="2"/>
                      <a:pt x="2" y="1"/>
                      <a:pt x="1" y="0"/>
                    </a:cubicBez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0" name="Freeform 370"/>
              <p:cNvSpPr/>
              <p:nvPr/>
            </p:nvSpPr>
            <p:spPr bwMode="auto">
              <a:xfrm>
                <a:off x="5234" y="1255"/>
                <a:ext cx="12" cy="15"/>
              </a:xfrm>
              <a:custGeom>
                <a:avLst/>
                <a:gdLst>
                  <a:gd name="T0" fmla="*/ 3 w 3"/>
                  <a:gd name="T1" fmla="*/ 3 h 4"/>
                  <a:gd name="T2" fmla="*/ 2 w 3"/>
                  <a:gd name="T3" fmla="*/ 0 h 4"/>
                  <a:gd name="T4" fmla="*/ 1 w 3"/>
                  <a:gd name="T5" fmla="*/ 0 h 4"/>
                  <a:gd name="T6" fmla="*/ 1 w 3"/>
                  <a:gd name="T7" fmla="*/ 1 h 4"/>
                  <a:gd name="T8" fmla="*/ 1 w 3"/>
                  <a:gd name="T9" fmla="*/ 3 h 4"/>
                  <a:gd name="T10" fmla="*/ 2 w 3"/>
                  <a:gd name="T11" fmla="*/ 4 h 4"/>
                  <a:gd name="T12" fmla="*/ 3 w 3"/>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3"/>
                    </a:moveTo>
                    <a:cubicBezTo>
                      <a:pt x="3" y="2"/>
                      <a:pt x="3" y="1"/>
                      <a:pt x="2" y="0"/>
                    </a:cubicBezTo>
                    <a:cubicBezTo>
                      <a:pt x="2" y="0"/>
                      <a:pt x="1" y="0"/>
                      <a:pt x="1" y="0"/>
                    </a:cubicBezTo>
                    <a:cubicBezTo>
                      <a:pt x="1" y="0"/>
                      <a:pt x="1" y="0"/>
                      <a:pt x="1" y="1"/>
                    </a:cubicBezTo>
                    <a:cubicBezTo>
                      <a:pt x="0" y="1"/>
                      <a:pt x="1" y="3"/>
                      <a:pt x="1" y="3"/>
                    </a:cubicBezTo>
                    <a:cubicBezTo>
                      <a:pt x="2" y="3"/>
                      <a:pt x="2" y="4"/>
                      <a:pt x="2" y="4"/>
                    </a:cubicBezTo>
                    <a:cubicBezTo>
                      <a:pt x="2" y="3"/>
                      <a:pt x="3" y="3"/>
                      <a:pt x="3" y="3"/>
                    </a:cubicBezTo>
                    <a:close/>
                  </a:path>
                </a:pathLst>
              </a:custGeom>
              <a:solidFill>
                <a:srgbClr val="DAEB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1" name="Freeform 371"/>
              <p:cNvSpPr/>
              <p:nvPr/>
            </p:nvSpPr>
            <p:spPr bwMode="auto">
              <a:xfrm>
                <a:off x="5234" y="1247"/>
                <a:ext cx="49" cy="23"/>
              </a:xfrm>
              <a:custGeom>
                <a:avLst/>
                <a:gdLst>
                  <a:gd name="T0" fmla="*/ 0 w 13"/>
                  <a:gd name="T1" fmla="*/ 4 h 6"/>
                  <a:gd name="T2" fmla="*/ 1 w 13"/>
                  <a:gd name="T3" fmla="*/ 5 h 6"/>
                  <a:gd name="T4" fmla="*/ 3 w 13"/>
                  <a:gd name="T5" fmla="*/ 6 h 6"/>
                  <a:gd name="T6" fmla="*/ 3 w 13"/>
                  <a:gd name="T7" fmla="*/ 6 h 6"/>
                  <a:gd name="T8" fmla="*/ 3 w 13"/>
                  <a:gd name="T9" fmla="*/ 6 h 6"/>
                  <a:gd name="T10" fmla="*/ 3 w 13"/>
                  <a:gd name="T11" fmla="*/ 6 h 6"/>
                  <a:gd name="T12" fmla="*/ 3 w 13"/>
                  <a:gd name="T13" fmla="*/ 6 h 6"/>
                  <a:gd name="T14" fmla="*/ 4 w 13"/>
                  <a:gd name="T15" fmla="*/ 6 h 6"/>
                  <a:gd name="T16" fmla="*/ 4 w 13"/>
                  <a:gd name="T17" fmla="*/ 6 h 6"/>
                  <a:gd name="T18" fmla="*/ 4 w 13"/>
                  <a:gd name="T19" fmla="*/ 5 h 6"/>
                  <a:gd name="T20" fmla="*/ 4 w 13"/>
                  <a:gd name="T21" fmla="*/ 5 h 6"/>
                  <a:gd name="T22" fmla="*/ 4 w 13"/>
                  <a:gd name="T23" fmla="*/ 5 h 6"/>
                  <a:gd name="T24" fmla="*/ 4 w 13"/>
                  <a:gd name="T25" fmla="*/ 5 h 6"/>
                  <a:gd name="T26" fmla="*/ 5 w 13"/>
                  <a:gd name="T27" fmla="*/ 5 h 6"/>
                  <a:gd name="T28" fmla="*/ 5 w 13"/>
                  <a:gd name="T29" fmla="*/ 5 h 6"/>
                  <a:gd name="T30" fmla="*/ 5 w 13"/>
                  <a:gd name="T31" fmla="*/ 5 h 6"/>
                  <a:gd name="T32" fmla="*/ 5 w 13"/>
                  <a:gd name="T33" fmla="*/ 5 h 6"/>
                  <a:gd name="T34" fmla="*/ 5 w 13"/>
                  <a:gd name="T35" fmla="*/ 5 h 6"/>
                  <a:gd name="T36" fmla="*/ 5 w 13"/>
                  <a:gd name="T37" fmla="*/ 5 h 6"/>
                  <a:gd name="T38" fmla="*/ 6 w 13"/>
                  <a:gd name="T39" fmla="*/ 5 h 6"/>
                  <a:gd name="T40" fmla="*/ 6 w 13"/>
                  <a:gd name="T41" fmla="*/ 5 h 6"/>
                  <a:gd name="T42" fmla="*/ 6 w 13"/>
                  <a:gd name="T43" fmla="*/ 5 h 6"/>
                  <a:gd name="T44" fmla="*/ 6 w 13"/>
                  <a:gd name="T45" fmla="*/ 5 h 6"/>
                  <a:gd name="T46" fmla="*/ 6 w 13"/>
                  <a:gd name="T47" fmla="*/ 5 h 6"/>
                  <a:gd name="T48" fmla="*/ 6 w 13"/>
                  <a:gd name="T49" fmla="*/ 5 h 6"/>
                  <a:gd name="T50" fmla="*/ 7 w 13"/>
                  <a:gd name="T51" fmla="*/ 5 h 6"/>
                  <a:gd name="T52" fmla="*/ 7 w 13"/>
                  <a:gd name="T53" fmla="*/ 5 h 6"/>
                  <a:gd name="T54" fmla="*/ 7 w 13"/>
                  <a:gd name="T55" fmla="*/ 5 h 6"/>
                  <a:gd name="T56" fmla="*/ 7 w 13"/>
                  <a:gd name="T57" fmla="*/ 5 h 6"/>
                  <a:gd name="T58" fmla="*/ 7 w 13"/>
                  <a:gd name="T59" fmla="*/ 5 h 6"/>
                  <a:gd name="T60" fmla="*/ 8 w 13"/>
                  <a:gd name="T61" fmla="*/ 5 h 6"/>
                  <a:gd name="T62" fmla="*/ 8 w 13"/>
                  <a:gd name="T63" fmla="*/ 5 h 6"/>
                  <a:gd name="T64" fmla="*/ 8 w 13"/>
                  <a:gd name="T65" fmla="*/ 5 h 6"/>
                  <a:gd name="T66" fmla="*/ 8 w 13"/>
                  <a:gd name="T67" fmla="*/ 5 h 6"/>
                  <a:gd name="T68" fmla="*/ 8 w 13"/>
                  <a:gd name="T69" fmla="*/ 5 h 6"/>
                  <a:gd name="T70" fmla="*/ 8 w 13"/>
                  <a:gd name="T71" fmla="*/ 5 h 6"/>
                  <a:gd name="T72" fmla="*/ 9 w 13"/>
                  <a:gd name="T73" fmla="*/ 5 h 6"/>
                  <a:gd name="T74" fmla="*/ 9 w 13"/>
                  <a:gd name="T75" fmla="*/ 5 h 6"/>
                  <a:gd name="T76" fmla="*/ 9 w 13"/>
                  <a:gd name="T77" fmla="*/ 5 h 6"/>
                  <a:gd name="T78" fmla="*/ 9 w 13"/>
                  <a:gd name="T79" fmla="*/ 5 h 6"/>
                  <a:gd name="T80" fmla="*/ 9 w 13"/>
                  <a:gd name="T81" fmla="*/ 5 h 6"/>
                  <a:gd name="T82" fmla="*/ 9 w 13"/>
                  <a:gd name="T83" fmla="*/ 5 h 6"/>
                  <a:gd name="T84" fmla="*/ 10 w 13"/>
                  <a:gd name="T85" fmla="*/ 4 h 6"/>
                  <a:gd name="T86" fmla="*/ 10 w 13"/>
                  <a:gd name="T87" fmla="*/ 4 h 6"/>
                  <a:gd name="T88" fmla="*/ 10 w 13"/>
                  <a:gd name="T89" fmla="*/ 4 h 6"/>
                  <a:gd name="T90" fmla="*/ 10 w 13"/>
                  <a:gd name="T91" fmla="*/ 4 h 6"/>
                  <a:gd name="T92" fmla="*/ 10 w 13"/>
                  <a:gd name="T93" fmla="*/ 4 h 6"/>
                  <a:gd name="T94" fmla="*/ 11 w 13"/>
                  <a:gd name="T95" fmla="*/ 4 h 6"/>
                  <a:gd name="T96" fmla="*/ 11 w 13"/>
                  <a:gd name="T97" fmla="*/ 4 h 6"/>
                  <a:gd name="T98" fmla="*/ 11 w 13"/>
                  <a:gd name="T99" fmla="*/ 4 h 6"/>
                  <a:gd name="T100" fmla="*/ 11 w 13"/>
                  <a:gd name="T101" fmla="*/ 4 h 6"/>
                  <a:gd name="T102" fmla="*/ 11 w 13"/>
                  <a:gd name="T103" fmla="*/ 4 h 6"/>
                  <a:gd name="T104" fmla="*/ 11 w 13"/>
                  <a:gd name="T105" fmla="*/ 4 h 6"/>
                  <a:gd name="T106" fmla="*/ 13 w 13"/>
                  <a:gd name="T107" fmla="*/ 3 h 6"/>
                  <a:gd name="T108" fmla="*/ 13 w 13"/>
                  <a:gd name="T109" fmla="*/ 0 h 6"/>
                  <a:gd name="T110" fmla="*/ 0 w 13"/>
                  <a:gd name="T11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 h="6">
                    <a:moveTo>
                      <a:pt x="0" y="4"/>
                    </a:moveTo>
                    <a:cubicBezTo>
                      <a:pt x="1" y="4"/>
                      <a:pt x="1" y="5"/>
                      <a:pt x="1" y="5"/>
                    </a:cubicBezTo>
                    <a:cubicBezTo>
                      <a:pt x="2" y="6"/>
                      <a:pt x="2" y="6"/>
                      <a:pt x="3" y="6"/>
                    </a:cubicBezTo>
                    <a:cubicBezTo>
                      <a:pt x="3" y="6"/>
                      <a:pt x="3" y="6"/>
                      <a:pt x="3" y="6"/>
                    </a:cubicBezTo>
                    <a:cubicBezTo>
                      <a:pt x="3" y="6"/>
                      <a:pt x="3" y="6"/>
                      <a:pt x="3" y="6"/>
                    </a:cubicBezTo>
                    <a:cubicBezTo>
                      <a:pt x="3" y="6"/>
                      <a:pt x="3" y="6"/>
                      <a:pt x="3" y="6"/>
                    </a:cubicBezTo>
                    <a:cubicBezTo>
                      <a:pt x="3" y="6"/>
                      <a:pt x="3" y="6"/>
                      <a:pt x="3" y="6"/>
                    </a:cubicBezTo>
                    <a:cubicBezTo>
                      <a:pt x="3" y="6"/>
                      <a:pt x="3" y="6"/>
                      <a:pt x="4" y="6"/>
                    </a:cubicBezTo>
                    <a:cubicBezTo>
                      <a:pt x="4" y="6"/>
                      <a:pt x="4" y="6"/>
                      <a:pt x="4" y="6"/>
                    </a:cubicBezTo>
                    <a:cubicBezTo>
                      <a:pt x="4" y="6"/>
                      <a:pt x="4" y="6"/>
                      <a:pt x="4" y="5"/>
                    </a:cubicBezTo>
                    <a:cubicBezTo>
                      <a:pt x="4" y="5"/>
                      <a:pt x="4" y="5"/>
                      <a:pt x="4" y="5"/>
                    </a:cubicBezTo>
                    <a:cubicBezTo>
                      <a:pt x="4" y="5"/>
                      <a:pt x="4" y="5"/>
                      <a:pt x="4" y="5"/>
                    </a:cubicBezTo>
                    <a:cubicBezTo>
                      <a:pt x="4" y="5"/>
                      <a:pt x="4" y="5"/>
                      <a:pt x="4" y="5"/>
                    </a:cubicBezTo>
                    <a:cubicBezTo>
                      <a:pt x="4" y="5"/>
                      <a:pt x="4"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6" y="5"/>
                      <a:pt x="6" y="5"/>
                    </a:cubicBezTo>
                    <a:cubicBezTo>
                      <a:pt x="6" y="5"/>
                      <a:pt x="6" y="5"/>
                      <a:pt x="6" y="5"/>
                    </a:cubicBezTo>
                    <a:cubicBezTo>
                      <a:pt x="6" y="5"/>
                      <a:pt x="6" y="5"/>
                      <a:pt x="6" y="5"/>
                    </a:cubicBezTo>
                    <a:cubicBezTo>
                      <a:pt x="6" y="5"/>
                      <a:pt x="6" y="5"/>
                      <a:pt x="6" y="5"/>
                    </a:cubicBezTo>
                    <a:cubicBezTo>
                      <a:pt x="6" y="5"/>
                      <a:pt x="6" y="5"/>
                      <a:pt x="6" y="5"/>
                    </a:cubicBezTo>
                    <a:cubicBezTo>
                      <a:pt x="6" y="5"/>
                      <a:pt x="6" y="5"/>
                      <a:pt x="6" y="5"/>
                    </a:cubicBezTo>
                    <a:cubicBezTo>
                      <a:pt x="7" y="5"/>
                      <a:pt x="7" y="5"/>
                      <a:pt x="7" y="5"/>
                    </a:cubicBezTo>
                    <a:cubicBezTo>
                      <a:pt x="7" y="5"/>
                      <a:pt x="7" y="5"/>
                      <a:pt x="7" y="5"/>
                    </a:cubicBezTo>
                    <a:cubicBezTo>
                      <a:pt x="7" y="5"/>
                      <a:pt x="7" y="5"/>
                      <a:pt x="7" y="5"/>
                    </a:cubicBezTo>
                    <a:cubicBezTo>
                      <a:pt x="7" y="5"/>
                      <a:pt x="7" y="5"/>
                      <a:pt x="7" y="5"/>
                    </a:cubicBezTo>
                    <a:cubicBezTo>
                      <a:pt x="7" y="5"/>
                      <a:pt x="7" y="5"/>
                      <a:pt x="7" y="5"/>
                    </a:cubicBezTo>
                    <a:cubicBezTo>
                      <a:pt x="7" y="5"/>
                      <a:pt x="7" y="5"/>
                      <a:pt x="8" y="5"/>
                    </a:cubicBezTo>
                    <a:cubicBezTo>
                      <a:pt x="8" y="5"/>
                      <a:pt x="8" y="5"/>
                      <a:pt x="8" y="5"/>
                    </a:cubicBezTo>
                    <a:cubicBezTo>
                      <a:pt x="8" y="5"/>
                      <a:pt x="8" y="5"/>
                      <a:pt x="8" y="5"/>
                    </a:cubicBezTo>
                    <a:cubicBezTo>
                      <a:pt x="8" y="5"/>
                      <a:pt x="8" y="5"/>
                      <a:pt x="8" y="5"/>
                    </a:cubicBezTo>
                    <a:cubicBezTo>
                      <a:pt x="8" y="5"/>
                      <a:pt x="8" y="5"/>
                      <a:pt x="8" y="5"/>
                    </a:cubicBezTo>
                    <a:cubicBezTo>
                      <a:pt x="8" y="5"/>
                      <a:pt x="8" y="5"/>
                      <a:pt x="8" y="5"/>
                    </a:cubicBezTo>
                    <a:cubicBezTo>
                      <a:pt x="8" y="5"/>
                      <a:pt x="9" y="5"/>
                      <a:pt x="9" y="5"/>
                    </a:cubicBezTo>
                    <a:cubicBezTo>
                      <a:pt x="9" y="5"/>
                      <a:pt x="9" y="5"/>
                      <a:pt x="9" y="5"/>
                    </a:cubicBezTo>
                    <a:cubicBezTo>
                      <a:pt x="9" y="5"/>
                      <a:pt x="9" y="5"/>
                      <a:pt x="9" y="5"/>
                    </a:cubicBezTo>
                    <a:cubicBezTo>
                      <a:pt x="9" y="5"/>
                      <a:pt x="9" y="5"/>
                      <a:pt x="9" y="5"/>
                    </a:cubicBezTo>
                    <a:cubicBezTo>
                      <a:pt x="9" y="5"/>
                      <a:pt x="9" y="5"/>
                      <a:pt x="9" y="5"/>
                    </a:cubicBezTo>
                    <a:cubicBezTo>
                      <a:pt x="9" y="5"/>
                      <a:pt x="9" y="5"/>
                      <a:pt x="9" y="5"/>
                    </a:cubicBezTo>
                    <a:cubicBezTo>
                      <a:pt x="10" y="4"/>
                      <a:pt x="10" y="4"/>
                      <a:pt x="10" y="4"/>
                    </a:cubicBezTo>
                    <a:cubicBezTo>
                      <a:pt x="10" y="4"/>
                      <a:pt x="10" y="4"/>
                      <a:pt x="10" y="4"/>
                    </a:cubicBezTo>
                    <a:cubicBezTo>
                      <a:pt x="10" y="4"/>
                      <a:pt x="10" y="4"/>
                      <a:pt x="10" y="4"/>
                    </a:cubicBezTo>
                    <a:cubicBezTo>
                      <a:pt x="10" y="4"/>
                      <a:pt x="10" y="4"/>
                      <a:pt x="10" y="4"/>
                    </a:cubicBezTo>
                    <a:cubicBezTo>
                      <a:pt x="10" y="4"/>
                      <a:pt x="10" y="4"/>
                      <a:pt x="10" y="4"/>
                    </a:cubicBezTo>
                    <a:cubicBezTo>
                      <a:pt x="10" y="4"/>
                      <a:pt x="10"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2" y="4"/>
                      <a:pt x="12" y="4"/>
                      <a:pt x="13" y="3"/>
                    </a:cubicBezTo>
                    <a:cubicBezTo>
                      <a:pt x="13" y="2"/>
                      <a:pt x="13" y="1"/>
                      <a:pt x="13" y="0"/>
                    </a:cubicBezTo>
                    <a:lnTo>
                      <a:pt x="0" y="4"/>
                    </a:ln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2" name="Freeform 372"/>
              <p:cNvSpPr/>
              <p:nvPr/>
            </p:nvSpPr>
            <p:spPr bwMode="auto">
              <a:xfrm>
                <a:off x="5234" y="1240"/>
                <a:ext cx="45" cy="19"/>
              </a:xfrm>
              <a:custGeom>
                <a:avLst/>
                <a:gdLst>
                  <a:gd name="T0" fmla="*/ 12 w 12"/>
                  <a:gd name="T1" fmla="*/ 1 h 5"/>
                  <a:gd name="T2" fmla="*/ 10 w 12"/>
                  <a:gd name="T3" fmla="*/ 0 h 5"/>
                  <a:gd name="T4" fmla="*/ 10 w 12"/>
                  <a:gd name="T5" fmla="*/ 1 h 5"/>
                  <a:gd name="T6" fmla="*/ 10 w 12"/>
                  <a:gd name="T7" fmla="*/ 1 h 5"/>
                  <a:gd name="T8" fmla="*/ 10 w 12"/>
                  <a:gd name="T9" fmla="*/ 1 h 5"/>
                  <a:gd name="T10" fmla="*/ 9 w 12"/>
                  <a:gd name="T11" fmla="*/ 1 h 5"/>
                  <a:gd name="T12" fmla="*/ 9 w 12"/>
                  <a:gd name="T13" fmla="*/ 1 h 5"/>
                  <a:gd name="T14" fmla="*/ 9 w 12"/>
                  <a:gd name="T15" fmla="*/ 1 h 5"/>
                  <a:gd name="T16" fmla="*/ 9 w 12"/>
                  <a:gd name="T17" fmla="*/ 1 h 5"/>
                  <a:gd name="T18" fmla="*/ 9 w 12"/>
                  <a:gd name="T19" fmla="*/ 1 h 5"/>
                  <a:gd name="T20" fmla="*/ 8 w 12"/>
                  <a:gd name="T21" fmla="*/ 1 h 5"/>
                  <a:gd name="T22" fmla="*/ 8 w 12"/>
                  <a:gd name="T23" fmla="*/ 1 h 5"/>
                  <a:gd name="T24" fmla="*/ 8 w 12"/>
                  <a:gd name="T25" fmla="*/ 1 h 5"/>
                  <a:gd name="T26" fmla="*/ 8 w 12"/>
                  <a:gd name="T27" fmla="*/ 1 h 5"/>
                  <a:gd name="T28" fmla="*/ 8 w 12"/>
                  <a:gd name="T29" fmla="*/ 1 h 5"/>
                  <a:gd name="T30" fmla="*/ 8 w 12"/>
                  <a:gd name="T31" fmla="*/ 1 h 5"/>
                  <a:gd name="T32" fmla="*/ 7 w 12"/>
                  <a:gd name="T33" fmla="*/ 1 h 5"/>
                  <a:gd name="T34" fmla="*/ 7 w 12"/>
                  <a:gd name="T35" fmla="*/ 1 h 5"/>
                  <a:gd name="T36" fmla="*/ 7 w 12"/>
                  <a:gd name="T37" fmla="*/ 1 h 5"/>
                  <a:gd name="T38" fmla="*/ 7 w 12"/>
                  <a:gd name="T39" fmla="*/ 2 h 5"/>
                  <a:gd name="T40" fmla="*/ 7 w 12"/>
                  <a:gd name="T41" fmla="*/ 2 h 5"/>
                  <a:gd name="T42" fmla="*/ 7 w 12"/>
                  <a:gd name="T43" fmla="*/ 2 h 5"/>
                  <a:gd name="T44" fmla="*/ 6 w 12"/>
                  <a:gd name="T45" fmla="*/ 2 h 5"/>
                  <a:gd name="T46" fmla="*/ 6 w 12"/>
                  <a:gd name="T47" fmla="*/ 2 h 5"/>
                  <a:gd name="T48" fmla="*/ 6 w 12"/>
                  <a:gd name="T49" fmla="*/ 2 h 5"/>
                  <a:gd name="T50" fmla="*/ 6 w 12"/>
                  <a:gd name="T51" fmla="*/ 2 h 5"/>
                  <a:gd name="T52" fmla="*/ 6 w 12"/>
                  <a:gd name="T53" fmla="*/ 2 h 5"/>
                  <a:gd name="T54" fmla="*/ 6 w 12"/>
                  <a:gd name="T55" fmla="*/ 2 h 5"/>
                  <a:gd name="T56" fmla="*/ 5 w 12"/>
                  <a:gd name="T57" fmla="*/ 2 h 5"/>
                  <a:gd name="T58" fmla="*/ 5 w 12"/>
                  <a:gd name="T59" fmla="*/ 2 h 5"/>
                  <a:gd name="T60" fmla="*/ 5 w 12"/>
                  <a:gd name="T61" fmla="*/ 2 h 5"/>
                  <a:gd name="T62" fmla="*/ 5 w 12"/>
                  <a:gd name="T63" fmla="*/ 2 h 5"/>
                  <a:gd name="T64" fmla="*/ 5 w 12"/>
                  <a:gd name="T65" fmla="*/ 2 h 5"/>
                  <a:gd name="T66" fmla="*/ 5 w 12"/>
                  <a:gd name="T67" fmla="*/ 2 h 5"/>
                  <a:gd name="T68" fmla="*/ 4 w 12"/>
                  <a:gd name="T69" fmla="*/ 2 h 5"/>
                  <a:gd name="T70" fmla="*/ 4 w 12"/>
                  <a:gd name="T71" fmla="*/ 3 h 5"/>
                  <a:gd name="T72" fmla="*/ 4 w 12"/>
                  <a:gd name="T73" fmla="*/ 3 h 5"/>
                  <a:gd name="T74" fmla="*/ 4 w 12"/>
                  <a:gd name="T75" fmla="*/ 3 h 5"/>
                  <a:gd name="T76" fmla="*/ 4 w 12"/>
                  <a:gd name="T77" fmla="*/ 3 h 5"/>
                  <a:gd name="T78" fmla="*/ 4 w 12"/>
                  <a:gd name="T79" fmla="*/ 3 h 5"/>
                  <a:gd name="T80" fmla="*/ 3 w 12"/>
                  <a:gd name="T81" fmla="*/ 3 h 5"/>
                  <a:gd name="T82" fmla="*/ 3 w 12"/>
                  <a:gd name="T83" fmla="*/ 3 h 5"/>
                  <a:gd name="T84" fmla="*/ 3 w 12"/>
                  <a:gd name="T85" fmla="*/ 3 h 5"/>
                  <a:gd name="T86" fmla="*/ 3 w 12"/>
                  <a:gd name="T87" fmla="*/ 3 h 5"/>
                  <a:gd name="T88" fmla="*/ 3 w 12"/>
                  <a:gd name="T89" fmla="*/ 3 h 5"/>
                  <a:gd name="T90" fmla="*/ 3 w 12"/>
                  <a:gd name="T91" fmla="*/ 3 h 5"/>
                  <a:gd name="T92" fmla="*/ 2 w 12"/>
                  <a:gd name="T93" fmla="*/ 3 h 5"/>
                  <a:gd name="T94" fmla="*/ 2 w 12"/>
                  <a:gd name="T95" fmla="*/ 3 h 5"/>
                  <a:gd name="T96" fmla="*/ 2 w 12"/>
                  <a:gd name="T97" fmla="*/ 3 h 5"/>
                  <a:gd name="T98" fmla="*/ 2 w 12"/>
                  <a:gd name="T99" fmla="*/ 3 h 5"/>
                  <a:gd name="T100" fmla="*/ 2 w 12"/>
                  <a:gd name="T101" fmla="*/ 3 h 5"/>
                  <a:gd name="T102" fmla="*/ 2 w 12"/>
                  <a:gd name="T103" fmla="*/ 4 h 5"/>
                  <a:gd name="T104" fmla="*/ 1 w 12"/>
                  <a:gd name="T105" fmla="*/ 4 h 5"/>
                  <a:gd name="T106" fmla="*/ 0 w 12"/>
                  <a:gd name="T107" fmla="*/ 5 h 5"/>
                  <a:gd name="T108" fmla="*/ 12 w 12"/>
                  <a:gd name="T109" fmla="*/ 2 h 5"/>
                  <a:gd name="T110" fmla="*/ 12 w 12"/>
                  <a:gd name="T111"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 h="5">
                    <a:moveTo>
                      <a:pt x="12" y="1"/>
                    </a:moveTo>
                    <a:cubicBezTo>
                      <a:pt x="11" y="0"/>
                      <a:pt x="11" y="0"/>
                      <a:pt x="10" y="0"/>
                    </a:cubicBezTo>
                    <a:cubicBezTo>
                      <a:pt x="10" y="0"/>
                      <a:pt x="10" y="1"/>
                      <a:pt x="10" y="1"/>
                    </a:cubicBezTo>
                    <a:cubicBezTo>
                      <a:pt x="10" y="1"/>
                      <a:pt x="10" y="1"/>
                      <a:pt x="10" y="1"/>
                    </a:cubicBezTo>
                    <a:cubicBezTo>
                      <a:pt x="10" y="1"/>
                      <a:pt x="10" y="1"/>
                      <a:pt x="10"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8" y="1"/>
                    </a:cubicBezTo>
                    <a:cubicBezTo>
                      <a:pt x="8" y="1"/>
                      <a:pt x="8" y="1"/>
                      <a:pt x="8" y="1"/>
                    </a:cubicBezTo>
                    <a:cubicBezTo>
                      <a:pt x="8" y="1"/>
                      <a:pt x="8" y="1"/>
                      <a:pt x="8" y="1"/>
                    </a:cubicBezTo>
                    <a:cubicBezTo>
                      <a:pt x="8" y="1"/>
                      <a:pt x="8" y="1"/>
                      <a:pt x="8" y="1"/>
                    </a:cubicBezTo>
                    <a:cubicBezTo>
                      <a:pt x="8" y="1"/>
                      <a:pt x="8" y="1"/>
                      <a:pt x="8" y="1"/>
                    </a:cubicBezTo>
                    <a:cubicBezTo>
                      <a:pt x="8" y="1"/>
                      <a:pt x="8" y="1"/>
                      <a:pt x="8" y="1"/>
                    </a:cubicBezTo>
                    <a:cubicBezTo>
                      <a:pt x="8" y="1"/>
                      <a:pt x="8" y="1"/>
                      <a:pt x="7" y="1"/>
                    </a:cubicBezTo>
                    <a:cubicBezTo>
                      <a:pt x="7" y="1"/>
                      <a:pt x="7" y="1"/>
                      <a:pt x="7" y="1"/>
                    </a:cubicBezTo>
                    <a:cubicBezTo>
                      <a:pt x="7" y="1"/>
                      <a:pt x="7" y="1"/>
                      <a:pt x="7" y="1"/>
                    </a:cubicBezTo>
                    <a:cubicBezTo>
                      <a:pt x="7" y="2"/>
                      <a:pt x="7" y="2"/>
                      <a:pt x="7" y="2"/>
                    </a:cubicBezTo>
                    <a:cubicBezTo>
                      <a:pt x="7" y="2"/>
                      <a:pt x="7" y="2"/>
                      <a:pt x="7" y="2"/>
                    </a:cubicBezTo>
                    <a:cubicBezTo>
                      <a:pt x="7" y="2"/>
                      <a:pt x="7" y="2"/>
                      <a:pt x="7" y="2"/>
                    </a:cubicBezTo>
                    <a:cubicBezTo>
                      <a:pt x="7" y="2"/>
                      <a:pt x="7"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5" y="2"/>
                      <a:pt x="5" y="2"/>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ubicBezTo>
                      <a:pt x="5" y="2"/>
                      <a:pt x="4" y="2"/>
                      <a:pt x="4" y="2"/>
                    </a:cubicBezTo>
                    <a:cubicBezTo>
                      <a:pt x="4" y="2"/>
                      <a:pt x="4" y="3"/>
                      <a:pt x="4" y="3"/>
                    </a:cubicBezTo>
                    <a:cubicBezTo>
                      <a:pt x="4" y="3"/>
                      <a:pt x="4" y="3"/>
                      <a:pt x="4" y="3"/>
                    </a:cubicBezTo>
                    <a:cubicBezTo>
                      <a:pt x="4" y="3"/>
                      <a:pt x="4" y="3"/>
                      <a:pt x="4" y="3"/>
                    </a:cubicBezTo>
                    <a:cubicBezTo>
                      <a:pt x="4" y="3"/>
                      <a:pt x="4" y="3"/>
                      <a:pt x="4" y="3"/>
                    </a:cubicBezTo>
                    <a:cubicBezTo>
                      <a:pt x="4" y="3"/>
                      <a:pt x="4" y="3"/>
                      <a:pt x="4"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4"/>
                    </a:cubicBezTo>
                    <a:cubicBezTo>
                      <a:pt x="1" y="4"/>
                      <a:pt x="1" y="4"/>
                      <a:pt x="1" y="4"/>
                    </a:cubicBezTo>
                    <a:cubicBezTo>
                      <a:pt x="0" y="5"/>
                      <a:pt x="0" y="5"/>
                      <a:pt x="0" y="5"/>
                    </a:cubicBezTo>
                    <a:cubicBezTo>
                      <a:pt x="12" y="2"/>
                      <a:pt x="12" y="2"/>
                      <a:pt x="12" y="2"/>
                    </a:cubicBezTo>
                    <a:cubicBezTo>
                      <a:pt x="12" y="1"/>
                      <a:pt x="12" y="1"/>
                      <a:pt x="12" y="1"/>
                    </a:cubicBez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3" name="Freeform 373"/>
              <p:cNvSpPr/>
              <p:nvPr/>
            </p:nvSpPr>
            <p:spPr bwMode="auto">
              <a:xfrm>
                <a:off x="5234" y="1247"/>
                <a:ext cx="49" cy="16"/>
              </a:xfrm>
              <a:custGeom>
                <a:avLst/>
                <a:gdLst>
                  <a:gd name="T0" fmla="*/ 0 w 13"/>
                  <a:gd name="T1" fmla="*/ 3 h 4"/>
                  <a:gd name="T2" fmla="*/ 0 w 13"/>
                  <a:gd name="T3" fmla="*/ 4 h 4"/>
                  <a:gd name="T4" fmla="*/ 13 w 13"/>
                  <a:gd name="T5" fmla="*/ 0 h 4"/>
                  <a:gd name="T6" fmla="*/ 12 w 13"/>
                  <a:gd name="T7" fmla="*/ 0 h 4"/>
                  <a:gd name="T8" fmla="*/ 0 w 13"/>
                  <a:gd name="T9" fmla="*/ 3 h 4"/>
                </a:gdLst>
                <a:ahLst/>
                <a:cxnLst>
                  <a:cxn ang="0">
                    <a:pos x="T0" y="T1"/>
                  </a:cxn>
                  <a:cxn ang="0">
                    <a:pos x="T2" y="T3"/>
                  </a:cxn>
                  <a:cxn ang="0">
                    <a:pos x="T4" y="T5"/>
                  </a:cxn>
                  <a:cxn ang="0">
                    <a:pos x="T6" y="T7"/>
                  </a:cxn>
                  <a:cxn ang="0">
                    <a:pos x="T8" y="T9"/>
                  </a:cxn>
                </a:cxnLst>
                <a:rect l="0" t="0" r="r" b="b"/>
                <a:pathLst>
                  <a:path w="13" h="4">
                    <a:moveTo>
                      <a:pt x="0" y="3"/>
                    </a:moveTo>
                    <a:cubicBezTo>
                      <a:pt x="0" y="3"/>
                      <a:pt x="0" y="4"/>
                      <a:pt x="0" y="4"/>
                    </a:cubicBezTo>
                    <a:cubicBezTo>
                      <a:pt x="13" y="0"/>
                      <a:pt x="13" y="0"/>
                      <a:pt x="13" y="0"/>
                    </a:cubicBezTo>
                    <a:cubicBezTo>
                      <a:pt x="13" y="0"/>
                      <a:pt x="12" y="0"/>
                      <a:pt x="12" y="0"/>
                    </a:cubicBezTo>
                    <a:lnTo>
                      <a:pt x="0" y="3"/>
                    </a:lnTo>
                    <a:close/>
                  </a:path>
                </a:pathLst>
              </a:custGeom>
              <a:solidFill>
                <a:srgbClr val="FCF2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4" name="Freeform 374"/>
              <p:cNvSpPr/>
              <p:nvPr/>
            </p:nvSpPr>
            <p:spPr bwMode="auto">
              <a:xfrm>
                <a:off x="5264" y="1240"/>
                <a:ext cx="19" cy="26"/>
              </a:xfrm>
              <a:custGeom>
                <a:avLst/>
                <a:gdLst>
                  <a:gd name="T0" fmla="*/ 2 w 5"/>
                  <a:gd name="T1" fmla="*/ 0 h 7"/>
                  <a:gd name="T2" fmla="*/ 2 w 5"/>
                  <a:gd name="T3" fmla="*/ 0 h 7"/>
                  <a:gd name="T4" fmla="*/ 1 w 5"/>
                  <a:gd name="T5" fmla="*/ 0 h 7"/>
                  <a:gd name="T6" fmla="*/ 1 w 5"/>
                  <a:gd name="T7" fmla="*/ 0 h 7"/>
                  <a:gd name="T8" fmla="*/ 1 w 5"/>
                  <a:gd name="T9" fmla="*/ 0 h 7"/>
                  <a:gd name="T10" fmla="*/ 1 w 5"/>
                  <a:gd name="T11" fmla="*/ 0 h 7"/>
                  <a:gd name="T12" fmla="*/ 0 w 5"/>
                  <a:gd name="T13" fmla="*/ 1 h 7"/>
                  <a:gd name="T14" fmla="*/ 1 w 5"/>
                  <a:gd name="T15" fmla="*/ 6 h 7"/>
                  <a:gd name="T16" fmla="*/ 3 w 5"/>
                  <a:gd name="T17" fmla="*/ 7 h 7"/>
                  <a:gd name="T18" fmla="*/ 3 w 5"/>
                  <a:gd name="T19" fmla="*/ 7 h 7"/>
                  <a:gd name="T20" fmla="*/ 3 w 5"/>
                  <a:gd name="T21" fmla="*/ 7 h 7"/>
                  <a:gd name="T22" fmla="*/ 3 w 5"/>
                  <a:gd name="T23" fmla="*/ 7 h 7"/>
                  <a:gd name="T24" fmla="*/ 4 w 5"/>
                  <a:gd name="T25" fmla="*/ 7 h 7"/>
                  <a:gd name="T26" fmla="*/ 4 w 5"/>
                  <a:gd name="T27" fmla="*/ 7 h 7"/>
                  <a:gd name="T28" fmla="*/ 4 w 5"/>
                  <a:gd name="T29" fmla="*/ 6 h 7"/>
                  <a:gd name="T30" fmla="*/ 3 w 5"/>
                  <a:gd name="T31" fmla="*/ 1 h 7"/>
                  <a:gd name="T32" fmla="*/ 2 w 5"/>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7">
                    <a:moveTo>
                      <a:pt x="2" y="0"/>
                    </a:moveTo>
                    <a:cubicBezTo>
                      <a:pt x="2" y="0"/>
                      <a:pt x="2" y="0"/>
                      <a:pt x="2" y="0"/>
                    </a:cubicBezTo>
                    <a:cubicBezTo>
                      <a:pt x="1" y="0"/>
                      <a:pt x="1" y="0"/>
                      <a:pt x="1" y="0"/>
                    </a:cubicBezTo>
                    <a:cubicBezTo>
                      <a:pt x="1" y="0"/>
                      <a:pt x="1" y="0"/>
                      <a:pt x="1" y="0"/>
                    </a:cubicBezTo>
                    <a:cubicBezTo>
                      <a:pt x="1" y="0"/>
                      <a:pt x="1" y="0"/>
                      <a:pt x="1" y="0"/>
                    </a:cubicBezTo>
                    <a:cubicBezTo>
                      <a:pt x="1" y="0"/>
                      <a:pt x="1" y="0"/>
                      <a:pt x="1" y="0"/>
                    </a:cubicBezTo>
                    <a:cubicBezTo>
                      <a:pt x="1" y="0"/>
                      <a:pt x="0" y="0"/>
                      <a:pt x="0" y="1"/>
                    </a:cubicBezTo>
                    <a:cubicBezTo>
                      <a:pt x="0" y="3"/>
                      <a:pt x="0" y="5"/>
                      <a:pt x="1" y="6"/>
                    </a:cubicBezTo>
                    <a:cubicBezTo>
                      <a:pt x="2" y="7"/>
                      <a:pt x="3" y="7"/>
                      <a:pt x="3" y="7"/>
                    </a:cubicBezTo>
                    <a:cubicBezTo>
                      <a:pt x="3" y="7"/>
                      <a:pt x="3" y="7"/>
                      <a:pt x="3" y="7"/>
                    </a:cubicBezTo>
                    <a:cubicBezTo>
                      <a:pt x="3" y="7"/>
                      <a:pt x="3" y="7"/>
                      <a:pt x="3" y="7"/>
                    </a:cubicBezTo>
                    <a:cubicBezTo>
                      <a:pt x="3" y="7"/>
                      <a:pt x="3" y="7"/>
                      <a:pt x="3" y="7"/>
                    </a:cubicBezTo>
                    <a:cubicBezTo>
                      <a:pt x="4" y="7"/>
                      <a:pt x="4" y="7"/>
                      <a:pt x="4" y="7"/>
                    </a:cubicBezTo>
                    <a:cubicBezTo>
                      <a:pt x="4" y="7"/>
                      <a:pt x="4" y="7"/>
                      <a:pt x="4" y="7"/>
                    </a:cubicBezTo>
                    <a:cubicBezTo>
                      <a:pt x="4" y="6"/>
                      <a:pt x="4" y="6"/>
                      <a:pt x="4" y="6"/>
                    </a:cubicBezTo>
                    <a:cubicBezTo>
                      <a:pt x="5" y="4"/>
                      <a:pt x="4" y="2"/>
                      <a:pt x="3" y="1"/>
                    </a:cubicBezTo>
                    <a:cubicBezTo>
                      <a:pt x="3" y="0"/>
                      <a:pt x="2" y="0"/>
                      <a:pt x="2" y="0"/>
                    </a:cubicBezTo>
                    <a:close/>
                  </a:path>
                </a:pathLst>
              </a:custGeom>
              <a:solidFill>
                <a:srgbClr val="065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5" name="Freeform 375"/>
              <p:cNvSpPr/>
              <p:nvPr/>
            </p:nvSpPr>
            <p:spPr bwMode="auto">
              <a:xfrm>
                <a:off x="5264" y="1236"/>
                <a:ext cx="19" cy="30"/>
              </a:xfrm>
              <a:custGeom>
                <a:avLst/>
                <a:gdLst>
                  <a:gd name="T0" fmla="*/ 4 w 5"/>
                  <a:gd name="T1" fmla="*/ 1 h 8"/>
                  <a:gd name="T2" fmla="*/ 5 w 5"/>
                  <a:gd name="T3" fmla="*/ 7 h 8"/>
                  <a:gd name="T4" fmla="*/ 2 w 5"/>
                  <a:gd name="T5" fmla="*/ 7 h 8"/>
                  <a:gd name="T6" fmla="*/ 1 w 5"/>
                  <a:gd name="T7" fmla="*/ 2 h 8"/>
                  <a:gd name="T8" fmla="*/ 4 w 5"/>
                  <a:gd name="T9" fmla="*/ 1 h 8"/>
                </a:gdLst>
                <a:ahLst/>
                <a:cxnLst>
                  <a:cxn ang="0">
                    <a:pos x="T0" y="T1"/>
                  </a:cxn>
                  <a:cxn ang="0">
                    <a:pos x="T2" y="T3"/>
                  </a:cxn>
                  <a:cxn ang="0">
                    <a:pos x="T4" y="T5"/>
                  </a:cxn>
                  <a:cxn ang="0">
                    <a:pos x="T6" y="T7"/>
                  </a:cxn>
                  <a:cxn ang="0">
                    <a:pos x="T8" y="T9"/>
                  </a:cxn>
                </a:cxnLst>
                <a:rect l="0" t="0" r="r" b="b"/>
                <a:pathLst>
                  <a:path w="5" h="8">
                    <a:moveTo>
                      <a:pt x="4" y="1"/>
                    </a:moveTo>
                    <a:cubicBezTo>
                      <a:pt x="5" y="3"/>
                      <a:pt x="5" y="5"/>
                      <a:pt x="5" y="7"/>
                    </a:cubicBezTo>
                    <a:cubicBezTo>
                      <a:pt x="4" y="8"/>
                      <a:pt x="3" y="8"/>
                      <a:pt x="2" y="7"/>
                    </a:cubicBezTo>
                    <a:cubicBezTo>
                      <a:pt x="1" y="6"/>
                      <a:pt x="0" y="3"/>
                      <a:pt x="1" y="2"/>
                    </a:cubicBezTo>
                    <a:cubicBezTo>
                      <a:pt x="1" y="0"/>
                      <a:pt x="2" y="0"/>
                      <a:pt x="4" y="1"/>
                    </a:cubicBezTo>
                    <a:close/>
                  </a:path>
                </a:pathLst>
              </a:custGeom>
              <a:solidFill>
                <a:srgbClr val="377E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6" name="Freeform 376"/>
              <p:cNvSpPr/>
              <p:nvPr/>
            </p:nvSpPr>
            <p:spPr bwMode="auto">
              <a:xfrm>
                <a:off x="5272" y="1244"/>
                <a:ext cx="11" cy="19"/>
              </a:xfrm>
              <a:custGeom>
                <a:avLst/>
                <a:gdLst>
                  <a:gd name="T0" fmla="*/ 1 w 3"/>
                  <a:gd name="T1" fmla="*/ 0 h 5"/>
                  <a:gd name="T2" fmla="*/ 0 w 3"/>
                  <a:gd name="T3" fmla="*/ 0 h 5"/>
                  <a:gd name="T4" fmla="*/ 1 w 3"/>
                  <a:gd name="T5" fmla="*/ 0 h 5"/>
                  <a:gd name="T6" fmla="*/ 2 w 3"/>
                  <a:gd name="T7" fmla="*/ 4 h 5"/>
                  <a:gd name="T8" fmla="*/ 1 w 3"/>
                  <a:gd name="T9" fmla="*/ 5 h 5"/>
                  <a:gd name="T10" fmla="*/ 2 w 3"/>
                  <a:gd name="T11" fmla="*/ 4 h 5"/>
                  <a:gd name="T12" fmla="*/ 1 w 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1" y="0"/>
                    </a:moveTo>
                    <a:cubicBezTo>
                      <a:pt x="1" y="0"/>
                      <a:pt x="0" y="0"/>
                      <a:pt x="0" y="0"/>
                    </a:cubicBezTo>
                    <a:cubicBezTo>
                      <a:pt x="0" y="0"/>
                      <a:pt x="1" y="0"/>
                      <a:pt x="1" y="0"/>
                    </a:cubicBezTo>
                    <a:cubicBezTo>
                      <a:pt x="2" y="1"/>
                      <a:pt x="2" y="3"/>
                      <a:pt x="2" y="4"/>
                    </a:cubicBezTo>
                    <a:cubicBezTo>
                      <a:pt x="2" y="4"/>
                      <a:pt x="2" y="5"/>
                      <a:pt x="1" y="5"/>
                    </a:cubicBezTo>
                    <a:cubicBezTo>
                      <a:pt x="2" y="5"/>
                      <a:pt x="2" y="5"/>
                      <a:pt x="2" y="4"/>
                    </a:cubicBezTo>
                    <a:cubicBezTo>
                      <a:pt x="3" y="3"/>
                      <a:pt x="2" y="1"/>
                      <a:pt x="1" y="0"/>
                    </a:cubicBez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7" name="Freeform 377"/>
              <p:cNvSpPr/>
              <p:nvPr/>
            </p:nvSpPr>
            <p:spPr bwMode="auto">
              <a:xfrm>
                <a:off x="5268" y="1244"/>
                <a:ext cx="11" cy="19"/>
              </a:xfrm>
              <a:custGeom>
                <a:avLst/>
                <a:gdLst>
                  <a:gd name="T0" fmla="*/ 3 w 3"/>
                  <a:gd name="T1" fmla="*/ 4 h 5"/>
                  <a:gd name="T2" fmla="*/ 2 w 3"/>
                  <a:gd name="T3" fmla="*/ 0 h 5"/>
                  <a:gd name="T4" fmla="*/ 1 w 3"/>
                  <a:gd name="T5" fmla="*/ 0 h 5"/>
                  <a:gd name="T6" fmla="*/ 0 w 3"/>
                  <a:gd name="T7" fmla="*/ 1 h 5"/>
                  <a:gd name="T8" fmla="*/ 1 w 3"/>
                  <a:gd name="T9" fmla="*/ 4 h 5"/>
                  <a:gd name="T10" fmla="*/ 2 w 3"/>
                  <a:gd name="T11" fmla="*/ 5 h 5"/>
                  <a:gd name="T12" fmla="*/ 3 w 3"/>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3" y="4"/>
                    </a:moveTo>
                    <a:cubicBezTo>
                      <a:pt x="3" y="3"/>
                      <a:pt x="3" y="1"/>
                      <a:pt x="2" y="0"/>
                    </a:cubicBezTo>
                    <a:cubicBezTo>
                      <a:pt x="2" y="0"/>
                      <a:pt x="1" y="0"/>
                      <a:pt x="1" y="0"/>
                    </a:cubicBezTo>
                    <a:cubicBezTo>
                      <a:pt x="1" y="0"/>
                      <a:pt x="0" y="0"/>
                      <a:pt x="0" y="1"/>
                    </a:cubicBezTo>
                    <a:cubicBezTo>
                      <a:pt x="0" y="2"/>
                      <a:pt x="0" y="3"/>
                      <a:pt x="1" y="4"/>
                    </a:cubicBezTo>
                    <a:cubicBezTo>
                      <a:pt x="2" y="5"/>
                      <a:pt x="2" y="5"/>
                      <a:pt x="2" y="5"/>
                    </a:cubicBezTo>
                    <a:cubicBezTo>
                      <a:pt x="3" y="5"/>
                      <a:pt x="3" y="4"/>
                      <a:pt x="3" y="4"/>
                    </a:cubicBezTo>
                    <a:close/>
                  </a:path>
                </a:pathLst>
              </a:custGeom>
              <a:solidFill>
                <a:srgbClr val="DAEB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8" name="Freeform 378"/>
              <p:cNvSpPr/>
              <p:nvPr/>
            </p:nvSpPr>
            <p:spPr bwMode="auto">
              <a:xfrm>
                <a:off x="5268" y="1240"/>
                <a:ext cx="53" cy="23"/>
              </a:xfrm>
              <a:custGeom>
                <a:avLst/>
                <a:gdLst>
                  <a:gd name="T0" fmla="*/ 0 w 14"/>
                  <a:gd name="T1" fmla="*/ 3 h 6"/>
                  <a:gd name="T2" fmla="*/ 1 w 14"/>
                  <a:gd name="T3" fmla="*/ 6 h 6"/>
                  <a:gd name="T4" fmla="*/ 3 w 14"/>
                  <a:gd name="T5" fmla="*/ 6 h 6"/>
                  <a:gd name="T6" fmla="*/ 3 w 14"/>
                  <a:gd name="T7" fmla="*/ 6 h 6"/>
                  <a:gd name="T8" fmla="*/ 3 w 14"/>
                  <a:gd name="T9" fmla="*/ 6 h 6"/>
                  <a:gd name="T10" fmla="*/ 3 w 14"/>
                  <a:gd name="T11" fmla="*/ 6 h 6"/>
                  <a:gd name="T12" fmla="*/ 4 w 14"/>
                  <a:gd name="T13" fmla="*/ 6 h 6"/>
                  <a:gd name="T14" fmla="*/ 4 w 14"/>
                  <a:gd name="T15" fmla="*/ 6 h 6"/>
                  <a:gd name="T16" fmla="*/ 4 w 14"/>
                  <a:gd name="T17" fmla="*/ 6 h 6"/>
                  <a:gd name="T18" fmla="*/ 4 w 14"/>
                  <a:gd name="T19" fmla="*/ 6 h 6"/>
                  <a:gd name="T20" fmla="*/ 4 w 14"/>
                  <a:gd name="T21" fmla="*/ 6 h 6"/>
                  <a:gd name="T22" fmla="*/ 5 w 14"/>
                  <a:gd name="T23" fmla="*/ 6 h 6"/>
                  <a:gd name="T24" fmla="*/ 5 w 14"/>
                  <a:gd name="T25" fmla="*/ 6 h 6"/>
                  <a:gd name="T26" fmla="*/ 5 w 14"/>
                  <a:gd name="T27" fmla="*/ 6 h 6"/>
                  <a:gd name="T28" fmla="*/ 5 w 14"/>
                  <a:gd name="T29" fmla="*/ 6 h 6"/>
                  <a:gd name="T30" fmla="*/ 5 w 14"/>
                  <a:gd name="T31" fmla="*/ 6 h 6"/>
                  <a:gd name="T32" fmla="*/ 5 w 14"/>
                  <a:gd name="T33" fmla="*/ 6 h 6"/>
                  <a:gd name="T34" fmla="*/ 6 w 14"/>
                  <a:gd name="T35" fmla="*/ 6 h 6"/>
                  <a:gd name="T36" fmla="*/ 6 w 14"/>
                  <a:gd name="T37" fmla="*/ 6 h 6"/>
                  <a:gd name="T38" fmla="*/ 6 w 14"/>
                  <a:gd name="T39" fmla="*/ 6 h 6"/>
                  <a:gd name="T40" fmla="*/ 6 w 14"/>
                  <a:gd name="T41" fmla="*/ 6 h 6"/>
                  <a:gd name="T42" fmla="*/ 6 w 14"/>
                  <a:gd name="T43" fmla="*/ 6 h 6"/>
                  <a:gd name="T44" fmla="*/ 7 w 14"/>
                  <a:gd name="T45" fmla="*/ 6 h 6"/>
                  <a:gd name="T46" fmla="*/ 7 w 14"/>
                  <a:gd name="T47" fmla="*/ 6 h 6"/>
                  <a:gd name="T48" fmla="*/ 7 w 14"/>
                  <a:gd name="T49" fmla="*/ 6 h 6"/>
                  <a:gd name="T50" fmla="*/ 7 w 14"/>
                  <a:gd name="T51" fmla="*/ 6 h 6"/>
                  <a:gd name="T52" fmla="*/ 7 w 14"/>
                  <a:gd name="T53" fmla="*/ 6 h 6"/>
                  <a:gd name="T54" fmla="*/ 7 w 14"/>
                  <a:gd name="T55" fmla="*/ 6 h 6"/>
                  <a:gd name="T56" fmla="*/ 8 w 14"/>
                  <a:gd name="T57" fmla="*/ 5 h 6"/>
                  <a:gd name="T58" fmla="*/ 8 w 14"/>
                  <a:gd name="T59" fmla="*/ 5 h 6"/>
                  <a:gd name="T60" fmla="*/ 8 w 14"/>
                  <a:gd name="T61" fmla="*/ 5 h 6"/>
                  <a:gd name="T62" fmla="*/ 8 w 14"/>
                  <a:gd name="T63" fmla="*/ 5 h 6"/>
                  <a:gd name="T64" fmla="*/ 8 w 14"/>
                  <a:gd name="T65" fmla="*/ 5 h 6"/>
                  <a:gd name="T66" fmla="*/ 9 w 14"/>
                  <a:gd name="T67" fmla="*/ 5 h 6"/>
                  <a:gd name="T68" fmla="*/ 9 w 14"/>
                  <a:gd name="T69" fmla="*/ 5 h 6"/>
                  <a:gd name="T70" fmla="*/ 9 w 14"/>
                  <a:gd name="T71" fmla="*/ 5 h 6"/>
                  <a:gd name="T72" fmla="*/ 9 w 14"/>
                  <a:gd name="T73" fmla="*/ 5 h 6"/>
                  <a:gd name="T74" fmla="*/ 9 w 14"/>
                  <a:gd name="T75" fmla="*/ 5 h 6"/>
                  <a:gd name="T76" fmla="*/ 9 w 14"/>
                  <a:gd name="T77" fmla="*/ 5 h 6"/>
                  <a:gd name="T78" fmla="*/ 10 w 14"/>
                  <a:gd name="T79" fmla="*/ 5 h 6"/>
                  <a:gd name="T80" fmla="*/ 10 w 14"/>
                  <a:gd name="T81" fmla="*/ 5 h 6"/>
                  <a:gd name="T82" fmla="*/ 10 w 14"/>
                  <a:gd name="T83" fmla="*/ 5 h 6"/>
                  <a:gd name="T84" fmla="*/ 10 w 14"/>
                  <a:gd name="T85" fmla="*/ 5 h 6"/>
                  <a:gd name="T86" fmla="*/ 10 w 14"/>
                  <a:gd name="T87" fmla="*/ 5 h 6"/>
                  <a:gd name="T88" fmla="*/ 11 w 14"/>
                  <a:gd name="T89" fmla="*/ 5 h 6"/>
                  <a:gd name="T90" fmla="*/ 11 w 14"/>
                  <a:gd name="T91" fmla="*/ 5 h 6"/>
                  <a:gd name="T92" fmla="*/ 11 w 14"/>
                  <a:gd name="T93" fmla="*/ 5 h 6"/>
                  <a:gd name="T94" fmla="*/ 11 w 14"/>
                  <a:gd name="T95" fmla="*/ 5 h 6"/>
                  <a:gd name="T96" fmla="*/ 11 w 14"/>
                  <a:gd name="T97" fmla="*/ 5 h 6"/>
                  <a:gd name="T98" fmla="*/ 11 w 14"/>
                  <a:gd name="T99" fmla="*/ 5 h 6"/>
                  <a:gd name="T100" fmla="*/ 12 w 14"/>
                  <a:gd name="T101" fmla="*/ 5 h 6"/>
                  <a:gd name="T102" fmla="*/ 12 w 14"/>
                  <a:gd name="T103" fmla="*/ 5 h 6"/>
                  <a:gd name="T104" fmla="*/ 12 w 14"/>
                  <a:gd name="T105" fmla="*/ 5 h 6"/>
                  <a:gd name="T106" fmla="*/ 13 w 14"/>
                  <a:gd name="T107" fmla="*/ 3 h 6"/>
                  <a:gd name="T108" fmla="*/ 13 w 14"/>
                  <a:gd name="T109" fmla="*/ 0 h 6"/>
                  <a:gd name="T110" fmla="*/ 0 w 14"/>
                  <a:gd name="T11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 h="6">
                    <a:moveTo>
                      <a:pt x="0" y="3"/>
                    </a:moveTo>
                    <a:cubicBezTo>
                      <a:pt x="1" y="4"/>
                      <a:pt x="1" y="5"/>
                      <a:pt x="1" y="6"/>
                    </a:cubicBezTo>
                    <a:cubicBezTo>
                      <a:pt x="2" y="6"/>
                      <a:pt x="2" y="6"/>
                      <a:pt x="3" y="6"/>
                    </a:cubicBezTo>
                    <a:cubicBezTo>
                      <a:pt x="3" y="6"/>
                      <a:pt x="3" y="6"/>
                      <a:pt x="3" y="6"/>
                    </a:cubicBezTo>
                    <a:cubicBezTo>
                      <a:pt x="3" y="6"/>
                      <a:pt x="3" y="6"/>
                      <a:pt x="3" y="6"/>
                    </a:cubicBezTo>
                    <a:cubicBezTo>
                      <a:pt x="3" y="6"/>
                      <a:pt x="3" y="6"/>
                      <a:pt x="3" y="6"/>
                    </a:cubicBezTo>
                    <a:cubicBezTo>
                      <a:pt x="3" y="6"/>
                      <a:pt x="4" y="6"/>
                      <a:pt x="4" y="6"/>
                    </a:cubicBezTo>
                    <a:cubicBezTo>
                      <a:pt x="4" y="6"/>
                      <a:pt x="4" y="6"/>
                      <a:pt x="4" y="6"/>
                    </a:cubicBezTo>
                    <a:cubicBezTo>
                      <a:pt x="4" y="6"/>
                      <a:pt x="4" y="6"/>
                      <a:pt x="4" y="6"/>
                    </a:cubicBezTo>
                    <a:cubicBezTo>
                      <a:pt x="4" y="6"/>
                      <a:pt x="4" y="6"/>
                      <a:pt x="4" y="6"/>
                    </a:cubicBezTo>
                    <a:cubicBezTo>
                      <a:pt x="4" y="6"/>
                      <a:pt x="4" y="6"/>
                      <a:pt x="4" y="6"/>
                    </a:cubicBezTo>
                    <a:cubicBezTo>
                      <a:pt x="4" y="6"/>
                      <a:pt x="4" y="6"/>
                      <a:pt x="5"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6"/>
                      <a:pt x="6" y="6"/>
                      <a:pt x="6" y="6"/>
                    </a:cubicBezTo>
                    <a:cubicBezTo>
                      <a:pt x="6" y="6"/>
                      <a:pt x="6" y="6"/>
                      <a:pt x="6" y="6"/>
                    </a:cubicBezTo>
                    <a:cubicBezTo>
                      <a:pt x="6" y="6"/>
                      <a:pt x="6" y="6"/>
                      <a:pt x="6" y="6"/>
                    </a:cubicBezTo>
                    <a:cubicBezTo>
                      <a:pt x="6" y="6"/>
                      <a:pt x="6" y="6"/>
                      <a:pt x="6" y="6"/>
                    </a:cubicBezTo>
                    <a:cubicBezTo>
                      <a:pt x="6" y="6"/>
                      <a:pt x="6" y="6"/>
                      <a:pt x="6" y="6"/>
                    </a:cubicBezTo>
                    <a:cubicBezTo>
                      <a:pt x="6" y="6"/>
                      <a:pt x="6" y="6"/>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7" y="6"/>
                      <a:pt x="8" y="6"/>
                      <a:pt x="8" y="5"/>
                    </a:cubicBezTo>
                    <a:cubicBezTo>
                      <a:pt x="8" y="5"/>
                      <a:pt x="8" y="5"/>
                      <a:pt x="8" y="5"/>
                    </a:cubicBezTo>
                    <a:cubicBezTo>
                      <a:pt x="8" y="5"/>
                      <a:pt x="8" y="5"/>
                      <a:pt x="8" y="5"/>
                    </a:cubicBezTo>
                    <a:cubicBezTo>
                      <a:pt x="8" y="5"/>
                      <a:pt x="8" y="5"/>
                      <a:pt x="8" y="5"/>
                    </a:cubicBezTo>
                    <a:cubicBezTo>
                      <a:pt x="8" y="5"/>
                      <a:pt x="8" y="5"/>
                      <a:pt x="8" y="5"/>
                    </a:cubicBezTo>
                    <a:cubicBezTo>
                      <a:pt x="8" y="5"/>
                      <a:pt x="8" y="5"/>
                      <a:pt x="9" y="5"/>
                    </a:cubicBezTo>
                    <a:cubicBezTo>
                      <a:pt x="9" y="5"/>
                      <a:pt x="9" y="5"/>
                      <a:pt x="9" y="5"/>
                    </a:cubicBezTo>
                    <a:cubicBezTo>
                      <a:pt x="9" y="5"/>
                      <a:pt x="9" y="5"/>
                      <a:pt x="9" y="5"/>
                    </a:cubicBezTo>
                    <a:cubicBezTo>
                      <a:pt x="9" y="5"/>
                      <a:pt x="9" y="5"/>
                      <a:pt x="9" y="5"/>
                    </a:cubicBezTo>
                    <a:cubicBezTo>
                      <a:pt x="9" y="5"/>
                      <a:pt x="9" y="5"/>
                      <a:pt x="9" y="5"/>
                    </a:cubicBezTo>
                    <a:cubicBezTo>
                      <a:pt x="9" y="5"/>
                      <a:pt x="9" y="5"/>
                      <a:pt x="9" y="5"/>
                    </a:cubicBezTo>
                    <a:cubicBezTo>
                      <a:pt x="10" y="5"/>
                      <a:pt x="10" y="5"/>
                      <a:pt x="10" y="5"/>
                    </a:cubicBezTo>
                    <a:cubicBezTo>
                      <a:pt x="10" y="5"/>
                      <a:pt x="10" y="5"/>
                      <a:pt x="10" y="5"/>
                    </a:cubicBezTo>
                    <a:cubicBezTo>
                      <a:pt x="10" y="5"/>
                      <a:pt x="10" y="5"/>
                      <a:pt x="10" y="5"/>
                    </a:cubicBezTo>
                    <a:cubicBezTo>
                      <a:pt x="10" y="5"/>
                      <a:pt x="10" y="5"/>
                      <a:pt x="10" y="5"/>
                    </a:cubicBezTo>
                    <a:cubicBezTo>
                      <a:pt x="10" y="5"/>
                      <a:pt x="10" y="5"/>
                      <a:pt x="10" y="5"/>
                    </a:cubicBezTo>
                    <a:cubicBezTo>
                      <a:pt x="10" y="5"/>
                      <a:pt x="10" y="5"/>
                      <a:pt x="11" y="5"/>
                    </a:cubicBezTo>
                    <a:cubicBezTo>
                      <a:pt x="11" y="5"/>
                      <a:pt x="11" y="5"/>
                      <a:pt x="11" y="5"/>
                    </a:cubicBezTo>
                    <a:cubicBezTo>
                      <a:pt x="11" y="5"/>
                      <a:pt x="11" y="5"/>
                      <a:pt x="11" y="5"/>
                    </a:cubicBezTo>
                    <a:cubicBezTo>
                      <a:pt x="11" y="5"/>
                      <a:pt x="11" y="5"/>
                      <a:pt x="11" y="5"/>
                    </a:cubicBezTo>
                    <a:cubicBezTo>
                      <a:pt x="11" y="5"/>
                      <a:pt x="11" y="5"/>
                      <a:pt x="11" y="5"/>
                    </a:cubicBezTo>
                    <a:cubicBezTo>
                      <a:pt x="11" y="5"/>
                      <a:pt x="11" y="5"/>
                      <a:pt x="11" y="5"/>
                    </a:cubicBezTo>
                    <a:cubicBezTo>
                      <a:pt x="12" y="5"/>
                      <a:pt x="12" y="5"/>
                      <a:pt x="12" y="5"/>
                    </a:cubicBezTo>
                    <a:cubicBezTo>
                      <a:pt x="12" y="5"/>
                      <a:pt x="12" y="5"/>
                      <a:pt x="12" y="5"/>
                    </a:cubicBezTo>
                    <a:cubicBezTo>
                      <a:pt x="12" y="5"/>
                      <a:pt x="12" y="5"/>
                      <a:pt x="12" y="5"/>
                    </a:cubicBezTo>
                    <a:cubicBezTo>
                      <a:pt x="13" y="5"/>
                      <a:pt x="13" y="4"/>
                      <a:pt x="13" y="3"/>
                    </a:cubicBezTo>
                    <a:cubicBezTo>
                      <a:pt x="14" y="2"/>
                      <a:pt x="13" y="1"/>
                      <a:pt x="13" y="0"/>
                    </a:cubicBezTo>
                    <a:lnTo>
                      <a:pt x="0" y="3"/>
                    </a:ln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9" name="Freeform 379"/>
              <p:cNvSpPr/>
              <p:nvPr/>
            </p:nvSpPr>
            <p:spPr bwMode="auto">
              <a:xfrm>
                <a:off x="5268" y="1229"/>
                <a:ext cx="45" cy="18"/>
              </a:xfrm>
              <a:custGeom>
                <a:avLst/>
                <a:gdLst>
                  <a:gd name="T0" fmla="*/ 12 w 12"/>
                  <a:gd name="T1" fmla="*/ 1 h 5"/>
                  <a:gd name="T2" fmla="*/ 10 w 12"/>
                  <a:gd name="T3" fmla="*/ 0 h 5"/>
                  <a:gd name="T4" fmla="*/ 10 w 12"/>
                  <a:gd name="T5" fmla="*/ 0 h 5"/>
                  <a:gd name="T6" fmla="*/ 10 w 12"/>
                  <a:gd name="T7" fmla="*/ 0 h 5"/>
                  <a:gd name="T8" fmla="*/ 10 w 12"/>
                  <a:gd name="T9" fmla="*/ 0 h 5"/>
                  <a:gd name="T10" fmla="*/ 9 w 12"/>
                  <a:gd name="T11" fmla="*/ 0 h 5"/>
                  <a:gd name="T12" fmla="*/ 9 w 12"/>
                  <a:gd name="T13" fmla="*/ 0 h 5"/>
                  <a:gd name="T14" fmla="*/ 9 w 12"/>
                  <a:gd name="T15" fmla="*/ 0 h 5"/>
                  <a:gd name="T16" fmla="*/ 9 w 12"/>
                  <a:gd name="T17" fmla="*/ 0 h 5"/>
                  <a:gd name="T18" fmla="*/ 9 w 12"/>
                  <a:gd name="T19" fmla="*/ 0 h 5"/>
                  <a:gd name="T20" fmla="*/ 8 w 12"/>
                  <a:gd name="T21" fmla="*/ 0 h 5"/>
                  <a:gd name="T22" fmla="*/ 8 w 12"/>
                  <a:gd name="T23" fmla="*/ 0 h 5"/>
                  <a:gd name="T24" fmla="*/ 8 w 12"/>
                  <a:gd name="T25" fmla="*/ 1 h 5"/>
                  <a:gd name="T26" fmla="*/ 8 w 12"/>
                  <a:gd name="T27" fmla="*/ 1 h 5"/>
                  <a:gd name="T28" fmla="*/ 8 w 12"/>
                  <a:gd name="T29" fmla="*/ 1 h 5"/>
                  <a:gd name="T30" fmla="*/ 8 w 12"/>
                  <a:gd name="T31" fmla="*/ 1 h 5"/>
                  <a:gd name="T32" fmla="*/ 7 w 12"/>
                  <a:gd name="T33" fmla="*/ 1 h 5"/>
                  <a:gd name="T34" fmla="*/ 7 w 12"/>
                  <a:gd name="T35" fmla="*/ 1 h 5"/>
                  <a:gd name="T36" fmla="*/ 7 w 12"/>
                  <a:gd name="T37" fmla="*/ 1 h 5"/>
                  <a:gd name="T38" fmla="*/ 7 w 12"/>
                  <a:gd name="T39" fmla="*/ 1 h 5"/>
                  <a:gd name="T40" fmla="*/ 7 w 12"/>
                  <a:gd name="T41" fmla="*/ 1 h 5"/>
                  <a:gd name="T42" fmla="*/ 7 w 12"/>
                  <a:gd name="T43" fmla="*/ 1 h 5"/>
                  <a:gd name="T44" fmla="*/ 6 w 12"/>
                  <a:gd name="T45" fmla="*/ 1 h 5"/>
                  <a:gd name="T46" fmla="*/ 6 w 12"/>
                  <a:gd name="T47" fmla="*/ 1 h 5"/>
                  <a:gd name="T48" fmla="*/ 6 w 12"/>
                  <a:gd name="T49" fmla="*/ 1 h 5"/>
                  <a:gd name="T50" fmla="*/ 6 w 12"/>
                  <a:gd name="T51" fmla="*/ 1 h 5"/>
                  <a:gd name="T52" fmla="*/ 6 w 12"/>
                  <a:gd name="T53" fmla="*/ 2 h 5"/>
                  <a:gd name="T54" fmla="*/ 5 w 12"/>
                  <a:gd name="T55" fmla="*/ 2 h 5"/>
                  <a:gd name="T56" fmla="*/ 5 w 12"/>
                  <a:gd name="T57" fmla="*/ 2 h 5"/>
                  <a:gd name="T58" fmla="*/ 5 w 12"/>
                  <a:gd name="T59" fmla="*/ 2 h 5"/>
                  <a:gd name="T60" fmla="*/ 5 w 12"/>
                  <a:gd name="T61" fmla="*/ 2 h 5"/>
                  <a:gd name="T62" fmla="*/ 5 w 12"/>
                  <a:gd name="T63" fmla="*/ 2 h 5"/>
                  <a:gd name="T64" fmla="*/ 5 w 12"/>
                  <a:gd name="T65" fmla="*/ 2 h 5"/>
                  <a:gd name="T66" fmla="*/ 4 w 12"/>
                  <a:gd name="T67" fmla="*/ 2 h 5"/>
                  <a:gd name="T68" fmla="*/ 4 w 12"/>
                  <a:gd name="T69" fmla="*/ 2 h 5"/>
                  <a:gd name="T70" fmla="*/ 4 w 12"/>
                  <a:gd name="T71" fmla="*/ 2 h 5"/>
                  <a:gd name="T72" fmla="*/ 4 w 12"/>
                  <a:gd name="T73" fmla="*/ 2 h 5"/>
                  <a:gd name="T74" fmla="*/ 4 w 12"/>
                  <a:gd name="T75" fmla="*/ 2 h 5"/>
                  <a:gd name="T76" fmla="*/ 4 w 12"/>
                  <a:gd name="T77" fmla="*/ 2 h 5"/>
                  <a:gd name="T78" fmla="*/ 3 w 12"/>
                  <a:gd name="T79" fmla="*/ 2 h 5"/>
                  <a:gd name="T80" fmla="*/ 3 w 12"/>
                  <a:gd name="T81" fmla="*/ 2 h 5"/>
                  <a:gd name="T82" fmla="*/ 3 w 12"/>
                  <a:gd name="T83" fmla="*/ 3 h 5"/>
                  <a:gd name="T84" fmla="*/ 3 w 12"/>
                  <a:gd name="T85" fmla="*/ 3 h 5"/>
                  <a:gd name="T86" fmla="*/ 3 w 12"/>
                  <a:gd name="T87" fmla="*/ 3 h 5"/>
                  <a:gd name="T88" fmla="*/ 2 w 12"/>
                  <a:gd name="T89" fmla="*/ 3 h 5"/>
                  <a:gd name="T90" fmla="*/ 2 w 12"/>
                  <a:gd name="T91" fmla="*/ 3 h 5"/>
                  <a:gd name="T92" fmla="*/ 2 w 12"/>
                  <a:gd name="T93" fmla="*/ 3 h 5"/>
                  <a:gd name="T94" fmla="*/ 2 w 12"/>
                  <a:gd name="T95" fmla="*/ 3 h 5"/>
                  <a:gd name="T96" fmla="*/ 2 w 12"/>
                  <a:gd name="T97" fmla="*/ 3 h 5"/>
                  <a:gd name="T98" fmla="*/ 2 w 12"/>
                  <a:gd name="T99" fmla="*/ 3 h 5"/>
                  <a:gd name="T100" fmla="*/ 1 w 12"/>
                  <a:gd name="T101" fmla="*/ 3 h 5"/>
                  <a:gd name="T102" fmla="*/ 1 w 12"/>
                  <a:gd name="T103" fmla="*/ 3 h 5"/>
                  <a:gd name="T104" fmla="*/ 0 w 12"/>
                  <a:gd name="T105" fmla="*/ 4 h 5"/>
                  <a:gd name="T106" fmla="*/ 0 w 12"/>
                  <a:gd name="T107" fmla="*/ 5 h 5"/>
                  <a:gd name="T108" fmla="*/ 12 w 12"/>
                  <a:gd name="T109" fmla="*/ 1 h 5"/>
                  <a:gd name="T110" fmla="*/ 12 w 12"/>
                  <a:gd name="T111"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 h="5">
                    <a:moveTo>
                      <a:pt x="12" y="1"/>
                    </a:moveTo>
                    <a:cubicBezTo>
                      <a:pt x="11" y="0"/>
                      <a:pt x="11" y="0"/>
                      <a:pt x="10" y="0"/>
                    </a:cubicBezTo>
                    <a:cubicBezTo>
                      <a:pt x="10" y="0"/>
                      <a:pt x="10" y="0"/>
                      <a:pt x="10" y="0"/>
                    </a:cubicBezTo>
                    <a:cubicBezTo>
                      <a:pt x="10" y="0"/>
                      <a:pt x="10" y="0"/>
                      <a:pt x="10" y="0"/>
                    </a:cubicBezTo>
                    <a:cubicBezTo>
                      <a:pt x="10" y="0"/>
                      <a:pt x="10" y="0"/>
                      <a:pt x="10" y="0"/>
                    </a:cubicBezTo>
                    <a:cubicBezTo>
                      <a:pt x="9" y="0"/>
                      <a:pt x="9" y="0"/>
                      <a:pt x="9" y="0"/>
                    </a:cubicBezTo>
                    <a:cubicBezTo>
                      <a:pt x="9" y="0"/>
                      <a:pt x="9" y="0"/>
                      <a:pt x="9" y="0"/>
                    </a:cubicBezTo>
                    <a:cubicBezTo>
                      <a:pt x="9" y="0"/>
                      <a:pt x="9" y="0"/>
                      <a:pt x="9" y="0"/>
                    </a:cubicBezTo>
                    <a:cubicBezTo>
                      <a:pt x="9" y="0"/>
                      <a:pt x="9" y="0"/>
                      <a:pt x="9" y="0"/>
                    </a:cubicBezTo>
                    <a:cubicBezTo>
                      <a:pt x="9" y="0"/>
                      <a:pt x="9" y="0"/>
                      <a:pt x="9" y="0"/>
                    </a:cubicBezTo>
                    <a:cubicBezTo>
                      <a:pt x="9" y="0"/>
                      <a:pt x="9" y="0"/>
                      <a:pt x="8" y="0"/>
                    </a:cubicBezTo>
                    <a:cubicBezTo>
                      <a:pt x="8" y="0"/>
                      <a:pt x="8" y="0"/>
                      <a:pt x="8" y="0"/>
                    </a:cubicBezTo>
                    <a:cubicBezTo>
                      <a:pt x="8" y="0"/>
                      <a:pt x="8" y="1"/>
                      <a:pt x="8" y="1"/>
                    </a:cubicBezTo>
                    <a:cubicBezTo>
                      <a:pt x="8" y="1"/>
                      <a:pt x="8" y="1"/>
                      <a:pt x="8" y="1"/>
                    </a:cubicBezTo>
                    <a:cubicBezTo>
                      <a:pt x="8" y="1"/>
                      <a:pt x="8" y="1"/>
                      <a:pt x="8" y="1"/>
                    </a:cubicBezTo>
                    <a:cubicBezTo>
                      <a:pt x="8" y="1"/>
                      <a:pt x="8" y="1"/>
                      <a:pt x="8" y="1"/>
                    </a:cubicBezTo>
                    <a:cubicBezTo>
                      <a:pt x="8"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6" y="1"/>
                      <a:pt x="6" y="1"/>
                      <a:pt x="6" y="1"/>
                    </a:cubicBezTo>
                    <a:cubicBezTo>
                      <a:pt x="6" y="1"/>
                      <a:pt x="6" y="1"/>
                      <a:pt x="6" y="1"/>
                    </a:cubicBezTo>
                    <a:cubicBezTo>
                      <a:pt x="6" y="1"/>
                      <a:pt x="6" y="1"/>
                      <a:pt x="6" y="1"/>
                    </a:cubicBezTo>
                    <a:cubicBezTo>
                      <a:pt x="6" y="1"/>
                      <a:pt x="6" y="1"/>
                      <a:pt x="6" y="1"/>
                    </a:cubicBezTo>
                    <a:cubicBezTo>
                      <a:pt x="6" y="1"/>
                      <a:pt x="6" y="1"/>
                      <a:pt x="6" y="2"/>
                    </a:cubicBezTo>
                    <a:cubicBezTo>
                      <a:pt x="6" y="2"/>
                      <a:pt x="6" y="2"/>
                      <a:pt x="5" y="2"/>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ubicBezTo>
                      <a:pt x="5"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3" y="2"/>
                      <a:pt x="3" y="2"/>
                      <a:pt x="3" y="2"/>
                    </a:cubicBezTo>
                    <a:cubicBezTo>
                      <a:pt x="3" y="2"/>
                      <a:pt x="3" y="2"/>
                      <a:pt x="3" y="2"/>
                    </a:cubicBezTo>
                    <a:cubicBezTo>
                      <a:pt x="3" y="2"/>
                      <a:pt x="3" y="3"/>
                      <a:pt x="3" y="3"/>
                    </a:cubicBezTo>
                    <a:cubicBezTo>
                      <a:pt x="3" y="3"/>
                      <a:pt x="3" y="3"/>
                      <a:pt x="3" y="3"/>
                    </a:cubicBezTo>
                    <a:cubicBezTo>
                      <a:pt x="3" y="3"/>
                      <a:pt x="3" y="3"/>
                      <a:pt x="3" y="3"/>
                    </a:cubicBezTo>
                    <a:cubicBezTo>
                      <a:pt x="3" y="3"/>
                      <a:pt x="3"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1" y="3"/>
                    </a:cubicBezTo>
                    <a:cubicBezTo>
                      <a:pt x="1" y="3"/>
                      <a:pt x="1" y="3"/>
                      <a:pt x="1" y="3"/>
                    </a:cubicBezTo>
                    <a:cubicBezTo>
                      <a:pt x="1" y="3"/>
                      <a:pt x="0" y="4"/>
                      <a:pt x="0" y="4"/>
                    </a:cubicBezTo>
                    <a:cubicBezTo>
                      <a:pt x="0" y="5"/>
                      <a:pt x="0" y="5"/>
                      <a:pt x="0" y="5"/>
                    </a:cubicBezTo>
                    <a:cubicBezTo>
                      <a:pt x="12" y="1"/>
                      <a:pt x="12" y="1"/>
                      <a:pt x="12" y="1"/>
                    </a:cubicBezTo>
                    <a:cubicBezTo>
                      <a:pt x="12" y="1"/>
                      <a:pt x="12" y="1"/>
                      <a:pt x="12" y="1"/>
                    </a:cubicBez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0" name="Freeform 380"/>
              <p:cNvSpPr/>
              <p:nvPr/>
            </p:nvSpPr>
            <p:spPr bwMode="auto">
              <a:xfrm>
                <a:off x="5268" y="1232"/>
                <a:ext cx="49" cy="19"/>
              </a:xfrm>
              <a:custGeom>
                <a:avLst/>
                <a:gdLst>
                  <a:gd name="T0" fmla="*/ 0 w 13"/>
                  <a:gd name="T1" fmla="*/ 4 h 5"/>
                  <a:gd name="T2" fmla="*/ 0 w 13"/>
                  <a:gd name="T3" fmla="*/ 5 h 5"/>
                  <a:gd name="T4" fmla="*/ 13 w 13"/>
                  <a:gd name="T5" fmla="*/ 2 h 5"/>
                  <a:gd name="T6" fmla="*/ 12 w 13"/>
                  <a:gd name="T7" fmla="*/ 0 h 5"/>
                  <a:gd name="T8" fmla="*/ 0 w 13"/>
                  <a:gd name="T9" fmla="*/ 4 h 5"/>
                </a:gdLst>
                <a:ahLst/>
                <a:cxnLst>
                  <a:cxn ang="0">
                    <a:pos x="T0" y="T1"/>
                  </a:cxn>
                  <a:cxn ang="0">
                    <a:pos x="T2" y="T3"/>
                  </a:cxn>
                  <a:cxn ang="0">
                    <a:pos x="T4" y="T5"/>
                  </a:cxn>
                  <a:cxn ang="0">
                    <a:pos x="T6" y="T7"/>
                  </a:cxn>
                  <a:cxn ang="0">
                    <a:pos x="T8" y="T9"/>
                  </a:cxn>
                </a:cxnLst>
                <a:rect l="0" t="0" r="r" b="b"/>
                <a:pathLst>
                  <a:path w="13" h="5">
                    <a:moveTo>
                      <a:pt x="0" y="4"/>
                    </a:moveTo>
                    <a:cubicBezTo>
                      <a:pt x="0" y="5"/>
                      <a:pt x="0" y="5"/>
                      <a:pt x="0" y="5"/>
                    </a:cubicBezTo>
                    <a:cubicBezTo>
                      <a:pt x="13" y="2"/>
                      <a:pt x="13" y="2"/>
                      <a:pt x="13" y="2"/>
                    </a:cubicBezTo>
                    <a:cubicBezTo>
                      <a:pt x="13" y="1"/>
                      <a:pt x="13" y="1"/>
                      <a:pt x="12" y="0"/>
                    </a:cubicBezTo>
                    <a:lnTo>
                      <a:pt x="0" y="4"/>
                    </a:lnTo>
                    <a:close/>
                  </a:path>
                </a:pathLst>
              </a:custGeom>
              <a:solidFill>
                <a:srgbClr val="FCF2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1" name="Freeform 381"/>
              <p:cNvSpPr/>
              <p:nvPr/>
            </p:nvSpPr>
            <p:spPr bwMode="auto">
              <a:xfrm>
                <a:off x="5294" y="1225"/>
                <a:ext cx="27" cy="38"/>
              </a:xfrm>
              <a:custGeom>
                <a:avLst/>
                <a:gdLst>
                  <a:gd name="T0" fmla="*/ 3 w 7"/>
                  <a:gd name="T1" fmla="*/ 0 h 10"/>
                  <a:gd name="T2" fmla="*/ 3 w 7"/>
                  <a:gd name="T3" fmla="*/ 0 h 10"/>
                  <a:gd name="T4" fmla="*/ 2 w 7"/>
                  <a:gd name="T5" fmla="*/ 0 h 10"/>
                  <a:gd name="T6" fmla="*/ 2 w 7"/>
                  <a:gd name="T7" fmla="*/ 0 h 10"/>
                  <a:gd name="T8" fmla="*/ 2 w 7"/>
                  <a:gd name="T9" fmla="*/ 0 h 10"/>
                  <a:gd name="T10" fmla="*/ 1 w 7"/>
                  <a:gd name="T11" fmla="*/ 0 h 10"/>
                  <a:gd name="T12" fmla="*/ 0 w 7"/>
                  <a:gd name="T13" fmla="*/ 2 h 10"/>
                  <a:gd name="T14" fmla="*/ 2 w 7"/>
                  <a:gd name="T15" fmla="*/ 9 h 10"/>
                  <a:gd name="T16" fmla="*/ 4 w 7"/>
                  <a:gd name="T17" fmla="*/ 10 h 10"/>
                  <a:gd name="T18" fmla="*/ 5 w 7"/>
                  <a:gd name="T19" fmla="*/ 10 h 10"/>
                  <a:gd name="T20" fmla="*/ 6 w 7"/>
                  <a:gd name="T21" fmla="*/ 10 h 10"/>
                  <a:gd name="T22" fmla="*/ 6 w 7"/>
                  <a:gd name="T23" fmla="*/ 9 h 10"/>
                  <a:gd name="T24" fmla="*/ 6 w 7"/>
                  <a:gd name="T25" fmla="*/ 9 h 10"/>
                  <a:gd name="T26" fmla="*/ 7 w 7"/>
                  <a:gd name="T27" fmla="*/ 8 h 10"/>
                  <a:gd name="T28" fmla="*/ 5 w 7"/>
                  <a:gd name="T29" fmla="*/ 1 h 10"/>
                  <a:gd name="T30" fmla="*/ 3 w 7"/>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10">
                    <a:moveTo>
                      <a:pt x="3" y="0"/>
                    </a:moveTo>
                    <a:cubicBezTo>
                      <a:pt x="3" y="0"/>
                      <a:pt x="3" y="0"/>
                      <a:pt x="3" y="0"/>
                    </a:cubicBezTo>
                    <a:cubicBezTo>
                      <a:pt x="2" y="0"/>
                      <a:pt x="2" y="0"/>
                      <a:pt x="2" y="0"/>
                    </a:cubicBezTo>
                    <a:cubicBezTo>
                      <a:pt x="2" y="0"/>
                      <a:pt x="2" y="0"/>
                      <a:pt x="2" y="0"/>
                    </a:cubicBezTo>
                    <a:cubicBezTo>
                      <a:pt x="2" y="0"/>
                      <a:pt x="2" y="0"/>
                      <a:pt x="2" y="0"/>
                    </a:cubicBezTo>
                    <a:cubicBezTo>
                      <a:pt x="1" y="0"/>
                      <a:pt x="1" y="0"/>
                      <a:pt x="1" y="0"/>
                    </a:cubicBezTo>
                    <a:cubicBezTo>
                      <a:pt x="1" y="0"/>
                      <a:pt x="0" y="1"/>
                      <a:pt x="0" y="2"/>
                    </a:cubicBezTo>
                    <a:cubicBezTo>
                      <a:pt x="0" y="4"/>
                      <a:pt x="0" y="7"/>
                      <a:pt x="2" y="9"/>
                    </a:cubicBezTo>
                    <a:cubicBezTo>
                      <a:pt x="3" y="10"/>
                      <a:pt x="4" y="10"/>
                      <a:pt x="4" y="10"/>
                    </a:cubicBezTo>
                    <a:cubicBezTo>
                      <a:pt x="5" y="10"/>
                      <a:pt x="5" y="10"/>
                      <a:pt x="5" y="10"/>
                    </a:cubicBezTo>
                    <a:cubicBezTo>
                      <a:pt x="5" y="10"/>
                      <a:pt x="5" y="10"/>
                      <a:pt x="6" y="10"/>
                    </a:cubicBezTo>
                    <a:cubicBezTo>
                      <a:pt x="6" y="9"/>
                      <a:pt x="6" y="9"/>
                      <a:pt x="6" y="9"/>
                    </a:cubicBezTo>
                    <a:cubicBezTo>
                      <a:pt x="6" y="9"/>
                      <a:pt x="6" y="9"/>
                      <a:pt x="6" y="9"/>
                    </a:cubicBezTo>
                    <a:cubicBezTo>
                      <a:pt x="6" y="9"/>
                      <a:pt x="7" y="8"/>
                      <a:pt x="7" y="8"/>
                    </a:cubicBezTo>
                    <a:cubicBezTo>
                      <a:pt x="7" y="6"/>
                      <a:pt x="6" y="3"/>
                      <a:pt x="5" y="1"/>
                    </a:cubicBezTo>
                    <a:cubicBezTo>
                      <a:pt x="4" y="0"/>
                      <a:pt x="4" y="0"/>
                      <a:pt x="3" y="0"/>
                    </a:cubicBezTo>
                    <a:close/>
                  </a:path>
                </a:pathLst>
              </a:custGeom>
              <a:solidFill>
                <a:srgbClr val="065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2" name="Freeform 382"/>
              <p:cNvSpPr/>
              <p:nvPr/>
            </p:nvSpPr>
            <p:spPr bwMode="auto">
              <a:xfrm>
                <a:off x="5298" y="1221"/>
                <a:ext cx="27" cy="42"/>
              </a:xfrm>
              <a:custGeom>
                <a:avLst/>
                <a:gdLst>
                  <a:gd name="T0" fmla="*/ 5 w 7"/>
                  <a:gd name="T1" fmla="*/ 2 h 11"/>
                  <a:gd name="T2" fmla="*/ 7 w 7"/>
                  <a:gd name="T3" fmla="*/ 9 h 11"/>
                  <a:gd name="T4" fmla="*/ 3 w 7"/>
                  <a:gd name="T5" fmla="*/ 9 h 11"/>
                  <a:gd name="T6" fmla="*/ 1 w 7"/>
                  <a:gd name="T7" fmla="*/ 2 h 11"/>
                  <a:gd name="T8" fmla="*/ 5 w 7"/>
                  <a:gd name="T9" fmla="*/ 2 h 11"/>
                </a:gdLst>
                <a:ahLst/>
                <a:cxnLst>
                  <a:cxn ang="0">
                    <a:pos x="T0" y="T1"/>
                  </a:cxn>
                  <a:cxn ang="0">
                    <a:pos x="T2" y="T3"/>
                  </a:cxn>
                  <a:cxn ang="0">
                    <a:pos x="T4" y="T5"/>
                  </a:cxn>
                  <a:cxn ang="0">
                    <a:pos x="T6" y="T7"/>
                  </a:cxn>
                  <a:cxn ang="0">
                    <a:pos x="T8" y="T9"/>
                  </a:cxn>
                </a:cxnLst>
                <a:rect l="0" t="0" r="r" b="b"/>
                <a:pathLst>
                  <a:path w="7" h="11">
                    <a:moveTo>
                      <a:pt x="5" y="2"/>
                    </a:moveTo>
                    <a:cubicBezTo>
                      <a:pt x="6" y="4"/>
                      <a:pt x="7" y="7"/>
                      <a:pt x="7" y="9"/>
                    </a:cubicBezTo>
                    <a:cubicBezTo>
                      <a:pt x="6" y="11"/>
                      <a:pt x="4" y="11"/>
                      <a:pt x="3" y="9"/>
                    </a:cubicBezTo>
                    <a:cubicBezTo>
                      <a:pt x="1" y="8"/>
                      <a:pt x="0" y="4"/>
                      <a:pt x="1" y="2"/>
                    </a:cubicBezTo>
                    <a:cubicBezTo>
                      <a:pt x="2" y="0"/>
                      <a:pt x="3" y="0"/>
                      <a:pt x="5" y="2"/>
                    </a:cubicBezTo>
                    <a:close/>
                  </a:path>
                </a:pathLst>
              </a:custGeom>
              <a:solidFill>
                <a:srgbClr val="377E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3" name="Freeform 383"/>
              <p:cNvSpPr/>
              <p:nvPr/>
            </p:nvSpPr>
            <p:spPr bwMode="auto">
              <a:xfrm>
                <a:off x="5302" y="1225"/>
                <a:ext cx="19" cy="34"/>
              </a:xfrm>
              <a:custGeom>
                <a:avLst/>
                <a:gdLst>
                  <a:gd name="T0" fmla="*/ 4 w 5"/>
                  <a:gd name="T1" fmla="*/ 1 h 9"/>
                  <a:gd name="T2" fmla="*/ 5 w 5"/>
                  <a:gd name="T3" fmla="*/ 7 h 9"/>
                  <a:gd name="T4" fmla="*/ 2 w 5"/>
                  <a:gd name="T5" fmla="*/ 8 h 9"/>
                  <a:gd name="T6" fmla="*/ 1 w 5"/>
                  <a:gd name="T7" fmla="*/ 2 h 9"/>
                  <a:gd name="T8" fmla="*/ 4 w 5"/>
                  <a:gd name="T9" fmla="*/ 1 h 9"/>
                </a:gdLst>
                <a:ahLst/>
                <a:cxnLst>
                  <a:cxn ang="0">
                    <a:pos x="T0" y="T1"/>
                  </a:cxn>
                  <a:cxn ang="0">
                    <a:pos x="T2" y="T3"/>
                  </a:cxn>
                  <a:cxn ang="0">
                    <a:pos x="T4" y="T5"/>
                  </a:cxn>
                  <a:cxn ang="0">
                    <a:pos x="T6" y="T7"/>
                  </a:cxn>
                  <a:cxn ang="0">
                    <a:pos x="T8" y="T9"/>
                  </a:cxn>
                </a:cxnLst>
                <a:rect l="0" t="0" r="r" b="b"/>
                <a:pathLst>
                  <a:path w="5" h="9">
                    <a:moveTo>
                      <a:pt x="4" y="1"/>
                    </a:moveTo>
                    <a:cubicBezTo>
                      <a:pt x="5" y="3"/>
                      <a:pt x="5" y="5"/>
                      <a:pt x="5" y="7"/>
                    </a:cubicBezTo>
                    <a:cubicBezTo>
                      <a:pt x="5" y="9"/>
                      <a:pt x="3" y="9"/>
                      <a:pt x="2" y="8"/>
                    </a:cubicBezTo>
                    <a:cubicBezTo>
                      <a:pt x="1" y="6"/>
                      <a:pt x="0" y="4"/>
                      <a:pt x="1" y="2"/>
                    </a:cubicBezTo>
                    <a:cubicBezTo>
                      <a:pt x="1" y="0"/>
                      <a:pt x="2"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4" name="Freeform 384"/>
              <p:cNvSpPr/>
              <p:nvPr/>
            </p:nvSpPr>
            <p:spPr bwMode="auto">
              <a:xfrm>
                <a:off x="5310" y="1229"/>
                <a:ext cx="11" cy="26"/>
              </a:xfrm>
              <a:custGeom>
                <a:avLst/>
                <a:gdLst>
                  <a:gd name="T0" fmla="*/ 1 w 3"/>
                  <a:gd name="T1" fmla="*/ 1 h 7"/>
                  <a:gd name="T2" fmla="*/ 0 w 3"/>
                  <a:gd name="T3" fmla="*/ 0 h 7"/>
                  <a:gd name="T4" fmla="*/ 1 w 3"/>
                  <a:gd name="T5" fmla="*/ 1 h 7"/>
                  <a:gd name="T6" fmla="*/ 2 w 3"/>
                  <a:gd name="T7" fmla="*/ 6 h 7"/>
                  <a:gd name="T8" fmla="*/ 2 w 3"/>
                  <a:gd name="T9" fmla="*/ 7 h 7"/>
                  <a:gd name="T10" fmla="*/ 3 w 3"/>
                  <a:gd name="T11" fmla="*/ 6 h 7"/>
                  <a:gd name="T12" fmla="*/ 1 w 3"/>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3" h="7">
                    <a:moveTo>
                      <a:pt x="1" y="1"/>
                    </a:moveTo>
                    <a:cubicBezTo>
                      <a:pt x="1" y="0"/>
                      <a:pt x="0" y="0"/>
                      <a:pt x="0" y="0"/>
                    </a:cubicBezTo>
                    <a:cubicBezTo>
                      <a:pt x="0" y="0"/>
                      <a:pt x="1" y="0"/>
                      <a:pt x="1" y="1"/>
                    </a:cubicBezTo>
                    <a:cubicBezTo>
                      <a:pt x="2" y="2"/>
                      <a:pt x="3" y="4"/>
                      <a:pt x="2" y="6"/>
                    </a:cubicBezTo>
                    <a:cubicBezTo>
                      <a:pt x="2" y="7"/>
                      <a:pt x="2" y="7"/>
                      <a:pt x="2" y="7"/>
                    </a:cubicBezTo>
                    <a:cubicBezTo>
                      <a:pt x="2" y="7"/>
                      <a:pt x="3" y="7"/>
                      <a:pt x="3" y="6"/>
                    </a:cubicBezTo>
                    <a:cubicBezTo>
                      <a:pt x="3" y="4"/>
                      <a:pt x="3" y="2"/>
                      <a:pt x="1" y="1"/>
                    </a:cubicBez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5" name="Freeform 385"/>
              <p:cNvSpPr/>
              <p:nvPr/>
            </p:nvSpPr>
            <p:spPr bwMode="auto">
              <a:xfrm>
                <a:off x="5302" y="1229"/>
                <a:ext cx="19" cy="26"/>
              </a:xfrm>
              <a:custGeom>
                <a:avLst/>
                <a:gdLst>
                  <a:gd name="T0" fmla="*/ 4 w 5"/>
                  <a:gd name="T1" fmla="*/ 6 h 7"/>
                  <a:gd name="T2" fmla="*/ 3 w 5"/>
                  <a:gd name="T3" fmla="*/ 1 h 7"/>
                  <a:gd name="T4" fmla="*/ 2 w 5"/>
                  <a:gd name="T5" fmla="*/ 0 h 7"/>
                  <a:gd name="T6" fmla="*/ 1 w 5"/>
                  <a:gd name="T7" fmla="*/ 1 h 7"/>
                  <a:gd name="T8" fmla="*/ 2 w 5"/>
                  <a:gd name="T9" fmla="*/ 6 h 7"/>
                  <a:gd name="T10" fmla="*/ 4 w 5"/>
                  <a:gd name="T11" fmla="*/ 7 h 7"/>
                  <a:gd name="T12" fmla="*/ 4 w 5"/>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4" y="6"/>
                    </a:moveTo>
                    <a:cubicBezTo>
                      <a:pt x="5" y="4"/>
                      <a:pt x="4" y="2"/>
                      <a:pt x="3" y="1"/>
                    </a:cubicBezTo>
                    <a:cubicBezTo>
                      <a:pt x="3" y="0"/>
                      <a:pt x="2" y="0"/>
                      <a:pt x="2" y="0"/>
                    </a:cubicBezTo>
                    <a:cubicBezTo>
                      <a:pt x="1" y="0"/>
                      <a:pt x="1" y="1"/>
                      <a:pt x="1" y="1"/>
                    </a:cubicBezTo>
                    <a:cubicBezTo>
                      <a:pt x="0" y="3"/>
                      <a:pt x="1" y="5"/>
                      <a:pt x="2" y="6"/>
                    </a:cubicBezTo>
                    <a:cubicBezTo>
                      <a:pt x="3" y="7"/>
                      <a:pt x="3" y="7"/>
                      <a:pt x="4" y="7"/>
                    </a:cubicBezTo>
                    <a:cubicBezTo>
                      <a:pt x="4" y="7"/>
                      <a:pt x="4" y="7"/>
                      <a:pt x="4" y="6"/>
                    </a:cubicBezTo>
                    <a:close/>
                  </a:path>
                </a:pathLst>
              </a:custGeom>
              <a:solidFill>
                <a:srgbClr val="DAEB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6" name="Freeform 386"/>
              <p:cNvSpPr/>
              <p:nvPr/>
            </p:nvSpPr>
            <p:spPr bwMode="auto">
              <a:xfrm>
                <a:off x="5230" y="1255"/>
                <a:ext cx="46" cy="56"/>
              </a:xfrm>
              <a:custGeom>
                <a:avLst/>
                <a:gdLst>
                  <a:gd name="T0" fmla="*/ 0 w 12"/>
                  <a:gd name="T1" fmla="*/ 9 h 15"/>
                  <a:gd name="T2" fmla="*/ 2 w 12"/>
                  <a:gd name="T3" fmla="*/ 3 h 15"/>
                  <a:gd name="T4" fmla="*/ 7 w 12"/>
                  <a:gd name="T5" fmla="*/ 0 h 15"/>
                  <a:gd name="T6" fmla="*/ 10 w 12"/>
                  <a:gd name="T7" fmla="*/ 4 h 15"/>
                  <a:gd name="T8" fmla="*/ 4 w 12"/>
                  <a:gd name="T9" fmla="*/ 14 h 15"/>
                  <a:gd name="T10" fmla="*/ 0 w 12"/>
                  <a:gd name="T11" fmla="*/ 9 h 15"/>
                </a:gdLst>
                <a:ahLst/>
                <a:cxnLst>
                  <a:cxn ang="0">
                    <a:pos x="T0" y="T1"/>
                  </a:cxn>
                  <a:cxn ang="0">
                    <a:pos x="T2" y="T3"/>
                  </a:cxn>
                  <a:cxn ang="0">
                    <a:pos x="T4" y="T5"/>
                  </a:cxn>
                  <a:cxn ang="0">
                    <a:pos x="T6" y="T7"/>
                  </a:cxn>
                  <a:cxn ang="0">
                    <a:pos x="T8" y="T9"/>
                  </a:cxn>
                  <a:cxn ang="0">
                    <a:pos x="T10" y="T11"/>
                  </a:cxn>
                </a:cxnLst>
                <a:rect l="0" t="0" r="r" b="b"/>
                <a:pathLst>
                  <a:path w="12" h="15">
                    <a:moveTo>
                      <a:pt x="0" y="9"/>
                    </a:moveTo>
                    <a:cubicBezTo>
                      <a:pt x="0" y="9"/>
                      <a:pt x="2" y="4"/>
                      <a:pt x="2" y="3"/>
                    </a:cubicBezTo>
                    <a:cubicBezTo>
                      <a:pt x="3" y="2"/>
                      <a:pt x="5" y="0"/>
                      <a:pt x="7" y="0"/>
                    </a:cubicBezTo>
                    <a:cubicBezTo>
                      <a:pt x="9" y="0"/>
                      <a:pt x="12" y="3"/>
                      <a:pt x="10" y="4"/>
                    </a:cubicBezTo>
                    <a:cubicBezTo>
                      <a:pt x="9" y="5"/>
                      <a:pt x="5" y="12"/>
                      <a:pt x="4" y="14"/>
                    </a:cubicBezTo>
                    <a:cubicBezTo>
                      <a:pt x="3" y="15"/>
                      <a:pt x="0" y="9"/>
                      <a:pt x="0" y="9"/>
                    </a:cubicBezTo>
                    <a:close/>
                  </a:path>
                </a:pathLst>
              </a:custGeom>
              <a:solidFill>
                <a:srgbClr val="F7C2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7" name="Freeform 387"/>
              <p:cNvSpPr/>
              <p:nvPr/>
            </p:nvSpPr>
            <p:spPr bwMode="auto">
              <a:xfrm>
                <a:off x="5087" y="1281"/>
                <a:ext cx="162" cy="102"/>
              </a:xfrm>
              <a:custGeom>
                <a:avLst/>
                <a:gdLst>
                  <a:gd name="T0" fmla="*/ 3 w 43"/>
                  <a:gd name="T1" fmla="*/ 20 h 27"/>
                  <a:gd name="T2" fmla="*/ 1 w 43"/>
                  <a:gd name="T3" fmla="*/ 15 h 27"/>
                  <a:gd name="T4" fmla="*/ 10 w 43"/>
                  <a:gd name="T5" fmla="*/ 13 h 27"/>
                  <a:gd name="T6" fmla="*/ 25 w 43"/>
                  <a:gd name="T7" fmla="*/ 17 h 27"/>
                  <a:gd name="T8" fmla="*/ 39 w 43"/>
                  <a:gd name="T9" fmla="*/ 0 h 27"/>
                  <a:gd name="T10" fmla="*/ 43 w 43"/>
                  <a:gd name="T11" fmla="*/ 6 h 27"/>
                  <a:gd name="T12" fmla="*/ 32 w 43"/>
                  <a:gd name="T13" fmla="*/ 24 h 27"/>
                  <a:gd name="T14" fmla="*/ 23 w 43"/>
                  <a:gd name="T15" fmla="*/ 26 h 27"/>
                  <a:gd name="T16" fmla="*/ 3 w 43"/>
                  <a:gd name="T17"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7">
                    <a:moveTo>
                      <a:pt x="3" y="20"/>
                    </a:moveTo>
                    <a:cubicBezTo>
                      <a:pt x="2" y="19"/>
                      <a:pt x="0" y="17"/>
                      <a:pt x="1" y="15"/>
                    </a:cubicBezTo>
                    <a:cubicBezTo>
                      <a:pt x="3" y="12"/>
                      <a:pt x="6" y="12"/>
                      <a:pt x="10" y="13"/>
                    </a:cubicBezTo>
                    <a:cubicBezTo>
                      <a:pt x="13" y="14"/>
                      <a:pt x="25" y="17"/>
                      <a:pt x="25" y="17"/>
                    </a:cubicBezTo>
                    <a:cubicBezTo>
                      <a:pt x="39" y="0"/>
                      <a:pt x="39" y="0"/>
                      <a:pt x="39" y="0"/>
                    </a:cubicBezTo>
                    <a:cubicBezTo>
                      <a:pt x="39" y="0"/>
                      <a:pt x="40" y="4"/>
                      <a:pt x="43" y="6"/>
                    </a:cubicBezTo>
                    <a:cubicBezTo>
                      <a:pt x="43" y="6"/>
                      <a:pt x="38" y="19"/>
                      <a:pt x="32" y="24"/>
                    </a:cubicBezTo>
                    <a:cubicBezTo>
                      <a:pt x="30" y="26"/>
                      <a:pt x="25" y="27"/>
                      <a:pt x="23" y="26"/>
                    </a:cubicBezTo>
                    <a:cubicBezTo>
                      <a:pt x="21" y="26"/>
                      <a:pt x="4" y="22"/>
                      <a:pt x="3" y="20"/>
                    </a:cubicBezTo>
                    <a:close/>
                  </a:path>
                </a:pathLst>
              </a:custGeom>
              <a:solidFill>
                <a:srgbClr val="6357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8" name="Freeform 388"/>
              <p:cNvSpPr/>
              <p:nvPr/>
            </p:nvSpPr>
            <p:spPr bwMode="auto">
              <a:xfrm>
                <a:off x="4722" y="1944"/>
                <a:ext cx="72" cy="56"/>
              </a:xfrm>
              <a:custGeom>
                <a:avLst/>
                <a:gdLst>
                  <a:gd name="T0" fmla="*/ 2 w 19"/>
                  <a:gd name="T1" fmla="*/ 5 h 15"/>
                  <a:gd name="T2" fmla="*/ 12 w 19"/>
                  <a:gd name="T3" fmla="*/ 1 h 15"/>
                  <a:gd name="T4" fmla="*/ 19 w 19"/>
                  <a:gd name="T5" fmla="*/ 3 h 15"/>
                  <a:gd name="T6" fmla="*/ 12 w 19"/>
                  <a:gd name="T7" fmla="*/ 11 h 15"/>
                  <a:gd name="T8" fmla="*/ 2 w 19"/>
                  <a:gd name="T9" fmla="*/ 12 h 15"/>
                  <a:gd name="T10" fmla="*/ 2 w 19"/>
                  <a:gd name="T11" fmla="*/ 5 h 15"/>
                </a:gdLst>
                <a:ahLst/>
                <a:cxnLst>
                  <a:cxn ang="0">
                    <a:pos x="T0" y="T1"/>
                  </a:cxn>
                  <a:cxn ang="0">
                    <a:pos x="T2" y="T3"/>
                  </a:cxn>
                  <a:cxn ang="0">
                    <a:pos x="T4" y="T5"/>
                  </a:cxn>
                  <a:cxn ang="0">
                    <a:pos x="T6" y="T7"/>
                  </a:cxn>
                  <a:cxn ang="0">
                    <a:pos x="T8" y="T9"/>
                  </a:cxn>
                  <a:cxn ang="0">
                    <a:pos x="T10" y="T11"/>
                  </a:cxn>
                </a:cxnLst>
                <a:rect l="0" t="0" r="r" b="b"/>
                <a:pathLst>
                  <a:path w="19" h="15">
                    <a:moveTo>
                      <a:pt x="2" y="5"/>
                    </a:moveTo>
                    <a:cubicBezTo>
                      <a:pt x="2" y="5"/>
                      <a:pt x="10" y="2"/>
                      <a:pt x="12" y="1"/>
                    </a:cubicBezTo>
                    <a:cubicBezTo>
                      <a:pt x="14" y="1"/>
                      <a:pt x="18" y="0"/>
                      <a:pt x="19" y="3"/>
                    </a:cubicBezTo>
                    <a:cubicBezTo>
                      <a:pt x="19" y="7"/>
                      <a:pt x="18" y="8"/>
                      <a:pt x="12" y="11"/>
                    </a:cubicBezTo>
                    <a:cubicBezTo>
                      <a:pt x="7" y="15"/>
                      <a:pt x="4" y="14"/>
                      <a:pt x="2" y="12"/>
                    </a:cubicBezTo>
                    <a:cubicBezTo>
                      <a:pt x="0" y="10"/>
                      <a:pt x="2" y="5"/>
                      <a:pt x="2" y="5"/>
                    </a:cubicBezTo>
                    <a:close/>
                  </a:path>
                </a:pathLst>
              </a:custGeom>
              <a:solidFill>
                <a:srgbClr val="415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9" name="Freeform 389"/>
              <p:cNvSpPr/>
              <p:nvPr/>
            </p:nvSpPr>
            <p:spPr bwMode="auto">
              <a:xfrm>
                <a:off x="4722" y="1726"/>
                <a:ext cx="76" cy="244"/>
              </a:xfrm>
              <a:custGeom>
                <a:avLst/>
                <a:gdLst>
                  <a:gd name="T0" fmla="*/ 1 w 20"/>
                  <a:gd name="T1" fmla="*/ 0 h 65"/>
                  <a:gd name="T2" fmla="*/ 1 w 20"/>
                  <a:gd name="T3" fmla="*/ 18 h 65"/>
                  <a:gd name="T4" fmla="*/ 1 w 20"/>
                  <a:gd name="T5" fmla="*/ 29 h 65"/>
                  <a:gd name="T6" fmla="*/ 1 w 20"/>
                  <a:gd name="T7" fmla="*/ 39 h 65"/>
                  <a:gd name="T8" fmla="*/ 1 w 20"/>
                  <a:gd name="T9" fmla="*/ 64 h 65"/>
                  <a:gd name="T10" fmla="*/ 10 w 20"/>
                  <a:gd name="T11" fmla="*/ 60 h 65"/>
                  <a:gd name="T12" fmla="*/ 14 w 20"/>
                  <a:gd name="T13" fmla="*/ 35 h 65"/>
                  <a:gd name="T14" fmla="*/ 17 w 20"/>
                  <a:gd name="T15" fmla="*/ 19 h 65"/>
                  <a:gd name="T16" fmla="*/ 20 w 20"/>
                  <a:gd name="T17" fmla="*/ 2 h 65"/>
                  <a:gd name="T18" fmla="*/ 1 w 20"/>
                  <a:gd name="T1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65">
                    <a:moveTo>
                      <a:pt x="1" y="0"/>
                    </a:moveTo>
                    <a:cubicBezTo>
                      <a:pt x="1" y="0"/>
                      <a:pt x="0" y="14"/>
                      <a:pt x="1" y="18"/>
                    </a:cubicBezTo>
                    <a:cubicBezTo>
                      <a:pt x="1" y="26"/>
                      <a:pt x="1" y="27"/>
                      <a:pt x="1" y="29"/>
                    </a:cubicBezTo>
                    <a:cubicBezTo>
                      <a:pt x="1" y="34"/>
                      <a:pt x="1" y="34"/>
                      <a:pt x="1" y="39"/>
                    </a:cubicBezTo>
                    <a:cubicBezTo>
                      <a:pt x="1" y="45"/>
                      <a:pt x="1" y="64"/>
                      <a:pt x="1" y="64"/>
                    </a:cubicBezTo>
                    <a:cubicBezTo>
                      <a:pt x="1" y="64"/>
                      <a:pt x="10" y="65"/>
                      <a:pt x="10" y="60"/>
                    </a:cubicBezTo>
                    <a:cubicBezTo>
                      <a:pt x="10" y="55"/>
                      <a:pt x="13" y="41"/>
                      <a:pt x="14" y="35"/>
                    </a:cubicBezTo>
                    <a:cubicBezTo>
                      <a:pt x="15" y="30"/>
                      <a:pt x="17" y="23"/>
                      <a:pt x="17" y="19"/>
                    </a:cubicBezTo>
                    <a:cubicBezTo>
                      <a:pt x="18" y="11"/>
                      <a:pt x="20" y="2"/>
                      <a:pt x="20" y="2"/>
                    </a:cubicBezTo>
                    <a:lnTo>
                      <a:pt x="1" y="0"/>
                    </a:ln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0" name="Freeform 390"/>
              <p:cNvSpPr/>
              <p:nvPr/>
            </p:nvSpPr>
            <p:spPr bwMode="auto">
              <a:xfrm>
                <a:off x="4703" y="1552"/>
                <a:ext cx="136" cy="200"/>
              </a:xfrm>
              <a:custGeom>
                <a:avLst/>
                <a:gdLst>
                  <a:gd name="T0" fmla="*/ 8 w 36"/>
                  <a:gd name="T1" fmla="*/ 4 h 53"/>
                  <a:gd name="T2" fmla="*/ 0 w 36"/>
                  <a:gd name="T3" fmla="*/ 20 h 53"/>
                  <a:gd name="T4" fmla="*/ 3 w 36"/>
                  <a:gd name="T5" fmla="*/ 34 h 53"/>
                  <a:gd name="T6" fmla="*/ 5 w 36"/>
                  <a:gd name="T7" fmla="*/ 46 h 53"/>
                  <a:gd name="T8" fmla="*/ 8 w 36"/>
                  <a:gd name="T9" fmla="*/ 48 h 53"/>
                  <a:gd name="T10" fmla="*/ 32 w 36"/>
                  <a:gd name="T11" fmla="*/ 44 h 53"/>
                  <a:gd name="T12" fmla="*/ 36 w 36"/>
                  <a:gd name="T13" fmla="*/ 39 h 53"/>
                  <a:gd name="T14" fmla="*/ 34 w 36"/>
                  <a:gd name="T15" fmla="*/ 17 h 53"/>
                  <a:gd name="T16" fmla="*/ 25 w 36"/>
                  <a:gd name="T17" fmla="*/ 2 h 53"/>
                  <a:gd name="T18" fmla="*/ 8 w 36"/>
                  <a:gd name="T19" fmla="*/ 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53">
                    <a:moveTo>
                      <a:pt x="8" y="4"/>
                    </a:moveTo>
                    <a:cubicBezTo>
                      <a:pt x="8" y="4"/>
                      <a:pt x="0" y="16"/>
                      <a:pt x="0" y="20"/>
                    </a:cubicBezTo>
                    <a:cubicBezTo>
                      <a:pt x="0" y="21"/>
                      <a:pt x="2" y="28"/>
                      <a:pt x="3" y="34"/>
                    </a:cubicBezTo>
                    <a:cubicBezTo>
                      <a:pt x="3" y="39"/>
                      <a:pt x="5" y="46"/>
                      <a:pt x="5" y="46"/>
                    </a:cubicBezTo>
                    <a:cubicBezTo>
                      <a:pt x="5" y="46"/>
                      <a:pt x="5" y="47"/>
                      <a:pt x="8" y="48"/>
                    </a:cubicBezTo>
                    <a:cubicBezTo>
                      <a:pt x="11" y="50"/>
                      <a:pt x="24" y="53"/>
                      <a:pt x="32" y="44"/>
                    </a:cubicBezTo>
                    <a:cubicBezTo>
                      <a:pt x="32" y="44"/>
                      <a:pt x="36" y="43"/>
                      <a:pt x="36" y="39"/>
                    </a:cubicBezTo>
                    <a:cubicBezTo>
                      <a:pt x="36" y="36"/>
                      <a:pt x="34" y="20"/>
                      <a:pt x="34" y="17"/>
                    </a:cubicBezTo>
                    <a:cubicBezTo>
                      <a:pt x="34" y="14"/>
                      <a:pt x="33" y="4"/>
                      <a:pt x="25" y="2"/>
                    </a:cubicBezTo>
                    <a:cubicBezTo>
                      <a:pt x="17" y="0"/>
                      <a:pt x="13" y="0"/>
                      <a:pt x="8" y="4"/>
                    </a:cubicBezTo>
                    <a:close/>
                  </a:path>
                </a:pathLst>
              </a:custGeom>
              <a:solidFill>
                <a:srgbClr val="F2AB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1" name="Freeform 391"/>
              <p:cNvSpPr/>
              <p:nvPr/>
            </p:nvSpPr>
            <p:spPr bwMode="auto">
              <a:xfrm>
                <a:off x="4737" y="1556"/>
                <a:ext cx="76" cy="64"/>
              </a:xfrm>
              <a:custGeom>
                <a:avLst/>
                <a:gdLst>
                  <a:gd name="T0" fmla="*/ 2 w 20"/>
                  <a:gd name="T1" fmla="*/ 3 h 17"/>
                  <a:gd name="T2" fmla="*/ 1 w 20"/>
                  <a:gd name="T3" fmla="*/ 4 h 17"/>
                  <a:gd name="T4" fmla="*/ 1 w 20"/>
                  <a:gd name="T5" fmla="*/ 7 h 17"/>
                  <a:gd name="T6" fmla="*/ 13 w 20"/>
                  <a:gd name="T7" fmla="*/ 17 h 17"/>
                  <a:gd name="T8" fmla="*/ 14 w 20"/>
                  <a:gd name="T9" fmla="*/ 10 h 17"/>
                  <a:gd name="T10" fmla="*/ 20 w 20"/>
                  <a:gd name="T11" fmla="*/ 13 h 17"/>
                  <a:gd name="T12" fmla="*/ 17 w 20"/>
                  <a:gd name="T13" fmla="*/ 4 h 17"/>
                  <a:gd name="T14" fmla="*/ 2 w 20"/>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7">
                    <a:moveTo>
                      <a:pt x="2" y="3"/>
                    </a:moveTo>
                    <a:cubicBezTo>
                      <a:pt x="2" y="3"/>
                      <a:pt x="2" y="4"/>
                      <a:pt x="1" y="4"/>
                    </a:cubicBezTo>
                    <a:cubicBezTo>
                      <a:pt x="1" y="5"/>
                      <a:pt x="0" y="6"/>
                      <a:pt x="1" y="7"/>
                    </a:cubicBezTo>
                    <a:cubicBezTo>
                      <a:pt x="2" y="8"/>
                      <a:pt x="13" y="16"/>
                      <a:pt x="13" y="17"/>
                    </a:cubicBezTo>
                    <a:cubicBezTo>
                      <a:pt x="14" y="17"/>
                      <a:pt x="14" y="10"/>
                      <a:pt x="14" y="10"/>
                    </a:cubicBezTo>
                    <a:cubicBezTo>
                      <a:pt x="20" y="13"/>
                      <a:pt x="20" y="13"/>
                      <a:pt x="20" y="13"/>
                    </a:cubicBezTo>
                    <a:cubicBezTo>
                      <a:pt x="20" y="13"/>
                      <a:pt x="20" y="7"/>
                      <a:pt x="17" y="4"/>
                    </a:cubicBezTo>
                    <a:cubicBezTo>
                      <a:pt x="14" y="1"/>
                      <a:pt x="8" y="0"/>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2" name="Freeform 392"/>
              <p:cNvSpPr/>
              <p:nvPr/>
            </p:nvSpPr>
            <p:spPr bwMode="auto">
              <a:xfrm>
                <a:off x="4745" y="1556"/>
                <a:ext cx="56" cy="42"/>
              </a:xfrm>
              <a:custGeom>
                <a:avLst/>
                <a:gdLst>
                  <a:gd name="T0" fmla="*/ 2 w 15"/>
                  <a:gd name="T1" fmla="*/ 5 h 11"/>
                  <a:gd name="T2" fmla="*/ 12 w 15"/>
                  <a:gd name="T3" fmla="*/ 10 h 11"/>
                  <a:gd name="T4" fmla="*/ 13 w 15"/>
                  <a:gd name="T5" fmla="*/ 5 h 11"/>
                  <a:gd name="T6" fmla="*/ 2 w 15"/>
                  <a:gd name="T7" fmla="*/ 5 h 11"/>
                </a:gdLst>
                <a:ahLst/>
                <a:cxnLst>
                  <a:cxn ang="0">
                    <a:pos x="T0" y="T1"/>
                  </a:cxn>
                  <a:cxn ang="0">
                    <a:pos x="T2" y="T3"/>
                  </a:cxn>
                  <a:cxn ang="0">
                    <a:pos x="T4" y="T5"/>
                  </a:cxn>
                  <a:cxn ang="0">
                    <a:pos x="T6" y="T7"/>
                  </a:cxn>
                </a:cxnLst>
                <a:rect l="0" t="0" r="r" b="b"/>
                <a:pathLst>
                  <a:path w="15" h="11">
                    <a:moveTo>
                      <a:pt x="2" y="5"/>
                    </a:moveTo>
                    <a:cubicBezTo>
                      <a:pt x="2" y="5"/>
                      <a:pt x="6" y="11"/>
                      <a:pt x="12" y="10"/>
                    </a:cubicBezTo>
                    <a:cubicBezTo>
                      <a:pt x="12" y="10"/>
                      <a:pt x="15" y="8"/>
                      <a:pt x="13" y="5"/>
                    </a:cubicBezTo>
                    <a:cubicBezTo>
                      <a:pt x="11" y="2"/>
                      <a:pt x="0" y="0"/>
                      <a:pt x="2" y="5"/>
                    </a:cubicBezTo>
                    <a:close/>
                  </a:path>
                </a:pathLst>
              </a:custGeom>
              <a:solidFill>
                <a:srgbClr val="EDAB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3" name="Freeform 393"/>
              <p:cNvSpPr/>
              <p:nvPr/>
            </p:nvSpPr>
            <p:spPr bwMode="auto">
              <a:xfrm>
                <a:off x="4741" y="1488"/>
                <a:ext cx="72" cy="91"/>
              </a:xfrm>
              <a:custGeom>
                <a:avLst/>
                <a:gdLst>
                  <a:gd name="T0" fmla="*/ 15 w 19"/>
                  <a:gd name="T1" fmla="*/ 2 h 24"/>
                  <a:gd name="T2" fmla="*/ 18 w 19"/>
                  <a:gd name="T3" fmla="*/ 11 h 24"/>
                  <a:gd name="T4" fmla="*/ 17 w 19"/>
                  <a:gd name="T5" fmla="*/ 18 h 24"/>
                  <a:gd name="T6" fmla="*/ 9 w 19"/>
                  <a:gd name="T7" fmla="*/ 24 h 24"/>
                  <a:gd name="T8" fmla="*/ 2 w 19"/>
                  <a:gd name="T9" fmla="*/ 19 h 24"/>
                  <a:gd name="T10" fmla="*/ 1 w 19"/>
                  <a:gd name="T11" fmla="*/ 8 h 24"/>
                  <a:gd name="T12" fmla="*/ 10 w 19"/>
                  <a:gd name="T13" fmla="*/ 0 h 24"/>
                  <a:gd name="T14" fmla="*/ 15 w 19"/>
                  <a:gd name="T15" fmla="*/ 2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4">
                    <a:moveTo>
                      <a:pt x="15" y="2"/>
                    </a:moveTo>
                    <a:cubicBezTo>
                      <a:pt x="18" y="11"/>
                      <a:pt x="18" y="11"/>
                      <a:pt x="18" y="11"/>
                    </a:cubicBezTo>
                    <a:cubicBezTo>
                      <a:pt x="18" y="11"/>
                      <a:pt x="19" y="15"/>
                      <a:pt x="17" y="18"/>
                    </a:cubicBezTo>
                    <a:cubicBezTo>
                      <a:pt x="16" y="20"/>
                      <a:pt x="15" y="24"/>
                      <a:pt x="9" y="24"/>
                    </a:cubicBezTo>
                    <a:cubicBezTo>
                      <a:pt x="9" y="24"/>
                      <a:pt x="4" y="23"/>
                      <a:pt x="2" y="19"/>
                    </a:cubicBezTo>
                    <a:cubicBezTo>
                      <a:pt x="0" y="14"/>
                      <a:pt x="1" y="9"/>
                      <a:pt x="1" y="8"/>
                    </a:cubicBezTo>
                    <a:cubicBezTo>
                      <a:pt x="2" y="7"/>
                      <a:pt x="7" y="0"/>
                      <a:pt x="10" y="0"/>
                    </a:cubicBezTo>
                    <a:cubicBezTo>
                      <a:pt x="13" y="0"/>
                      <a:pt x="15" y="2"/>
                      <a:pt x="15" y="2"/>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4" name="Freeform 394"/>
              <p:cNvSpPr/>
              <p:nvPr/>
            </p:nvSpPr>
            <p:spPr bwMode="auto">
              <a:xfrm>
                <a:off x="4711" y="1473"/>
                <a:ext cx="94" cy="110"/>
              </a:xfrm>
              <a:custGeom>
                <a:avLst/>
                <a:gdLst>
                  <a:gd name="T0" fmla="*/ 14 w 25"/>
                  <a:gd name="T1" fmla="*/ 20 h 29"/>
                  <a:gd name="T2" fmla="*/ 11 w 25"/>
                  <a:gd name="T3" fmla="*/ 19 h 29"/>
                  <a:gd name="T4" fmla="*/ 14 w 25"/>
                  <a:gd name="T5" fmla="*/ 24 h 29"/>
                  <a:gd name="T6" fmla="*/ 16 w 25"/>
                  <a:gd name="T7" fmla="*/ 28 h 29"/>
                  <a:gd name="T8" fmla="*/ 12 w 25"/>
                  <a:gd name="T9" fmla="*/ 28 h 29"/>
                  <a:gd name="T10" fmla="*/ 3 w 25"/>
                  <a:gd name="T11" fmla="*/ 20 h 29"/>
                  <a:gd name="T12" fmla="*/ 3 w 25"/>
                  <a:gd name="T13" fmla="*/ 7 h 29"/>
                  <a:gd name="T14" fmla="*/ 19 w 25"/>
                  <a:gd name="T15" fmla="*/ 2 h 29"/>
                  <a:gd name="T16" fmla="*/ 25 w 25"/>
                  <a:gd name="T17" fmla="*/ 11 h 29"/>
                  <a:gd name="T18" fmla="*/ 22 w 25"/>
                  <a:gd name="T19" fmla="*/ 8 h 29"/>
                  <a:gd name="T20" fmla="*/ 21 w 25"/>
                  <a:gd name="T21" fmla="*/ 8 h 29"/>
                  <a:gd name="T22" fmla="*/ 19 w 25"/>
                  <a:gd name="T23" fmla="*/ 11 h 29"/>
                  <a:gd name="T24" fmla="*/ 17 w 25"/>
                  <a:gd name="T25" fmla="*/ 15 h 29"/>
                  <a:gd name="T26" fmla="*/ 14 w 25"/>
                  <a:gd name="T27" fmla="*/ 17 h 29"/>
                  <a:gd name="T28" fmla="*/ 14 w 25"/>
                  <a:gd name="T29"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9">
                    <a:moveTo>
                      <a:pt x="14" y="20"/>
                    </a:moveTo>
                    <a:cubicBezTo>
                      <a:pt x="14" y="20"/>
                      <a:pt x="11" y="18"/>
                      <a:pt x="11" y="19"/>
                    </a:cubicBezTo>
                    <a:cubicBezTo>
                      <a:pt x="10" y="20"/>
                      <a:pt x="11" y="25"/>
                      <a:pt x="14" y="24"/>
                    </a:cubicBezTo>
                    <a:cubicBezTo>
                      <a:pt x="14" y="24"/>
                      <a:pt x="15" y="25"/>
                      <a:pt x="16" y="28"/>
                    </a:cubicBezTo>
                    <a:cubicBezTo>
                      <a:pt x="16" y="28"/>
                      <a:pt x="16" y="29"/>
                      <a:pt x="12" y="28"/>
                    </a:cubicBezTo>
                    <a:cubicBezTo>
                      <a:pt x="7" y="27"/>
                      <a:pt x="5" y="25"/>
                      <a:pt x="3" y="20"/>
                    </a:cubicBezTo>
                    <a:cubicBezTo>
                      <a:pt x="2" y="15"/>
                      <a:pt x="0" y="12"/>
                      <a:pt x="3" y="7"/>
                    </a:cubicBezTo>
                    <a:cubicBezTo>
                      <a:pt x="7" y="3"/>
                      <a:pt x="13" y="0"/>
                      <a:pt x="19" y="2"/>
                    </a:cubicBezTo>
                    <a:cubicBezTo>
                      <a:pt x="24" y="4"/>
                      <a:pt x="25" y="7"/>
                      <a:pt x="25" y="11"/>
                    </a:cubicBezTo>
                    <a:cubicBezTo>
                      <a:pt x="25" y="11"/>
                      <a:pt x="24" y="8"/>
                      <a:pt x="22" y="8"/>
                    </a:cubicBezTo>
                    <a:cubicBezTo>
                      <a:pt x="20" y="8"/>
                      <a:pt x="21" y="8"/>
                      <a:pt x="21" y="8"/>
                    </a:cubicBezTo>
                    <a:cubicBezTo>
                      <a:pt x="21" y="8"/>
                      <a:pt x="21" y="11"/>
                      <a:pt x="19" y="11"/>
                    </a:cubicBezTo>
                    <a:cubicBezTo>
                      <a:pt x="18" y="13"/>
                      <a:pt x="18" y="13"/>
                      <a:pt x="17" y="15"/>
                    </a:cubicBezTo>
                    <a:cubicBezTo>
                      <a:pt x="16" y="15"/>
                      <a:pt x="15" y="16"/>
                      <a:pt x="14" y="17"/>
                    </a:cubicBezTo>
                    <a:cubicBezTo>
                      <a:pt x="14" y="17"/>
                      <a:pt x="14" y="17"/>
                      <a:pt x="14" y="20"/>
                    </a:cubicBezTo>
                    <a:close/>
                  </a:path>
                </a:pathLst>
              </a:custGeom>
              <a:solidFill>
                <a:srgbClr val="6648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5" name="Freeform 395"/>
              <p:cNvSpPr/>
              <p:nvPr/>
            </p:nvSpPr>
            <p:spPr bwMode="auto">
              <a:xfrm>
                <a:off x="4685" y="1748"/>
                <a:ext cx="30" cy="64"/>
              </a:xfrm>
              <a:custGeom>
                <a:avLst/>
                <a:gdLst>
                  <a:gd name="T0" fmla="*/ 6 w 8"/>
                  <a:gd name="T1" fmla="*/ 4 h 17"/>
                  <a:gd name="T2" fmla="*/ 8 w 8"/>
                  <a:gd name="T3" fmla="*/ 9 h 17"/>
                  <a:gd name="T4" fmla="*/ 7 w 8"/>
                  <a:gd name="T5" fmla="*/ 13 h 17"/>
                  <a:gd name="T6" fmla="*/ 3 w 8"/>
                  <a:gd name="T7" fmla="*/ 16 h 17"/>
                  <a:gd name="T8" fmla="*/ 1 w 8"/>
                  <a:gd name="T9" fmla="*/ 13 h 17"/>
                  <a:gd name="T10" fmla="*/ 2 w 8"/>
                  <a:gd name="T11" fmla="*/ 9 h 17"/>
                  <a:gd name="T12" fmla="*/ 1 w 8"/>
                  <a:gd name="T13" fmla="*/ 3 h 17"/>
                  <a:gd name="T14" fmla="*/ 6 w 8"/>
                  <a:gd name="T15" fmla="*/ 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7">
                    <a:moveTo>
                      <a:pt x="6" y="4"/>
                    </a:moveTo>
                    <a:cubicBezTo>
                      <a:pt x="8" y="9"/>
                      <a:pt x="8" y="9"/>
                      <a:pt x="8" y="9"/>
                    </a:cubicBezTo>
                    <a:cubicBezTo>
                      <a:pt x="8" y="9"/>
                      <a:pt x="8" y="12"/>
                      <a:pt x="7" y="13"/>
                    </a:cubicBezTo>
                    <a:cubicBezTo>
                      <a:pt x="6" y="14"/>
                      <a:pt x="4" y="17"/>
                      <a:pt x="3" y="16"/>
                    </a:cubicBezTo>
                    <a:cubicBezTo>
                      <a:pt x="2" y="16"/>
                      <a:pt x="0" y="14"/>
                      <a:pt x="1" y="13"/>
                    </a:cubicBezTo>
                    <a:cubicBezTo>
                      <a:pt x="3" y="11"/>
                      <a:pt x="3" y="10"/>
                      <a:pt x="2" y="9"/>
                    </a:cubicBezTo>
                    <a:cubicBezTo>
                      <a:pt x="1" y="8"/>
                      <a:pt x="0" y="7"/>
                      <a:pt x="1" y="3"/>
                    </a:cubicBezTo>
                    <a:cubicBezTo>
                      <a:pt x="1" y="0"/>
                      <a:pt x="4" y="2"/>
                      <a:pt x="6" y="4"/>
                    </a:cubicBezTo>
                    <a:close/>
                  </a:path>
                </a:pathLst>
              </a:custGeom>
              <a:solidFill>
                <a:srgbClr val="F7C2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6" name="Freeform 396"/>
              <p:cNvSpPr/>
              <p:nvPr/>
            </p:nvSpPr>
            <p:spPr bwMode="auto">
              <a:xfrm>
                <a:off x="4666" y="1594"/>
                <a:ext cx="75" cy="173"/>
              </a:xfrm>
              <a:custGeom>
                <a:avLst/>
                <a:gdLst>
                  <a:gd name="T0" fmla="*/ 12 w 20"/>
                  <a:gd name="T1" fmla="*/ 2 h 46"/>
                  <a:gd name="T2" fmla="*/ 18 w 20"/>
                  <a:gd name="T3" fmla="*/ 2 h 46"/>
                  <a:gd name="T4" fmla="*/ 18 w 20"/>
                  <a:gd name="T5" fmla="*/ 10 h 46"/>
                  <a:gd name="T6" fmla="*/ 11 w 20"/>
                  <a:gd name="T7" fmla="*/ 25 h 46"/>
                  <a:gd name="T8" fmla="*/ 11 w 20"/>
                  <a:gd name="T9" fmla="*/ 45 h 46"/>
                  <a:gd name="T10" fmla="*/ 5 w 20"/>
                  <a:gd name="T11" fmla="*/ 46 h 46"/>
                  <a:gd name="T12" fmla="*/ 1 w 20"/>
                  <a:gd name="T13" fmla="*/ 30 h 46"/>
                  <a:gd name="T14" fmla="*/ 2 w 20"/>
                  <a:gd name="T15" fmla="*/ 21 h 46"/>
                  <a:gd name="T16" fmla="*/ 12 w 20"/>
                  <a:gd name="T17"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6">
                    <a:moveTo>
                      <a:pt x="12" y="2"/>
                    </a:moveTo>
                    <a:cubicBezTo>
                      <a:pt x="12" y="2"/>
                      <a:pt x="15" y="0"/>
                      <a:pt x="18" y="2"/>
                    </a:cubicBezTo>
                    <a:cubicBezTo>
                      <a:pt x="20" y="4"/>
                      <a:pt x="20" y="7"/>
                      <a:pt x="18" y="10"/>
                    </a:cubicBezTo>
                    <a:cubicBezTo>
                      <a:pt x="17" y="14"/>
                      <a:pt x="11" y="25"/>
                      <a:pt x="11" y="25"/>
                    </a:cubicBezTo>
                    <a:cubicBezTo>
                      <a:pt x="11" y="45"/>
                      <a:pt x="11" y="45"/>
                      <a:pt x="11" y="45"/>
                    </a:cubicBezTo>
                    <a:cubicBezTo>
                      <a:pt x="11" y="45"/>
                      <a:pt x="7" y="43"/>
                      <a:pt x="5" y="46"/>
                    </a:cubicBezTo>
                    <a:cubicBezTo>
                      <a:pt x="5" y="46"/>
                      <a:pt x="3" y="37"/>
                      <a:pt x="1" y="30"/>
                    </a:cubicBezTo>
                    <a:cubicBezTo>
                      <a:pt x="0" y="23"/>
                      <a:pt x="2" y="23"/>
                      <a:pt x="2" y="21"/>
                    </a:cubicBezTo>
                    <a:cubicBezTo>
                      <a:pt x="3" y="19"/>
                      <a:pt x="12" y="2"/>
                      <a:pt x="1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7" name="Freeform 397"/>
              <p:cNvSpPr/>
              <p:nvPr/>
            </p:nvSpPr>
            <p:spPr bwMode="auto">
              <a:xfrm>
                <a:off x="4831" y="1522"/>
                <a:ext cx="72" cy="64"/>
              </a:xfrm>
              <a:custGeom>
                <a:avLst/>
                <a:gdLst>
                  <a:gd name="T0" fmla="*/ 3 w 19"/>
                  <a:gd name="T1" fmla="*/ 0 h 17"/>
                  <a:gd name="T2" fmla="*/ 16 w 19"/>
                  <a:gd name="T3" fmla="*/ 8 h 17"/>
                  <a:gd name="T4" fmla="*/ 13 w 19"/>
                  <a:gd name="T5" fmla="*/ 15 h 17"/>
                  <a:gd name="T6" fmla="*/ 0 w 19"/>
                  <a:gd name="T7" fmla="*/ 3 h 17"/>
                  <a:gd name="T8" fmla="*/ 3 w 19"/>
                  <a:gd name="T9" fmla="*/ 0 h 17"/>
                </a:gdLst>
                <a:ahLst/>
                <a:cxnLst>
                  <a:cxn ang="0">
                    <a:pos x="T0" y="T1"/>
                  </a:cxn>
                  <a:cxn ang="0">
                    <a:pos x="T2" y="T3"/>
                  </a:cxn>
                  <a:cxn ang="0">
                    <a:pos x="T4" y="T5"/>
                  </a:cxn>
                  <a:cxn ang="0">
                    <a:pos x="T6" y="T7"/>
                  </a:cxn>
                  <a:cxn ang="0">
                    <a:pos x="T8" y="T9"/>
                  </a:cxn>
                </a:cxnLst>
                <a:rect l="0" t="0" r="r" b="b"/>
                <a:pathLst>
                  <a:path w="19" h="17">
                    <a:moveTo>
                      <a:pt x="3" y="0"/>
                    </a:moveTo>
                    <a:cubicBezTo>
                      <a:pt x="3" y="0"/>
                      <a:pt x="13" y="5"/>
                      <a:pt x="16" y="8"/>
                    </a:cubicBezTo>
                    <a:cubicBezTo>
                      <a:pt x="19" y="10"/>
                      <a:pt x="17" y="17"/>
                      <a:pt x="13" y="15"/>
                    </a:cubicBezTo>
                    <a:cubicBezTo>
                      <a:pt x="8" y="12"/>
                      <a:pt x="0" y="3"/>
                      <a:pt x="0" y="3"/>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8" name="Freeform 398"/>
              <p:cNvSpPr/>
              <p:nvPr/>
            </p:nvSpPr>
            <p:spPr bwMode="auto">
              <a:xfrm>
                <a:off x="4801" y="1507"/>
                <a:ext cx="45" cy="27"/>
              </a:xfrm>
              <a:custGeom>
                <a:avLst/>
                <a:gdLst>
                  <a:gd name="T0" fmla="*/ 7 w 12"/>
                  <a:gd name="T1" fmla="*/ 0 h 7"/>
                  <a:gd name="T2" fmla="*/ 1 w 12"/>
                  <a:gd name="T3" fmla="*/ 2 h 7"/>
                  <a:gd name="T4" fmla="*/ 1 w 12"/>
                  <a:gd name="T5" fmla="*/ 4 h 7"/>
                  <a:gd name="T6" fmla="*/ 4 w 12"/>
                  <a:gd name="T7" fmla="*/ 5 h 7"/>
                  <a:gd name="T8" fmla="*/ 10 w 12"/>
                  <a:gd name="T9" fmla="*/ 6 h 7"/>
                  <a:gd name="T10" fmla="*/ 7 w 12"/>
                  <a:gd name="T11" fmla="*/ 0 h 7"/>
                </a:gdLst>
                <a:ahLst/>
                <a:cxnLst>
                  <a:cxn ang="0">
                    <a:pos x="T0" y="T1"/>
                  </a:cxn>
                  <a:cxn ang="0">
                    <a:pos x="T2" y="T3"/>
                  </a:cxn>
                  <a:cxn ang="0">
                    <a:pos x="T4" y="T5"/>
                  </a:cxn>
                  <a:cxn ang="0">
                    <a:pos x="T6" y="T7"/>
                  </a:cxn>
                  <a:cxn ang="0">
                    <a:pos x="T8" y="T9"/>
                  </a:cxn>
                  <a:cxn ang="0">
                    <a:pos x="T10" y="T11"/>
                  </a:cxn>
                </a:cxnLst>
                <a:rect l="0" t="0" r="r" b="b"/>
                <a:pathLst>
                  <a:path w="12" h="7">
                    <a:moveTo>
                      <a:pt x="7" y="0"/>
                    </a:moveTo>
                    <a:cubicBezTo>
                      <a:pt x="5" y="0"/>
                      <a:pt x="2" y="1"/>
                      <a:pt x="1" y="2"/>
                    </a:cubicBezTo>
                    <a:cubicBezTo>
                      <a:pt x="0" y="2"/>
                      <a:pt x="0" y="4"/>
                      <a:pt x="1" y="4"/>
                    </a:cubicBezTo>
                    <a:cubicBezTo>
                      <a:pt x="2" y="4"/>
                      <a:pt x="4" y="4"/>
                      <a:pt x="4" y="5"/>
                    </a:cubicBezTo>
                    <a:cubicBezTo>
                      <a:pt x="7" y="7"/>
                      <a:pt x="9" y="7"/>
                      <a:pt x="10" y="6"/>
                    </a:cubicBezTo>
                    <a:cubicBezTo>
                      <a:pt x="12" y="4"/>
                      <a:pt x="9" y="0"/>
                      <a:pt x="7" y="0"/>
                    </a:cubicBezTo>
                    <a:close/>
                  </a:path>
                </a:pathLst>
              </a:custGeom>
              <a:solidFill>
                <a:srgbClr val="F7C2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9" name="Freeform 399"/>
              <p:cNvSpPr/>
              <p:nvPr/>
            </p:nvSpPr>
            <p:spPr bwMode="auto">
              <a:xfrm>
                <a:off x="4466" y="1925"/>
                <a:ext cx="60" cy="151"/>
              </a:xfrm>
              <a:custGeom>
                <a:avLst/>
                <a:gdLst>
                  <a:gd name="T0" fmla="*/ 11 w 16"/>
                  <a:gd name="T1" fmla="*/ 3 h 40"/>
                  <a:gd name="T2" fmla="*/ 7 w 16"/>
                  <a:gd name="T3" fmla="*/ 8 h 40"/>
                  <a:gd name="T4" fmla="*/ 6 w 16"/>
                  <a:gd name="T5" fmla="*/ 22 h 40"/>
                  <a:gd name="T6" fmla="*/ 0 w 16"/>
                  <a:gd name="T7" fmla="*/ 36 h 40"/>
                  <a:gd name="T8" fmla="*/ 4 w 16"/>
                  <a:gd name="T9" fmla="*/ 40 h 40"/>
                  <a:gd name="T10" fmla="*/ 13 w 16"/>
                  <a:gd name="T11" fmla="*/ 24 h 40"/>
                  <a:gd name="T12" fmla="*/ 13 w 16"/>
                  <a:gd name="T13" fmla="*/ 20 h 40"/>
                  <a:gd name="T14" fmla="*/ 11 w 16"/>
                  <a:gd name="T15" fmla="*/ 3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1" y="3"/>
                    </a:moveTo>
                    <a:cubicBezTo>
                      <a:pt x="11" y="3"/>
                      <a:pt x="9" y="4"/>
                      <a:pt x="7" y="8"/>
                    </a:cubicBezTo>
                    <a:cubicBezTo>
                      <a:pt x="6" y="10"/>
                      <a:pt x="6" y="22"/>
                      <a:pt x="6" y="22"/>
                    </a:cubicBezTo>
                    <a:cubicBezTo>
                      <a:pt x="0" y="36"/>
                      <a:pt x="0" y="36"/>
                      <a:pt x="0" y="36"/>
                    </a:cubicBezTo>
                    <a:cubicBezTo>
                      <a:pt x="0" y="36"/>
                      <a:pt x="2" y="39"/>
                      <a:pt x="4" y="40"/>
                    </a:cubicBezTo>
                    <a:cubicBezTo>
                      <a:pt x="5" y="40"/>
                      <a:pt x="13" y="26"/>
                      <a:pt x="13" y="24"/>
                    </a:cubicBezTo>
                    <a:cubicBezTo>
                      <a:pt x="13" y="22"/>
                      <a:pt x="13" y="22"/>
                      <a:pt x="13" y="20"/>
                    </a:cubicBezTo>
                    <a:cubicBezTo>
                      <a:pt x="13" y="17"/>
                      <a:pt x="16" y="0"/>
                      <a:pt x="11" y="3"/>
                    </a:cubicBezTo>
                    <a:close/>
                  </a:path>
                </a:pathLst>
              </a:custGeom>
              <a:solidFill>
                <a:srgbClr val="A32B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0" name="Freeform 400"/>
              <p:cNvSpPr/>
              <p:nvPr/>
            </p:nvSpPr>
            <p:spPr bwMode="auto">
              <a:xfrm>
                <a:off x="4459" y="2155"/>
                <a:ext cx="49" cy="52"/>
              </a:xfrm>
              <a:custGeom>
                <a:avLst/>
                <a:gdLst>
                  <a:gd name="T0" fmla="*/ 3 w 13"/>
                  <a:gd name="T1" fmla="*/ 2 h 14"/>
                  <a:gd name="T2" fmla="*/ 0 w 13"/>
                  <a:gd name="T3" fmla="*/ 9 h 14"/>
                  <a:gd name="T4" fmla="*/ 3 w 13"/>
                  <a:gd name="T5" fmla="*/ 14 h 14"/>
                  <a:gd name="T6" fmla="*/ 9 w 13"/>
                  <a:gd name="T7" fmla="*/ 9 h 14"/>
                  <a:gd name="T8" fmla="*/ 9 w 13"/>
                  <a:gd name="T9" fmla="*/ 2 h 14"/>
                  <a:gd name="T10" fmla="*/ 3 w 13"/>
                  <a:gd name="T11" fmla="*/ 2 h 14"/>
                </a:gdLst>
                <a:ahLst/>
                <a:cxnLst>
                  <a:cxn ang="0">
                    <a:pos x="T0" y="T1"/>
                  </a:cxn>
                  <a:cxn ang="0">
                    <a:pos x="T2" y="T3"/>
                  </a:cxn>
                  <a:cxn ang="0">
                    <a:pos x="T4" y="T5"/>
                  </a:cxn>
                  <a:cxn ang="0">
                    <a:pos x="T6" y="T7"/>
                  </a:cxn>
                  <a:cxn ang="0">
                    <a:pos x="T8" y="T9"/>
                  </a:cxn>
                  <a:cxn ang="0">
                    <a:pos x="T10" y="T11"/>
                  </a:cxn>
                </a:cxnLst>
                <a:rect l="0" t="0" r="r" b="b"/>
                <a:pathLst>
                  <a:path w="13" h="14">
                    <a:moveTo>
                      <a:pt x="3" y="2"/>
                    </a:moveTo>
                    <a:cubicBezTo>
                      <a:pt x="3" y="2"/>
                      <a:pt x="1" y="7"/>
                      <a:pt x="0" y="9"/>
                    </a:cubicBezTo>
                    <a:cubicBezTo>
                      <a:pt x="0" y="11"/>
                      <a:pt x="0" y="14"/>
                      <a:pt x="3" y="14"/>
                    </a:cubicBezTo>
                    <a:cubicBezTo>
                      <a:pt x="6" y="14"/>
                      <a:pt x="6" y="14"/>
                      <a:pt x="9" y="9"/>
                    </a:cubicBezTo>
                    <a:cubicBezTo>
                      <a:pt x="13" y="4"/>
                      <a:pt x="11" y="3"/>
                      <a:pt x="9" y="2"/>
                    </a:cubicBezTo>
                    <a:cubicBezTo>
                      <a:pt x="8" y="0"/>
                      <a:pt x="3" y="2"/>
                      <a:pt x="3" y="2"/>
                    </a:cubicBezTo>
                    <a:close/>
                  </a:path>
                </a:pathLst>
              </a:custGeom>
              <a:solidFill>
                <a:srgbClr val="3434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1" name="Freeform 401"/>
              <p:cNvSpPr/>
              <p:nvPr/>
            </p:nvSpPr>
            <p:spPr bwMode="auto">
              <a:xfrm>
                <a:off x="4504" y="2219"/>
                <a:ext cx="56" cy="52"/>
              </a:xfrm>
              <a:custGeom>
                <a:avLst/>
                <a:gdLst>
                  <a:gd name="T0" fmla="*/ 5 w 15"/>
                  <a:gd name="T1" fmla="*/ 1 h 14"/>
                  <a:gd name="T2" fmla="*/ 2 w 15"/>
                  <a:gd name="T3" fmla="*/ 8 h 14"/>
                  <a:gd name="T4" fmla="*/ 3 w 15"/>
                  <a:gd name="T5" fmla="*/ 14 h 14"/>
                  <a:gd name="T6" fmla="*/ 11 w 15"/>
                  <a:gd name="T7" fmla="*/ 10 h 14"/>
                  <a:gd name="T8" fmla="*/ 12 w 15"/>
                  <a:gd name="T9" fmla="*/ 2 h 14"/>
                  <a:gd name="T10" fmla="*/ 5 w 15"/>
                  <a:gd name="T11" fmla="*/ 1 h 14"/>
                </a:gdLst>
                <a:ahLst/>
                <a:cxnLst>
                  <a:cxn ang="0">
                    <a:pos x="T0" y="T1"/>
                  </a:cxn>
                  <a:cxn ang="0">
                    <a:pos x="T2" y="T3"/>
                  </a:cxn>
                  <a:cxn ang="0">
                    <a:pos x="T4" y="T5"/>
                  </a:cxn>
                  <a:cxn ang="0">
                    <a:pos x="T6" y="T7"/>
                  </a:cxn>
                  <a:cxn ang="0">
                    <a:pos x="T8" y="T9"/>
                  </a:cxn>
                  <a:cxn ang="0">
                    <a:pos x="T10" y="T11"/>
                  </a:cxn>
                </a:cxnLst>
                <a:rect l="0" t="0" r="r" b="b"/>
                <a:pathLst>
                  <a:path w="15" h="14">
                    <a:moveTo>
                      <a:pt x="5" y="1"/>
                    </a:moveTo>
                    <a:cubicBezTo>
                      <a:pt x="5" y="1"/>
                      <a:pt x="2" y="6"/>
                      <a:pt x="2" y="8"/>
                    </a:cubicBezTo>
                    <a:cubicBezTo>
                      <a:pt x="1" y="10"/>
                      <a:pt x="0" y="13"/>
                      <a:pt x="3" y="14"/>
                    </a:cubicBezTo>
                    <a:cubicBezTo>
                      <a:pt x="6" y="14"/>
                      <a:pt x="6" y="14"/>
                      <a:pt x="11" y="10"/>
                    </a:cubicBezTo>
                    <a:cubicBezTo>
                      <a:pt x="15" y="6"/>
                      <a:pt x="13" y="5"/>
                      <a:pt x="12" y="2"/>
                    </a:cubicBezTo>
                    <a:cubicBezTo>
                      <a:pt x="11" y="0"/>
                      <a:pt x="5" y="1"/>
                      <a:pt x="5" y="1"/>
                    </a:cubicBezTo>
                    <a:close/>
                  </a:path>
                </a:pathLst>
              </a:custGeom>
              <a:solidFill>
                <a:srgbClr val="3434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2" name="Freeform 402"/>
              <p:cNvSpPr/>
              <p:nvPr/>
            </p:nvSpPr>
            <p:spPr bwMode="auto">
              <a:xfrm>
                <a:off x="4459" y="2042"/>
                <a:ext cx="139" cy="135"/>
              </a:xfrm>
              <a:custGeom>
                <a:avLst/>
                <a:gdLst>
                  <a:gd name="T0" fmla="*/ 25 w 37"/>
                  <a:gd name="T1" fmla="*/ 0 h 36"/>
                  <a:gd name="T2" fmla="*/ 3 w 37"/>
                  <a:gd name="T3" fmla="*/ 8 h 36"/>
                  <a:gd name="T4" fmla="*/ 0 w 37"/>
                  <a:gd name="T5" fmla="*/ 17 h 36"/>
                  <a:gd name="T6" fmla="*/ 2 w 37"/>
                  <a:gd name="T7" fmla="*/ 32 h 36"/>
                  <a:gd name="T8" fmla="*/ 9 w 37"/>
                  <a:gd name="T9" fmla="*/ 35 h 36"/>
                  <a:gd name="T10" fmla="*/ 11 w 37"/>
                  <a:gd name="T11" fmla="*/ 33 h 36"/>
                  <a:gd name="T12" fmla="*/ 10 w 37"/>
                  <a:gd name="T13" fmla="*/ 19 h 36"/>
                  <a:gd name="T14" fmla="*/ 32 w 37"/>
                  <a:gd name="T15" fmla="*/ 11 h 36"/>
                  <a:gd name="T16" fmla="*/ 37 w 37"/>
                  <a:gd name="T17" fmla="*/ 3 h 36"/>
                  <a:gd name="T18" fmla="*/ 25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25" y="0"/>
                    </a:moveTo>
                    <a:cubicBezTo>
                      <a:pt x="25" y="0"/>
                      <a:pt x="5" y="7"/>
                      <a:pt x="3" y="8"/>
                    </a:cubicBezTo>
                    <a:cubicBezTo>
                      <a:pt x="2" y="9"/>
                      <a:pt x="0" y="12"/>
                      <a:pt x="0" y="17"/>
                    </a:cubicBezTo>
                    <a:cubicBezTo>
                      <a:pt x="1" y="22"/>
                      <a:pt x="2" y="32"/>
                      <a:pt x="2" y="32"/>
                    </a:cubicBezTo>
                    <a:cubicBezTo>
                      <a:pt x="2" y="32"/>
                      <a:pt x="4" y="36"/>
                      <a:pt x="9" y="35"/>
                    </a:cubicBezTo>
                    <a:cubicBezTo>
                      <a:pt x="9" y="35"/>
                      <a:pt x="11" y="35"/>
                      <a:pt x="11" y="33"/>
                    </a:cubicBezTo>
                    <a:cubicBezTo>
                      <a:pt x="12" y="31"/>
                      <a:pt x="10" y="19"/>
                      <a:pt x="10" y="19"/>
                    </a:cubicBezTo>
                    <a:cubicBezTo>
                      <a:pt x="32" y="11"/>
                      <a:pt x="32" y="11"/>
                      <a:pt x="32" y="11"/>
                    </a:cubicBezTo>
                    <a:cubicBezTo>
                      <a:pt x="37" y="3"/>
                      <a:pt x="37" y="3"/>
                      <a:pt x="37" y="3"/>
                    </a:cubicBezTo>
                    <a:lnTo>
                      <a:pt x="25" y="0"/>
                    </a:lnTo>
                    <a:close/>
                  </a:path>
                </a:pathLst>
              </a:custGeom>
              <a:solidFill>
                <a:srgbClr val="665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3" name="Freeform 403"/>
              <p:cNvSpPr/>
              <p:nvPr/>
            </p:nvSpPr>
            <p:spPr bwMode="auto">
              <a:xfrm>
                <a:off x="4508" y="2049"/>
                <a:ext cx="109" cy="196"/>
              </a:xfrm>
              <a:custGeom>
                <a:avLst/>
                <a:gdLst>
                  <a:gd name="T0" fmla="*/ 27 w 29"/>
                  <a:gd name="T1" fmla="*/ 0 h 52"/>
                  <a:gd name="T2" fmla="*/ 28 w 29"/>
                  <a:gd name="T3" fmla="*/ 10 h 52"/>
                  <a:gd name="T4" fmla="*/ 20 w 29"/>
                  <a:gd name="T5" fmla="*/ 18 h 52"/>
                  <a:gd name="T6" fmla="*/ 13 w 29"/>
                  <a:gd name="T7" fmla="*/ 24 h 52"/>
                  <a:gd name="T8" fmla="*/ 11 w 29"/>
                  <a:gd name="T9" fmla="*/ 48 h 52"/>
                  <a:gd name="T10" fmla="*/ 2 w 29"/>
                  <a:gd name="T11" fmla="*/ 46 h 52"/>
                  <a:gd name="T12" fmla="*/ 1 w 29"/>
                  <a:gd name="T13" fmla="*/ 30 h 52"/>
                  <a:gd name="T14" fmla="*/ 3 w 29"/>
                  <a:gd name="T15" fmla="*/ 19 h 52"/>
                  <a:gd name="T16" fmla="*/ 13 w 29"/>
                  <a:gd name="T17" fmla="*/ 6 h 52"/>
                  <a:gd name="T18" fmla="*/ 27 w 29"/>
                  <a:gd name="T1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52">
                    <a:moveTo>
                      <a:pt x="27" y="0"/>
                    </a:moveTo>
                    <a:cubicBezTo>
                      <a:pt x="27" y="0"/>
                      <a:pt x="29" y="7"/>
                      <a:pt x="28" y="10"/>
                    </a:cubicBezTo>
                    <a:cubicBezTo>
                      <a:pt x="28" y="14"/>
                      <a:pt x="22" y="16"/>
                      <a:pt x="20" y="18"/>
                    </a:cubicBezTo>
                    <a:cubicBezTo>
                      <a:pt x="19" y="19"/>
                      <a:pt x="13" y="24"/>
                      <a:pt x="13" y="24"/>
                    </a:cubicBezTo>
                    <a:cubicBezTo>
                      <a:pt x="11" y="48"/>
                      <a:pt x="11" y="48"/>
                      <a:pt x="11" y="48"/>
                    </a:cubicBezTo>
                    <a:cubicBezTo>
                      <a:pt x="11" y="48"/>
                      <a:pt x="4" y="52"/>
                      <a:pt x="2" y="46"/>
                    </a:cubicBezTo>
                    <a:cubicBezTo>
                      <a:pt x="2" y="42"/>
                      <a:pt x="1" y="33"/>
                      <a:pt x="1" y="30"/>
                    </a:cubicBezTo>
                    <a:cubicBezTo>
                      <a:pt x="0" y="25"/>
                      <a:pt x="0" y="23"/>
                      <a:pt x="3" y="19"/>
                    </a:cubicBezTo>
                    <a:cubicBezTo>
                      <a:pt x="8" y="14"/>
                      <a:pt x="13" y="6"/>
                      <a:pt x="13" y="6"/>
                    </a:cubicBezTo>
                    <a:lnTo>
                      <a:pt x="27" y="0"/>
                    </a:lnTo>
                    <a:close/>
                  </a:path>
                </a:pathLst>
              </a:custGeom>
              <a:solidFill>
                <a:srgbClr val="7C6F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4" name="Freeform 404"/>
              <p:cNvSpPr/>
              <p:nvPr/>
            </p:nvSpPr>
            <p:spPr bwMode="auto">
              <a:xfrm>
                <a:off x="4500" y="1906"/>
                <a:ext cx="109" cy="173"/>
              </a:xfrm>
              <a:custGeom>
                <a:avLst/>
                <a:gdLst>
                  <a:gd name="T0" fmla="*/ 6 w 29"/>
                  <a:gd name="T1" fmla="*/ 6 h 46"/>
                  <a:gd name="T2" fmla="*/ 0 w 29"/>
                  <a:gd name="T3" fmla="*/ 11 h 46"/>
                  <a:gd name="T4" fmla="*/ 2 w 29"/>
                  <a:gd name="T5" fmla="*/ 25 h 46"/>
                  <a:gd name="T6" fmla="*/ 6 w 29"/>
                  <a:gd name="T7" fmla="*/ 41 h 46"/>
                  <a:gd name="T8" fmla="*/ 22 w 29"/>
                  <a:gd name="T9" fmla="*/ 44 h 46"/>
                  <a:gd name="T10" fmla="*/ 29 w 29"/>
                  <a:gd name="T11" fmla="*/ 38 h 46"/>
                  <a:gd name="T12" fmla="*/ 27 w 29"/>
                  <a:gd name="T13" fmla="*/ 16 h 46"/>
                  <a:gd name="T14" fmla="*/ 25 w 29"/>
                  <a:gd name="T15" fmla="*/ 3 h 46"/>
                  <a:gd name="T16" fmla="*/ 18 w 29"/>
                  <a:gd name="T17" fmla="*/ 3 h 46"/>
                  <a:gd name="T18" fmla="*/ 6 w 29"/>
                  <a:gd name="T19"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6">
                    <a:moveTo>
                      <a:pt x="6" y="6"/>
                    </a:moveTo>
                    <a:cubicBezTo>
                      <a:pt x="6" y="6"/>
                      <a:pt x="1" y="8"/>
                      <a:pt x="0" y="11"/>
                    </a:cubicBezTo>
                    <a:cubicBezTo>
                      <a:pt x="0" y="15"/>
                      <a:pt x="1" y="21"/>
                      <a:pt x="2" y="25"/>
                    </a:cubicBezTo>
                    <a:cubicBezTo>
                      <a:pt x="3" y="29"/>
                      <a:pt x="5" y="37"/>
                      <a:pt x="6" y="41"/>
                    </a:cubicBezTo>
                    <a:cubicBezTo>
                      <a:pt x="7" y="44"/>
                      <a:pt x="15" y="46"/>
                      <a:pt x="22" y="44"/>
                    </a:cubicBezTo>
                    <a:cubicBezTo>
                      <a:pt x="28" y="43"/>
                      <a:pt x="29" y="39"/>
                      <a:pt x="29" y="38"/>
                    </a:cubicBezTo>
                    <a:cubicBezTo>
                      <a:pt x="29" y="37"/>
                      <a:pt x="27" y="16"/>
                      <a:pt x="27" y="16"/>
                    </a:cubicBezTo>
                    <a:cubicBezTo>
                      <a:pt x="27" y="16"/>
                      <a:pt x="27" y="5"/>
                      <a:pt x="25" y="3"/>
                    </a:cubicBezTo>
                    <a:cubicBezTo>
                      <a:pt x="22" y="0"/>
                      <a:pt x="18" y="3"/>
                      <a:pt x="18" y="3"/>
                    </a:cubicBezTo>
                    <a:lnTo>
                      <a:pt x="6" y="6"/>
                    </a:lnTo>
                    <a:close/>
                  </a:path>
                </a:pathLst>
              </a:custGeom>
              <a:solidFill>
                <a:srgbClr val="CC4C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5" name="Freeform 405"/>
              <p:cNvSpPr/>
              <p:nvPr/>
            </p:nvSpPr>
            <p:spPr bwMode="auto">
              <a:xfrm>
                <a:off x="4523" y="1914"/>
                <a:ext cx="45" cy="53"/>
              </a:xfrm>
              <a:custGeom>
                <a:avLst/>
                <a:gdLst>
                  <a:gd name="T0" fmla="*/ 1 w 12"/>
                  <a:gd name="T1" fmla="*/ 6 h 14"/>
                  <a:gd name="T2" fmla="*/ 2 w 12"/>
                  <a:gd name="T3" fmla="*/ 14 h 14"/>
                  <a:gd name="T4" fmla="*/ 5 w 12"/>
                  <a:gd name="T5" fmla="*/ 10 h 14"/>
                  <a:gd name="T6" fmla="*/ 10 w 12"/>
                  <a:gd name="T7" fmla="*/ 14 h 14"/>
                  <a:gd name="T8" fmla="*/ 12 w 12"/>
                  <a:gd name="T9" fmla="*/ 3 h 14"/>
                  <a:gd name="T10" fmla="*/ 10 w 12"/>
                  <a:gd name="T11" fmla="*/ 0 h 14"/>
                  <a:gd name="T12" fmla="*/ 1 w 12"/>
                  <a:gd name="T13" fmla="*/ 6 h 14"/>
                </a:gdLst>
                <a:ahLst/>
                <a:cxnLst>
                  <a:cxn ang="0">
                    <a:pos x="T0" y="T1"/>
                  </a:cxn>
                  <a:cxn ang="0">
                    <a:pos x="T2" y="T3"/>
                  </a:cxn>
                  <a:cxn ang="0">
                    <a:pos x="T4" y="T5"/>
                  </a:cxn>
                  <a:cxn ang="0">
                    <a:pos x="T6" y="T7"/>
                  </a:cxn>
                  <a:cxn ang="0">
                    <a:pos x="T8" y="T9"/>
                  </a:cxn>
                  <a:cxn ang="0">
                    <a:pos x="T10" y="T11"/>
                  </a:cxn>
                  <a:cxn ang="0">
                    <a:pos x="T12" y="T13"/>
                  </a:cxn>
                </a:cxnLst>
                <a:rect l="0" t="0" r="r" b="b"/>
                <a:pathLst>
                  <a:path w="12" h="14">
                    <a:moveTo>
                      <a:pt x="1" y="6"/>
                    </a:moveTo>
                    <a:cubicBezTo>
                      <a:pt x="2" y="14"/>
                      <a:pt x="2" y="14"/>
                      <a:pt x="2" y="14"/>
                    </a:cubicBezTo>
                    <a:cubicBezTo>
                      <a:pt x="5" y="10"/>
                      <a:pt x="5" y="10"/>
                      <a:pt x="5" y="10"/>
                    </a:cubicBezTo>
                    <a:cubicBezTo>
                      <a:pt x="10" y="14"/>
                      <a:pt x="10" y="14"/>
                      <a:pt x="10" y="14"/>
                    </a:cubicBezTo>
                    <a:cubicBezTo>
                      <a:pt x="10" y="14"/>
                      <a:pt x="12" y="5"/>
                      <a:pt x="12" y="3"/>
                    </a:cubicBezTo>
                    <a:cubicBezTo>
                      <a:pt x="12" y="1"/>
                      <a:pt x="10" y="0"/>
                      <a:pt x="10" y="0"/>
                    </a:cubicBezTo>
                    <a:cubicBezTo>
                      <a:pt x="10" y="0"/>
                      <a:pt x="0" y="0"/>
                      <a:pt x="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 name="Group 607"/>
            <p:cNvGrpSpPr/>
            <p:nvPr/>
          </p:nvGrpSpPr>
          <p:grpSpPr bwMode="auto">
            <a:xfrm>
              <a:off x="2878" y="1436"/>
              <a:ext cx="1822" cy="666"/>
              <a:chOff x="2878" y="1436"/>
              <a:chExt cx="1822" cy="666"/>
            </a:xfrm>
          </p:grpSpPr>
          <p:sp>
            <p:nvSpPr>
              <p:cNvPr id="616" name="Freeform 407"/>
              <p:cNvSpPr/>
              <p:nvPr/>
            </p:nvSpPr>
            <p:spPr bwMode="auto">
              <a:xfrm>
                <a:off x="4526" y="1910"/>
                <a:ext cx="42" cy="41"/>
              </a:xfrm>
              <a:custGeom>
                <a:avLst/>
                <a:gdLst>
                  <a:gd name="T0" fmla="*/ 0 w 11"/>
                  <a:gd name="T1" fmla="*/ 8 h 11"/>
                  <a:gd name="T2" fmla="*/ 4 w 11"/>
                  <a:gd name="T3" fmla="*/ 11 h 11"/>
                  <a:gd name="T4" fmla="*/ 9 w 11"/>
                  <a:gd name="T5" fmla="*/ 4 h 11"/>
                  <a:gd name="T6" fmla="*/ 6 w 11"/>
                  <a:gd name="T7" fmla="*/ 1 h 11"/>
                  <a:gd name="T8" fmla="*/ 0 w 11"/>
                  <a:gd name="T9" fmla="*/ 8 h 11"/>
                </a:gdLst>
                <a:ahLst/>
                <a:cxnLst>
                  <a:cxn ang="0">
                    <a:pos x="T0" y="T1"/>
                  </a:cxn>
                  <a:cxn ang="0">
                    <a:pos x="T2" y="T3"/>
                  </a:cxn>
                  <a:cxn ang="0">
                    <a:pos x="T4" y="T5"/>
                  </a:cxn>
                  <a:cxn ang="0">
                    <a:pos x="T6" y="T7"/>
                  </a:cxn>
                  <a:cxn ang="0">
                    <a:pos x="T8" y="T9"/>
                  </a:cxn>
                </a:cxnLst>
                <a:rect l="0" t="0" r="r" b="b"/>
                <a:pathLst>
                  <a:path w="11" h="11">
                    <a:moveTo>
                      <a:pt x="0" y="8"/>
                    </a:moveTo>
                    <a:cubicBezTo>
                      <a:pt x="0" y="8"/>
                      <a:pt x="2" y="11"/>
                      <a:pt x="4" y="11"/>
                    </a:cubicBezTo>
                    <a:cubicBezTo>
                      <a:pt x="6" y="10"/>
                      <a:pt x="8" y="7"/>
                      <a:pt x="9" y="4"/>
                    </a:cubicBezTo>
                    <a:cubicBezTo>
                      <a:pt x="11" y="0"/>
                      <a:pt x="6" y="1"/>
                      <a:pt x="6" y="1"/>
                    </a:cubicBezTo>
                    <a:cubicBezTo>
                      <a:pt x="6" y="1"/>
                      <a:pt x="0" y="3"/>
                      <a:pt x="0" y="8"/>
                    </a:cubicBezTo>
                    <a:close/>
                  </a:path>
                </a:pathLst>
              </a:custGeom>
              <a:solidFill>
                <a:srgbClr val="EDAB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 name="Freeform 408"/>
              <p:cNvSpPr/>
              <p:nvPr/>
            </p:nvSpPr>
            <p:spPr bwMode="auto">
              <a:xfrm>
                <a:off x="4534" y="1921"/>
                <a:ext cx="23" cy="15"/>
              </a:xfrm>
              <a:custGeom>
                <a:avLst/>
                <a:gdLst>
                  <a:gd name="T0" fmla="*/ 0 w 23"/>
                  <a:gd name="T1" fmla="*/ 4 h 15"/>
                  <a:gd name="T2" fmla="*/ 0 w 23"/>
                  <a:gd name="T3" fmla="*/ 15 h 15"/>
                  <a:gd name="T4" fmla="*/ 23 w 23"/>
                  <a:gd name="T5" fmla="*/ 12 h 15"/>
                  <a:gd name="T6" fmla="*/ 23 w 23"/>
                  <a:gd name="T7" fmla="*/ 0 h 15"/>
                  <a:gd name="T8" fmla="*/ 0 w 23"/>
                  <a:gd name="T9" fmla="*/ 4 h 15"/>
                </a:gdLst>
                <a:ahLst/>
                <a:cxnLst>
                  <a:cxn ang="0">
                    <a:pos x="T0" y="T1"/>
                  </a:cxn>
                  <a:cxn ang="0">
                    <a:pos x="T2" y="T3"/>
                  </a:cxn>
                  <a:cxn ang="0">
                    <a:pos x="T4" y="T5"/>
                  </a:cxn>
                  <a:cxn ang="0">
                    <a:pos x="T6" y="T7"/>
                  </a:cxn>
                  <a:cxn ang="0">
                    <a:pos x="T8" y="T9"/>
                  </a:cxn>
                </a:cxnLst>
                <a:rect l="0" t="0" r="r" b="b"/>
                <a:pathLst>
                  <a:path w="23" h="15">
                    <a:moveTo>
                      <a:pt x="0" y="4"/>
                    </a:moveTo>
                    <a:lnTo>
                      <a:pt x="0" y="15"/>
                    </a:lnTo>
                    <a:lnTo>
                      <a:pt x="23" y="12"/>
                    </a:lnTo>
                    <a:lnTo>
                      <a:pt x="23" y="0"/>
                    </a:lnTo>
                    <a:lnTo>
                      <a:pt x="0" y="4"/>
                    </a:lnTo>
                    <a:close/>
                  </a:path>
                </a:pathLst>
              </a:custGeom>
              <a:solidFill>
                <a:srgbClr val="EDAB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 name="Freeform 409"/>
              <p:cNvSpPr/>
              <p:nvPr/>
            </p:nvSpPr>
            <p:spPr bwMode="auto">
              <a:xfrm>
                <a:off x="4504" y="1835"/>
                <a:ext cx="75" cy="101"/>
              </a:xfrm>
              <a:custGeom>
                <a:avLst/>
                <a:gdLst>
                  <a:gd name="T0" fmla="*/ 16 w 20"/>
                  <a:gd name="T1" fmla="*/ 5 h 27"/>
                  <a:gd name="T2" fmla="*/ 20 w 20"/>
                  <a:gd name="T3" fmla="*/ 18 h 27"/>
                  <a:gd name="T4" fmla="*/ 8 w 20"/>
                  <a:gd name="T5" fmla="*/ 25 h 27"/>
                  <a:gd name="T6" fmla="*/ 1 w 20"/>
                  <a:gd name="T7" fmla="*/ 18 h 27"/>
                  <a:gd name="T8" fmla="*/ 16 w 20"/>
                  <a:gd name="T9" fmla="*/ 5 h 27"/>
                </a:gdLst>
                <a:ahLst/>
                <a:cxnLst>
                  <a:cxn ang="0">
                    <a:pos x="T0" y="T1"/>
                  </a:cxn>
                  <a:cxn ang="0">
                    <a:pos x="T2" y="T3"/>
                  </a:cxn>
                  <a:cxn ang="0">
                    <a:pos x="T4" y="T5"/>
                  </a:cxn>
                  <a:cxn ang="0">
                    <a:pos x="T6" y="T7"/>
                  </a:cxn>
                  <a:cxn ang="0">
                    <a:pos x="T8" y="T9"/>
                  </a:cxn>
                </a:cxnLst>
                <a:rect l="0" t="0" r="r" b="b"/>
                <a:pathLst>
                  <a:path w="20" h="27">
                    <a:moveTo>
                      <a:pt x="16" y="5"/>
                    </a:moveTo>
                    <a:cubicBezTo>
                      <a:pt x="16" y="5"/>
                      <a:pt x="20" y="13"/>
                      <a:pt x="20" y="18"/>
                    </a:cubicBezTo>
                    <a:cubicBezTo>
                      <a:pt x="20" y="24"/>
                      <a:pt x="17" y="27"/>
                      <a:pt x="8" y="25"/>
                    </a:cubicBezTo>
                    <a:cubicBezTo>
                      <a:pt x="8" y="25"/>
                      <a:pt x="3" y="25"/>
                      <a:pt x="1" y="18"/>
                    </a:cubicBezTo>
                    <a:cubicBezTo>
                      <a:pt x="0" y="10"/>
                      <a:pt x="12" y="0"/>
                      <a:pt x="16" y="5"/>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 name="Freeform 410"/>
              <p:cNvSpPr/>
              <p:nvPr/>
            </p:nvSpPr>
            <p:spPr bwMode="auto">
              <a:xfrm>
                <a:off x="4481" y="1831"/>
                <a:ext cx="94" cy="102"/>
              </a:xfrm>
              <a:custGeom>
                <a:avLst/>
                <a:gdLst>
                  <a:gd name="T0" fmla="*/ 13 w 25"/>
                  <a:gd name="T1" fmla="*/ 24 h 27"/>
                  <a:gd name="T2" fmla="*/ 9 w 25"/>
                  <a:gd name="T3" fmla="*/ 21 h 27"/>
                  <a:gd name="T4" fmla="*/ 12 w 25"/>
                  <a:gd name="T5" fmla="*/ 21 h 27"/>
                  <a:gd name="T6" fmla="*/ 10 w 25"/>
                  <a:gd name="T7" fmla="*/ 17 h 27"/>
                  <a:gd name="T8" fmla="*/ 24 w 25"/>
                  <a:gd name="T9" fmla="*/ 7 h 27"/>
                  <a:gd name="T10" fmla="*/ 21 w 25"/>
                  <a:gd name="T11" fmla="*/ 3 h 27"/>
                  <a:gd name="T12" fmla="*/ 9 w 25"/>
                  <a:gd name="T13" fmla="*/ 4 h 27"/>
                  <a:gd name="T14" fmla="*/ 3 w 25"/>
                  <a:gd name="T15" fmla="*/ 16 h 27"/>
                  <a:gd name="T16" fmla="*/ 10 w 25"/>
                  <a:gd name="T17" fmla="*/ 26 h 27"/>
                  <a:gd name="T18" fmla="*/ 13 w 25"/>
                  <a:gd name="T19"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7">
                    <a:moveTo>
                      <a:pt x="13" y="24"/>
                    </a:moveTo>
                    <a:cubicBezTo>
                      <a:pt x="12" y="25"/>
                      <a:pt x="8" y="23"/>
                      <a:pt x="9" y="21"/>
                    </a:cubicBezTo>
                    <a:cubicBezTo>
                      <a:pt x="10" y="20"/>
                      <a:pt x="12" y="21"/>
                      <a:pt x="12" y="21"/>
                    </a:cubicBezTo>
                    <a:cubicBezTo>
                      <a:pt x="12" y="19"/>
                      <a:pt x="10" y="17"/>
                      <a:pt x="10" y="17"/>
                    </a:cubicBezTo>
                    <a:cubicBezTo>
                      <a:pt x="20" y="13"/>
                      <a:pt x="25" y="10"/>
                      <a:pt x="24" y="7"/>
                    </a:cubicBezTo>
                    <a:cubicBezTo>
                      <a:pt x="22" y="4"/>
                      <a:pt x="21" y="3"/>
                      <a:pt x="21" y="3"/>
                    </a:cubicBezTo>
                    <a:cubicBezTo>
                      <a:pt x="16" y="0"/>
                      <a:pt x="9" y="4"/>
                      <a:pt x="9" y="4"/>
                    </a:cubicBezTo>
                    <a:cubicBezTo>
                      <a:pt x="9" y="4"/>
                      <a:pt x="0" y="7"/>
                      <a:pt x="3" y="16"/>
                    </a:cubicBezTo>
                    <a:cubicBezTo>
                      <a:pt x="5" y="24"/>
                      <a:pt x="9" y="26"/>
                      <a:pt x="10" y="26"/>
                    </a:cubicBezTo>
                    <a:cubicBezTo>
                      <a:pt x="10" y="26"/>
                      <a:pt x="14" y="27"/>
                      <a:pt x="13" y="24"/>
                    </a:cubicBezTo>
                    <a:close/>
                  </a:path>
                </a:pathLst>
              </a:custGeom>
              <a:solidFill>
                <a:srgbClr val="6858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 name="Freeform 411"/>
              <p:cNvSpPr/>
              <p:nvPr/>
            </p:nvSpPr>
            <p:spPr bwMode="auto">
              <a:xfrm>
                <a:off x="4662" y="1850"/>
                <a:ext cx="26" cy="7"/>
              </a:xfrm>
              <a:custGeom>
                <a:avLst/>
                <a:gdLst>
                  <a:gd name="T0" fmla="*/ 0 w 7"/>
                  <a:gd name="T1" fmla="*/ 0 h 2"/>
                  <a:gd name="T2" fmla="*/ 2 w 7"/>
                  <a:gd name="T3" fmla="*/ 0 h 2"/>
                  <a:gd name="T4" fmla="*/ 6 w 7"/>
                  <a:gd name="T5" fmla="*/ 1 h 2"/>
                  <a:gd name="T6" fmla="*/ 3 w 7"/>
                  <a:gd name="T7" fmla="*/ 2 h 2"/>
                  <a:gd name="T8" fmla="*/ 0 w 7"/>
                  <a:gd name="T9" fmla="*/ 0 h 2"/>
                </a:gdLst>
                <a:ahLst/>
                <a:cxnLst>
                  <a:cxn ang="0">
                    <a:pos x="T0" y="T1"/>
                  </a:cxn>
                  <a:cxn ang="0">
                    <a:pos x="T2" y="T3"/>
                  </a:cxn>
                  <a:cxn ang="0">
                    <a:pos x="T4" y="T5"/>
                  </a:cxn>
                  <a:cxn ang="0">
                    <a:pos x="T6" y="T7"/>
                  </a:cxn>
                  <a:cxn ang="0">
                    <a:pos x="T8" y="T9"/>
                  </a:cxn>
                </a:cxnLst>
                <a:rect l="0" t="0" r="r" b="b"/>
                <a:pathLst>
                  <a:path w="7" h="2">
                    <a:moveTo>
                      <a:pt x="0" y="0"/>
                    </a:moveTo>
                    <a:cubicBezTo>
                      <a:pt x="0" y="0"/>
                      <a:pt x="1" y="0"/>
                      <a:pt x="2" y="0"/>
                    </a:cubicBezTo>
                    <a:cubicBezTo>
                      <a:pt x="3" y="0"/>
                      <a:pt x="7" y="0"/>
                      <a:pt x="6" y="1"/>
                    </a:cubicBezTo>
                    <a:cubicBezTo>
                      <a:pt x="6" y="2"/>
                      <a:pt x="3" y="2"/>
                      <a:pt x="3" y="2"/>
                    </a:cubicBezTo>
                    <a:cubicBezTo>
                      <a:pt x="0" y="0"/>
                      <a:pt x="0" y="0"/>
                      <a:pt x="0" y="0"/>
                    </a:cubicBezTo>
                    <a:close/>
                  </a:path>
                </a:pathLst>
              </a:custGeom>
              <a:solidFill>
                <a:srgbClr val="3F6E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 name="Freeform 412"/>
              <p:cNvSpPr/>
              <p:nvPr/>
            </p:nvSpPr>
            <p:spPr bwMode="auto">
              <a:xfrm>
                <a:off x="4666" y="1812"/>
                <a:ext cx="34" cy="49"/>
              </a:xfrm>
              <a:custGeom>
                <a:avLst/>
                <a:gdLst>
                  <a:gd name="T0" fmla="*/ 0 w 9"/>
                  <a:gd name="T1" fmla="*/ 7 h 13"/>
                  <a:gd name="T2" fmla="*/ 1 w 9"/>
                  <a:gd name="T3" fmla="*/ 3 h 13"/>
                  <a:gd name="T4" fmla="*/ 7 w 9"/>
                  <a:gd name="T5" fmla="*/ 1 h 13"/>
                  <a:gd name="T6" fmla="*/ 9 w 9"/>
                  <a:gd name="T7" fmla="*/ 3 h 13"/>
                  <a:gd name="T8" fmla="*/ 5 w 9"/>
                  <a:gd name="T9" fmla="*/ 7 h 13"/>
                  <a:gd name="T10" fmla="*/ 5 w 9"/>
                  <a:gd name="T11" fmla="*/ 11 h 13"/>
                  <a:gd name="T12" fmla="*/ 3 w 9"/>
                  <a:gd name="T13" fmla="*/ 13 h 13"/>
                  <a:gd name="T14" fmla="*/ 0 w 9"/>
                  <a:gd name="T15" fmla="*/ 12 h 13"/>
                  <a:gd name="T16" fmla="*/ 0 w 9"/>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3">
                    <a:moveTo>
                      <a:pt x="0" y="7"/>
                    </a:moveTo>
                    <a:cubicBezTo>
                      <a:pt x="0" y="7"/>
                      <a:pt x="0" y="5"/>
                      <a:pt x="1" y="3"/>
                    </a:cubicBezTo>
                    <a:cubicBezTo>
                      <a:pt x="2" y="2"/>
                      <a:pt x="7" y="0"/>
                      <a:pt x="7" y="1"/>
                    </a:cubicBezTo>
                    <a:cubicBezTo>
                      <a:pt x="8" y="1"/>
                      <a:pt x="9" y="2"/>
                      <a:pt x="9" y="3"/>
                    </a:cubicBezTo>
                    <a:cubicBezTo>
                      <a:pt x="9" y="5"/>
                      <a:pt x="5" y="7"/>
                      <a:pt x="5" y="7"/>
                    </a:cubicBezTo>
                    <a:cubicBezTo>
                      <a:pt x="5" y="8"/>
                      <a:pt x="5" y="10"/>
                      <a:pt x="5" y="11"/>
                    </a:cubicBezTo>
                    <a:cubicBezTo>
                      <a:pt x="4" y="12"/>
                      <a:pt x="3" y="13"/>
                      <a:pt x="3" y="13"/>
                    </a:cubicBezTo>
                    <a:cubicBezTo>
                      <a:pt x="0" y="12"/>
                      <a:pt x="0" y="12"/>
                      <a:pt x="0" y="12"/>
                    </a:cubicBezTo>
                    <a:lnTo>
                      <a:pt x="0" y="7"/>
                    </a:ln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 name="Freeform 413"/>
              <p:cNvSpPr/>
              <p:nvPr/>
            </p:nvSpPr>
            <p:spPr bwMode="auto">
              <a:xfrm>
                <a:off x="4564" y="1850"/>
                <a:ext cx="121" cy="98"/>
              </a:xfrm>
              <a:custGeom>
                <a:avLst/>
                <a:gdLst>
                  <a:gd name="T0" fmla="*/ 3 w 32"/>
                  <a:gd name="T1" fmla="*/ 23 h 26"/>
                  <a:gd name="T2" fmla="*/ 8 w 32"/>
                  <a:gd name="T3" fmla="*/ 16 h 26"/>
                  <a:gd name="T4" fmla="*/ 19 w 32"/>
                  <a:gd name="T5" fmla="*/ 12 h 26"/>
                  <a:gd name="T6" fmla="*/ 26 w 32"/>
                  <a:gd name="T7" fmla="*/ 0 h 26"/>
                  <a:gd name="T8" fmla="*/ 32 w 32"/>
                  <a:gd name="T9" fmla="*/ 1 h 26"/>
                  <a:gd name="T10" fmla="*/ 28 w 32"/>
                  <a:gd name="T11" fmla="*/ 13 h 26"/>
                  <a:gd name="T12" fmla="*/ 25 w 32"/>
                  <a:gd name="T13" fmla="*/ 17 h 26"/>
                  <a:gd name="T14" fmla="*/ 12 w 32"/>
                  <a:gd name="T15" fmla="*/ 23 h 26"/>
                  <a:gd name="T16" fmla="*/ 3 w 32"/>
                  <a:gd name="T17"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6">
                    <a:moveTo>
                      <a:pt x="3" y="23"/>
                    </a:moveTo>
                    <a:cubicBezTo>
                      <a:pt x="3" y="23"/>
                      <a:pt x="0" y="18"/>
                      <a:pt x="8" y="16"/>
                    </a:cubicBezTo>
                    <a:cubicBezTo>
                      <a:pt x="11" y="15"/>
                      <a:pt x="19" y="12"/>
                      <a:pt x="19" y="12"/>
                    </a:cubicBezTo>
                    <a:cubicBezTo>
                      <a:pt x="26" y="0"/>
                      <a:pt x="26" y="0"/>
                      <a:pt x="26" y="0"/>
                    </a:cubicBezTo>
                    <a:cubicBezTo>
                      <a:pt x="26" y="0"/>
                      <a:pt x="28" y="2"/>
                      <a:pt x="32" y="1"/>
                    </a:cubicBezTo>
                    <a:cubicBezTo>
                      <a:pt x="32" y="1"/>
                      <a:pt x="29" y="11"/>
                      <a:pt x="28" y="13"/>
                    </a:cubicBezTo>
                    <a:cubicBezTo>
                      <a:pt x="27" y="16"/>
                      <a:pt x="26" y="17"/>
                      <a:pt x="25" y="17"/>
                    </a:cubicBezTo>
                    <a:cubicBezTo>
                      <a:pt x="24" y="18"/>
                      <a:pt x="12" y="23"/>
                      <a:pt x="12" y="23"/>
                    </a:cubicBezTo>
                    <a:cubicBezTo>
                      <a:pt x="12" y="23"/>
                      <a:pt x="5" y="26"/>
                      <a:pt x="3" y="23"/>
                    </a:cubicBezTo>
                    <a:close/>
                  </a:path>
                </a:pathLst>
              </a:custGeom>
              <a:solidFill>
                <a:srgbClr val="CC4C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 name="Freeform 414"/>
              <p:cNvSpPr/>
              <p:nvPr/>
            </p:nvSpPr>
            <p:spPr bwMode="auto">
              <a:xfrm>
                <a:off x="4466" y="2008"/>
                <a:ext cx="42" cy="68"/>
              </a:xfrm>
              <a:custGeom>
                <a:avLst/>
                <a:gdLst>
                  <a:gd name="T0" fmla="*/ 6 w 11"/>
                  <a:gd name="T1" fmla="*/ 0 h 18"/>
                  <a:gd name="T2" fmla="*/ 0 w 11"/>
                  <a:gd name="T3" fmla="*/ 14 h 18"/>
                  <a:gd name="T4" fmla="*/ 4 w 11"/>
                  <a:gd name="T5" fmla="*/ 18 h 18"/>
                  <a:gd name="T6" fmla="*/ 11 w 11"/>
                  <a:gd name="T7" fmla="*/ 7 h 18"/>
                  <a:gd name="T8" fmla="*/ 6 w 11"/>
                  <a:gd name="T9" fmla="*/ 0 h 18"/>
                </a:gdLst>
                <a:ahLst/>
                <a:cxnLst>
                  <a:cxn ang="0">
                    <a:pos x="T0" y="T1"/>
                  </a:cxn>
                  <a:cxn ang="0">
                    <a:pos x="T2" y="T3"/>
                  </a:cxn>
                  <a:cxn ang="0">
                    <a:pos x="T4" y="T5"/>
                  </a:cxn>
                  <a:cxn ang="0">
                    <a:pos x="T6" y="T7"/>
                  </a:cxn>
                  <a:cxn ang="0">
                    <a:pos x="T8" y="T9"/>
                  </a:cxn>
                </a:cxnLst>
                <a:rect l="0" t="0" r="r" b="b"/>
                <a:pathLst>
                  <a:path w="11" h="18">
                    <a:moveTo>
                      <a:pt x="6" y="0"/>
                    </a:moveTo>
                    <a:cubicBezTo>
                      <a:pt x="0" y="14"/>
                      <a:pt x="0" y="14"/>
                      <a:pt x="0" y="14"/>
                    </a:cubicBezTo>
                    <a:cubicBezTo>
                      <a:pt x="0" y="14"/>
                      <a:pt x="2" y="17"/>
                      <a:pt x="4" y="18"/>
                    </a:cubicBezTo>
                    <a:cubicBezTo>
                      <a:pt x="5" y="18"/>
                      <a:pt x="8" y="12"/>
                      <a:pt x="11" y="7"/>
                    </a:cubicBezTo>
                    <a:lnTo>
                      <a:pt x="6" y="0"/>
                    </a:lnTo>
                    <a:close/>
                  </a:path>
                </a:pathLst>
              </a:custGeom>
              <a:solidFill>
                <a:srgbClr val="A32B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 name="Freeform 415"/>
              <p:cNvSpPr/>
              <p:nvPr/>
            </p:nvSpPr>
            <p:spPr bwMode="auto">
              <a:xfrm>
                <a:off x="4447" y="2057"/>
                <a:ext cx="34" cy="45"/>
              </a:xfrm>
              <a:custGeom>
                <a:avLst/>
                <a:gdLst>
                  <a:gd name="T0" fmla="*/ 6 w 9"/>
                  <a:gd name="T1" fmla="*/ 1 h 12"/>
                  <a:gd name="T2" fmla="*/ 1 w 9"/>
                  <a:gd name="T3" fmla="*/ 3 h 12"/>
                  <a:gd name="T4" fmla="*/ 0 w 9"/>
                  <a:gd name="T5" fmla="*/ 6 h 12"/>
                  <a:gd name="T6" fmla="*/ 4 w 9"/>
                  <a:gd name="T7" fmla="*/ 10 h 12"/>
                  <a:gd name="T8" fmla="*/ 5 w 9"/>
                  <a:gd name="T9" fmla="*/ 6 h 12"/>
                  <a:gd name="T10" fmla="*/ 9 w 9"/>
                  <a:gd name="T11" fmla="*/ 3 h 12"/>
                  <a:gd name="T12" fmla="*/ 6 w 9"/>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9" h="12">
                    <a:moveTo>
                      <a:pt x="6" y="1"/>
                    </a:moveTo>
                    <a:cubicBezTo>
                      <a:pt x="1" y="3"/>
                      <a:pt x="1" y="3"/>
                      <a:pt x="1" y="3"/>
                    </a:cubicBezTo>
                    <a:cubicBezTo>
                      <a:pt x="1" y="3"/>
                      <a:pt x="0" y="4"/>
                      <a:pt x="0" y="6"/>
                    </a:cubicBezTo>
                    <a:cubicBezTo>
                      <a:pt x="1" y="8"/>
                      <a:pt x="3" y="12"/>
                      <a:pt x="4" y="10"/>
                    </a:cubicBezTo>
                    <a:cubicBezTo>
                      <a:pt x="5" y="8"/>
                      <a:pt x="4" y="7"/>
                      <a:pt x="5" y="6"/>
                    </a:cubicBezTo>
                    <a:cubicBezTo>
                      <a:pt x="7" y="6"/>
                      <a:pt x="9" y="5"/>
                      <a:pt x="9" y="3"/>
                    </a:cubicBezTo>
                    <a:cubicBezTo>
                      <a:pt x="9" y="0"/>
                      <a:pt x="6" y="1"/>
                      <a:pt x="6" y="1"/>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 name="Freeform 416"/>
              <p:cNvSpPr/>
              <p:nvPr/>
            </p:nvSpPr>
            <p:spPr bwMode="auto">
              <a:xfrm>
                <a:off x="3932" y="1620"/>
                <a:ext cx="52" cy="42"/>
              </a:xfrm>
              <a:custGeom>
                <a:avLst/>
                <a:gdLst>
                  <a:gd name="T0" fmla="*/ 1 w 14"/>
                  <a:gd name="T1" fmla="*/ 5 h 11"/>
                  <a:gd name="T2" fmla="*/ 6 w 14"/>
                  <a:gd name="T3" fmla="*/ 3 h 11"/>
                  <a:gd name="T4" fmla="*/ 9 w 14"/>
                  <a:gd name="T5" fmla="*/ 3 h 11"/>
                  <a:gd name="T6" fmla="*/ 8 w 14"/>
                  <a:gd name="T7" fmla="*/ 5 h 11"/>
                  <a:gd name="T8" fmla="*/ 14 w 14"/>
                  <a:gd name="T9" fmla="*/ 5 h 11"/>
                  <a:gd name="T10" fmla="*/ 8 w 14"/>
                  <a:gd name="T11" fmla="*/ 10 h 11"/>
                  <a:gd name="T12" fmla="*/ 0 w 14"/>
                  <a:gd name="T13" fmla="*/ 10 h 11"/>
                  <a:gd name="T14" fmla="*/ 1 w 14"/>
                  <a:gd name="T15" fmla="*/ 5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1">
                    <a:moveTo>
                      <a:pt x="1" y="5"/>
                    </a:moveTo>
                    <a:cubicBezTo>
                      <a:pt x="1" y="5"/>
                      <a:pt x="4" y="4"/>
                      <a:pt x="6" y="3"/>
                    </a:cubicBezTo>
                    <a:cubicBezTo>
                      <a:pt x="8" y="1"/>
                      <a:pt x="10" y="0"/>
                      <a:pt x="9" y="3"/>
                    </a:cubicBezTo>
                    <a:cubicBezTo>
                      <a:pt x="9" y="3"/>
                      <a:pt x="5" y="5"/>
                      <a:pt x="8" y="5"/>
                    </a:cubicBezTo>
                    <a:cubicBezTo>
                      <a:pt x="11" y="6"/>
                      <a:pt x="14" y="2"/>
                      <a:pt x="14" y="5"/>
                    </a:cubicBezTo>
                    <a:cubicBezTo>
                      <a:pt x="13" y="8"/>
                      <a:pt x="13" y="9"/>
                      <a:pt x="8" y="10"/>
                    </a:cubicBezTo>
                    <a:cubicBezTo>
                      <a:pt x="3" y="11"/>
                      <a:pt x="0" y="10"/>
                      <a:pt x="0" y="10"/>
                    </a:cubicBezTo>
                    <a:lnTo>
                      <a:pt x="1" y="5"/>
                    </a:lnTo>
                    <a:close/>
                  </a:path>
                </a:pathLst>
              </a:custGeom>
              <a:solidFill>
                <a:srgbClr val="F7C2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 name="Freeform 417"/>
              <p:cNvSpPr/>
              <p:nvPr/>
            </p:nvSpPr>
            <p:spPr bwMode="auto">
              <a:xfrm>
                <a:off x="3777" y="1586"/>
                <a:ext cx="166" cy="79"/>
              </a:xfrm>
              <a:custGeom>
                <a:avLst/>
                <a:gdLst>
                  <a:gd name="T0" fmla="*/ 3 w 44"/>
                  <a:gd name="T1" fmla="*/ 8 h 21"/>
                  <a:gd name="T2" fmla="*/ 2 w 44"/>
                  <a:gd name="T3" fmla="*/ 2 h 21"/>
                  <a:gd name="T4" fmla="*/ 11 w 44"/>
                  <a:gd name="T5" fmla="*/ 3 h 21"/>
                  <a:gd name="T6" fmla="*/ 23 w 44"/>
                  <a:gd name="T7" fmla="*/ 12 h 21"/>
                  <a:gd name="T8" fmla="*/ 43 w 44"/>
                  <a:gd name="T9" fmla="*/ 13 h 21"/>
                  <a:gd name="T10" fmla="*/ 44 w 44"/>
                  <a:gd name="T11" fmla="*/ 19 h 21"/>
                  <a:gd name="T12" fmla="*/ 26 w 44"/>
                  <a:gd name="T13" fmla="*/ 21 h 21"/>
                  <a:gd name="T14" fmla="*/ 20 w 44"/>
                  <a:gd name="T15" fmla="*/ 19 h 21"/>
                  <a:gd name="T16" fmla="*/ 3 w 44"/>
                  <a:gd name="T17"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1">
                    <a:moveTo>
                      <a:pt x="3" y="8"/>
                    </a:moveTo>
                    <a:cubicBezTo>
                      <a:pt x="3" y="8"/>
                      <a:pt x="0" y="4"/>
                      <a:pt x="2" y="2"/>
                    </a:cubicBezTo>
                    <a:cubicBezTo>
                      <a:pt x="5" y="0"/>
                      <a:pt x="8" y="1"/>
                      <a:pt x="11" y="3"/>
                    </a:cubicBezTo>
                    <a:cubicBezTo>
                      <a:pt x="14" y="5"/>
                      <a:pt x="23" y="12"/>
                      <a:pt x="23" y="12"/>
                    </a:cubicBezTo>
                    <a:cubicBezTo>
                      <a:pt x="43" y="13"/>
                      <a:pt x="43" y="13"/>
                      <a:pt x="43" y="13"/>
                    </a:cubicBezTo>
                    <a:cubicBezTo>
                      <a:pt x="43" y="13"/>
                      <a:pt x="41" y="17"/>
                      <a:pt x="44" y="19"/>
                    </a:cubicBezTo>
                    <a:cubicBezTo>
                      <a:pt x="44" y="19"/>
                      <a:pt x="33" y="21"/>
                      <a:pt x="26" y="21"/>
                    </a:cubicBezTo>
                    <a:cubicBezTo>
                      <a:pt x="22" y="21"/>
                      <a:pt x="22" y="20"/>
                      <a:pt x="20" y="19"/>
                    </a:cubicBezTo>
                    <a:cubicBezTo>
                      <a:pt x="18" y="18"/>
                      <a:pt x="3" y="8"/>
                      <a:pt x="3" y="8"/>
                    </a:cubicBezTo>
                    <a:close/>
                  </a:path>
                </a:pathLst>
              </a:custGeom>
              <a:solidFill>
                <a:srgbClr val="C3CF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7" name="Freeform 418"/>
              <p:cNvSpPr/>
              <p:nvPr/>
            </p:nvSpPr>
            <p:spPr bwMode="auto">
              <a:xfrm>
                <a:off x="3789" y="1929"/>
                <a:ext cx="75" cy="49"/>
              </a:xfrm>
              <a:custGeom>
                <a:avLst/>
                <a:gdLst>
                  <a:gd name="T0" fmla="*/ 7 w 20"/>
                  <a:gd name="T1" fmla="*/ 0 h 13"/>
                  <a:gd name="T2" fmla="*/ 15 w 20"/>
                  <a:gd name="T3" fmla="*/ 4 h 13"/>
                  <a:gd name="T4" fmla="*/ 18 w 20"/>
                  <a:gd name="T5" fmla="*/ 10 h 13"/>
                  <a:gd name="T6" fmla="*/ 7 w 20"/>
                  <a:gd name="T7" fmla="*/ 12 h 13"/>
                  <a:gd name="T8" fmla="*/ 1 w 20"/>
                  <a:gd name="T9" fmla="*/ 6 h 13"/>
                  <a:gd name="T10" fmla="*/ 7 w 20"/>
                  <a:gd name="T11" fmla="*/ 0 h 13"/>
                </a:gdLst>
                <a:ahLst/>
                <a:cxnLst>
                  <a:cxn ang="0">
                    <a:pos x="T0" y="T1"/>
                  </a:cxn>
                  <a:cxn ang="0">
                    <a:pos x="T2" y="T3"/>
                  </a:cxn>
                  <a:cxn ang="0">
                    <a:pos x="T4" y="T5"/>
                  </a:cxn>
                  <a:cxn ang="0">
                    <a:pos x="T6" y="T7"/>
                  </a:cxn>
                  <a:cxn ang="0">
                    <a:pos x="T8" y="T9"/>
                  </a:cxn>
                  <a:cxn ang="0">
                    <a:pos x="T10" y="T11"/>
                  </a:cxn>
                </a:cxnLst>
                <a:rect l="0" t="0" r="r" b="b"/>
                <a:pathLst>
                  <a:path w="20" h="13">
                    <a:moveTo>
                      <a:pt x="7" y="0"/>
                    </a:moveTo>
                    <a:cubicBezTo>
                      <a:pt x="7" y="0"/>
                      <a:pt x="13" y="3"/>
                      <a:pt x="15" y="4"/>
                    </a:cubicBezTo>
                    <a:cubicBezTo>
                      <a:pt x="17" y="5"/>
                      <a:pt x="20" y="8"/>
                      <a:pt x="18" y="10"/>
                    </a:cubicBezTo>
                    <a:cubicBezTo>
                      <a:pt x="15" y="13"/>
                      <a:pt x="14" y="13"/>
                      <a:pt x="7" y="12"/>
                    </a:cubicBezTo>
                    <a:cubicBezTo>
                      <a:pt x="0" y="11"/>
                      <a:pt x="1" y="9"/>
                      <a:pt x="1" y="6"/>
                    </a:cubicBezTo>
                    <a:cubicBezTo>
                      <a:pt x="1" y="3"/>
                      <a:pt x="7" y="0"/>
                      <a:pt x="7" y="0"/>
                    </a:cubicBezTo>
                    <a:close/>
                  </a:path>
                </a:pathLst>
              </a:custGeom>
              <a:solidFill>
                <a:srgbClr val="3041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8" name="Freeform 419"/>
              <p:cNvSpPr/>
              <p:nvPr/>
            </p:nvSpPr>
            <p:spPr bwMode="auto">
              <a:xfrm>
                <a:off x="3770" y="1733"/>
                <a:ext cx="64" cy="222"/>
              </a:xfrm>
              <a:custGeom>
                <a:avLst/>
                <a:gdLst>
                  <a:gd name="T0" fmla="*/ 0 w 17"/>
                  <a:gd name="T1" fmla="*/ 0 h 59"/>
                  <a:gd name="T2" fmla="*/ 2 w 17"/>
                  <a:gd name="T3" fmla="*/ 14 h 59"/>
                  <a:gd name="T4" fmla="*/ 4 w 17"/>
                  <a:gd name="T5" fmla="*/ 26 h 59"/>
                  <a:gd name="T6" fmla="*/ 4 w 17"/>
                  <a:gd name="T7" fmla="*/ 38 h 59"/>
                  <a:gd name="T8" fmla="*/ 6 w 17"/>
                  <a:gd name="T9" fmla="*/ 57 h 59"/>
                  <a:gd name="T10" fmla="*/ 15 w 17"/>
                  <a:gd name="T11" fmla="*/ 53 h 59"/>
                  <a:gd name="T12" fmla="*/ 16 w 17"/>
                  <a:gd name="T13" fmla="*/ 33 h 59"/>
                  <a:gd name="T14" fmla="*/ 17 w 17"/>
                  <a:gd name="T15" fmla="*/ 15 h 59"/>
                  <a:gd name="T16" fmla="*/ 16 w 17"/>
                  <a:gd name="T17" fmla="*/ 0 h 59"/>
                  <a:gd name="T18" fmla="*/ 0 w 17"/>
                  <a:gd name="T1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59">
                    <a:moveTo>
                      <a:pt x="0" y="0"/>
                    </a:moveTo>
                    <a:cubicBezTo>
                      <a:pt x="0" y="0"/>
                      <a:pt x="1" y="11"/>
                      <a:pt x="2" y="14"/>
                    </a:cubicBezTo>
                    <a:cubicBezTo>
                      <a:pt x="3" y="20"/>
                      <a:pt x="4" y="24"/>
                      <a:pt x="4" y="26"/>
                    </a:cubicBezTo>
                    <a:cubicBezTo>
                      <a:pt x="4" y="31"/>
                      <a:pt x="4" y="33"/>
                      <a:pt x="4" y="38"/>
                    </a:cubicBezTo>
                    <a:cubicBezTo>
                      <a:pt x="5" y="44"/>
                      <a:pt x="6" y="57"/>
                      <a:pt x="6" y="57"/>
                    </a:cubicBezTo>
                    <a:cubicBezTo>
                      <a:pt x="6" y="57"/>
                      <a:pt x="16" y="59"/>
                      <a:pt x="15" y="53"/>
                    </a:cubicBezTo>
                    <a:cubicBezTo>
                      <a:pt x="15" y="50"/>
                      <a:pt x="16" y="40"/>
                      <a:pt x="16" y="33"/>
                    </a:cubicBezTo>
                    <a:cubicBezTo>
                      <a:pt x="16" y="28"/>
                      <a:pt x="17" y="23"/>
                      <a:pt x="17" y="15"/>
                    </a:cubicBezTo>
                    <a:cubicBezTo>
                      <a:pt x="17" y="7"/>
                      <a:pt x="16" y="0"/>
                      <a:pt x="16" y="0"/>
                    </a:cubicBezTo>
                    <a:lnTo>
                      <a:pt x="0" y="0"/>
                    </a:lnTo>
                    <a:close/>
                  </a:path>
                </a:pathLst>
              </a:custGeom>
              <a:solidFill>
                <a:srgbClr val="6648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 name="Freeform 420"/>
              <p:cNvSpPr/>
              <p:nvPr/>
            </p:nvSpPr>
            <p:spPr bwMode="auto">
              <a:xfrm>
                <a:off x="3736" y="1959"/>
                <a:ext cx="75" cy="56"/>
              </a:xfrm>
              <a:custGeom>
                <a:avLst/>
                <a:gdLst>
                  <a:gd name="T0" fmla="*/ 10 w 20"/>
                  <a:gd name="T1" fmla="*/ 0 h 15"/>
                  <a:gd name="T2" fmla="*/ 17 w 20"/>
                  <a:gd name="T3" fmla="*/ 7 h 15"/>
                  <a:gd name="T4" fmla="*/ 17 w 20"/>
                  <a:gd name="T5" fmla="*/ 13 h 15"/>
                  <a:gd name="T6" fmla="*/ 7 w 20"/>
                  <a:gd name="T7" fmla="*/ 11 h 15"/>
                  <a:gd name="T8" fmla="*/ 3 w 20"/>
                  <a:gd name="T9" fmla="*/ 3 h 15"/>
                  <a:gd name="T10" fmla="*/ 10 w 20"/>
                  <a:gd name="T11" fmla="*/ 0 h 15"/>
                </a:gdLst>
                <a:ahLst/>
                <a:cxnLst>
                  <a:cxn ang="0">
                    <a:pos x="T0" y="T1"/>
                  </a:cxn>
                  <a:cxn ang="0">
                    <a:pos x="T2" y="T3"/>
                  </a:cxn>
                  <a:cxn ang="0">
                    <a:pos x="T4" y="T5"/>
                  </a:cxn>
                  <a:cxn ang="0">
                    <a:pos x="T6" y="T7"/>
                  </a:cxn>
                  <a:cxn ang="0">
                    <a:pos x="T8" y="T9"/>
                  </a:cxn>
                  <a:cxn ang="0">
                    <a:pos x="T10" y="T11"/>
                  </a:cxn>
                </a:cxnLst>
                <a:rect l="0" t="0" r="r" b="b"/>
                <a:pathLst>
                  <a:path w="20" h="15">
                    <a:moveTo>
                      <a:pt x="10" y="0"/>
                    </a:moveTo>
                    <a:cubicBezTo>
                      <a:pt x="10" y="0"/>
                      <a:pt x="15" y="4"/>
                      <a:pt x="17" y="7"/>
                    </a:cubicBezTo>
                    <a:cubicBezTo>
                      <a:pt x="18" y="8"/>
                      <a:pt x="20" y="11"/>
                      <a:pt x="17" y="13"/>
                    </a:cubicBezTo>
                    <a:cubicBezTo>
                      <a:pt x="14" y="15"/>
                      <a:pt x="13" y="14"/>
                      <a:pt x="7" y="11"/>
                    </a:cubicBezTo>
                    <a:cubicBezTo>
                      <a:pt x="0" y="8"/>
                      <a:pt x="2" y="6"/>
                      <a:pt x="3" y="3"/>
                    </a:cubicBezTo>
                    <a:cubicBezTo>
                      <a:pt x="3" y="0"/>
                      <a:pt x="10" y="0"/>
                      <a:pt x="10" y="0"/>
                    </a:cubicBezTo>
                    <a:close/>
                  </a:path>
                </a:pathLst>
              </a:custGeom>
              <a:solidFill>
                <a:srgbClr val="415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0" name="Freeform 421"/>
              <p:cNvSpPr/>
              <p:nvPr/>
            </p:nvSpPr>
            <p:spPr bwMode="auto">
              <a:xfrm>
                <a:off x="3721" y="1748"/>
                <a:ext cx="68" cy="230"/>
              </a:xfrm>
              <a:custGeom>
                <a:avLst/>
                <a:gdLst>
                  <a:gd name="T0" fmla="*/ 0 w 18"/>
                  <a:gd name="T1" fmla="*/ 0 h 61"/>
                  <a:gd name="T2" fmla="*/ 2 w 18"/>
                  <a:gd name="T3" fmla="*/ 17 h 61"/>
                  <a:gd name="T4" fmla="*/ 4 w 18"/>
                  <a:gd name="T5" fmla="*/ 28 h 61"/>
                  <a:gd name="T6" fmla="*/ 4 w 18"/>
                  <a:gd name="T7" fmla="*/ 41 h 61"/>
                  <a:gd name="T8" fmla="*/ 5 w 18"/>
                  <a:gd name="T9" fmla="*/ 58 h 61"/>
                  <a:gd name="T10" fmla="*/ 17 w 18"/>
                  <a:gd name="T11" fmla="*/ 56 h 61"/>
                  <a:gd name="T12" fmla="*/ 17 w 18"/>
                  <a:gd name="T13" fmla="*/ 34 h 61"/>
                  <a:gd name="T14" fmla="*/ 18 w 18"/>
                  <a:gd name="T15" fmla="*/ 18 h 61"/>
                  <a:gd name="T16" fmla="*/ 18 w 18"/>
                  <a:gd name="T17" fmla="*/ 1 h 61"/>
                  <a:gd name="T18" fmla="*/ 0 w 18"/>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61">
                    <a:moveTo>
                      <a:pt x="0" y="0"/>
                    </a:moveTo>
                    <a:cubicBezTo>
                      <a:pt x="0" y="0"/>
                      <a:pt x="0" y="12"/>
                      <a:pt x="2" y="17"/>
                    </a:cubicBezTo>
                    <a:cubicBezTo>
                      <a:pt x="4" y="22"/>
                      <a:pt x="4" y="26"/>
                      <a:pt x="4" y="28"/>
                    </a:cubicBezTo>
                    <a:cubicBezTo>
                      <a:pt x="4" y="33"/>
                      <a:pt x="4" y="35"/>
                      <a:pt x="4" y="41"/>
                    </a:cubicBezTo>
                    <a:cubicBezTo>
                      <a:pt x="5" y="47"/>
                      <a:pt x="5" y="58"/>
                      <a:pt x="5" y="58"/>
                    </a:cubicBezTo>
                    <a:cubicBezTo>
                      <a:pt x="5" y="58"/>
                      <a:pt x="17" y="61"/>
                      <a:pt x="17" y="56"/>
                    </a:cubicBezTo>
                    <a:cubicBezTo>
                      <a:pt x="17" y="51"/>
                      <a:pt x="17" y="40"/>
                      <a:pt x="17" y="34"/>
                    </a:cubicBezTo>
                    <a:cubicBezTo>
                      <a:pt x="16" y="29"/>
                      <a:pt x="17" y="25"/>
                      <a:pt x="18" y="18"/>
                    </a:cubicBezTo>
                    <a:cubicBezTo>
                      <a:pt x="18" y="9"/>
                      <a:pt x="18" y="1"/>
                      <a:pt x="18" y="1"/>
                    </a:cubicBezTo>
                    <a:lnTo>
                      <a:pt x="0" y="0"/>
                    </a:lnTo>
                    <a:close/>
                  </a:path>
                </a:pathLst>
              </a:custGeom>
              <a:solidFill>
                <a:srgbClr val="7258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1" name="Freeform 422"/>
              <p:cNvSpPr/>
              <p:nvPr/>
            </p:nvSpPr>
            <p:spPr bwMode="auto">
              <a:xfrm>
                <a:off x="3706" y="1575"/>
                <a:ext cx="128" cy="203"/>
              </a:xfrm>
              <a:custGeom>
                <a:avLst/>
                <a:gdLst>
                  <a:gd name="T0" fmla="*/ 8 w 34"/>
                  <a:gd name="T1" fmla="*/ 4 h 54"/>
                  <a:gd name="T2" fmla="*/ 0 w 34"/>
                  <a:gd name="T3" fmla="*/ 19 h 54"/>
                  <a:gd name="T4" fmla="*/ 1 w 34"/>
                  <a:gd name="T5" fmla="*/ 33 h 54"/>
                  <a:gd name="T6" fmla="*/ 3 w 34"/>
                  <a:gd name="T7" fmla="*/ 45 h 54"/>
                  <a:gd name="T8" fmla="*/ 6 w 34"/>
                  <a:gd name="T9" fmla="*/ 48 h 54"/>
                  <a:gd name="T10" fmla="*/ 30 w 34"/>
                  <a:gd name="T11" fmla="*/ 46 h 54"/>
                  <a:gd name="T12" fmla="*/ 34 w 34"/>
                  <a:gd name="T13" fmla="*/ 41 h 54"/>
                  <a:gd name="T14" fmla="*/ 34 w 34"/>
                  <a:gd name="T15" fmla="*/ 18 h 54"/>
                  <a:gd name="T16" fmla="*/ 26 w 34"/>
                  <a:gd name="T17" fmla="*/ 3 h 54"/>
                  <a:gd name="T18" fmla="*/ 8 w 34"/>
                  <a:gd name="T19" fmla="*/ 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54">
                    <a:moveTo>
                      <a:pt x="8" y="4"/>
                    </a:moveTo>
                    <a:cubicBezTo>
                      <a:pt x="8" y="4"/>
                      <a:pt x="0" y="15"/>
                      <a:pt x="0" y="19"/>
                    </a:cubicBezTo>
                    <a:cubicBezTo>
                      <a:pt x="0" y="21"/>
                      <a:pt x="1" y="27"/>
                      <a:pt x="1" y="33"/>
                    </a:cubicBezTo>
                    <a:cubicBezTo>
                      <a:pt x="1" y="38"/>
                      <a:pt x="3" y="45"/>
                      <a:pt x="3" y="45"/>
                    </a:cubicBezTo>
                    <a:cubicBezTo>
                      <a:pt x="3" y="45"/>
                      <a:pt x="3" y="47"/>
                      <a:pt x="6" y="48"/>
                    </a:cubicBezTo>
                    <a:cubicBezTo>
                      <a:pt x="9" y="50"/>
                      <a:pt x="21" y="54"/>
                      <a:pt x="30" y="46"/>
                    </a:cubicBezTo>
                    <a:cubicBezTo>
                      <a:pt x="30" y="46"/>
                      <a:pt x="34" y="44"/>
                      <a:pt x="34" y="41"/>
                    </a:cubicBezTo>
                    <a:cubicBezTo>
                      <a:pt x="34" y="38"/>
                      <a:pt x="34" y="21"/>
                      <a:pt x="34" y="18"/>
                    </a:cubicBezTo>
                    <a:cubicBezTo>
                      <a:pt x="34" y="15"/>
                      <a:pt x="33" y="5"/>
                      <a:pt x="26" y="3"/>
                    </a:cubicBezTo>
                    <a:cubicBezTo>
                      <a:pt x="18" y="0"/>
                      <a:pt x="14" y="0"/>
                      <a:pt x="8" y="4"/>
                    </a:cubicBezTo>
                    <a:close/>
                  </a:path>
                </a:pathLst>
              </a:custGeom>
              <a:solidFill>
                <a:srgbClr val="3F6E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2" name="Freeform 423"/>
              <p:cNvSpPr/>
              <p:nvPr/>
            </p:nvSpPr>
            <p:spPr bwMode="auto">
              <a:xfrm>
                <a:off x="3732" y="1579"/>
                <a:ext cx="75" cy="60"/>
              </a:xfrm>
              <a:custGeom>
                <a:avLst/>
                <a:gdLst>
                  <a:gd name="T0" fmla="*/ 2 w 20"/>
                  <a:gd name="T1" fmla="*/ 2 h 16"/>
                  <a:gd name="T2" fmla="*/ 1 w 20"/>
                  <a:gd name="T3" fmla="*/ 3 h 16"/>
                  <a:gd name="T4" fmla="*/ 1 w 20"/>
                  <a:gd name="T5" fmla="*/ 5 h 16"/>
                  <a:gd name="T6" fmla="*/ 13 w 20"/>
                  <a:gd name="T7" fmla="*/ 16 h 16"/>
                  <a:gd name="T8" fmla="*/ 14 w 20"/>
                  <a:gd name="T9" fmla="*/ 9 h 16"/>
                  <a:gd name="T10" fmla="*/ 20 w 20"/>
                  <a:gd name="T11" fmla="*/ 12 h 16"/>
                  <a:gd name="T12" fmla="*/ 17 w 20"/>
                  <a:gd name="T13" fmla="*/ 4 h 16"/>
                  <a:gd name="T14" fmla="*/ 2 w 20"/>
                  <a:gd name="T15" fmla="*/ 2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6">
                    <a:moveTo>
                      <a:pt x="2" y="2"/>
                    </a:moveTo>
                    <a:cubicBezTo>
                      <a:pt x="2" y="2"/>
                      <a:pt x="2" y="2"/>
                      <a:pt x="1" y="3"/>
                    </a:cubicBezTo>
                    <a:cubicBezTo>
                      <a:pt x="1" y="3"/>
                      <a:pt x="0" y="4"/>
                      <a:pt x="1" y="5"/>
                    </a:cubicBezTo>
                    <a:cubicBezTo>
                      <a:pt x="2" y="7"/>
                      <a:pt x="12" y="16"/>
                      <a:pt x="13" y="16"/>
                    </a:cubicBezTo>
                    <a:cubicBezTo>
                      <a:pt x="13" y="16"/>
                      <a:pt x="14" y="9"/>
                      <a:pt x="14" y="9"/>
                    </a:cubicBezTo>
                    <a:cubicBezTo>
                      <a:pt x="20" y="12"/>
                      <a:pt x="20" y="12"/>
                      <a:pt x="20" y="12"/>
                    </a:cubicBezTo>
                    <a:cubicBezTo>
                      <a:pt x="20" y="12"/>
                      <a:pt x="20" y="7"/>
                      <a:pt x="17" y="4"/>
                    </a:cubicBezTo>
                    <a:cubicBezTo>
                      <a:pt x="14" y="0"/>
                      <a:pt x="8"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3" name="Freeform 424"/>
              <p:cNvSpPr/>
              <p:nvPr/>
            </p:nvSpPr>
            <p:spPr bwMode="auto">
              <a:xfrm>
                <a:off x="3740" y="1575"/>
                <a:ext cx="52" cy="41"/>
              </a:xfrm>
              <a:custGeom>
                <a:avLst/>
                <a:gdLst>
                  <a:gd name="T0" fmla="*/ 2 w 14"/>
                  <a:gd name="T1" fmla="*/ 5 h 11"/>
                  <a:gd name="T2" fmla="*/ 11 w 14"/>
                  <a:gd name="T3" fmla="*/ 10 h 11"/>
                  <a:gd name="T4" fmla="*/ 13 w 14"/>
                  <a:gd name="T5" fmla="*/ 6 h 11"/>
                  <a:gd name="T6" fmla="*/ 2 w 14"/>
                  <a:gd name="T7" fmla="*/ 5 h 11"/>
                </a:gdLst>
                <a:ahLst/>
                <a:cxnLst>
                  <a:cxn ang="0">
                    <a:pos x="T0" y="T1"/>
                  </a:cxn>
                  <a:cxn ang="0">
                    <a:pos x="T2" y="T3"/>
                  </a:cxn>
                  <a:cxn ang="0">
                    <a:pos x="T4" y="T5"/>
                  </a:cxn>
                  <a:cxn ang="0">
                    <a:pos x="T6" y="T7"/>
                  </a:cxn>
                </a:cxnLst>
                <a:rect l="0" t="0" r="r" b="b"/>
                <a:pathLst>
                  <a:path w="14" h="11">
                    <a:moveTo>
                      <a:pt x="2" y="5"/>
                    </a:moveTo>
                    <a:cubicBezTo>
                      <a:pt x="2" y="5"/>
                      <a:pt x="6" y="11"/>
                      <a:pt x="11" y="10"/>
                    </a:cubicBezTo>
                    <a:cubicBezTo>
                      <a:pt x="11" y="10"/>
                      <a:pt x="14" y="9"/>
                      <a:pt x="13" y="6"/>
                    </a:cubicBezTo>
                    <a:cubicBezTo>
                      <a:pt x="11" y="3"/>
                      <a:pt x="0" y="0"/>
                      <a:pt x="2" y="5"/>
                    </a:cubicBezTo>
                    <a:close/>
                  </a:path>
                </a:pathLst>
              </a:custGeom>
              <a:solidFill>
                <a:srgbClr val="EDAB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4" name="Freeform 425"/>
              <p:cNvSpPr/>
              <p:nvPr/>
            </p:nvSpPr>
            <p:spPr bwMode="auto">
              <a:xfrm>
                <a:off x="3743" y="1515"/>
                <a:ext cx="72" cy="94"/>
              </a:xfrm>
              <a:custGeom>
                <a:avLst/>
                <a:gdLst>
                  <a:gd name="T0" fmla="*/ 19 w 19"/>
                  <a:gd name="T1" fmla="*/ 4 h 25"/>
                  <a:gd name="T2" fmla="*/ 18 w 19"/>
                  <a:gd name="T3" fmla="*/ 14 h 25"/>
                  <a:gd name="T4" fmla="*/ 16 w 19"/>
                  <a:gd name="T5" fmla="*/ 20 h 25"/>
                  <a:gd name="T6" fmla="*/ 6 w 19"/>
                  <a:gd name="T7" fmla="*/ 23 h 25"/>
                  <a:gd name="T8" fmla="*/ 1 w 19"/>
                  <a:gd name="T9" fmla="*/ 16 h 25"/>
                  <a:gd name="T10" fmla="*/ 3 w 19"/>
                  <a:gd name="T11" fmla="*/ 6 h 25"/>
                  <a:gd name="T12" fmla="*/ 14 w 19"/>
                  <a:gd name="T13" fmla="*/ 1 h 25"/>
                  <a:gd name="T14" fmla="*/ 19 w 19"/>
                  <a:gd name="T15" fmla="*/ 4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5">
                    <a:moveTo>
                      <a:pt x="19" y="4"/>
                    </a:moveTo>
                    <a:cubicBezTo>
                      <a:pt x="18" y="14"/>
                      <a:pt x="18" y="14"/>
                      <a:pt x="18" y="14"/>
                    </a:cubicBezTo>
                    <a:cubicBezTo>
                      <a:pt x="18" y="14"/>
                      <a:pt x="18" y="18"/>
                      <a:pt x="16" y="20"/>
                    </a:cubicBezTo>
                    <a:cubicBezTo>
                      <a:pt x="13" y="22"/>
                      <a:pt x="11" y="25"/>
                      <a:pt x="6" y="23"/>
                    </a:cubicBezTo>
                    <a:cubicBezTo>
                      <a:pt x="6" y="23"/>
                      <a:pt x="1" y="21"/>
                      <a:pt x="1" y="16"/>
                    </a:cubicBezTo>
                    <a:cubicBezTo>
                      <a:pt x="0" y="11"/>
                      <a:pt x="3" y="6"/>
                      <a:pt x="3" y="6"/>
                    </a:cubicBezTo>
                    <a:cubicBezTo>
                      <a:pt x="4" y="5"/>
                      <a:pt x="11" y="0"/>
                      <a:pt x="14" y="1"/>
                    </a:cubicBezTo>
                    <a:cubicBezTo>
                      <a:pt x="17" y="1"/>
                      <a:pt x="19" y="4"/>
                      <a:pt x="19" y="4"/>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5" name="Freeform 426"/>
              <p:cNvSpPr/>
              <p:nvPr/>
            </p:nvSpPr>
            <p:spPr bwMode="auto">
              <a:xfrm>
                <a:off x="3725" y="1500"/>
                <a:ext cx="94" cy="105"/>
              </a:xfrm>
              <a:custGeom>
                <a:avLst/>
                <a:gdLst>
                  <a:gd name="T0" fmla="*/ 11 w 25"/>
                  <a:gd name="T1" fmla="*/ 19 h 28"/>
                  <a:gd name="T2" fmla="*/ 8 w 25"/>
                  <a:gd name="T3" fmla="*/ 17 h 28"/>
                  <a:gd name="T4" fmla="*/ 9 w 25"/>
                  <a:gd name="T5" fmla="*/ 23 h 28"/>
                  <a:gd name="T6" fmla="*/ 10 w 25"/>
                  <a:gd name="T7" fmla="*/ 27 h 28"/>
                  <a:gd name="T8" fmla="*/ 6 w 25"/>
                  <a:gd name="T9" fmla="*/ 26 h 28"/>
                  <a:gd name="T10" fmla="*/ 0 w 25"/>
                  <a:gd name="T11" fmla="*/ 16 h 28"/>
                  <a:gd name="T12" fmla="*/ 4 w 25"/>
                  <a:gd name="T13" fmla="*/ 4 h 28"/>
                  <a:gd name="T14" fmla="*/ 20 w 25"/>
                  <a:gd name="T15" fmla="*/ 3 h 28"/>
                  <a:gd name="T16" fmla="*/ 23 w 25"/>
                  <a:gd name="T17" fmla="*/ 13 h 28"/>
                  <a:gd name="T18" fmla="*/ 22 w 25"/>
                  <a:gd name="T19" fmla="*/ 10 h 28"/>
                  <a:gd name="T20" fmla="*/ 21 w 25"/>
                  <a:gd name="T21" fmla="*/ 9 h 28"/>
                  <a:gd name="T22" fmla="*/ 18 w 25"/>
                  <a:gd name="T23" fmla="*/ 12 h 28"/>
                  <a:gd name="T24" fmla="*/ 15 w 25"/>
                  <a:gd name="T25" fmla="*/ 15 h 28"/>
                  <a:gd name="T26" fmla="*/ 11 w 25"/>
                  <a:gd name="T27" fmla="*/ 16 h 28"/>
                  <a:gd name="T28" fmla="*/ 11 w 25"/>
                  <a:gd name="T29"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8">
                    <a:moveTo>
                      <a:pt x="11" y="19"/>
                    </a:moveTo>
                    <a:cubicBezTo>
                      <a:pt x="11" y="19"/>
                      <a:pt x="9" y="16"/>
                      <a:pt x="8" y="17"/>
                    </a:cubicBezTo>
                    <a:cubicBezTo>
                      <a:pt x="7" y="18"/>
                      <a:pt x="7" y="23"/>
                      <a:pt x="9" y="23"/>
                    </a:cubicBezTo>
                    <a:cubicBezTo>
                      <a:pt x="9" y="23"/>
                      <a:pt x="10" y="24"/>
                      <a:pt x="10" y="27"/>
                    </a:cubicBezTo>
                    <a:cubicBezTo>
                      <a:pt x="10" y="27"/>
                      <a:pt x="10" y="28"/>
                      <a:pt x="6" y="26"/>
                    </a:cubicBezTo>
                    <a:cubicBezTo>
                      <a:pt x="2" y="23"/>
                      <a:pt x="1" y="21"/>
                      <a:pt x="0" y="16"/>
                    </a:cubicBezTo>
                    <a:cubicBezTo>
                      <a:pt x="0" y="10"/>
                      <a:pt x="0" y="7"/>
                      <a:pt x="4" y="4"/>
                    </a:cubicBezTo>
                    <a:cubicBezTo>
                      <a:pt x="9" y="0"/>
                      <a:pt x="16" y="0"/>
                      <a:pt x="20" y="3"/>
                    </a:cubicBezTo>
                    <a:cubicBezTo>
                      <a:pt x="25" y="6"/>
                      <a:pt x="24" y="10"/>
                      <a:pt x="23" y="13"/>
                    </a:cubicBezTo>
                    <a:cubicBezTo>
                      <a:pt x="23" y="13"/>
                      <a:pt x="23" y="11"/>
                      <a:pt x="22" y="10"/>
                    </a:cubicBezTo>
                    <a:cubicBezTo>
                      <a:pt x="20" y="10"/>
                      <a:pt x="21" y="9"/>
                      <a:pt x="21" y="9"/>
                    </a:cubicBezTo>
                    <a:cubicBezTo>
                      <a:pt x="21" y="9"/>
                      <a:pt x="20" y="12"/>
                      <a:pt x="18" y="12"/>
                    </a:cubicBezTo>
                    <a:cubicBezTo>
                      <a:pt x="17" y="14"/>
                      <a:pt x="16" y="14"/>
                      <a:pt x="15" y="15"/>
                    </a:cubicBezTo>
                    <a:cubicBezTo>
                      <a:pt x="14" y="15"/>
                      <a:pt x="13" y="15"/>
                      <a:pt x="11" y="16"/>
                    </a:cubicBezTo>
                    <a:cubicBezTo>
                      <a:pt x="11" y="16"/>
                      <a:pt x="11" y="16"/>
                      <a:pt x="11" y="19"/>
                    </a:cubicBezTo>
                    <a:close/>
                  </a:path>
                </a:pathLst>
              </a:custGeom>
              <a:solidFill>
                <a:srgbClr val="6648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6" name="Freeform 427"/>
              <p:cNvSpPr/>
              <p:nvPr/>
            </p:nvSpPr>
            <p:spPr bwMode="auto">
              <a:xfrm>
                <a:off x="3774" y="1718"/>
                <a:ext cx="105" cy="60"/>
              </a:xfrm>
              <a:custGeom>
                <a:avLst/>
                <a:gdLst>
                  <a:gd name="T0" fmla="*/ 1 w 28"/>
                  <a:gd name="T1" fmla="*/ 6 h 16"/>
                  <a:gd name="T2" fmla="*/ 0 w 28"/>
                  <a:gd name="T3" fmla="*/ 4 h 16"/>
                  <a:gd name="T4" fmla="*/ 1 w 28"/>
                  <a:gd name="T5" fmla="*/ 0 h 16"/>
                  <a:gd name="T6" fmla="*/ 28 w 28"/>
                  <a:gd name="T7" fmla="*/ 12 h 16"/>
                  <a:gd name="T8" fmla="*/ 23 w 28"/>
                  <a:gd name="T9" fmla="*/ 16 h 16"/>
                  <a:gd name="T10" fmla="*/ 1 w 28"/>
                  <a:gd name="T11" fmla="*/ 6 h 16"/>
                </a:gdLst>
                <a:ahLst/>
                <a:cxnLst>
                  <a:cxn ang="0">
                    <a:pos x="T0" y="T1"/>
                  </a:cxn>
                  <a:cxn ang="0">
                    <a:pos x="T2" y="T3"/>
                  </a:cxn>
                  <a:cxn ang="0">
                    <a:pos x="T4" y="T5"/>
                  </a:cxn>
                  <a:cxn ang="0">
                    <a:pos x="T6" y="T7"/>
                  </a:cxn>
                  <a:cxn ang="0">
                    <a:pos x="T8" y="T9"/>
                  </a:cxn>
                  <a:cxn ang="0">
                    <a:pos x="T10" y="T11"/>
                  </a:cxn>
                </a:cxnLst>
                <a:rect l="0" t="0" r="r" b="b"/>
                <a:pathLst>
                  <a:path w="28" h="16">
                    <a:moveTo>
                      <a:pt x="1" y="6"/>
                    </a:moveTo>
                    <a:cubicBezTo>
                      <a:pt x="1" y="6"/>
                      <a:pt x="0" y="5"/>
                      <a:pt x="0" y="4"/>
                    </a:cubicBezTo>
                    <a:cubicBezTo>
                      <a:pt x="0" y="1"/>
                      <a:pt x="1" y="0"/>
                      <a:pt x="1" y="0"/>
                    </a:cubicBezTo>
                    <a:cubicBezTo>
                      <a:pt x="28" y="12"/>
                      <a:pt x="28" y="12"/>
                      <a:pt x="28" y="12"/>
                    </a:cubicBezTo>
                    <a:cubicBezTo>
                      <a:pt x="23" y="16"/>
                      <a:pt x="23" y="16"/>
                      <a:pt x="23" y="16"/>
                    </a:cubicBezTo>
                    <a:lnTo>
                      <a:pt x="1" y="6"/>
                    </a:lnTo>
                    <a:close/>
                  </a:path>
                </a:pathLst>
              </a:custGeom>
              <a:solidFill>
                <a:srgbClr val="CC3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7" name="Freeform 428"/>
              <p:cNvSpPr/>
              <p:nvPr/>
            </p:nvSpPr>
            <p:spPr bwMode="auto">
              <a:xfrm>
                <a:off x="3777" y="1673"/>
                <a:ext cx="147" cy="86"/>
              </a:xfrm>
              <a:custGeom>
                <a:avLst/>
                <a:gdLst>
                  <a:gd name="T0" fmla="*/ 68 w 147"/>
                  <a:gd name="T1" fmla="*/ 0 h 86"/>
                  <a:gd name="T2" fmla="*/ 0 w 147"/>
                  <a:gd name="T3" fmla="*/ 45 h 86"/>
                  <a:gd name="T4" fmla="*/ 79 w 147"/>
                  <a:gd name="T5" fmla="*/ 86 h 86"/>
                  <a:gd name="T6" fmla="*/ 147 w 147"/>
                  <a:gd name="T7" fmla="*/ 38 h 86"/>
                  <a:gd name="T8" fmla="*/ 68 w 147"/>
                  <a:gd name="T9" fmla="*/ 0 h 86"/>
                </a:gdLst>
                <a:ahLst/>
                <a:cxnLst>
                  <a:cxn ang="0">
                    <a:pos x="T0" y="T1"/>
                  </a:cxn>
                  <a:cxn ang="0">
                    <a:pos x="T2" y="T3"/>
                  </a:cxn>
                  <a:cxn ang="0">
                    <a:pos x="T4" y="T5"/>
                  </a:cxn>
                  <a:cxn ang="0">
                    <a:pos x="T6" y="T7"/>
                  </a:cxn>
                  <a:cxn ang="0">
                    <a:pos x="T8" y="T9"/>
                  </a:cxn>
                </a:cxnLst>
                <a:rect l="0" t="0" r="r" b="b"/>
                <a:pathLst>
                  <a:path w="147" h="86">
                    <a:moveTo>
                      <a:pt x="68" y="0"/>
                    </a:moveTo>
                    <a:lnTo>
                      <a:pt x="0" y="45"/>
                    </a:lnTo>
                    <a:lnTo>
                      <a:pt x="79" y="86"/>
                    </a:lnTo>
                    <a:lnTo>
                      <a:pt x="147" y="38"/>
                    </a:lnTo>
                    <a:lnTo>
                      <a:pt x="68" y="0"/>
                    </a:lnTo>
                    <a:close/>
                  </a:path>
                </a:pathLst>
              </a:custGeom>
              <a:solidFill>
                <a:srgbClr val="FFA6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8" name="Freeform 429"/>
              <p:cNvSpPr/>
              <p:nvPr/>
            </p:nvSpPr>
            <p:spPr bwMode="auto">
              <a:xfrm>
                <a:off x="3853" y="1711"/>
                <a:ext cx="75" cy="67"/>
              </a:xfrm>
              <a:custGeom>
                <a:avLst/>
                <a:gdLst>
                  <a:gd name="T0" fmla="*/ 19 w 20"/>
                  <a:gd name="T1" fmla="*/ 1 h 18"/>
                  <a:gd name="T2" fmla="*/ 1 w 20"/>
                  <a:gd name="T3" fmla="*/ 13 h 18"/>
                  <a:gd name="T4" fmla="*/ 1 w 20"/>
                  <a:gd name="T5" fmla="*/ 15 h 18"/>
                  <a:gd name="T6" fmla="*/ 2 w 20"/>
                  <a:gd name="T7" fmla="*/ 17 h 18"/>
                  <a:gd name="T8" fmla="*/ 20 w 20"/>
                  <a:gd name="T9" fmla="*/ 5 h 18"/>
                  <a:gd name="T10" fmla="*/ 20 w 20"/>
                  <a:gd name="T11" fmla="*/ 6 h 18"/>
                  <a:gd name="T12" fmla="*/ 2 w 20"/>
                  <a:gd name="T13" fmla="*/ 18 h 18"/>
                  <a:gd name="T14" fmla="*/ 1 w 20"/>
                  <a:gd name="T15" fmla="*/ 16 h 18"/>
                  <a:gd name="T16" fmla="*/ 1 w 20"/>
                  <a:gd name="T17" fmla="*/ 13 h 18"/>
                  <a:gd name="T18" fmla="*/ 19 w 20"/>
                  <a:gd name="T19" fmla="*/ 0 h 18"/>
                  <a:gd name="T20" fmla="*/ 19 w 20"/>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8">
                    <a:moveTo>
                      <a:pt x="19" y="1"/>
                    </a:moveTo>
                    <a:cubicBezTo>
                      <a:pt x="1" y="13"/>
                      <a:pt x="1" y="13"/>
                      <a:pt x="1" y="13"/>
                    </a:cubicBezTo>
                    <a:cubicBezTo>
                      <a:pt x="1" y="14"/>
                      <a:pt x="1" y="14"/>
                      <a:pt x="1" y="15"/>
                    </a:cubicBezTo>
                    <a:cubicBezTo>
                      <a:pt x="1" y="16"/>
                      <a:pt x="2" y="17"/>
                      <a:pt x="2" y="17"/>
                    </a:cubicBezTo>
                    <a:cubicBezTo>
                      <a:pt x="20" y="5"/>
                      <a:pt x="20" y="5"/>
                      <a:pt x="20" y="5"/>
                    </a:cubicBezTo>
                    <a:cubicBezTo>
                      <a:pt x="20" y="6"/>
                      <a:pt x="20" y="6"/>
                      <a:pt x="20" y="6"/>
                    </a:cubicBezTo>
                    <a:cubicBezTo>
                      <a:pt x="2" y="18"/>
                      <a:pt x="2" y="18"/>
                      <a:pt x="2" y="18"/>
                    </a:cubicBezTo>
                    <a:cubicBezTo>
                      <a:pt x="2" y="18"/>
                      <a:pt x="1" y="17"/>
                      <a:pt x="1" y="16"/>
                    </a:cubicBezTo>
                    <a:cubicBezTo>
                      <a:pt x="0" y="14"/>
                      <a:pt x="1" y="13"/>
                      <a:pt x="1" y="13"/>
                    </a:cubicBezTo>
                    <a:cubicBezTo>
                      <a:pt x="19" y="0"/>
                      <a:pt x="19" y="0"/>
                      <a:pt x="19" y="0"/>
                    </a:cubicBezTo>
                    <a:lnTo>
                      <a:pt x="19" y="1"/>
                    </a:lnTo>
                    <a:close/>
                  </a:path>
                </a:pathLst>
              </a:custGeom>
              <a:solidFill>
                <a:srgbClr val="E867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9" name="Freeform 430"/>
              <p:cNvSpPr/>
              <p:nvPr/>
            </p:nvSpPr>
            <p:spPr bwMode="auto">
              <a:xfrm>
                <a:off x="3860" y="1729"/>
                <a:ext cx="68" cy="46"/>
              </a:xfrm>
              <a:custGeom>
                <a:avLst/>
                <a:gdLst>
                  <a:gd name="T0" fmla="*/ 18 w 18"/>
                  <a:gd name="T1" fmla="*/ 0 h 12"/>
                  <a:gd name="T2" fmla="*/ 0 w 18"/>
                  <a:gd name="T3" fmla="*/ 12 h 12"/>
                  <a:gd name="T4" fmla="*/ 0 w 18"/>
                  <a:gd name="T5" fmla="*/ 12 h 12"/>
                  <a:gd name="T6" fmla="*/ 18 w 18"/>
                  <a:gd name="T7" fmla="*/ 0 h 12"/>
                </a:gdLst>
                <a:ahLst/>
                <a:cxnLst>
                  <a:cxn ang="0">
                    <a:pos x="T0" y="T1"/>
                  </a:cxn>
                  <a:cxn ang="0">
                    <a:pos x="T2" y="T3"/>
                  </a:cxn>
                  <a:cxn ang="0">
                    <a:pos x="T4" y="T5"/>
                  </a:cxn>
                  <a:cxn ang="0">
                    <a:pos x="T6" y="T7"/>
                  </a:cxn>
                </a:cxnLst>
                <a:rect l="0" t="0" r="r" b="b"/>
                <a:pathLst>
                  <a:path w="18" h="12">
                    <a:moveTo>
                      <a:pt x="18" y="0"/>
                    </a:moveTo>
                    <a:cubicBezTo>
                      <a:pt x="0" y="12"/>
                      <a:pt x="0" y="12"/>
                      <a:pt x="0" y="12"/>
                    </a:cubicBezTo>
                    <a:cubicBezTo>
                      <a:pt x="0" y="12"/>
                      <a:pt x="0" y="12"/>
                      <a:pt x="0" y="12"/>
                    </a:cubicBezTo>
                    <a:cubicBezTo>
                      <a:pt x="18" y="0"/>
                      <a:pt x="18" y="0"/>
                      <a:pt x="18" y="0"/>
                    </a:cubicBezTo>
                    <a:close/>
                  </a:path>
                </a:pathLst>
              </a:custGeom>
              <a:solidFill>
                <a:srgbClr val="F972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0" name="Freeform 431"/>
              <p:cNvSpPr/>
              <p:nvPr/>
            </p:nvSpPr>
            <p:spPr bwMode="auto">
              <a:xfrm>
                <a:off x="3856" y="1714"/>
                <a:ext cx="72" cy="61"/>
              </a:xfrm>
              <a:custGeom>
                <a:avLst/>
                <a:gdLst>
                  <a:gd name="T0" fmla="*/ 19 w 19"/>
                  <a:gd name="T1" fmla="*/ 4 h 16"/>
                  <a:gd name="T2" fmla="*/ 1 w 19"/>
                  <a:gd name="T3" fmla="*/ 16 h 16"/>
                  <a:gd name="T4" fmla="*/ 0 w 19"/>
                  <a:gd name="T5" fmla="*/ 14 h 16"/>
                  <a:gd name="T6" fmla="*/ 0 w 19"/>
                  <a:gd name="T7" fmla="*/ 12 h 16"/>
                  <a:gd name="T8" fmla="*/ 18 w 19"/>
                  <a:gd name="T9" fmla="*/ 0 h 16"/>
                  <a:gd name="T10" fmla="*/ 19 w 19"/>
                  <a:gd name="T11" fmla="*/ 4 h 16"/>
                </a:gdLst>
                <a:ahLst/>
                <a:cxnLst>
                  <a:cxn ang="0">
                    <a:pos x="T0" y="T1"/>
                  </a:cxn>
                  <a:cxn ang="0">
                    <a:pos x="T2" y="T3"/>
                  </a:cxn>
                  <a:cxn ang="0">
                    <a:pos x="T4" y="T5"/>
                  </a:cxn>
                  <a:cxn ang="0">
                    <a:pos x="T6" y="T7"/>
                  </a:cxn>
                  <a:cxn ang="0">
                    <a:pos x="T8" y="T9"/>
                  </a:cxn>
                  <a:cxn ang="0">
                    <a:pos x="T10" y="T11"/>
                  </a:cxn>
                </a:cxnLst>
                <a:rect l="0" t="0" r="r" b="b"/>
                <a:pathLst>
                  <a:path w="19" h="16">
                    <a:moveTo>
                      <a:pt x="19" y="4"/>
                    </a:moveTo>
                    <a:cubicBezTo>
                      <a:pt x="1" y="16"/>
                      <a:pt x="1" y="16"/>
                      <a:pt x="1" y="16"/>
                    </a:cubicBezTo>
                    <a:cubicBezTo>
                      <a:pt x="1" y="16"/>
                      <a:pt x="0" y="15"/>
                      <a:pt x="0" y="14"/>
                    </a:cubicBezTo>
                    <a:cubicBezTo>
                      <a:pt x="0" y="13"/>
                      <a:pt x="0" y="13"/>
                      <a:pt x="0" y="12"/>
                    </a:cubicBezTo>
                    <a:cubicBezTo>
                      <a:pt x="18" y="0"/>
                      <a:pt x="18" y="0"/>
                      <a:pt x="18" y="0"/>
                    </a:cubicBezTo>
                    <a:lnTo>
                      <a:pt x="19" y="4"/>
                    </a:lnTo>
                    <a:close/>
                  </a:path>
                </a:pathLst>
              </a:custGeom>
              <a:solidFill>
                <a:srgbClr val="FCF8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1" name="Freeform 432"/>
              <p:cNvSpPr/>
              <p:nvPr/>
            </p:nvSpPr>
            <p:spPr bwMode="auto">
              <a:xfrm>
                <a:off x="3826" y="1680"/>
                <a:ext cx="98" cy="76"/>
              </a:xfrm>
              <a:custGeom>
                <a:avLst/>
                <a:gdLst>
                  <a:gd name="T0" fmla="*/ 25 w 26"/>
                  <a:gd name="T1" fmla="*/ 7 h 20"/>
                  <a:gd name="T2" fmla="*/ 26 w 26"/>
                  <a:gd name="T3" fmla="*/ 4 h 20"/>
                  <a:gd name="T4" fmla="*/ 25 w 26"/>
                  <a:gd name="T5" fmla="*/ 0 h 20"/>
                  <a:gd name="T6" fmla="*/ 0 w 26"/>
                  <a:gd name="T7" fmla="*/ 16 h 20"/>
                  <a:gd name="T8" fmla="*/ 6 w 26"/>
                  <a:gd name="T9" fmla="*/ 20 h 20"/>
                  <a:gd name="T10" fmla="*/ 25 w 26"/>
                  <a:gd name="T11" fmla="*/ 7 h 20"/>
                </a:gdLst>
                <a:ahLst/>
                <a:cxnLst>
                  <a:cxn ang="0">
                    <a:pos x="T0" y="T1"/>
                  </a:cxn>
                  <a:cxn ang="0">
                    <a:pos x="T2" y="T3"/>
                  </a:cxn>
                  <a:cxn ang="0">
                    <a:pos x="T4" y="T5"/>
                  </a:cxn>
                  <a:cxn ang="0">
                    <a:pos x="T6" y="T7"/>
                  </a:cxn>
                  <a:cxn ang="0">
                    <a:pos x="T8" y="T9"/>
                  </a:cxn>
                  <a:cxn ang="0">
                    <a:pos x="T10" y="T11"/>
                  </a:cxn>
                </a:cxnLst>
                <a:rect l="0" t="0" r="r" b="b"/>
                <a:pathLst>
                  <a:path w="26" h="20">
                    <a:moveTo>
                      <a:pt x="25" y="7"/>
                    </a:moveTo>
                    <a:cubicBezTo>
                      <a:pt x="25" y="7"/>
                      <a:pt x="26" y="5"/>
                      <a:pt x="26" y="4"/>
                    </a:cubicBezTo>
                    <a:cubicBezTo>
                      <a:pt x="26" y="2"/>
                      <a:pt x="25" y="0"/>
                      <a:pt x="25" y="0"/>
                    </a:cubicBezTo>
                    <a:cubicBezTo>
                      <a:pt x="0" y="16"/>
                      <a:pt x="0" y="16"/>
                      <a:pt x="0" y="16"/>
                    </a:cubicBezTo>
                    <a:cubicBezTo>
                      <a:pt x="6" y="20"/>
                      <a:pt x="6" y="20"/>
                      <a:pt x="6" y="20"/>
                    </a:cubicBezTo>
                    <a:lnTo>
                      <a:pt x="25" y="7"/>
                    </a:lnTo>
                    <a:close/>
                  </a:path>
                </a:pathLst>
              </a:custGeom>
              <a:solidFill>
                <a:srgbClr val="6ABA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2" name="Freeform 433"/>
              <p:cNvSpPr/>
              <p:nvPr/>
            </p:nvSpPr>
            <p:spPr bwMode="auto">
              <a:xfrm>
                <a:off x="3774" y="1647"/>
                <a:ext cx="146" cy="86"/>
              </a:xfrm>
              <a:custGeom>
                <a:avLst/>
                <a:gdLst>
                  <a:gd name="T0" fmla="*/ 71 w 146"/>
                  <a:gd name="T1" fmla="*/ 0 h 86"/>
                  <a:gd name="T2" fmla="*/ 146 w 146"/>
                  <a:gd name="T3" fmla="*/ 33 h 86"/>
                  <a:gd name="T4" fmla="*/ 75 w 146"/>
                  <a:gd name="T5" fmla="*/ 86 h 86"/>
                  <a:gd name="T6" fmla="*/ 0 w 146"/>
                  <a:gd name="T7" fmla="*/ 48 h 86"/>
                  <a:gd name="T8" fmla="*/ 71 w 146"/>
                  <a:gd name="T9" fmla="*/ 0 h 86"/>
                </a:gdLst>
                <a:ahLst/>
                <a:cxnLst>
                  <a:cxn ang="0">
                    <a:pos x="T0" y="T1"/>
                  </a:cxn>
                  <a:cxn ang="0">
                    <a:pos x="T2" y="T3"/>
                  </a:cxn>
                  <a:cxn ang="0">
                    <a:pos x="T4" y="T5"/>
                  </a:cxn>
                  <a:cxn ang="0">
                    <a:pos x="T6" y="T7"/>
                  </a:cxn>
                  <a:cxn ang="0">
                    <a:pos x="T8" y="T9"/>
                  </a:cxn>
                </a:cxnLst>
                <a:rect l="0" t="0" r="r" b="b"/>
                <a:pathLst>
                  <a:path w="146" h="86">
                    <a:moveTo>
                      <a:pt x="71" y="0"/>
                    </a:moveTo>
                    <a:lnTo>
                      <a:pt x="146" y="33"/>
                    </a:lnTo>
                    <a:lnTo>
                      <a:pt x="75" y="86"/>
                    </a:lnTo>
                    <a:lnTo>
                      <a:pt x="0" y="48"/>
                    </a:lnTo>
                    <a:lnTo>
                      <a:pt x="71" y="0"/>
                    </a:lnTo>
                    <a:close/>
                  </a:path>
                </a:pathLst>
              </a:custGeom>
              <a:solidFill>
                <a:srgbClr val="8FD8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3" name="Freeform 434"/>
              <p:cNvSpPr/>
              <p:nvPr/>
            </p:nvSpPr>
            <p:spPr bwMode="auto">
              <a:xfrm>
                <a:off x="3774" y="1695"/>
                <a:ext cx="75" cy="61"/>
              </a:xfrm>
              <a:custGeom>
                <a:avLst/>
                <a:gdLst>
                  <a:gd name="T0" fmla="*/ 0 w 20"/>
                  <a:gd name="T1" fmla="*/ 1 h 16"/>
                  <a:gd name="T2" fmla="*/ 19 w 20"/>
                  <a:gd name="T3" fmla="*/ 10 h 16"/>
                  <a:gd name="T4" fmla="*/ 20 w 20"/>
                  <a:gd name="T5" fmla="*/ 13 h 16"/>
                  <a:gd name="T6" fmla="*/ 19 w 20"/>
                  <a:gd name="T7" fmla="*/ 15 h 16"/>
                  <a:gd name="T8" fmla="*/ 0 w 20"/>
                  <a:gd name="T9" fmla="*/ 5 h 16"/>
                  <a:gd name="T10" fmla="*/ 0 w 20"/>
                  <a:gd name="T11" fmla="*/ 6 h 16"/>
                  <a:gd name="T12" fmla="*/ 20 w 20"/>
                  <a:gd name="T13" fmla="*/ 16 h 16"/>
                  <a:gd name="T14" fmla="*/ 20 w 20"/>
                  <a:gd name="T15" fmla="*/ 13 h 16"/>
                  <a:gd name="T16" fmla="*/ 20 w 20"/>
                  <a:gd name="T17" fmla="*/ 9 h 16"/>
                  <a:gd name="T18" fmla="*/ 0 w 20"/>
                  <a:gd name="T19" fmla="*/ 0 h 16"/>
                  <a:gd name="T20" fmla="*/ 0 w 20"/>
                  <a:gd name="T21"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6">
                    <a:moveTo>
                      <a:pt x="0" y="1"/>
                    </a:moveTo>
                    <a:cubicBezTo>
                      <a:pt x="19" y="10"/>
                      <a:pt x="19" y="10"/>
                      <a:pt x="19" y="10"/>
                    </a:cubicBezTo>
                    <a:cubicBezTo>
                      <a:pt x="19" y="10"/>
                      <a:pt x="20" y="12"/>
                      <a:pt x="20" y="13"/>
                    </a:cubicBezTo>
                    <a:cubicBezTo>
                      <a:pt x="20" y="14"/>
                      <a:pt x="20" y="14"/>
                      <a:pt x="19" y="15"/>
                    </a:cubicBezTo>
                    <a:cubicBezTo>
                      <a:pt x="0" y="5"/>
                      <a:pt x="0" y="5"/>
                      <a:pt x="0" y="5"/>
                    </a:cubicBezTo>
                    <a:cubicBezTo>
                      <a:pt x="0" y="6"/>
                      <a:pt x="0" y="6"/>
                      <a:pt x="0" y="6"/>
                    </a:cubicBezTo>
                    <a:cubicBezTo>
                      <a:pt x="20" y="16"/>
                      <a:pt x="20" y="16"/>
                      <a:pt x="20" y="16"/>
                    </a:cubicBezTo>
                    <a:cubicBezTo>
                      <a:pt x="20" y="16"/>
                      <a:pt x="20" y="15"/>
                      <a:pt x="20" y="13"/>
                    </a:cubicBezTo>
                    <a:cubicBezTo>
                      <a:pt x="20" y="11"/>
                      <a:pt x="20" y="9"/>
                      <a:pt x="20" y="9"/>
                    </a:cubicBezTo>
                    <a:cubicBezTo>
                      <a:pt x="0" y="0"/>
                      <a:pt x="0" y="0"/>
                      <a:pt x="0" y="0"/>
                    </a:cubicBezTo>
                    <a:lnTo>
                      <a:pt x="0" y="1"/>
                    </a:lnTo>
                    <a:close/>
                  </a:path>
                </a:pathLst>
              </a:custGeom>
              <a:solidFill>
                <a:srgbClr val="4199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4" name="Freeform 435"/>
              <p:cNvSpPr/>
              <p:nvPr/>
            </p:nvSpPr>
            <p:spPr bwMode="auto">
              <a:xfrm>
                <a:off x="3774" y="1714"/>
                <a:ext cx="71" cy="38"/>
              </a:xfrm>
              <a:custGeom>
                <a:avLst/>
                <a:gdLst>
                  <a:gd name="T0" fmla="*/ 0 w 19"/>
                  <a:gd name="T1" fmla="*/ 0 h 10"/>
                  <a:gd name="T2" fmla="*/ 19 w 19"/>
                  <a:gd name="T3" fmla="*/ 10 h 10"/>
                  <a:gd name="T4" fmla="*/ 19 w 19"/>
                  <a:gd name="T5" fmla="*/ 10 h 10"/>
                  <a:gd name="T6" fmla="*/ 0 w 19"/>
                  <a:gd name="T7" fmla="*/ 0 h 10"/>
                </a:gdLst>
                <a:ahLst/>
                <a:cxnLst>
                  <a:cxn ang="0">
                    <a:pos x="T0" y="T1"/>
                  </a:cxn>
                  <a:cxn ang="0">
                    <a:pos x="T2" y="T3"/>
                  </a:cxn>
                  <a:cxn ang="0">
                    <a:pos x="T4" y="T5"/>
                  </a:cxn>
                  <a:cxn ang="0">
                    <a:pos x="T6" y="T7"/>
                  </a:cxn>
                </a:cxnLst>
                <a:rect l="0" t="0" r="r" b="b"/>
                <a:pathLst>
                  <a:path w="19" h="10">
                    <a:moveTo>
                      <a:pt x="0" y="0"/>
                    </a:moveTo>
                    <a:cubicBezTo>
                      <a:pt x="19" y="10"/>
                      <a:pt x="19" y="10"/>
                      <a:pt x="19" y="10"/>
                    </a:cubicBezTo>
                    <a:cubicBezTo>
                      <a:pt x="19" y="10"/>
                      <a:pt x="19" y="10"/>
                      <a:pt x="19" y="10"/>
                    </a:cubicBezTo>
                    <a:cubicBezTo>
                      <a:pt x="0" y="0"/>
                      <a:pt x="0" y="0"/>
                      <a:pt x="0" y="0"/>
                    </a:cubicBezTo>
                    <a:close/>
                  </a:path>
                </a:pathLst>
              </a:custGeom>
              <a:solidFill>
                <a:srgbClr val="4199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5" name="Freeform 436"/>
              <p:cNvSpPr/>
              <p:nvPr/>
            </p:nvSpPr>
            <p:spPr bwMode="auto">
              <a:xfrm>
                <a:off x="3774" y="1699"/>
                <a:ext cx="75" cy="53"/>
              </a:xfrm>
              <a:custGeom>
                <a:avLst/>
                <a:gdLst>
                  <a:gd name="T0" fmla="*/ 0 w 20"/>
                  <a:gd name="T1" fmla="*/ 4 h 14"/>
                  <a:gd name="T2" fmla="*/ 19 w 20"/>
                  <a:gd name="T3" fmla="*/ 14 h 14"/>
                  <a:gd name="T4" fmla="*/ 20 w 20"/>
                  <a:gd name="T5" fmla="*/ 12 h 14"/>
                  <a:gd name="T6" fmla="*/ 19 w 20"/>
                  <a:gd name="T7" fmla="*/ 9 h 14"/>
                  <a:gd name="T8" fmla="*/ 0 w 20"/>
                  <a:gd name="T9" fmla="*/ 0 h 14"/>
                  <a:gd name="T10" fmla="*/ 0 w 20"/>
                  <a:gd name="T11" fmla="*/ 4 h 14"/>
                </a:gdLst>
                <a:ahLst/>
                <a:cxnLst>
                  <a:cxn ang="0">
                    <a:pos x="T0" y="T1"/>
                  </a:cxn>
                  <a:cxn ang="0">
                    <a:pos x="T2" y="T3"/>
                  </a:cxn>
                  <a:cxn ang="0">
                    <a:pos x="T4" y="T5"/>
                  </a:cxn>
                  <a:cxn ang="0">
                    <a:pos x="T6" y="T7"/>
                  </a:cxn>
                  <a:cxn ang="0">
                    <a:pos x="T8" y="T9"/>
                  </a:cxn>
                  <a:cxn ang="0">
                    <a:pos x="T10" y="T11"/>
                  </a:cxn>
                </a:cxnLst>
                <a:rect l="0" t="0" r="r" b="b"/>
                <a:pathLst>
                  <a:path w="20" h="14">
                    <a:moveTo>
                      <a:pt x="0" y="4"/>
                    </a:moveTo>
                    <a:cubicBezTo>
                      <a:pt x="19" y="14"/>
                      <a:pt x="19" y="14"/>
                      <a:pt x="19" y="14"/>
                    </a:cubicBezTo>
                    <a:cubicBezTo>
                      <a:pt x="20" y="13"/>
                      <a:pt x="20" y="13"/>
                      <a:pt x="20" y="12"/>
                    </a:cubicBezTo>
                    <a:cubicBezTo>
                      <a:pt x="20" y="11"/>
                      <a:pt x="19" y="9"/>
                      <a:pt x="19" y="9"/>
                    </a:cubicBezTo>
                    <a:cubicBezTo>
                      <a:pt x="0" y="0"/>
                      <a:pt x="0" y="0"/>
                      <a:pt x="0" y="0"/>
                    </a:cubicBezTo>
                    <a:lnTo>
                      <a:pt x="0" y="4"/>
                    </a:lnTo>
                    <a:close/>
                  </a:path>
                </a:pathLst>
              </a:custGeom>
              <a:solidFill>
                <a:srgbClr val="FCF8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6" name="Freeform 437"/>
              <p:cNvSpPr/>
              <p:nvPr/>
            </p:nvSpPr>
            <p:spPr bwMode="auto">
              <a:xfrm>
                <a:off x="3830" y="1665"/>
                <a:ext cx="83" cy="61"/>
              </a:xfrm>
              <a:custGeom>
                <a:avLst/>
                <a:gdLst>
                  <a:gd name="T0" fmla="*/ 22 w 22"/>
                  <a:gd name="T1" fmla="*/ 5 h 16"/>
                  <a:gd name="T2" fmla="*/ 22 w 22"/>
                  <a:gd name="T3" fmla="*/ 3 h 16"/>
                  <a:gd name="T4" fmla="*/ 22 w 22"/>
                  <a:gd name="T5" fmla="*/ 0 h 16"/>
                  <a:gd name="T6" fmla="*/ 0 w 22"/>
                  <a:gd name="T7" fmla="*/ 13 h 16"/>
                  <a:gd name="T8" fmla="*/ 5 w 22"/>
                  <a:gd name="T9" fmla="*/ 16 h 16"/>
                  <a:gd name="T10" fmla="*/ 22 w 22"/>
                  <a:gd name="T11" fmla="*/ 5 h 16"/>
                </a:gdLst>
                <a:ahLst/>
                <a:cxnLst>
                  <a:cxn ang="0">
                    <a:pos x="T0" y="T1"/>
                  </a:cxn>
                  <a:cxn ang="0">
                    <a:pos x="T2" y="T3"/>
                  </a:cxn>
                  <a:cxn ang="0">
                    <a:pos x="T4" y="T5"/>
                  </a:cxn>
                  <a:cxn ang="0">
                    <a:pos x="T6" y="T7"/>
                  </a:cxn>
                  <a:cxn ang="0">
                    <a:pos x="T8" y="T9"/>
                  </a:cxn>
                  <a:cxn ang="0">
                    <a:pos x="T10" y="T11"/>
                  </a:cxn>
                </a:cxnLst>
                <a:rect l="0" t="0" r="r" b="b"/>
                <a:pathLst>
                  <a:path w="22" h="16">
                    <a:moveTo>
                      <a:pt x="22" y="5"/>
                    </a:moveTo>
                    <a:cubicBezTo>
                      <a:pt x="22" y="5"/>
                      <a:pt x="22" y="4"/>
                      <a:pt x="22" y="3"/>
                    </a:cubicBezTo>
                    <a:cubicBezTo>
                      <a:pt x="22" y="1"/>
                      <a:pt x="22" y="0"/>
                      <a:pt x="22" y="0"/>
                    </a:cubicBezTo>
                    <a:cubicBezTo>
                      <a:pt x="0" y="13"/>
                      <a:pt x="0" y="13"/>
                      <a:pt x="0" y="13"/>
                    </a:cubicBezTo>
                    <a:cubicBezTo>
                      <a:pt x="5" y="16"/>
                      <a:pt x="5" y="16"/>
                      <a:pt x="5" y="16"/>
                    </a:cubicBezTo>
                    <a:lnTo>
                      <a:pt x="22" y="5"/>
                    </a:lnTo>
                    <a:close/>
                  </a:path>
                </a:pathLst>
              </a:custGeom>
              <a:solidFill>
                <a:srgbClr val="2A91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7" name="Freeform 438"/>
              <p:cNvSpPr/>
              <p:nvPr/>
            </p:nvSpPr>
            <p:spPr bwMode="auto">
              <a:xfrm>
                <a:off x="3785" y="1635"/>
                <a:ext cx="128" cy="72"/>
              </a:xfrm>
              <a:custGeom>
                <a:avLst/>
                <a:gdLst>
                  <a:gd name="T0" fmla="*/ 60 w 128"/>
                  <a:gd name="T1" fmla="*/ 0 h 72"/>
                  <a:gd name="T2" fmla="*/ 128 w 128"/>
                  <a:gd name="T3" fmla="*/ 30 h 72"/>
                  <a:gd name="T4" fmla="*/ 64 w 128"/>
                  <a:gd name="T5" fmla="*/ 72 h 72"/>
                  <a:gd name="T6" fmla="*/ 0 w 128"/>
                  <a:gd name="T7" fmla="*/ 42 h 72"/>
                  <a:gd name="T8" fmla="*/ 60 w 128"/>
                  <a:gd name="T9" fmla="*/ 0 h 72"/>
                </a:gdLst>
                <a:ahLst/>
                <a:cxnLst>
                  <a:cxn ang="0">
                    <a:pos x="T0" y="T1"/>
                  </a:cxn>
                  <a:cxn ang="0">
                    <a:pos x="T2" y="T3"/>
                  </a:cxn>
                  <a:cxn ang="0">
                    <a:pos x="T4" y="T5"/>
                  </a:cxn>
                  <a:cxn ang="0">
                    <a:pos x="T6" y="T7"/>
                  </a:cxn>
                  <a:cxn ang="0">
                    <a:pos x="T8" y="T9"/>
                  </a:cxn>
                </a:cxnLst>
                <a:rect l="0" t="0" r="r" b="b"/>
                <a:pathLst>
                  <a:path w="128" h="72">
                    <a:moveTo>
                      <a:pt x="60" y="0"/>
                    </a:moveTo>
                    <a:lnTo>
                      <a:pt x="128" y="30"/>
                    </a:lnTo>
                    <a:lnTo>
                      <a:pt x="64" y="72"/>
                    </a:lnTo>
                    <a:lnTo>
                      <a:pt x="0" y="42"/>
                    </a:lnTo>
                    <a:lnTo>
                      <a:pt x="60" y="0"/>
                    </a:lnTo>
                    <a:close/>
                  </a:path>
                </a:pathLst>
              </a:custGeom>
              <a:solidFill>
                <a:srgbClr val="73C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8" name="Freeform 439"/>
              <p:cNvSpPr/>
              <p:nvPr/>
            </p:nvSpPr>
            <p:spPr bwMode="auto">
              <a:xfrm>
                <a:off x="3785" y="1677"/>
                <a:ext cx="64" cy="49"/>
              </a:xfrm>
              <a:custGeom>
                <a:avLst/>
                <a:gdLst>
                  <a:gd name="T0" fmla="*/ 0 w 17"/>
                  <a:gd name="T1" fmla="*/ 0 h 13"/>
                  <a:gd name="T2" fmla="*/ 16 w 17"/>
                  <a:gd name="T3" fmla="*/ 8 h 13"/>
                  <a:gd name="T4" fmla="*/ 17 w 17"/>
                  <a:gd name="T5" fmla="*/ 11 h 13"/>
                  <a:gd name="T6" fmla="*/ 16 w 17"/>
                  <a:gd name="T7" fmla="*/ 13 h 13"/>
                  <a:gd name="T8" fmla="*/ 0 w 17"/>
                  <a:gd name="T9" fmla="*/ 4 h 13"/>
                  <a:gd name="T10" fmla="*/ 0 w 17"/>
                  <a:gd name="T11" fmla="*/ 5 h 13"/>
                  <a:gd name="T12" fmla="*/ 17 w 17"/>
                  <a:gd name="T13" fmla="*/ 13 h 13"/>
                  <a:gd name="T14" fmla="*/ 17 w 17"/>
                  <a:gd name="T15" fmla="*/ 11 h 13"/>
                  <a:gd name="T16" fmla="*/ 17 w 17"/>
                  <a:gd name="T17" fmla="*/ 8 h 13"/>
                  <a:gd name="T18" fmla="*/ 0 w 17"/>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3">
                    <a:moveTo>
                      <a:pt x="0" y="0"/>
                    </a:moveTo>
                    <a:cubicBezTo>
                      <a:pt x="16" y="8"/>
                      <a:pt x="16" y="8"/>
                      <a:pt x="16" y="8"/>
                    </a:cubicBezTo>
                    <a:cubicBezTo>
                      <a:pt x="16" y="9"/>
                      <a:pt x="17" y="10"/>
                      <a:pt x="17" y="11"/>
                    </a:cubicBezTo>
                    <a:cubicBezTo>
                      <a:pt x="17" y="12"/>
                      <a:pt x="17" y="12"/>
                      <a:pt x="16" y="13"/>
                    </a:cubicBezTo>
                    <a:cubicBezTo>
                      <a:pt x="0" y="4"/>
                      <a:pt x="0" y="4"/>
                      <a:pt x="0" y="4"/>
                    </a:cubicBezTo>
                    <a:cubicBezTo>
                      <a:pt x="0" y="5"/>
                      <a:pt x="0" y="5"/>
                      <a:pt x="0" y="5"/>
                    </a:cubicBezTo>
                    <a:cubicBezTo>
                      <a:pt x="17" y="13"/>
                      <a:pt x="17" y="13"/>
                      <a:pt x="17" y="13"/>
                    </a:cubicBezTo>
                    <a:cubicBezTo>
                      <a:pt x="17" y="13"/>
                      <a:pt x="17" y="12"/>
                      <a:pt x="17" y="11"/>
                    </a:cubicBezTo>
                    <a:cubicBezTo>
                      <a:pt x="17" y="10"/>
                      <a:pt x="17" y="8"/>
                      <a:pt x="17" y="8"/>
                    </a:cubicBezTo>
                    <a:cubicBezTo>
                      <a:pt x="0" y="0"/>
                      <a:pt x="0" y="0"/>
                      <a:pt x="0" y="0"/>
                    </a:cubicBezTo>
                    <a:close/>
                  </a:path>
                </a:pathLst>
              </a:custGeom>
              <a:solidFill>
                <a:srgbClr val="9EDC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9" name="Freeform 440"/>
              <p:cNvSpPr/>
              <p:nvPr/>
            </p:nvSpPr>
            <p:spPr bwMode="auto">
              <a:xfrm>
                <a:off x="3785" y="1692"/>
                <a:ext cx="60" cy="34"/>
              </a:xfrm>
              <a:custGeom>
                <a:avLst/>
                <a:gdLst>
                  <a:gd name="T0" fmla="*/ 0 w 16"/>
                  <a:gd name="T1" fmla="*/ 0 h 9"/>
                  <a:gd name="T2" fmla="*/ 16 w 16"/>
                  <a:gd name="T3" fmla="*/ 9 h 9"/>
                  <a:gd name="T4" fmla="*/ 16 w 16"/>
                  <a:gd name="T5" fmla="*/ 8 h 9"/>
                  <a:gd name="T6" fmla="*/ 0 w 16"/>
                  <a:gd name="T7" fmla="*/ 0 h 9"/>
                </a:gdLst>
                <a:ahLst/>
                <a:cxnLst>
                  <a:cxn ang="0">
                    <a:pos x="T0" y="T1"/>
                  </a:cxn>
                  <a:cxn ang="0">
                    <a:pos x="T2" y="T3"/>
                  </a:cxn>
                  <a:cxn ang="0">
                    <a:pos x="T4" y="T5"/>
                  </a:cxn>
                  <a:cxn ang="0">
                    <a:pos x="T6" y="T7"/>
                  </a:cxn>
                </a:cxnLst>
                <a:rect l="0" t="0" r="r" b="b"/>
                <a:pathLst>
                  <a:path w="16" h="9">
                    <a:moveTo>
                      <a:pt x="0" y="0"/>
                    </a:moveTo>
                    <a:cubicBezTo>
                      <a:pt x="16" y="9"/>
                      <a:pt x="16" y="9"/>
                      <a:pt x="16" y="9"/>
                    </a:cubicBezTo>
                    <a:cubicBezTo>
                      <a:pt x="16" y="8"/>
                      <a:pt x="16" y="8"/>
                      <a:pt x="16" y="8"/>
                    </a:cubicBezTo>
                    <a:cubicBezTo>
                      <a:pt x="0" y="0"/>
                      <a:pt x="0" y="0"/>
                      <a:pt x="0" y="0"/>
                    </a:cubicBezTo>
                    <a:close/>
                  </a:path>
                </a:pathLst>
              </a:custGeom>
              <a:solidFill>
                <a:srgbClr val="6651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0" name="Freeform 441"/>
              <p:cNvSpPr/>
              <p:nvPr/>
            </p:nvSpPr>
            <p:spPr bwMode="auto">
              <a:xfrm>
                <a:off x="3785" y="1677"/>
                <a:ext cx="64" cy="45"/>
              </a:xfrm>
              <a:custGeom>
                <a:avLst/>
                <a:gdLst>
                  <a:gd name="T0" fmla="*/ 0 w 17"/>
                  <a:gd name="T1" fmla="*/ 4 h 12"/>
                  <a:gd name="T2" fmla="*/ 16 w 17"/>
                  <a:gd name="T3" fmla="*/ 12 h 12"/>
                  <a:gd name="T4" fmla="*/ 17 w 17"/>
                  <a:gd name="T5" fmla="*/ 11 h 12"/>
                  <a:gd name="T6" fmla="*/ 16 w 17"/>
                  <a:gd name="T7" fmla="*/ 8 h 12"/>
                  <a:gd name="T8" fmla="*/ 0 w 17"/>
                  <a:gd name="T9" fmla="*/ 0 h 12"/>
                  <a:gd name="T10" fmla="*/ 0 w 17"/>
                  <a:gd name="T11" fmla="*/ 4 h 12"/>
                </a:gdLst>
                <a:ahLst/>
                <a:cxnLst>
                  <a:cxn ang="0">
                    <a:pos x="T0" y="T1"/>
                  </a:cxn>
                  <a:cxn ang="0">
                    <a:pos x="T2" y="T3"/>
                  </a:cxn>
                  <a:cxn ang="0">
                    <a:pos x="T4" y="T5"/>
                  </a:cxn>
                  <a:cxn ang="0">
                    <a:pos x="T6" y="T7"/>
                  </a:cxn>
                  <a:cxn ang="0">
                    <a:pos x="T8" y="T9"/>
                  </a:cxn>
                  <a:cxn ang="0">
                    <a:pos x="T10" y="T11"/>
                  </a:cxn>
                </a:cxnLst>
                <a:rect l="0" t="0" r="r" b="b"/>
                <a:pathLst>
                  <a:path w="17" h="12">
                    <a:moveTo>
                      <a:pt x="0" y="4"/>
                    </a:moveTo>
                    <a:cubicBezTo>
                      <a:pt x="16" y="12"/>
                      <a:pt x="16" y="12"/>
                      <a:pt x="16" y="12"/>
                    </a:cubicBezTo>
                    <a:cubicBezTo>
                      <a:pt x="17" y="12"/>
                      <a:pt x="17" y="12"/>
                      <a:pt x="17" y="11"/>
                    </a:cubicBezTo>
                    <a:cubicBezTo>
                      <a:pt x="17" y="10"/>
                      <a:pt x="16" y="9"/>
                      <a:pt x="16" y="8"/>
                    </a:cubicBezTo>
                    <a:cubicBezTo>
                      <a:pt x="0" y="0"/>
                      <a:pt x="0" y="0"/>
                      <a:pt x="0" y="0"/>
                    </a:cubicBez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1" name="Freeform 442"/>
              <p:cNvSpPr/>
              <p:nvPr/>
            </p:nvSpPr>
            <p:spPr bwMode="auto">
              <a:xfrm>
                <a:off x="3785" y="1680"/>
                <a:ext cx="49" cy="27"/>
              </a:xfrm>
              <a:custGeom>
                <a:avLst/>
                <a:gdLst>
                  <a:gd name="T0" fmla="*/ 0 w 49"/>
                  <a:gd name="T1" fmla="*/ 0 h 27"/>
                  <a:gd name="T2" fmla="*/ 0 w 49"/>
                  <a:gd name="T3" fmla="*/ 0 h 27"/>
                  <a:gd name="T4" fmla="*/ 49 w 49"/>
                  <a:gd name="T5" fmla="*/ 27 h 27"/>
                  <a:gd name="T6" fmla="*/ 49 w 49"/>
                  <a:gd name="T7" fmla="*/ 23 h 27"/>
                  <a:gd name="T8" fmla="*/ 0 w 49"/>
                  <a:gd name="T9" fmla="*/ 0 h 27"/>
                </a:gdLst>
                <a:ahLst/>
                <a:cxnLst>
                  <a:cxn ang="0">
                    <a:pos x="T0" y="T1"/>
                  </a:cxn>
                  <a:cxn ang="0">
                    <a:pos x="T2" y="T3"/>
                  </a:cxn>
                  <a:cxn ang="0">
                    <a:pos x="T4" y="T5"/>
                  </a:cxn>
                  <a:cxn ang="0">
                    <a:pos x="T6" y="T7"/>
                  </a:cxn>
                  <a:cxn ang="0">
                    <a:pos x="T8" y="T9"/>
                  </a:cxn>
                </a:cxnLst>
                <a:rect l="0" t="0" r="r" b="b"/>
                <a:pathLst>
                  <a:path w="49" h="27">
                    <a:moveTo>
                      <a:pt x="0" y="0"/>
                    </a:moveTo>
                    <a:lnTo>
                      <a:pt x="0" y="0"/>
                    </a:lnTo>
                    <a:lnTo>
                      <a:pt x="49" y="27"/>
                    </a:lnTo>
                    <a:lnTo>
                      <a:pt x="49" y="23"/>
                    </a:lnTo>
                    <a:lnTo>
                      <a:pt x="0" y="0"/>
                    </a:ln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2" name="Freeform 443"/>
              <p:cNvSpPr/>
              <p:nvPr/>
            </p:nvSpPr>
            <p:spPr bwMode="auto">
              <a:xfrm>
                <a:off x="3785" y="1684"/>
                <a:ext cx="49" cy="23"/>
              </a:xfrm>
              <a:custGeom>
                <a:avLst/>
                <a:gdLst>
                  <a:gd name="T0" fmla="*/ 0 w 49"/>
                  <a:gd name="T1" fmla="*/ 0 h 23"/>
                  <a:gd name="T2" fmla="*/ 0 w 49"/>
                  <a:gd name="T3" fmla="*/ 0 h 23"/>
                  <a:gd name="T4" fmla="*/ 49 w 49"/>
                  <a:gd name="T5" fmla="*/ 23 h 23"/>
                  <a:gd name="T6" fmla="*/ 49 w 49"/>
                  <a:gd name="T7" fmla="*/ 23 h 23"/>
                  <a:gd name="T8" fmla="*/ 0 w 49"/>
                  <a:gd name="T9" fmla="*/ 0 h 23"/>
                </a:gdLst>
                <a:ahLst/>
                <a:cxnLst>
                  <a:cxn ang="0">
                    <a:pos x="T0" y="T1"/>
                  </a:cxn>
                  <a:cxn ang="0">
                    <a:pos x="T2" y="T3"/>
                  </a:cxn>
                  <a:cxn ang="0">
                    <a:pos x="T4" y="T5"/>
                  </a:cxn>
                  <a:cxn ang="0">
                    <a:pos x="T6" y="T7"/>
                  </a:cxn>
                  <a:cxn ang="0">
                    <a:pos x="T8" y="T9"/>
                  </a:cxn>
                </a:cxnLst>
                <a:rect l="0" t="0" r="r" b="b"/>
                <a:pathLst>
                  <a:path w="49" h="23">
                    <a:moveTo>
                      <a:pt x="0" y="0"/>
                    </a:moveTo>
                    <a:lnTo>
                      <a:pt x="0" y="0"/>
                    </a:lnTo>
                    <a:lnTo>
                      <a:pt x="49" y="23"/>
                    </a:lnTo>
                    <a:lnTo>
                      <a:pt x="49" y="23"/>
                    </a:lnTo>
                    <a:lnTo>
                      <a:pt x="0" y="0"/>
                    </a:ln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3" name="Freeform 444"/>
              <p:cNvSpPr/>
              <p:nvPr/>
            </p:nvSpPr>
            <p:spPr bwMode="auto">
              <a:xfrm>
                <a:off x="3785" y="1688"/>
                <a:ext cx="49" cy="23"/>
              </a:xfrm>
              <a:custGeom>
                <a:avLst/>
                <a:gdLst>
                  <a:gd name="T0" fmla="*/ 0 w 49"/>
                  <a:gd name="T1" fmla="*/ 0 h 23"/>
                  <a:gd name="T2" fmla="*/ 0 w 49"/>
                  <a:gd name="T3" fmla="*/ 0 h 23"/>
                  <a:gd name="T4" fmla="*/ 49 w 49"/>
                  <a:gd name="T5" fmla="*/ 23 h 23"/>
                  <a:gd name="T6" fmla="*/ 49 w 49"/>
                  <a:gd name="T7" fmla="*/ 23 h 23"/>
                  <a:gd name="T8" fmla="*/ 0 w 49"/>
                  <a:gd name="T9" fmla="*/ 0 h 23"/>
                </a:gdLst>
                <a:ahLst/>
                <a:cxnLst>
                  <a:cxn ang="0">
                    <a:pos x="T0" y="T1"/>
                  </a:cxn>
                  <a:cxn ang="0">
                    <a:pos x="T2" y="T3"/>
                  </a:cxn>
                  <a:cxn ang="0">
                    <a:pos x="T4" y="T5"/>
                  </a:cxn>
                  <a:cxn ang="0">
                    <a:pos x="T6" y="T7"/>
                  </a:cxn>
                  <a:cxn ang="0">
                    <a:pos x="T8" y="T9"/>
                  </a:cxn>
                </a:cxnLst>
                <a:rect l="0" t="0" r="r" b="b"/>
                <a:pathLst>
                  <a:path w="49" h="23">
                    <a:moveTo>
                      <a:pt x="0" y="0"/>
                    </a:moveTo>
                    <a:lnTo>
                      <a:pt x="0" y="0"/>
                    </a:lnTo>
                    <a:lnTo>
                      <a:pt x="49" y="23"/>
                    </a:lnTo>
                    <a:lnTo>
                      <a:pt x="49" y="23"/>
                    </a:lnTo>
                    <a:lnTo>
                      <a:pt x="0" y="0"/>
                    </a:ln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4" name="Freeform 445"/>
              <p:cNvSpPr/>
              <p:nvPr/>
            </p:nvSpPr>
            <p:spPr bwMode="auto">
              <a:xfrm>
                <a:off x="3785" y="1692"/>
                <a:ext cx="49" cy="22"/>
              </a:xfrm>
              <a:custGeom>
                <a:avLst/>
                <a:gdLst>
                  <a:gd name="T0" fmla="*/ 0 w 49"/>
                  <a:gd name="T1" fmla="*/ 0 h 22"/>
                  <a:gd name="T2" fmla="*/ 0 w 49"/>
                  <a:gd name="T3" fmla="*/ 0 h 22"/>
                  <a:gd name="T4" fmla="*/ 49 w 49"/>
                  <a:gd name="T5" fmla="*/ 22 h 22"/>
                  <a:gd name="T6" fmla="*/ 49 w 49"/>
                  <a:gd name="T7" fmla="*/ 22 h 22"/>
                  <a:gd name="T8" fmla="*/ 0 w 49"/>
                  <a:gd name="T9" fmla="*/ 0 h 22"/>
                </a:gdLst>
                <a:ahLst/>
                <a:cxnLst>
                  <a:cxn ang="0">
                    <a:pos x="T0" y="T1"/>
                  </a:cxn>
                  <a:cxn ang="0">
                    <a:pos x="T2" y="T3"/>
                  </a:cxn>
                  <a:cxn ang="0">
                    <a:pos x="T4" y="T5"/>
                  </a:cxn>
                  <a:cxn ang="0">
                    <a:pos x="T6" y="T7"/>
                  </a:cxn>
                  <a:cxn ang="0">
                    <a:pos x="T8" y="T9"/>
                  </a:cxn>
                </a:cxnLst>
                <a:rect l="0" t="0" r="r" b="b"/>
                <a:pathLst>
                  <a:path w="49" h="22">
                    <a:moveTo>
                      <a:pt x="0" y="0"/>
                    </a:moveTo>
                    <a:lnTo>
                      <a:pt x="0" y="0"/>
                    </a:lnTo>
                    <a:lnTo>
                      <a:pt x="49" y="22"/>
                    </a:lnTo>
                    <a:lnTo>
                      <a:pt x="49" y="22"/>
                    </a:lnTo>
                    <a:lnTo>
                      <a:pt x="0" y="0"/>
                    </a:ln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5" name="Freeform 446"/>
              <p:cNvSpPr/>
              <p:nvPr/>
            </p:nvSpPr>
            <p:spPr bwMode="auto">
              <a:xfrm>
                <a:off x="3789" y="1658"/>
                <a:ext cx="79" cy="45"/>
              </a:xfrm>
              <a:custGeom>
                <a:avLst/>
                <a:gdLst>
                  <a:gd name="T0" fmla="*/ 1 w 21"/>
                  <a:gd name="T1" fmla="*/ 4 h 12"/>
                  <a:gd name="T2" fmla="*/ 0 w 21"/>
                  <a:gd name="T3" fmla="*/ 2 h 12"/>
                  <a:gd name="T4" fmla="*/ 1 w 21"/>
                  <a:gd name="T5" fmla="*/ 0 h 12"/>
                  <a:gd name="T6" fmla="*/ 21 w 21"/>
                  <a:gd name="T7" fmla="*/ 9 h 12"/>
                  <a:gd name="T8" fmla="*/ 17 w 21"/>
                  <a:gd name="T9" fmla="*/ 12 h 12"/>
                  <a:gd name="T10" fmla="*/ 1 w 21"/>
                  <a:gd name="T11" fmla="*/ 4 h 12"/>
                </a:gdLst>
                <a:ahLst/>
                <a:cxnLst>
                  <a:cxn ang="0">
                    <a:pos x="T0" y="T1"/>
                  </a:cxn>
                  <a:cxn ang="0">
                    <a:pos x="T2" y="T3"/>
                  </a:cxn>
                  <a:cxn ang="0">
                    <a:pos x="T4" y="T5"/>
                  </a:cxn>
                  <a:cxn ang="0">
                    <a:pos x="T6" y="T7"/>
                  </a:cxn>
                  <a:cxn ang="0">
                    <a:pos x="T8" y="T9"/>
                  </a:cxn>
                  <a:cxn ang="0">
                    <a:pos x="T10" y="T11"/>
                  </a:cxn>
                </a:cxnLst>
                <a:rect l="0" t="0" r="r" b="b"/>
                <a:pathLst>
                  <a:path w="21" h="12">
                    <a:moveTo>
                      <a:pt x="1" y="4"/>
                    </a:moveTo>
                    <a:cubicBezTo>
                      <a:pt x="1" y="4"/>
                      <a:pt x="1" y="4"/>
                      <a:pt x="0" y="2"/>
                    </a:cubicBezTo>
                    <a:cubicBezTo>
                      <a:pt x="0" y="1"/>
                      <a:pt x="1" y="0"/>
                      <a:pt x="1" y="0"/>
                    </a:cubicBezTo>
                    <a:cubicBezTo>
                      <a:pt x="21" y="9"/>
                      <a:pt x="21" y="9"/>
                      <a:pt x="21" y="9"/>
                    </a:cubicBezTo>
                    <a:cubicBezTo>
                      <a:pt x="17" y="12"/>
                      <a:pt x="17" y="12"/>
                      <a:pt x="17" y="12"/>
                    </a:cubicBezTo>
                    <a:lnTo>
                      <a:pt x="1" y="4"/>
                    </a:lnTo>
                    <a:close/>
                  </a:path>
                </a:pathLst>
              </a:custGeom>
              <a:solidFill>
                <a:srgbClr val="F972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6" name="Freeform 447"/>
              <p:cNvSpPr/>
              <p:nvPr/>
            </p:nvSpPr>
            <p:spPr bwMode="auto">
              <a:xfrm>
                <a:off x="3792" y="1624"/>
                <a:ext cx="110" cy="64"/>
              </a:xfrm>
              <a:custGeom>
                <a:avLst/>
                <a:gdLst>
                  <a:gd name="T0" fmla="*/ 49 w 110"/>
                  <a:gd name="T1" fmla="*/ 0 h 64"/>
                  <a:gd name="T2" fmla="*/ 0 w 110"/>
                  <a:gd name="T3" fmla="*/ 34 h 64"/>
                  <a:gd name="T4" fmla="*/ 57 w 110"/>
                  <a:gd name="T5" fmla="*/ 64 h 64"/>
                  <a:gd name="T6" fmla="*/ 110 w 110"/>
                  <a:gd name="T7" fmla="*/ 30 h 64"/>
                  <a:gd name="T8" fmla="*/ 49 w 110"/>
                  <a:gd name="T9" fmla="*/ 0 h 64"/>
                </a:gdLst>
                <a:ahLst/>
                <a:cxnLst>
                  <a:cxn ang="0">
                    <a:pos x="T0" y="T1"/>
                  </a:cxn>
                  <a:cxn ang="0">
                    <a:pos x="T2" y="T3"/>
                  </a:cxn>
                  <a:cxn ang="0">
                    <a:pos x="T4" y="T5"/>
                  </a:cxn>
                  <a:cxn ang="0">
                    <a:pos x="T6" y="T7"/>
                  </a:cxn>
                  <a:cxn ang="0">
                    <a:pos x="T8" y="T9"/>
                  </a:cxn>
                </a:cxnLst>
                <a:rect l="0" t="0" r="r" b="b"/>
                <a:pathLst>
                  <a:path w="110" h="64">
                    <a:moveTo>
                      <a:pt x="49" y="0"/>
                    </a:moveTo>
                    <a:lnTo>
                      <a:pt x="0" y="34"/>
                    </a:lnTo>
                    <a:lnTo>
                      <a:pt x="57" y="64"/>
                    </a:lnTo>
                    <a:lnTo>
                      <a:pt x="110" y="30"/>
                    </a:lnTo>
                    <a:lnTo>
                      <a:pt x="49" y="0"/>
                    </a:ln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7" name="Freeform 448"/>
              <p:cNvSpPr/>
              <p:nvPr/>
            </p:nvSpPr>
            <p:spPr bwMode="auto">
              <a:xfrm>
                <a:off x="3849" y="1654"/>
                <a:ext cx="53" cy="49"/>
              </a:xfrm>
              <a:custGeom>
                <a:avLst/>
                <a:gdLst>
                  <a:gd name="T0" fmla="*/ 14 w 14"/>
                  <a:gd name="T1" fmla="*/ 1 h 13"/>
                  <a:gd name="T2" fmla="*/ 1 w 14"/>
                  <a:gd name="T3" fmla="*/ 9 h 13"/>
                  <a:gd name="T4" fmla="*/ 1 w 14"/>
                  <a:gd name="T5" fmla="*/ 11 h 13"/>
                  <a:gd name="T6" fmla="*/ 1 w 14"/>
                  <a:gd name="T7" fmla="*/ 12 h 13"/>
                  <a:gd name="T8" fmla="*/ 14 w 14"/>
                  <a:gd name="T9" fmla="*/ 4 h 13"/>
                  <a:gd name="T10" fmla="*/ 14 w 14"/>
                  <a:gd name="T11" fmla="*/ 4 h 13"/>
                  <a:gd name="T12" fmla="*/ 1 w 14"/>
                  <a:gd name="T13" fmla="*/ 13 h 13"/>
                  <a:gd name="T14" fmla="*/ 0 w 14"/>
                  <a:gd name="T15" fmla="*/ 11 h 13"/>
                  <a:gd name="T16" fmla="*/ 0 w 14"/>
                  <a:gd name="T17" fmla="*/ 9 h 13"/>
                  <a:gd name="T18" fmla="*/ 14 w 14"/>
                  <a:gd name="T19" fmla="*/ 0 h 13"/>
                  <a:gd name="T20" fmla="*/ 14 w 14"/>
                  <a:gd name="T2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3">
                    <a:moveTo>
                      <a:pt x="14" y="1"/>
                    </a:moveTo>
                    <a:cubicBezTo>
                      <a:pt x="1" y="9"/>
                      <a:pt x="1" y="9"/>
                      <a:pt x="1" y="9"/>
                    </a:cubicBezTo>
                    <a:cubicBezTo>
                      <a:pt x="1" y="10"/>
                      <a:pt x="0" y="10"/>
                      <a:pt x="1" y="11"/>
                    </a:cubicBezTo>
                    <a:cubicBezTo>
                      <a:pt x="1" y="12"/>
                      <a:pt x="1" y="12"/>
                      <a:pt x="1" y="12"/>
                    </a:cubicBezTo>
                    <a:cubicBezTo>
                      <a:pt x="14" y="4"/>
                      <a:pt x="14" y="4"/>
                      <a:pt x="14" y="4"/>
                    </a:cubicBezTo>
                    <a:cubicBezTo>
                      <a:pt x="14" y="4"/>
                      <a:pt x="14" y="4"/>
                      <a:pt x="14" y="4"/>
                    </a:cubicBezTo>
                    <a:cubicBezTo>
                      <a:pt x="1" y="13"/>
                      <a:pt x="1" y="13"/>
                      <a:pt x="1" y="13"/>
                    </a:cubicBezTo>
                    <a:cubicBezTo>
                      <a:pt x="1" y="13"/>
                      <a:pt x="0" y="12"/>
                      <a:pt x="0" y="11"/>
                    </a:cubicBezTo>
                    <a:cubicBezTo>
                      <a:pt x="0" y="10"/>
                      <a:pt x="0" y="9"/>
                      <a:pt x="0" y="9"/>
                    </a:cubicBezTo>
                    <a:cubicBezTo>
                      <a:pt x="14" y="0"/>
                      <a:pt x="14" y="0"/>
                      <a:pt x="14" y="0"/>
                    </a:cubicBezTo>
                    <a:lnTo>
                      <a:pt x="14" y="1"/>
                    </a:ln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8" name="Freeform 449"/>
              <p:cNvSpPr/>
              <p:nvPr/>
            </p:nvSpPr>
            <p:spPr bwMode="auto">
              <a:xfrm>
                <a:off x="3853" y="1665"/>
                <a:ext cx="49" cy="34"/>
              </a:xfrm>
              <a:custGeom>
                <a:avLst/>
                <a:gdLst>
                  <a:gd name="T0" fmla="*/ 13 w 13"/>
                  <a:gd name="T1" fmla="*/ 1 h 9"/>
                  <a:gd name="T2" fmla="*/ 0 w 13"/>
                  <a:gd name="T3" fmla="*/ 9 h 9"/>
                  <a:gd name="T4" fmla="*/ 0 w 13"/>
                  <a:gd name="T5" fmla="*/ 9 h 9"/>
                  <a:gd name="T6" fmla="*/ 13 w 13"/>
                  <a:gd name="T7" fmla="*/ 0 h 9"/>
                  <a:gd name="T8" fmla="*/ 13 w 13"/>
                  <a:gd name="T9" fmla="*/ 1 h 9"/>
                </a:gdLst>
                <a:ahLst/>
                <a:cxnLst>
                  <a:cxn ang="0">
                    <a:pos x="T0" y="T1"/>
                  </a:cxn>
                  <a:cxn ang="0">
                    <a:pos x="T2" y="T3"/>
                  </a:cxn>
                  <a:cxn ang="0">
                    <a:pos x="T4" y="T5"/>
                  </a:cxn>
                  <a:cxn ang="0">
                    <a:pos x="T6" y="T7"/>
                  </a:cxn>
                  <a:cxn ang="0">
                    <a:pos x="T8" y="T9"/>
                  </a:cxn>
                </a:cxnLst>
                <a:rect l="0" t="0" r="r" b="b"/>
                <a:pathLst>
                  <a:path w="13" h="9">
                    <a:moveTo>
                      <a:pt x="13" y="1"/>
                    </a:moveTo>
                    <a:cubicBezTo>
                      <a:pt x="0" y="9"/>
                      <a:pt x="0" y="9"/>
                      <a:pt x="0" y="9"/>
                    </a:cubicBezTo>
                    <a:cubicBezTo>
                      <a:pt x="0" y="9"/>
                      <a:pt x="0" y="9"/>
                      <a:pt x="0" y="9"/>
                    </a:cubicBezTo>
                    <a:cubicBezTo>
                      <a:pt x="13" y="0"/>
                      <a:pt x="13" y="0"/>
                      <a:pt x="13" y="0"/>
                    </a:cubicBezTo>
                    <a:lnTo>
                      <a:pt x="13" y="1"/>
                    </a:lnTo>
                    <a:close/>
                  </a:path>
                </a:pathLst>
              </a:custGeom>
              <a:solidFill>
                <a:srgbClr val="F972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9" name="Freeform 450"/>
              <p:cNvSpPr/>
              <p:nvPr/>
            </p:nvSpPr>
            <p:spPr bwMode="auto">
              <a:xfrm>
                <a:off x="3849" y="1658"/>
                <a:ext cx="53" cy="41"/>
              </a:xfrm>
              <a:custGeom>
                <a:avLst/>
                <a:gdLst>
                  <a:gd name="T0" fmla="*/ 14 w 14"/>
                  <a:gd name="T1" fmla="*/ 2 h 11"/>
                  <a:gd name="T2" fmla="*/ 1 w 14"/>
                  <a:gd name="T3" fmla="*/ 11 h 11"/>
                  <a:gd name="T4" fmla="*/ 1 w 14"/>
                  <a:gd name="T5" fmla="*/ 10 h 11"/>
                  <a:gd name="T6" fmla="*/ 1 w 14"/>
                  <a:gd name="T7" fmla="*/ 8 h 11"/>
                  <a:gd name="T8" fmla="*/ 14 w 14"/>
                  <a:gd name="T9" fmla="*/ 0 h 11"/>
                  <a:gd name="T10" fmla="*/ 14 w 14"/>
                  <a:gd name="T11" fmla="*/ 2 h 11"/>
                </a:gdLst>
                <a:ahLst/>
                <a:cxnLst>
                  <a:cxn ang="0">
                    <a:pos x="T0" y="T1"/>
                  </a:cxn>
                  <a:cxn ang="0">
                    <a:pos x="T2" y="T3"/>
                  </a:cxn>
                  <a:cxn ang="0">
                    <a:pos x="T4" y="T5"/>
                  </a:cxn>
                  <a:cxn ang="0">
                    <a:pos x="T6" y="T7"/>
                  </a:cxn>
                  <a:cxn ang="0">
                    <a:pos x="T8" y="T9"/>
                  </a:cxn>
                  <a:cxn ang="0">
                    <a:pos x="T10" y="T11"/>
                  </a:cxn>
                </a:cxnLst>
                <a:rect l="0" t="0" r="r" b="b"/>
                <a:pathLst>
                  <a:path w="14" h="11">
                    <a:moveTo>
                      <a:pt x="14" y="2"/>
                    </a:moveTo>
                    <a:cubicBezTo>
                      <a:pt x="1" y="11"/>
                      <a:pt x="1" y="11"/>
                      <a:pt x="1" y="11"/>
                    </a:cubicBezTo>
                    <a:cubicBezTo>
                      <a:pt x="1" y="11"/>
                      <a:pt x="1" y="10"/>
                      <a:pt x="1" y="10"/>
                    </a:cubicBezTo>
                    <a:cubicBezTo>
                      <a:pt x="0" y="9"/>
                      <a:pt x="0" y="9"/>
                      <a:pt x="1" y="8"/>
                    </a:cubicBezTo>
                    <a:cubicBezTo>
                      <a:pt x="14" y="0"/>
                      <a:pt x="14" y="0"/>
                      <a:pt x="14" y="0"/>
                    </a:cubicBezTo>
                    <a:lnTo>
                      <a:pt x="14"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0" name="Freeform 451"/>
              <p:cNvSpPr/>
              <p:nvPr/>
            </p:nvSpPr>
            <p:spPr bwMode="auto">
              <a:xfrm>
                <a:off x="3804" y="1756"/>
                <a:ext cx="60" cy="34"/>
              </a:xfrm>
              <a:custGeom>
                <a:avLst/>
                <a:gdLst>
                  <a:gd name="T0" fmla="*/ 3 w 16"/>
                  <a:gd name="T1" fmla="*/ 5 h 9"/>
                  <a:gd name="T2" fmla="*/ 8 w 16"/>
                  <a:gd name="T3" fmla="*/ 8 h 9"/>
                  <a:gd name="T4" fmla="*/ 12 w 16"/>
                  <a:gd name="T5" fmla="*/ 8 h 9"/>
                  <a:gd name="T6" fmla="*/ 16 w 16"/>
                  <a:gd name="T7" fmla="*/ 5 h 9"/>
                  <a:gd name="T8" fmla="*/ 12 w 16"/>
                  <a:gd name="T9" fmla="*/ 3 h 9"/>
                  <a:gd name="T10" fmla="*/ 9 w 16"/>
                  <a:gd name="T11" fmla="*/ 3 h 9"/>
                  <a:gd name="T12" fmla="*/ 3 w 16"/>
                  <a:gd name="T13" fmla="*/ 0 h 9"/>
                  <a:gd name="T14" fmla="*/ 3 w 16"/>
                  <a:gd name="T15" fmla="*/ 5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3" y="5"/>
                    </a:moveTo>
                    <a:cubicBezTo>
                      <a:pt x="8" y="8"/>
                      <a:pt x="8" y="8"/>
                      <a:pt x="8" y="8"/>
                    </a:cubicBezTo>
                    <a:cubicBezTo>
                      <a:pt x="8" y="8"/>
                      <a:pt x="11" y="9"/>
                      <a:pt x="12" y="8"/>
                    </a:cubicBezTo>
                    <a:cubicBezTo>
                      <a:pt x="13" y="7"/>
                      <a:pt x="16" y="6"/>
                      <a:pt x="16" y="5"/>
                    </a:cubicBezTo>
                    <a:cubicBezTo>
                      <a:pt x="15" y="4"/>
                      <a:pt x="14" y="2"/>
                      <a:pt x="12" y="3"/>
                    </a:cubicBezTo>
                    <a:cubicBezTo>
                      <a:pt x="10" y="4"/>
                      <a:pt x="10" y="4"/>
                      <a:pt x="9" y="3"/>
                    </a:cubicBezTo>
                    <a:cubicBezTo>
                      <a:pt x="8" y="2"/>
                      <a:pt x="7" y="0"/>
                      <a:pt x="3" y="0"/>
                    </a:cubicBezTo>
                    <a:cubicBezTo>
                      <a:pt x="0" y="0"/>
                      <a:pt x="1" y="3"/>
                      <a:pt x="3" y="5"/>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1" name="Freeform 452"/>
              <p:cNvSpPr/>
              <p:nvPr/>
            </p:nvSpPr>
            <p:spPr bwMode="auto">
              <a:xfrm>
                <a:off x="3702" y="1635"/>
                <a:ext cx="128" cy="143"/>
              </a:xfrm>
              <a:custGeom>
                <a:avLst/>
                <a:gdLst>
                  <a:gd name="T0" fmla="*/ 1 w 34"/>
                  <a:gd name="T1" fmla="*/ 6 h 38"/>
                  <a:gd name="T2" fmla="*/ 3 w 34"/>
                  <a:gd name="T3" fmla="*/ 1 h 38"/>
                  <a:gd name="T4" fmla="*/ 10 w 34"/>
                  <a:gd name="T5" fmla="*/ 6 h 38"/>
                  <a:gd name="T6" fmla="*/ 18 w 34"/>
                  <a:gd name="T7" fmla="*/ 20 h 38"/>
                  <a:gd name="T8" fmla="*/ 34 w 34"/>
                  <a:gd name="T9" fmla="*/ 32 h 38"/>
                  <a:gd name="T10" fmla="*/ 30 w 34"/>
                  <a:gd name="T11" fmla="*/ 38 h 38"/>
                  <a:gd name="T12" fmla="*/ 16 w 34"/>
                  <a:gd name="T13" fmla="*/ 31 h 38"/>
                  <a:gd name="T14" fmla="*/ 9 w 34"/>
                  <a:gd name="T15" fmla="*/ 25 h 38"/>
                  <a:gd name="T16" fmla="*/ 1 w 34"/>
                  <a:gd name="T1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8">
                    <a:moveTo>
                      <a:pt x="1" y="6"/>
                    </a:moveTo>
                    <a:cubicBezTo>
                      <a:pt x="1" y="6"/>
                      <a:pt x="0" y="1"/>
                      <a:pt x="3" y="1"/>
                    </a:cubicBezTo>
                    <a:cubicBezTo>
                      <a:pt x="6" y="0"/>
                      <a:pt x="9" y="2"/>
                      <a:pt x="10" y="6"/>
                    </a:cubicBezTo>
                    <a:cubicBezTo>
                      <a:pt x="12" y="9"/>
                      <a:pt x="18" y="20"/>
                      <a:pt x="18" y="20"/>
                    </a:cubicBezTo>
                    <a:cubicBezTo>
                      <a:pt x="34" y="32"/>
                      <a:pt x="34" y="32"/>
                      <a:pt x="34" y="32"/>
                    </a:cubicBezTo>
                    <a:cubicBezTo>
                      <a:pt x="34" y="32"/>
                      <a:pt x="30" y="34"/>
                      <a:pt x="30" y="38"/>
                    </a:cubicBezTo>
                    <a:cubicBezTo>
                      <a:pt x="30" y="38"/>
                      <a:pt x="22" y="35"/>
                      <a:pt x="16" y="31"/>
                    </a:cubicBezTo>
                    <a:cubicBezTo>
                      <a:pt x="9" y="28"/>
                      <a:pt x="10" y="27"/>
                      <a:pt x="9" y="25"/>
                    </a:cubicBezTo>
                    <a:cubicBezTo>
                      <a:pt x="8" y="23"/>
                      <a:pt x="1" y="6"/>
                      <a:pt x="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2" name="Freeform 453"/>
              <p:cNvSpPr>
                <a:spLocks noEditPoints="1"/>
              </p:cNvSpPr>
              <p:nvPr/>
            </p:nvSpPr>
            <p:spPr bwMode="auto">
              <a:xfrm>
                <a:off x="3013" y="1526"/>
                <a:ext cx="192" cy="233"/>
              </a:xfrm>
              <a:custGeom>
                <a:avLst/>
                <a:gdLst>
                  <a:gd name="T0" fmla="*/ 0 w 51"/>
                  <a:gd name="T1" fmla="*/ 43 h 62"/>
                  <a:gd name="T2" fmla="*/ 4 w 51"/>
                  <a:gd name="T3" fmla="*/ 45 h 62"/>
                  <a:gd name="T4" fmla="*/ 6 w 51"/>
                  <a:gd name="T5" fmla="*/ 44 h 62"/>
                  <a:gd name="T6" fmla="*/ 7 w 51"/>
                  <a:gd name="T7" fmla="*/ 49 h 62"/>
                  <a:gd name="T8" fmla="*/ 5 w 51"/>
                  <a:gd name="T9" fmla="*/ 57 h 62"/>
                  <a:gd name="T10" fmla="*/ 12 w 51"/>
                  <a:gd name="T11" fmla="*/ 62 h 62"/>
                  <a:gd name="T12" fmla="*/ 17 w 51"/>
                  <a:gd name="T13" fmla="*/ 56 h 62"/>
                  <a:gd name="T14" fmla="*/ 23 w 51"/>
                  <a:gd name="T15" fmla="*/ 55 h 62"/>
                  <a:gd name="T16" fmla="*/ 26 w 51"/>
                  <a:gd name="T17" fmla="*/ 59 h 62"/>
                  <a:gd name="T18" fmla="*/ 26 w 51"/>
                  <a:gd name="T19" fmla="*/ 59 h 62"/>
                  <a:gd name="T20" fmla="*/ 32 w 51"/>
                  <a:gd name="T21" fmla="*/ 55 h 62"/>
                  <a:gd name="T22" fmla="*/ 37 w 51"/>
                  <a:gd name="T23" fmla="*/ 50 h 62"/>
                  <a:gd name="T24" fmla="*/ 37 w 51"/>
                  <a:gd name="T25" fmla="*/ 42 h 62"/>
                  <a:gd name="T26" fmla="*/ 41 w 51"/>
                  <a:gd name="T27" fmla="*/ 36 h 62"/>
                  <a:gd name="T28" fmla="*/ 47 w 51"/>
                  <a:gd name="T29" fmla="*/ 32 h 62"/>
                  <a:gd name="T30" fmla="*/ 51 w 51"/>
                  <a:gd name="T31" fmla="*/ 21 h 62"/>
                  <a:gd name="T32" fmla="*/ 48 w 51"/>
                  <a:gd name="T33" fmla="*/ 19 h 62"/>
                  <a:gd name="T34" fmla="*/ 43 w 51"/>
                  <a:gd name="T35" fmla="*/ 18 h 62"/>
                  <a:gd name="T36" fmla="*/ 42 w 51"/>
                  <a:gd name="T37" fmla="*/ 14 h 62"/>
                  <a:gd name="T38" fmla="*/ 44 w 51"/>
                  <a:gd name="T39" fmla="*/ 6 h 62"/>
                  <a:gd name="T40" fmla="*/ 37 w 51"/>
                  <a:gd name="T41" fmla="*/ 0 h 62"/>
                  <a:gd name="T42" fmla="*/ 32 w 51"/>
                  <a:gd name="T43" fmla="*/ 6 h 62"/>
                  <a:gd name="T44" fmla="*/ 26 w 51"/>
                  <a:gd name="T45" fmla="*/ 8 h 62"/>
                  <a:gd name="T46" fmla="*/ 25 w 51"/>
                  <a:gd name="T47" fmla="*/ 5 h 62"/>
                  <a:gd name="T48" fmla="*/ 22 w 51"/>
                  <a:gd name="T49" fmla="*/ 4 h 62"/>
                  <a:gd name="T50" fmla="*/ 12 w 51"/>
                  <a:gd name="T51" fmla="*/ 13 h 62"/>
                  <a:gd name="T52" fmla="*/ 12 w 51"/>
                  <a:gd name="T53" fmla="*/ 20 h 62"/>
                  <a:gd name="T54" fmla="*/ 8 w 51"/>
                  <a:gd name="T55" fmla="*/ 27 h 62"/>
                  <a:gd name="T56" fmla="*/ 2 w 51"/>
                  <a:gd name="T57" fmla="*/ 30 h 62"/>
                  <a:gd name="T58" fmla="*/ 0 w 51"/>
                  <a:gd name="T59" fmla="*/ 43 h 62"/>
                  <a:gd name="T60" fmla="*/ 31 w 51"/>
                  <a:gd name="T61" fmla="*/ 26 h 62"/>
                  <a:gd name="T62" fmla="*/ 18 w 51"/>
                  <a:gd name="T63"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62">
                    <a:moveTo>
                      <a:pt x="0" y="43"/>
                    </a:moveTo>
                    <a:cubicBezTo>
                      <a:pt x="0" y="43"/>
                      <a:pt x="0" y="43"/>
                      <a:pt x="0" y="43"/>
                    </a:cubicBezTo>
                    <a:cubicBezTo>
                      <a:pt x="0" y="43"/>
                      <a:pt x="0" y="43"/>
                      <a:pt x="0" y="43"/>
                    </a:cubicBezTo>
                    <a:cubicBezTo>
                      <a:pt x="0" y="43"/>
                      <a:pt x="4" y="45"/>
                      <a:pt x="4" y="45"/>
                    </a:cubicBezTo>
                    <a:cubicBezTo>
                      <a:pt x="6" y="44"/>
                      <a:pt x="6" y="44"/>
                      <a:pt x="6" y="44"/>
                    </a:cubicBezTo>
                    <a:cubicBezTo>
                      <a:pt x="6" y="44"/>
                      <a:pt x="6" y="44"/>
                      <a:pt x="6" y="44"/>
                    </a:cubicBezTo>
                    <a:cubicBezTo>
                      <a:pt x="6" y="44"/>
                      <a:pt x="6" y="46"/>
                      <a:pt x="7" y="47"/>
                    </a:cubicBezTo>
                    <a:cubicBezTo>
                      <a:pt x="7" y="48"/>
                      <a:pt x="7" y="49"/>
                      <a:pt x="7" y="49"/>
                    </a:cubicBezTo>
                    <a:cubicBezTo>
                      <a:pt x="8" y="49"/>
                      <a:pt x="8" y="50"/>
                      <a:pt x="7" y="50"/>
                    </a:cubicBezTo>
                    <a:cubicBezTo>
                      <a:pt x="6" y="53"/>
                      <a:pt x="6" y="54"/>
                      <a:pt x="5" y="57"/>
                    </a:cubicBezTo>
                    <a:cubicBezTo>
                      <a:pt x="5" y="57"/>
                      <a:pt x="5" y="58"/>
                      <a:pt x="5" y="58"/>
                    </a:cubicBezTo>
                    <a:cubicBezTo>
                      <a:pt x="8" y="60"/>
                      <a:pt x="9" y="60"/>
                      <a:pt x="12" y="62"/>
                    </a:cubicBezTo>
                    <a:cubicBezTo>
                      <a:pt x="12" y="62"/>
                      <a:pt x="13" y="62"/>
                      <a:pt x="13" y="62"/>
                    </a:cubicBezTo>
                    <a:cubicBezTo>
                      <a:pt x="15" y="60"/>
                      <a:pt x="15" y="58"/>
                      <a:pt x="17" y="56"/>
                    </a:cubicBezTo>
                    <a:cubicBezTo>
                      <a:pt x="17" y="56"/>
                      <a:pt x="18" y="56"/>
                      <a:pt x="18" y="55"/>
                    </a:cubicBezTo>
                    <a:cubicBezTo>
                      <a:pt x="20" y="55"/>
                      <a:pt x="21" y="55"/>
                      <a:pt x="23" y="55"/>
                    </a:cubicBezTo>
                    <a:cubicBezTo>
                      <a:pt x="23" y="54"/>
                      <a:pt x="24" y="55"/>
                      <a:pt x="24" y="55"/>
                    </a:cubicBezTo>
                    <a:cubicBezTo>
                      <a:pt x="25" y="56"/>
                      <a:pt x="25" y="57"/>
                      <a:pt x="26" y="59"/>
                    </a:cubicBezTo>
                    <a:cubicBezTo>
                      <a:pt x="26" y="59"/>
                      <a:pt x="26" y="59"/>
                      <a:pt x="26" y="59"/>
                    </a:cubicBezTo>
                    <a:cubicBezTo>
                      <a:pt x="26" y="59"/>
                      <a:pt x="26" y="59"/>
                      <a:pt x="26" y="59"/>
                    </a:cubicBezTo>
                    <a:cubicBezTo>
                      <a:pt x="29" y="61"/>
                      <a:pt x="29" y="61"/>
                      <a:pt x="29" y="61"/>
                    </a:cubicBezTo>
                    <a:cubicBezTo>
                      <a:pt x="32" y="55"/>
                      <a:pt x="32" y="55"/>
                      <a:pt x="32" y="55"/>
                    </a:cubicBezTo>
                    <a:cubicBezTo>
                      <a:pt x="33" y="54"/>
                      <a:pt x="34" y="53"/>
                      <a:pt x="36" y="51"/>
                    </a:cubicBezTo>
                    <a:cubicBezTo>
                      <a:pt x="36" y="51"/>
                      <a:pt x="37" y="50"/>
                      <a:pt x="37" y="50"/>
                    </a:cubicBezTo>
                    <a:cubicBezTo>
                      <a:pt x="37" y="48"/>
                      <a:pt x="36" y="46"/>
                      <a:pt x="36" y="44"/>
                    </a:cubicBezTo>
                    <a:cubicBezTo>
                      <a:pt x="36" y="44"/>
                      <a:pt x="36" y="43"/>
                      <a:pt x="37" y="42"/>
                    </a:cubicBezTo>
                    <a:cubicBezTo>
                      <a:pt x="38" y="40"/>
                      <a:pt x="39" y="39"/>
                      <a:pt x="40" y="37"/>
                    </a:cubicBezTo>
                    <a:cubicBezTo>
                      <a:pt x="40" y="36"/>
                      <a:pt x="41" y="36"/>
                      <a:pt x="41" y="36"/>
                    </a:cubicBezTo>
                    <a:cubicBezTo>
                      <a:pt x="43" y="35"/>
                      <a:pt x="44" y="34"/>
                      <a:pt x="46" y="33"/>
                    </a:cubicBezTo>
                    <a:cubicBezTo>
                      <a:pt x="46" y="33"/>
                      <a:pt x="47" y="33"/>
                      <a:pt x="47" y="32"/>
                    </a:cubicBezTo>
                    <a:cubicBezTo>
                      <a:pt x="48" y="28"/>
                      <a:pt x="48" y="26"/>
                      <a:pt x="49" y="22"/>
                    </a:cubicBezTo>
                    <a:cubicBezTo>
                      <a:pt x="51" y="21"/>
                      <a:pt x="51" y="21"/>
                      <a:pt x="51" y="21"/>
                    </a:cubicBezTo>
                    <a:cubicBezTo>
                      <a:pt x="49" y="19"/>
                      <a:pt x="49" y="19"/>
                      <a:pt x="49" y="19"/>
                    </a:cubicBezTo>
                    <a:cubicBezTo>
                      <a:pt x="49" y="19"/>
                      <a:pt x="48" y="19"/>
                      <a:pt x="48" y="19"/>
                    </a:cubicBezTo>
                    <a:cubicBezTo>
                      <a:pt x="47" y="19"/>
                      <a:pt x="46" y="19"/>
                      <a:pt x="44" y="19"/>
                    </a:cubicBezTo>
                    <a:cubicBezTo>
                      <a:pt x="44" y="19"/>
                      <a:pt x="43" y="19"/>
                      <a:pt x="43" y="18"/>
                    </a:cubicBezTo>
                    <a:cubicBezTo>
                      <a:pt x="43" y="18"/>
                      <a:pt x="43" y="17"/>
                      <a:pt x="43" y="16"/>
                    </a:cubicBezTo>
                    <a:cubicBezTo>
                      <a:pt x="42" y="15"/>
                      <a:pt x="42" y="14"/>
                      <a:pt x="42" y="14"/>
                    </a:cubicBezTo>
                    <a:cubicBezTo>
                      <a:pt x="42" y="13"/>
                      <a:pt x="42" y="13"/>
                      <a:pt x="42" y="12"/>
                    </a:cubicBezTo>
                    <a:cubicBezTo>
                      <a:pt x="43" y="10"/>
                      <a:pt x="43" y="8"/>
                      <a:pt x="44" y="6"/>
                    </a:cubicBezTo>
                    <a:cubicBezTo>
                      <a:pt x="45" y="5"/>
                      <a:pt x="45" y="5"/>
                      <a:pt x="44" y="5"/>
                    </a:cubicBezTo>
                    <a:cubicBezTo>
                      <a:pt x="41" y="3"/>
                      <a:pt x="40" y="2"/>
                      <a:pt x="37" y="0"/>
                    </a:cubicBezTo>
                    <a:cubicBezTo>
                      <a:pt x="37" y="0"/>
                      <a:pt x="37" y="0"/>
                      <a:pt x="36" y="1"/>
                    </a:cubicBezTo>
                    <a:cubicBezTo>
                      <a:pt x="35" y="3"/>
                      <a:pt x="34" y="4"/>
                      <a:pt x="32" y="6"/>
                    </a:cubicBezTo>
                    <a:cubicBezTo>
                      <a:pt x="32" y="7"/>
                      <a:pt x="31" y="7"/>
                      <a:pt x="31" y="7"/>
                    </a:cubicBezTo>
                    <a:cubicBezTo>
                      <a:pt x="29" y="7"/>
                      <a:pt x="28" y="8"/>
                      <a:pt x="26" y="8"/>
                    </a:cubicBezTo>
                    <a:cubicBezTo>
                      <a:pt x="26" y="8"/>
                      <a:pt x="26" y="8"/>
                      <a:pt x="26" y="8"/>
                    </a:cubicBezTo>
                    <a:cubicBezTo>
                      <a:pt x="25" y="5"/>
                      <a:pt x="25" y="5"/>
                      <a:pt x="25" y="5"/>
                    </a:cubicBezTo>
                    <a:cubicBezTo>
                      <a:pt x="23" y="3"/>
                      <a:pt x="23" y="3"/>
                      <a:pt x="23" y="3"/>
                    </a:cubicBezTo>
                    <a:cubicBezTo>
                      <a:pt x="23" y="3"/>
                      <a:pt x="22" y="3"/>
                      <a:pt x="22" y="4"/>
                    </a:cubicBezTo>
                    <a:cubicBezTo>
                      <a:pt x="18" y="7"/>
                      <a:pt x="17" y="8"/>
                      <a:pt x="13" y="11"/>
                    </a:cubicBezTo>
                    <a:cubicBezTo>
                      <a:pt x="13" y="12"/>
                      <a:pt x="12" y="12"/>
                      <a:pt x="12" y="13"/>
                    </a:cubicBezTo>
                    <a:cubicBezTo>
                      <a:pt x="13" y="15"/>
                      <a:pt x="13" y="16"/>
                      <a:pt x="13" y="18"/>
                    </a:cubicBezTo>
                    <a:cubicBezTo>
                      <a:pt x="13" y="19"/>
                      <a:pt x="13" y="19"/>
                      <a:pt x="12" y="20"/>
                    </a:cubicBezTo>
                    <a:cubicBezTo>
                      <a:pt x="11" y="22"/>
                      <a:pt x="11" y="23"/>
                      <a:pt x="9" y="26"/>
                    </a:cubicBezTo>
                    <a:cubicBezTo>
                      <a:pt x="9" y="26"/>
                      <a:pt x="8" y="27"/>
                      <a:pt x="8" y="27"/>
                    </a:cubicBezTo>
                    <a:cubicBezTo>
                      <a:pt x="6" y="28"/>
                      <a:pt x="5" y="28"/>
                      <a:pt x="3" y="29"/>
                    </a:cubicBezTo>
                    <a:cubicBezTo>
                      <a:pt x="3" y="29"/>
                      <a:pt x="2" y="30"/>
                      <a:pt x="2" y="30"/>
                    </a:cubicBezTo>
                    <a:cubicBezTo>
                      <a:pt x="2" y="35"/>
                      <a:pt x="1" y="37"/>
                      <a:pt x="0" y="42"/>
                    </a:cubicBezTo>
                    <a:cubicBezTo>
                      <a:pt x="0" y="42"/>
                      <a:pt x="0" y="43"/>
                      <a:pt x="0" y="43"/>
                    </a:cubicBezTo>
                    <a:close/>
                    <a:moveTo>
                      <a:pt x="23" y="25"/>
                    </a:moveTo>
                    <a:cubicBezTo>
                      <a:pt x="26" y="22"/>
                      <a:pt x="30" y="22"/>
                      <a:pt x="31" y="26"/>
                    </a:cubicBezTo>
                    <a:cubicBezTo>
                      <a:pt x="32" y="29"/>
                      <a:pt x="30" y="35"/>
                      <a:pt x="26" y="38"/>
                    </a:cubicBezTo>
                    <a:cubicBezTo>
                      <a:pt x="23" y="41"/>
                      <a:pt x="19" y="40"/>
                      <a:pt x="18" y="36"/>
                    </a:cubicBezTo>
                    <a:cubicBezTo>
                      <a:pt x="17" y="33"/>
                      <a:pt x="19" y="28"/>
                      <a:pt x="23" y="25"/>
                    </a:cubicBezTo>
                    <a:close/>
                  </a:path>
                </a:pathLst>
              </a:custGeom>
              <a:solidFill>
                <a:srgbClr val="5958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3" name="Freeform 454"/>
              <p:cNvSpPr>
                <a:spLocks noEditPoints="1"/>
              </p:cNvSpPr>
              <p:nvPr/>
            </p:nvSpPr>
            <p:spPr bwMode="auto">
              <a:xfrm>
                <a:off x="3024" y="1534"/>
                <a:ext cx="185" cy="233"/>
              </a:xfrm>
              <a:custGeom>
                <a:avLst/>
                <a:gdLst>
                  <a:gd name="T0" fmla="*/ 5 w 49"/>
                  <a:gd name="T1" fmla="*/ 56 h 62"/>
                  <a:gd name="T2" fmla="*/ 5 w 49"/>
                  <a:gd name="T3" fmla="*/ 58 h 62"/>
                  <a:gd name="T4" fmla="*/ 12 w 49"/>
                  <a:gd name="T5" fmla="*/ 62 h 62"/>
                  <a:gd name="T6" fmla="*/ 13 w 49"/>
                  <a:gd name="T7" fmla="*/ 61 h 62"/>
                  <a:gd name="T8" fmla="*/ 17 w 49"/>
                  <a:gd name="T9" fmla="*/ 56 h 62"/>
                  <a:gd name="T10" fmla="*/ 18 w 49"/>
                  <a:gd name="T11" fmla="*/ 55 h 62"/>
                  <a:gd name="T12" fmla="*/ 23 w 49"/>
                  <a:gd name="T13" fmla="*/ 54 h 62"/>
                  <a:gd name="T14" fmla="*/ 24 w 49"/>
                  <a:gd name="T15" fmla="*/ 55 h 62"/>
                  <a:gd name="T16" fmla="*/ 26 w 49"/>
                  <a:gd name="T17" fmla="*/ 58 h 62"/>
                  <a:gd name="T18" fmla="*/ 27 w 49"/>
                  <a:gd name="T19" fmla="*/ 58 h 62"/>
                  <a:gd name="T20" fmla="*/ 36 w 49"/>
                  <a:gd name="T21" fmla="*/ 51 h 62"/>
                  <a:gd name="T22" fmla="*/ 37 w 49"/>
                  <a:gd name="T23" fmla="*/ 49 h 62"/>
                  <a:gd name="T24" fmla="*/ 36 w 49"/>
                  <a:gd name="T25" fmla="*/ 44 h 62"/>
                  <a:gd name="T26" fmla="*/ 37 w 49"/>
                  <a:gd name="T27" fmla="*/ 42 h 62"/>
                  <a:gd name="T28" fmla="*/ 40 w 49"/>
                  <a:gd name="T29" fmla="*/ 37 h 62"/>
                  <a:gd name="T30" fmla="*/ 41 w 49"/>
                  <a:gd name="T31" fmla="*/ 35 h 62"/>
                  <a:gd name="T32" fmla="*/ 46 w 49"/>
                  <a:gd name="T33" fmla="*/ 33 h 62"/>
                  <a:gd name="T34" fmla="*/ 47 w 49"/>
                  <a:gd name="T35" fmla="*/ 32 h 62"/>
                  <a:gd name="T36" fmla="*/ 49 w 49"/>
                  <a:gd name="T37" fmla="*/ 20 h 62"/>
                  <a:gd name="T38" fmla="*/ 48 w 49"/>
                  <a:gd name="T39" fmla="*/ 19 h 62"/>
                  <a:gd name="T40" fmla="*/ 44 w 49"/>
                  <a:gd name="T41" fmla="*/ 19 h 62"/>
                  <a:gd name="T42" fmla="*/ 43 w 49"/>
                  <a:gd name="T43" fmla="*/ 18 h 62"/>
                  <a:gd name="T44" fmla="*/ 42 w 49"/>
                  <a:gd name="T45" fmla="*/ 15 h 62"/>
                  <a:gd name="T46" fmla="*/ 42 w 49"/>
                  <a:gd name="T47" fmla="*/ 13 h 62"/>
                  <a:gd name="T48" fmla="*/ 42 w 49"/>
                  <a:gd name="T49" fmla="*/ 12 h 62"/>
                  <a:gd name="T50" fmla="*/ 44 w 49"/>
                  <a:gd name="T51" fmla="*/ 5 h 62"/>
                  <a:gd name="T52" fmla="*/ 44 w 49"/>
                  <a:gd name="T53" fmla="*/ 4 h 62"/>
                  <a:gd name="T54" fmla="*/ 37 w 49"/>
                  <a:gd name="T55" fmla="*/ 0 h 62"/>
                  <a:gd name="T56" fmla="*/ 36 w 49"/>
                  <a:gd name="T57" fmla="*/ 0 h 62"/>
                  <a:gd name="T58" fmla="*/ 32 w 49"/>
                  <a:gd name="T59" fmla="*/ 6 h 62"/>
                  <a:gd name="T60" fmla="*/ 31 w 49"/>
                  <a:gd name="T61" fmla="*/ 7 h 62"/>
                  <a:gd name="T62" fmla="*/ 26 w 49"/>
                  <a:gd name="T63" fmla="*/ 8 h 62"/>
                  <a:gd name="T64" fmla="*/ 25 w 49"/>
                  <a:gd name="T65" fmla="*/ 7 h 62"/>
                  <a:gd name="T66" fmla="*/ 23 w 49"/>
                  <a:gd name="T67" fmla="*/ 3 h 62"/>
                  <a:gd name="T68" fmla="*/ 22 w 49"/>
                  <a:gd name="T69" fmla="*/ 3 h 62"/>
                  <a:gd name="T70" fmla="*/ 13 w 49"/>
                  <a:gd name="T71" fmla="*/ 11 h 62"/>
                  <a:gd name="T72" fmla="*/ 12 w 49"/>
                  <a:gd name="T73" fmla="*/ 12 h 62"/>
                  <a:gd name="T74" fmla="*/ 13 w 49"/>
                  <a:gd name="T75" fmla="*/ 18 h 62"/>
                  <a:gd name="T76" fmla="*/ 12 w 49"/>
                  <a:gd name="T77" fmla="*/ 20 h 62"/>
                  <a:gd name="T78" fmla="*/ 9 w 49"/>
                  <a:gd name="T79" fmla="*/ 25 h 62"/>
                  <a:gd name="T80" fmla="*/ 8 w 49"/>
                  <a:gd name="T81" fmla="*/ 26 h 62"/>
                  <a:gd name="T82" fmla="*/ 3 w 49"/>
                  <a:gd name="T83" fmla="*/ 29 h 62"/>
                  <a:gd name="T84" fmla="*/ 2 w 49"/>
                  <a:gd name="T85" fmla="*/ 30 h 62"/>
                  <a:gd name="T86" fmla="*/ 0 w 49"/>
                  <a:gd name="T87" fmla="*/ 42 h 62"/>
                  <a:gd name="T88" fmla="*/ 1 w 49"/>
                  <a:gd name="T89" fmla="*/ 43 h 62"/>
                  <a:gd name="T90" fmla="*/ 5 w 49"/>
                  <a:gd name="T91" fmla="*/ 43 h 62"/>
                  <a:gd name="T92" fmla="*/ 6 w 49"/>
                  <a:gd name="T93" fmla="*/ 44 h 62"/>
                  <a:gd name="T94" fmla="*/ 6 w 49"/>
                  <a:gd name="T95" fmla="*/ 46 h 62"/>
                  <a:gd name="T96" fmla="*/ 7 w 49"/>
                  <a:gd name="T97" fmla="*/ 48 h 62"/>
                  <a:gd name="T98" fmla="*/ 7 w 49"/>
                  <a:gd name="T99" fmla="*/ 50 h 62"/>
                  <a:gd name="T100" fmla="*/ 5 w 49"/>
                  <a:gd name="T101" fmla="*/ 56 h 62"/>
                  <a:gd name="T102" fmla="*/ 28 w 49"/>
                  <a:gd name="T103" fmla="*/ 44 h 62"/>
                  <a:gd name="T104" fmla="*/ 12 w 49"/>
                  <a:gd name="T105" fmla="*/ 42 h 62"/>
                  <a:gd name="T106" fmla="*/ 20 w 49"/>
                  <a:gd name="T107" fmla="*/ 18 h 62"/>
                  <a:gd name="T108" fmla="*/ 36 w 49"/>
                  <a:gd name="T109" fmla="*/ 17 h 62"/>
                  <a:gd name="T110" fmla="*/ 37 w 49"/>
                  <a:gd name="T111" fmla="*/ 20 h 62"/>
                  <a:gd name="T112" fmla="*/ 38 w 49"/>
                  <a:gd name="T113" fmla="*/ 23 h 62"/>
                  <a:gd name="T114" fmla="*/ 28 w 49"/>
                  <a:gd name="T115" fmla="*/ 4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 h="62">
                    <a:moveTo>
                      <a:pt x="5" y="56"/>
                    </a:moveTo>
                    <a:cubicBezTo>
                      <a:pt x="4" y="57"/>
                      <a:pt x="4" y="57"/>
                      <a:pt x="5" y="58"/>
                    </a:cubicBezTo>
                    <a:cubicBezTo>
                      <a:pt x="8" y="59"/>
                      <a:pt x="9" y="60"/>
                      <a:pt x="12" y="62"/>
                    </a:cubicBezTo>
                    <a:cubicBezTo>
                      <a:pt x="12" y="62"/>
                      <a:pt x="12" y="62"/>
                      <a:pt x="13" y="61"/>
                    </a:cubicBezTo>
                    <a:cubicBezTo>
                      <a:pt x="14" y="59"/>
                      <a:pt x="15" y="58"/>
                      <a:pt x="17" y="56"/>
                    </a:cubicBezTo>
                    <a:cubicBezTo>
                      <a:pt x="17" y="56"/>
                      <a:pt x="18" y="55"/>
                      <a:pt x="18" y="55"/>
                    </a:cubicBezTo>
                    <a:cubicBezTo>
                      <a:pt x="20" y="55"/>
                      <a:pt x="21" y="55"/>
                      <a:pt x="23" y="54"/>
                    </a:cubicBezTo>
                    <a:cubicBezTo>
                      <a:pt x="23" y="54"/>
                      <a:pt x="23" y="54"/>
                      <a:pt x="24" y="55"/>
                    </a:cubicBezTo>
                    <a:cubicBezTo>
                      <a:pt x="25" y="56"/>
                      <a:pt x="25" y="57"/>
                      <a:pt x="26" y="58"/>
                    </a:cubicBezTo>
                    <a:cubicBezTo>
                      <a:pt x="26" y="59"/>
                      <a:pt x="27" y="59"/>
                      <a:pt x="27" y="58"/>
                    </a:cubicBezTo>
                    <a:cubicBezTo>
                      <a:pt x="31" y="55"/>
                      <a:pt x="32" y="54"/>
                      <a:pt x="36" y="51"/>
                    </a:cubicBezTo>
                    <a:cubicBezTo>
                      <a:pt x="36" y="50"/>
                      <a:pt x="37" y="50"/>
                      <a:pt x="37" y="49"/>
                    </a:cubicBezTo>
                    <a:cubicBezTo>
                      <a:pt x="36" y="47"/>
                      <a:pt x="36" y="46"/>
                      <a:pt x="36" y="44"/>
                    </a:cubicBezTo>
                    <a:cubicBezTo>
                      <a:pt x="36" y="43"/>
                      <a:pt x="36" y="43"/>
                      <a:pt x="37" y="42"/>
                    </a:cubicBezTo>
                    <a:cubicBezTo>
                      <a:pt x="38" y="40"/>
                      <a:pt x="38" y="39"/>
                      <a:pt x="40" y="37"/>
                    </a:cubicBezTo>
                    <a:cubicBezTo>
                      <a:pt x="40" y="36"/>
                      <a:pt x="40" y="35"/>
                      <a:pt x="41" y="35"/>
                    </a:cubicBezTo>
                    <a:cubicBezTo>
                      <a:pt x="43" y="34"/>
                      <a:pt x="44" y="34"/>
                      <a:pt x="46" y="33"/>
                    </a:cubicBezTo>
                    <a:cubicBezTo>
                      <a:pt x="46" y="33"/>
                      <a:pt x="47" y="32"/>
                      <a:pt x="47" y="32"/>
                    </a:cubicBezTo>
                    <a:cubicBezTo>
                      <a:pt x="47" y="27"/>
                      <a:pt x="48" y="25"/>
                      <a:pt x="49" y="20"/>
                    </a:cubicBezTo>
                    <a:cubicBezTo>
                      <a:pt x="49" y="19"/>
                      <a:pt x="49" y="19"/>
                      <a:pt x="48" y="19"/>
                    </a:cubicBezTo>
                    <a:cubicBezTo>
                      <a:pt x="46" y="19"/>
                      <a:pt x="46" y="19"/>
                      <a:pt x="44" y="19"/>
                    </a:cubicBezTo>
                    <a:cubicBezTo>
                      <a:pt x="43" y="19"/>
                      <a:pt x="43" y="18"/>
                      <a:pt x="43" y="18"/>
                    </a:cubicBezTo>
                    <a:cubicBezTo>
                      <a:pt x="43" y="18"/>
                      <a:pt x="43" y="16"/>
                      <a:pt x="42" y="15"/>
                    </a:cubicBezTo>
                    <a:cubicBezTo>
                      <a:pt x="42" y="14"/>
                      <a:pt x="42" y="13"/>
                      <a:pt x="42" y="13"/>
                    </a:cubicBezTo>
                    <a:cubicBezTo>
                      <a:pt x="41" y="13"/>
                      <a:pt x="41" y="12"/>
                      <a:pt x="42" y="12"/>
                    </a:cubicBezTo>
                    <a:cubicBezTo>
                      <a:pt x="43" y="9"/>
                      <a:pt x="43" y="8"/>
                      <a:pt x="44" y="5"/>
                    </a:cubicBezTo>
                    <a:cubicBezTo>
                      <a:pt x="44" y="5"/>
                      <a:pt x="44" y="4"/>
                      <a:pt x="44" y="4"/>
                    </a:cubicBezTo>
                    <a:cubicBezTo>
                      <a:pt x="41" y="2"/>
                      <a:pt x="40" y="2"/>
                      <a:pt x="37" y="0"/>
                    </a:cubicBezTo>
                    <a:cubicBezTo>
                      <a:pt x="37" y="0"/>
                      <a:pt x="36" y="0"/>
                      <a:pt x="36" y="0"/>
                    </a:cubicBezTo>
                    <a:cubicBezTo>
                      <a:pt x="34" y="3"/>
                      <a:pt x="34" y="4"/>
                      <a:pt x="32" y="6"/>
                    </a:cubicBezTo>
                    <a:cubicBezTo>
                      <a:pt x="32" y="6"/>
                      <a:pt x="31" y="7"/>
                      <a:pt x="31" y="7"/>
                    </a:cubicBezTo>
                    <a:cubicBezTo>
                      <a:pt x="29" y="7"/>
                      <a:pt x="28" y="7"/>
                      <a:pt x="26" y="8"/>
                    </a:cubicBezTo>
                    <a:cubicBezTo>
                      <a:pt x="26" y="8"/>
                      <a:pt x="25" y="8"/>
                      <a:pt x="25" y="7"/>
                    </a:cubicBezTo>
                    <a:cubicBezTo>
                      <a:pt x="24" y="6"/>
                      <a:pt x="24" y="5"/>
                      <a:pt x="23" y="3"/>
                    </a:cubicBezTo>
                    <a:cubicBezTo>
                      <a:pt x="23" y="3"/>
                      <a:pt x="22" y="3"/>
                      <a:pt x="22" y="3"/>
                    </a:cubicBezTo>
                    <a:cubicBezTo>
                      <a:pt x="18" y="6"/>
                      <a:pt x="16" y="8"/>
                      <a:pt x="13" y="11"/>
                    </a:cubicBezTo>
                    <a:cubicBezTo>
                      <a:pt x="12" y="11"/>
                      <a:pt x="12" y="12"/>
                      <a:pt x="12" y="12"/>
                    </a:cubicBezTo>
                    <a:cubicBezTo>
                      <a:pt x="12" y="15"/>
                      <a:pt x="13" y="16"/>
                      <a:pt x="13" y="18"/>
                    </a:cubicBezTo>
                    <a:cubicBezTo>
                      <a:pt x="13" y="18"/>
                      <a:pt x="13" y="19"/>
                      <a:pt x="12" y="20"/>
                    </a:cubicBezTo>
                    <a:cubicBezTo>
                      <a:pt x="11" y="22"/>
                      <a:pt x="10" y="23"/>
                      <a:pt x="9" y="25"/>
                    </a:cubicBezTo>
                    <a:cubicBezTo>
                      <a:pt x="9" y="26"/>
                      <a:pt x="8" y="26"/>
                      <a:pt x="8" y="26"/>
                    </a:cubicBezTo>
                    <a:cubicBezTo>
                      <a:pt x="6" y="27"/>
                      <a:pt x="5" y="28"/>
                      <a:pt x="3" y="29"/>
                    </a:cubicBezTo>
                    <a:cubicBezTo>
                      <a:pt x="3" y="29"/>
                      <a:pt x="2" y="29"/>
                      <a:pt x="2" y="30"/>
                    </a:cubicBezTo>
                    <a:cubicBezTo>
                      <a:pt x="1" y="35"/>
                      <a:pt x="1" y="37"/>
                      <a:pt x="0" y="42"/>
                    </a:cubicBezTo>
                    <a:cubicBezTo>
                      <a:pt x="0" y="42"/>
                      <a:pt x="0" y="43"/>
                      <a:pt x="1" y="43"/>
                    </a:cubicBezTo>
                    <a:cubicBezTo>
                      <a:pt x="2" y="43"/>
                      <a:pt x="3" y="43"/>
                      <a:pt x="5" y="43"/>
                    </a:cubicBezTo>
                    <a:cubicBezTo>
                      <a:pt x="5" y="43"/>
                      <a:pt x="6" y="43"/>
                      <a:pt x="6" y="44"/>
                    </a:cubicBezTo>
                    <a:cubicBezTo>
                      <a:pt x="6" y="44"/>
                      <a:pt x="6" y="45"/>
                      <a:pt x="6" y="46"/>
                    </a:cubicBezTo>
                    <a:cubicBezTo>
                      <a:pt x="7" y="47"/>
                      <a:pt x="7" y="48"/>
                      <a:pt x="7" y="48"/>
                    </a:cubicBezTo>
                    <a:cubicBezTo>
                      <a:pt x="7" y="49"/>
                      <a:pt x="7" y="50"/>
                      <a:pt x="7" y="50"/>
                    </a:cubicBezTo>
                    <a:cubicBezTo>
                      <a:pt x="6" y="53"/>
                      <a:pt x="6" y="54"/>
                      <a:pt x="5" y="56"/>
                    </a:cubicBezTo>
                    <a:close/>
                    <a:moveTo>
                      <a:pt x="28" y="44"/>
                    </a:moveTo>
                    <a:cubicBezTo>
                      <a:pt x="21" y="50"/>
                      <a:pt x="14" y="49"/>
                      <a:pt x="12" y="42"/>
                    </a:cubicBezTo>
                    <a:cubicBezTo>
                      <a:pt x="10" y="34"/>
                      <a:pt x="13" y="24"/>
                      <a:pt x="20" y="18"/>
                    </a:cubicBezTo>
                    <a:cubicBezTo>
                      <a:pt x="27" y="12"/>
                      <a:pt x="33" y="12"/>
                      <a:pt x="36" y="17"/>
                    </a:cubicBezTo>
                    <a:cubicBezTo>
                      <a:pt x="37" y="18"/>
                      <a:pt x="37" y="19"/>
                      <a:pt x="37" y="20"/>
                    </a:cubicBezTo>
                    <a:cubicBezTo>
                      <a:pt x="37" y="21"/>
                      <a:pt x="38" y="22"/>
                      <a:pt x="38" y="23"/>
                    </a:cubicBezTo>
                    <a:cubicBezTo>
                      <a:pt x="38" y="30"/>
                      <a:pt x="35" y="39"/>
                      <a:pt x="28" y="44"/>
                    </a:cubicBezTo>
                    <a:close/>
                  </a:path>
                </a:pathLst>
              </a:custGeom>
              <a:solidFill>
                <a:srgbClr val="B4B4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4" name="Freeform 455"/>
              <p:cNvSpPr>
                <a:spLocks noEditPoints="1"/>
              </p:cNvSpPr>
              <p:nvPr/>
            </p:nvSpPr>
            <p:spPr bwMode="auto">
              <a:xfrm>
                <a:off x="3062" y="1579"/>
                <a:ext cx="109" cy="143"/>
              </a:xfrm>
              <a:custGeom>
                <a:avLst/>
                <a:gdLst>
                  <a:gd name="T0" fmla="*/ 2 w 29"/>
                  <a:gd name="T1" fmla="*/ 30 h 38"/>
                  <a:gd name="T2" fmla="*/ 18 w 29"/>
                  <a:gd name="T3" fmla="*/ 32 h 38"/>
                  <a:gd name="T4" fmla="*/ 27 w 29"/>
                  <a:gd name="T5" fmla="*/ 8 h 38"/>
                  <a:gd name="T6" fmla="*/ 10 w 29"/>
                  <a:gd name="T7" fmla="*/ 6 h 38"/>
                  <a:gd name="T8" fmla="*/ 2 w 29"/>
                  <a:gd name="T9" fmla="*/ 30 h 38"/>
                  <a:gd name="T10" fmla="*/ 16 w 29"/>
                  <a:gd name="T11" fmla="*/ 25 h 38"/>
                  <a:gd name="T12" fmla="*/ 8 w 29"/>
                  <a:gd name="T13" fmla="*/ 24 h 38"/>
                  <a:gd name="T14" fmla="*/ 13 w 29"/>
                  <a:gd name="T15" fmla="*/ 12 h 38"/>
                  <a:gd name="T16" fmla="*/ 21 w 29"/>
                  <a:gd name="T17" fmla="*/ 14 h 38"/>
                  <a:gd name="T18" fmla="*/ 16 w 29"/>
                  <a:gd name="T19"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8">
                    <a:moveTo>
                      <a:pt x="2" y="30"/>
                    </a:moveTo>
                    <a:cubicBezTo>
                      <a:pt x="4" y="37"/>
                      <a:pt x="11" y="38"/>
                      <a:pt x="18" y="32"/>
                    </a:cubicBezTo>
                    <a:cubicBezTo>
                      <a:pt x="25" y="26"/>
                      <a:pt x="29" y="15"/>
                      <a:pt x="27" y="8"/>
                    </a:cubicBezTo>
                    <a:cubicBezTo>
                      <a:pt x="25" y="1"/>
                      <a:pt x="17" y="0"/>
                      <a:pt x="10" y="6"/>
                    </a:cubicBezTo>
                    <a:cubicBezTo>
                      <a:pt x="3" y="12"/>
                      <a:pt x="0" y="22"/>
                      <a:pt x="2" y="30"/>
                    </a:cubicBezTo>
                    <a:close/>
                    <a:moveTo>
                      <a:pt x="16" y="25"/>
                    </a:moveTo>
                    <a:cubicBezTo>
                      <a:pt x="13" y="28"/>
                      <a:pt x="9" y="28"/>
                      <a:pt x="8" y="24"/>
                    </a:cubicBezTo>
                    <a:cubicBezTo>
                      <a:pt x="7" y="21"/>
                      <a:pt x="9" y="15"/>
                      <a:pt x="13" y="12"/>
                    </a:cubicBezTo>
                    <a:cubicBezTo>
                      <a:pt x="16" y="10"/>
                      <a:pt x="20" y="10"/>
                      <a:pt x="21" y="14"/>
                    </a:cubicBezTo>
                    <a:cubicBezTo>
                      <a:pt x="22" y="17"/>
                      <a:pt x="20" y="22"/>
                      <a:pt x="16"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5" name="Freeform 456"/>
              <p:cNvSpPr>
                <a:spLocks noEditPoints="1"/>
              </p:cNvSpPr>
              <p:nvPr/>
            </p:nvSpPr>
            <p:spPr bwMode="auto">
              <a:xfrm>
                <a:off x="2908" y="1436"/>
                <a:ext cx="173" cy="218"/>
              </a:xfrm>
              <a:custGeom>
                <a:avLst/>
                <a:gdLst>
                  <a:gd name="T0" fmla="*/ 0 w 46"/>
                  <a:gd name="T1" fmla="*/ 46 h 58"/>
                  <a:gd name="T2" fmla="*/ 0 w 46"/>
                  <a:gd name="T3" fmla="*/ 46 h 58"/>
                  <a:gd name="T4" fmla="*/ 1 w 46"/>
                  <a:gd name="T5" fmla="*/ 46 h 58"/>
                  <a:gd name="T6" fmla="*/ 6 w 46"/>
                  <a:gd name="T7" fmla="*/ 45 h 58"/>
                  <a:gd name="T8" fmla="*/ 8 w 46"/>
                  <a:gd name="T9" fmla="*/ 48 h 58"/>
                  <a:gd name="T10" fmla="*/ 8 w 46"/>
                  <a:gd name="T11" fmla="*/ 55 h 58"/>
                  <a:gd name="T12" fmla="*/ 15 w 46"/>
                  <a:gd name="T13" fmla="*/ 57 h 58"/>
                  <a:gd name="T14" fmla="*/ 19 w 46"/>
                  <a:gd name="T15" fmla="*/ 52 h 58"/>
                  <a:gd name="T16" fmla="*/ 24 w 46"/>
                  <a:gd name="T17" fmla="*/ 48 h 58"/>
                  <a:gd name="T18" fmla="*/ 28 w 46"/>
                  <a:gd name="T19" fmla="*/ 51 h 58"/>
                  <a:gd name="T20" fmla="*/ 29 w 46"/>
                  <a:gd name="T21" fmla="*/ 51 h 58"/>
                  <a:gd name="T22" fmla="*/ 33 w 46"/>
                  <a:gd name="T23" fmla="*/ 46 h 58"/>
                  <a:gd name="T24" fmla="*/ 37 w 46"/>
                  <a:gd name="T25" fmla="*/ 40 h 58"/>
                  <a:gd name="T26" fmla="*/ 38 w 46"/>
                  <a:gd name="T27" fmla="*/ 27 h 58"/>
                  <a:gd name="T28" fmla="*/ 43 w 46"/>
                  <a:gd name="T29" fmla="*/ 23 h 58"/>
                  <a:gd name="T30" fmla="*/ 46 w 46"/>
                  <a:gd name="T31" fmla="*/ 12 h 58"/>
                  <a:gd name="T32" fmla="*/ 42 w 46"/>
                  <a:gd name="T33" fmla="*/ 12 h 58"/>
                  <a:gd name="T34" fmla="*/ 38 w 46"/>
                  <a:gd name="T35" fmla="*/ 13 h 58"/>
                  <a:gd name="T36" fmla="*/ 35 w 46"/>
                  <a:gd name="T37" fmla="*/ 9 h 58"/>
                  <a:gd name="T38" fmla="*/ 36 w 46"/>
                  <a:gd name="T39" fmla="*/ 2 h 58"/>
                  <a:gd name="T40" fmla="*/ 28 w 46"/>
                  <a:gd name="T41" fmla="*/ 0 h 58"/>
                  <a:gd name="T42" fmla="*/ 24 w 46"/>
                  <a:gd name="T43" fmla="*/ 6 h 58"/>
                  <a:gd name="T44" fmla="*/ 19 w 46"/>
                  <a:gd name="T45" fmla="*/ 10 h 58"/>
                  <a:gd name="T46" fmla="*/ 14 w 46"/>
                  <a:gd name="T47" fmla="*/ 7 h 58"/>
                  <a:gd name="T48" fmla="*/ 14 w 46"/>
                  <a:gd name="T49" fmla="*/ 8 h 58"/>
                  <a:gd name="T50" fmla="*/ 6 w 46"/>
                  <a:gd name="T51" fmla="*/ 18 h 58"/>
                  <a:gd name="T52" fmla="*/ 7 w 46"/>
                  <a:gd name="T53" fmla="*/ 24 h 58"/>
                  <a:gd name="T54" fmla="*/ 6 w 46"/>
                  <a:gd name="T55" fmla="*/ 29 h 58"/>
                  <a:gd name="T56" fmla="*/ 0 w 46"/>
                  <a:gd name="T57" fmla="*/ 34 h 58"/>
                  <a:gd name="T58" fmla="*/ 0 w 46"/>
                  <a:gd name="T59" fmla="*/ 45 h 58"/>
                  <a:gd name="T60" fmla="*/ 25 w 46"/>
                  <a:gd name="T61" fmla="*/ 18 h 58"/>
                  <a:gd name="T62" fmla="*/ 17 w 46"/>
                  <a:gd name="T63"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58">
                    <a:moveTo>
                      <a:pt x="0" y="45"/>
                    </a:moveTo>
                    <a:cubicBezTo>
                      <a:pt x="0" y="46"/>
                      <a:pt x="0" y="46"/>
                      <a:pt x="0" y="46"/>
                    </a:cubicBezTo>
                    <a:cubicBezTo>
                      <a:pt x="0" y="46"/>
                      <a:pt x="0" y="46"/>
                      <a:pt x="0" y="46"/>
                    </a:cubicBezTo>
                    <a:cubicBezTo>
                      <a:pt x="0" y="46"/>
                      <a:pt x="0" y="46"/>
                      <a:pt x="0" y="46"/>
                    </a:cubicBezTo>
                    <a:cubicBezTo>
                      <a:pt x="1" y="46"/>
                      <a:pt x="1" y="46"/>
                      <a:pt x="1" y="46"/>
                    </a:cubicBezTo>
                    <a:cubicBezTo>
                      <a:pt x="1" y="46"/>
                      <a:pt x="1" y="46"/>
                      <a:pt x="1" y="46"/>
                    </a:cubicBezTo>
                    <a:cubicBezTo>
                      <a:pt x="5" y="46"/>
                      <a:pt x="5" y="46"/>
                      <a:pt x="5" y="46"/>
                    </a:cubicBezTo>
                    <a:cubicBezTo>
                      <a:pt x="6" y="45"/>
                      <a:pt x="6" y="45"/>
                      <a:pt x="6" y="45"/>
                    </a:cubicBezTo>
                    <a:cubicBezTo>
                      <a:pt x="6" y="45"/>
                      <a:pt x="6" y="45"/>
                      <a:pt x="6" y="45"/>
                    </a:cubicBezTo>
                    <a:cubicBezTo>
                      <a:pt x="7" y="46"/>
                      <a:pt x="7" y="47"/>
                      <a:pt x="8" y="48"/>
                    </a:cubicBezTo>
                    <a:cubicBezTo>
                      <a:pt x="8" y="49"/>
                      <a:pt x="8" y="49"/>
                      <a:pt x="8" y="50"/>
                    </a:cubicBezTo>
                    <a:cubicBezTo>
                      <a:pt x="8" y="52"/>
                      <a:pt x="8" y="53"/>
                      <a:pt x="8" y="55"/>
                    </a:cubicBezTo>
                    <a:cubicBezTo>
                      <a:pt x="7" y="56"/>
                      <a:pt x="8" y="56"/>
                      <a:pt x="8" y="56"/>
                    </a:cubicBezTo>
                    <a:cubicBezTo>
                      <a:pt x="11" y="57"/>
                      <a:pt x="12" y="57"/>
                      <a:pt x="15" y="57"/>
                    </a:cubicBezTo>
                    <a:cubicBezTo>
                      <a:pt x="15" y="58"/>
                      <a:pt x="16" y="57"/>
                      <a:pt x="16" y="57"/>
                    </a:cubicBezTo>
                    <a:cubicBezTo>
                      <a:pt x="17" y="55"/>
                      <a:pt x="18" y="54"/>
                      <a:pt x="19" y="52"/>
                    </a:cubicBezTo>
                    <a:cubicBezTo>
                      <a:pt x="19" y="51"/>
                      <a:pt x="20" y="51"/>
                      <a:pt x="20" y="50"/>
                    </a:cubicBezTo>
                    <a:cubicBezTo>
                      <a:pt x="22" y="50"/>
                      <a:pt x="22" y="49"/>
                      <a:pt x="24" y="48"/>
                    </a:cubicBezTo>
                    <a:cubicBezTo>
                      <a:pt x="24" y="48"/>
                      <a:pt x="25" y="48"/>
                      <a:pt x="25" y="48"/>
                    </a:cubicBezTo>
                    <a:cubicBezTo>
                      <a:pt x="26" y="49"/>
                      <a:pt x="27" y="50"/>
                      <a:pt x="28" y="51"/>
                    </a:cubicBezTo>
                    <a:cubicBezTo>
                      <a:pt x="28" y="51"/>
                      <a:pt x="29" y="51"/>
                      <a:pt x="29" y="51"/>
                    </a:cubicBezTo>
                    <a:cubicBezTo>
                      <a:pt x="29" y="51"/>
                      <a:pt x="29" y="51"/>
                      <a:pt x="29" y="51"/>
                    </a:cubicBezTo>
                    <a:cubicBezTo>
                      <a:pt x="32" y="51"/>
                      <a:pt x="32" y="51"/>
                      <a:pt x="32" y="51"/>
                    </a:cubicBezTo>
                    <a:cubicBezTo>
                      <a:pt x="33" y="46"/>
                      <a:pt x="33" y="46"/>
                      <a:pt x="33" y="46"/>
                    </a:cubicBezTo>
                    <a:cubicBezTo>
                      <a:pt x="34" y="45"/>
                      <a:pt x="35" y="43"/>
                      <a:pt x="36" y="41"/>
                    </a:cubicBezTo>
                    <a:cubicBezTo>
                      <a:pt x="37" y="41"/>
                      <a:pt x="37" y="40"/>
                      <a:pt x="37" y="40"/>
                    </a:cubicBezTo>
                    <a:cubicBezTo>
                      <a:pt x="36" y="39"/>
                      <a:pt x="36" y="38"/>
                      <a:pt x="36" y="37"/>
                    </a:cubicBezTo>
                    <a:cubicBezTo>
                      <a:pt x="38" y="27"/>
                      <a:pt x="38" y="27"/>
                      <a:pt x="38" y="27"/>
                    </a:cubicBezTo>
                    <a:cubicBezTo>
                      <a:pt x="40" y="26"/>
                      <a:pt x="41" y="25"/>
                      <a:pt x="43" y="24"/>
                    </a:cubicBezTo>
                    <a:cubicBezTo>
                      <a:pt x="43" y="24"/>
                      <a:pt x="43" y="23"/>
                      <a:pt x="43" y="23"/>
                    </a:cubicBezTo>
                    <a:cubicBezTo>
                      <a:pt x="43" y="20"/>
                      <a:pt x="43" y="18"/>
                      <a:pt x="43" y="16"/>
                    </a:cubicBezTo>
                    <a:cubicBezTo>
                      <a:pt x="46" y="12"/>
                      <a:pt x="46" y="12"/>
                      <a:pt x="46" y="12"/>
                    </a:cubicBezTo>
                    <a:cubicBezTo>
                      <a:pt x="42" y="12"/>
                      <a:pt x="42" y="12"/>
                      <a:pt x="42" y="12"/>
                    </a:cubicBezTo>
                    <a:cubicBezTo>
                      <a:pt x="42" y="12"/>
                      <a:pt x="42" y="12"/>
                      <a:pt x="42" y="12"/>
                    </a:cubicBezTo>
                    <a:cubicBezTo>
                      <a:pt x="42" y="12"/>
                      <a:pt x="42" y="12"/>
                      <a:pt x="42" y="12"/>
                    </a:cubicBezTo>
                    <a:cubicBezTo>
                      <a:pt x="40" y="12"/>
                      <a:pt x="40" y="13"/>
                      <a:pt x="38" y="13"/>
                    </a:cubicBezTo>
                    <a:cubicBezTo>
                      <a:pt x="37" y="13"/>
                      <a:pt x="37" y="13"/>
                      <a:pt x="37" y="13"/>
                    </a:cubicBezTo>
                    <a:cubicBezTo>
                      <a:pt x="36" y="11"/>
                      <a:pt x="36" y="11"/>
                      <a:pt x="35" y="9"/>
                    </a:cubicBezTo>
                    <a:cubicBezTo>
                      <a:pt x="34" y="9"/>
                      <a:pt x="34" y="9"/>
                      <a:pt x="34" y="8"/>
                    </a:cubicBezTo>
                    <a:cubicBezTo>
                      <a:pt x="35" y="6"/>
                      <a:pt x="35" y="5"/>
                      <a:pt x="36" y="2"/>
                    </a:cubicBezTo>
                    <a:cubicBezTo>
                      <a:pt x="36" y="2"/>
                      <a:pt x="34" y="1"/>
                      <a:pt x="34" y="1"/>
                    </a:cubicBezTo>
                    <a:cubicBezTo>
                      <a:pt x="31" y="0"/>
                      <a:pt x="31" y="1"/>
                      <a:pt x="28" y="0"/>
                    </a:cubicBezTo>
                    <a:cubicBezTo>
                      <a:pt x="28" y="0"/>
                      <a:pt x="27" y="1"/>
                      <a:pt x="27" y="1"/>
                    </a:cubicBezTo>
                    <a:cubicBezTo>
                      <a:pt x="26" y="3"/>
                      <a:pt x="25" y="4"/>
                      <a:pt x="24" y="6"/>
                    </a:cubicBezTo>
                    <a:cubicBezTo>
                      <a:pt x="24" y="7"/>
                      <a:pt x="23" y="7"/>
                      <a:pt x="23" y="7"/>
                    </a:cubicBezTo>
                    <a:cubicBezTo>
                      <a:pt x="21" y="8"/>
                      <a:pt x="20" y="9"/>
                      <a:pt x="19" y="10"/>
                    </a:cubicBezTo>
                    <a:cubicBezTo>
                      <a:pt x="18" y="10"/>
                      <a:pt x="18" y="8"/>
                      <a:pt x="18" y="8"/>
                    </a:cubicBezTo>
                    <a:cubicBezTo>
                      <a:pt x="14" y="7"/>
                      <a:pt x="14" y="7"/>
                      <a:pt x="14" y="7"/>
                    </a:cubicBezTo>
                    <a:cubicBezTo>
                      <a:pt x="14" y="7"/>
                      <a:pt x="14" y="7"/>
                      <a:pt x="14" y="7"/>
                    </a:cubicBezTo>
                    <a:cubicBezTo>
                      <a:pt x="14" y="7"/>
                      <a:pt x="14" y="7"/>
                      <a:pt x="14" y="8"/>
                    </a:cubicBezTo>
                    <a:cubicBezTo>
                      <a:pt x="11" y="11"/>
                      <a:pt x="9" y="13"/>
                      <a:pt x="6" y="16"/>
                    </a:cubicBezTo>
                    <a:cubicBezTo>
                      <a:pt x="6" y="17"/>
                      <a:pt x="6" y="17"/>
                      <a:pt x="6" y="18"/>
                    </a:cubicBezTo>
                    <a:cubicBezTo>
                      <a:pt x="7" y="20"/>
                      <a:pt x="7" y="20"/>
                      <a:pt x="8" y="22"/>
                    </a:cubicBezTo>
                    <a:cubicBezTo>
                      <a:pt x="8" y="22"/>
                      <a:pt x="8" y="23"/>
                      <a:pt x="7" y="24"/>
                    </a:cubicBezTo>
                    <a:cubicBezTo>
                      <a:pt x="7" y="24"/>
                      <a:pt x="7" y="25"/>
                      <a:pt x="6" y="26"/>
                    </a:cubicBezTo>
                    <a:cubicBezTo>
                      <a:pt x="6" y="28"/>
                      <a:pt x="6" y="29"/>
                      <a:pt x="6" y="29"/>
                    </a:cubicBezTo>
                    <a:cubicBezTo>
                      <a:pt x="5" y="30"/>
                      <a:pt x="5" y="30"/>
                      <a:pt x="5" y="31"/>
                    </a:cubicBezTo>
                    <a:cubicBezTo>
                      <a:pt x="3" y="32"/>
                      <a:pt x="2" y="32"/>
                      <a:pt x="0" y="34"/>
                    </a:cubicBezTo>
                    <a:cubicBezTo>
                      <a:pt x="0" y="34"/>
                      <a:pt x="0" y="35"/>
                      <a:pt x="0" y="35"/>
                    </a:cubicBezTo>
                    <a:cubicBezTo>
                      <a:pt x="0" y="39"/>
                      <a:pt x="0" y="41"/>
                      <a:pt x="0" y="45"/>
                    </a:cubicBezTo>
                    <a:close/>
                    <a:moveTo>
                      <a:pt x="14" y="28"/>
                    </a:moveTo>
                    <a:cubicBezTo>
                      <a:pt x="16" y="22"/>
                      <a:pt x="21" y="17"/>
                      <a:pt x="25" y="18"/>
                    </a:cubicBezTo>
                    <a:cubicBezTo>
                      <a:pt x="30" y="18"/>
                      <a:pt x="31" y="24"/>
                      <a:pt x="29" y="30"/>
                    </a:cubicBezTo>
                    <a:cubicBezTo>
                      <a:pt x="27" y="36"/>
                      <a:pt x="22" y="41"/>
                      <a:pt x="17" y="40"/>
                    </a:cubicBezTo>
                    <a:cubicBezTo>
                      <a:pt x="13" y="39"/>
                      <a:pt x="12" y="34"/>
                      <a:pt x="14" y="28"/>
                    </a:cubicBezTo>
                    <a:close/>
                  </a:path>
                </a:pathLst>
              </a:custGeom>
              <a:solidFill>
                <a:srgbClr val="5958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6" name="Freeform 457"/>
              <p:cNvSpPr>
                <a:spLocks noEditPoints="1"/>
              </p:cNvSpPr>
              <p:nvPr/>
            </p:nvSpPr>
            <p:spPr bwMode="auto">
              <a:xfrm>
                <a:off x="2923" y="1436"/>
                <a:ext cx="162" cy="218"/>
              </a:xfrm>
              <a:custGeom>
                <a:avLst/>
                <a:gdLst>
                  <a:gd name="T0" fmla="*/ 0 w 43"/>
                  <a:gd name="T1" fmla="*/ 34 h 58"/>
                  <a:gd name="T2" fmla="*/ 0 w 43"/>
                  <a:gd name="T3" fmla="*/ 36 h 58"/>
                  <a:gd name="T4" fmla="*/ 0 w 43"/>
                  <a:gd name="T5" fmla="*/ 46 h 58"/>
                  <a:gd name="T6" fmla="*/ 1 w 43"/>
                  <a:gd name="T7" fmla="*/ 46 h 58"/>
                  <a:gd name="T8" fmla="*/ 5 w 43"/>
                  <a:gd name="T9" fmla="*/ 45 h 58"/>
                  <a:gd name="T10" fmla="*/ 6 w 43"/>
                  <a:gd name="T11" fmla="*/ 46 h 58"/>
                  <a:gd name="T12" fmla="*/ 8 w 43"/>
                  <a:gd name="T13" fmla="*/ 49 h 58"/>
                  <a:gd name="T14" fmla="*/ 8 w 43"/>
                  <a:gd name="T15" fmla="*/ 50 h 58"/>
                  <a:gd name="T16" fmla="*/ 7 w 43"/>
                  <a:gd name="T17" fmla="*/ 56 h 58"/>
                  <a:gd name="T18" fmla="*/ 8 w 43"/>
                  <a:gd name="T19" fmla="*/ 57 h 58"/>
                  <a:gd name="T20" fmla="*/ 15 w 43"/>
                  <a:gd name="T21" fmla="*/ 58 h 58"/>
                  <a:gd name="T22" fmla="*/ 16 w 43"/>
                  <a:gd name="T23" fmla="*/ 57 h 58"/>
                  <a:gd name="T24" fmla="*/ 19 w 43"/>
                  <a:gd name="T25" fmla="*/ 52 h 58"/>
                  <a:gd name="T26" fmla="*/ 20 w 43"/>
                  <a:gd name="T27" fmla="*/ 51 h 58"/>
                  <a:gd name="T28" fmla="*/ 24 w 43"/>
                  <a:gd name="T29" fmla="*/ 49 h 58"/>
                  <a:gd name="T30" fmla="*/ 25 w 43"/>
                  <a:gd name="T31" fmla="*/ 49 h 58"/>
                  <a:gd name="T32" fmla="*/ 28 w 43"/>
                  <a:gd name="T33" fmla="*/ 51 h 58"/>
                  <a:gd name="T34" fmla="*/ 29 w 43"/>
                  <a:gd name="T35" fmla="*/ 51 h 58"/>
                  <a:gd name="T36" fmla="*/ 36 w 43"/>
                  <a:gd name="T37" fmla="*/ 42 h 58"/>
                  <a:gd name="T38" fmla="*/ 37 w 43"/>
                  <a:gd name="T39" fmla="*/ 40 h 58"/>
                  <a:gd name="T40" fmla="*/ 35 w 43"/>
                  <a:gd name="T41" fmla="*/ 36 h 58"/>
                  <a:gd name="T42" fmla="*/ 35 w 43"/>
                  <a:gd name="T43" fmla="*/ 35 h 58"/>
                  <a:gd name="T44" fmla="*/ 36 w 43"/>
                  <a:gd name="T45" fmla="*/ 32 h 58"/>
                  <a:gd name="T46" fmla="*/ 37 w 43"/>
                  <a:gd name="T47" fmla="*/ 29 h 58"/>
                  <a:gd name="T48" fmla="*/ 38 w 43"/>
                  <a:gd name="T49" fmla="*/ 28 h 58"/>
                  <a:gd name="T50" fmla="*/ 43 w 43"/>
                  <a:gd name="T51" fmla="*/ 24 h 58"/>
                  <a:gd name="T52" fmla="*/ 43 w 43"/>
                  <a:gd name="T53" fmla="*/ 23 h 58"/>
                  <a:gd name="T54" fmla="*/ 43 w 43"/>
                  <a:gd name="T55" fmla="*/ 13 h 58"/>
                  <a:gd name="T56" fmla="*/ 42 w 43"/>
                  <a:gd name="T57" fmla="*/ 12 h 58"/>
                  <a:gd name="T58" fmla="*/ 38 w 43"/>
                  <a:gd name="T59" fmla="*/ 14 h 58"/>
                  <a:gd name="T60" fmla="*/ 37 w 43"/>
                  <a:gd name="T61" fmla="*/ 13 h 58"/>
                  <a:gd name="T62" fmla="*/ 35 w 43"/>
                  <a:gd name="T63" fmla="*/ 10 h 58"/>
                  <a:gd name="T64" fmla="*/ 34 w 43"/>
                  <a:gd name="T65" fmla="*/ 9 h 58"/>
                  <a:gd name="T66" fmla="*/ 36 w 43"/>
                  <a:gd name="T67" fmla="*/ 3 h 58"/>
                  <a:gd name="T68" fmla="*/ 35 w 43"/>
                  <a:gd name="T69" fmla="*/ 2 h 58"/>
                  <a:gd name="T70" fmla="*/ 28 w 43"/>
                  <a:gd name="T71" fmla="*/ 1 h 58"/>
                  <a:gd name="T72" fmla="*/ 27 w 43"/>
                  <a:gd name="T73" fmla="*/ 1 h 58"/>
                  <a:gd name="T74" fmla="*/ 24 w 43"/>
                  <a:gd name="T75" fmla="*/ 7 h 58"/>
                  <a:gd name="T76" fmla="*/ 23 w 43"/>
                  <a:gd name="T77" fmla="*/ 8 h 58"/>
                  <a:gd name="T78" fmla="*/ 19 w 43"/>
                  <a:gd name="T79" fmla="*/ 10 h 58"/>
                  <a:gd name="T80" fmla="*/ 18 w 43"/>
                  <a:gd name="T81" fmla="*/ 10 h 58"/>
                  <a:gd name="T82" fmla="*/ 15 w 43"/>
                  <a:gd name="T83" fmla="*/ 8 h 58"/>
                  <a:gd name="T84" fmla="*/ 14 w 43"/>
                  <a:gd name="T85" fmla="*/ 8 h 58"/>
                  <a:gd name="T86" fmla="*/ 6 w 43"/>
                  <a:gd name="T87" fmla="*/ 17 h 58"/>
                  <a:gd name="T88" fmla="*/ 6 w 43"/>
                  <a:gd name="T89" fmla="*/ 18 h 58"/>
                  <a:gd name="T90" fmla="*/ 8 w 43"/>
                  <a:gd name="T91" fmla="*/ 23 h 58"/>
                  <a:gd name="T92" fmla="*/ 7 w 43"/>
                  <a:gd name="T93" fmla="*/ 24 h 58"/>
                  <a:gd name="T94" fmla="*/ 6 w 43"/>
                  <a:gd name="T95" fmla="*/ 27 h 58"/>
                  <a:gd name="T96" fmla="*/ 5 w 43"/>
                  <a:gd name="T97" fmla="*/ 30 h 58"/>
                  <a:gd name="T98" fmla="*/ 5 w 43"/>
                  <a:gd name="T99" fmla="*/ 31 h 58"/>
                  <a:gd name="T100" fmla="*/ 0 w 43"/>
                  <a:gd name="T101" fmla="*/ 34 h 58"/>
                  <a:gd name="T102" fmla="*/ 16 w 43"/>
                  <a:gd name="T103" fmla="*/ 45 h 58"/>
                  <a:gd name="T104" fmla="*/ 11 w 43"/>
                  <a:gd name="T105" fmla="*/ 28 h 58"/>
                  <a:gd name="T106" fmla="*/ 27 w 43"/>
                  <a:gd name="T107" fmla="*/ 14 h 58"/>
                  <a:gd name="T108" fmla="*/ 33 w 43"/>
                  <a:gd name="T109" fmla="*/ 28 h 58"/>
                  <a:gd name="T110" fmla="*/ 32 w 43"/>
                  <a:gd name="T111" fmla="*/ 31 h 58"/>
                  <a:gd name="T112" fmla="*/ 31 w 43"/>
                  <a:gd name="T113" fmla="*/ 34 h 58"/>
                  <a:gd name="T114" fmla="*/ 16 w 43"/>
                  <a:gd name="T115"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 h="58">
                    <a:moveTo>
                      <a:pt x="0" y="34"/>
                    </a:moveTo>
                    <a:cubicBezTo>
                      <a:pt x="0" y="35"/>
                      <a:pt x="0" y="35"/>
                      <a:pt x="0" y="36"/>
                    </a:cubicBezTo>
                    <a:cubicBezTo>
                      <a:pt x="0" y="40"/>
                      <a:pt x="0" y="42"/>
                      <a:pt x="0" y="46"/>
                    </a:cubicBezTo>
                    <a:cubicBezTo>
                      <a:pt x="0" y="46"/>
                      <a:pt x="0" y="47"/>
                      <a:pt x="1" y="46"/>
                    </a:cubicBezTo>
                    <a:cubicBezTo>
                      <a:pt x="2" y="46"/>
                      <a:pt x="3" y="46"/>
                      <a:pt x="5" y="45"/>
                    </a:cubicBezTo>
                    <a:cubicBezTo>
                      <a:pt x="5" y="45"/>
                      <a:pt x="6" y="45"/>
                      <a:pt x="6" y="46"/>
                    </a:cubicBezTo>
                    <a:cubicBezTo>
                      <a:pt x="7" y="47"/>
                      <a:pt x="7" y="48"/>
                      <a:pt x="8" y="49"/>
                    </a:cubicBezTo>
                    <a:cubicBezTo>
                      <a:pt x="8" y="49"/>
                      <a:pt x="8" y="50"/>
                      <a:pt x="8" y="50"/>
                    </a:cubicBezTo>
                    <a:cubicBezTo>
                      <a:pt x="8" y="53"/>
                      <a:pt x="8" y="54"/>
                      <a:pt x="7" y="56"/>
                    </a:cubicBezTo>
                    <a:cubicBezTo>
                      <a:pt x="7" y="56"/>
                      <a:pt x="7" y="57"/>
                      <a:pt x="8" y="57"/>
                    </a:cubicBezTo>
                    <a:cubicBezTo>
                      <a:pt x="11" y="57"/>
                      <a:pt x="12" y="58"/>
                      <a:pt x="15" y="58"/>
                    </a:cubicBezTo>
                    <a:cubicBezTo>
                      <a:pt x="15" y="58"/>
                      <a:pt x="16" y="58"/>
                      <a:pt x="16" y="57"/>
                    </a:cubicBezTo>
                    <a:cubicBezTo>
                      <a:pt x="17" y="55"/>
                      <a:pt x="18" y="54"/>
                      <a:pt x="19" y="52"/>
                    </a:cubicBezTo>
                    <a:cubicBezTo>
                      <a:pt x="19" y="52"/>
                      <a:pt x="20" y="51"/>
                      <a:pt x="20" y="51"/>
                    </a:cubicBezTo>
                    <a:cubicBezTo>
                      <a:pt x="22" y="50"/>
                      <a:pt x="22" y="50"/>
                      <a:pt x="24" y="49"/>
                    </a:cubicBezTo>
                    <a:cubicBezTo>
                      <a:pt x="24" y="48"/>
                      <a:pt x="25" y="48"/>
                      <a:pt x="25" y="49"/>
                    </a:cubicBezTo>
                    <a:cubicBezTo>
                      <a:pt x="26" y="50"/>
                      <a:pt x="27" y="50"/>
                      <a:pt x="28" y="51"/>
                    </a:cubicBezTo>
                    <a:cubicBezTo>
                      <a:pt x="28" y="51"/>
                      <a:pt x="29" y="51"/>
                      <a:pt x="29" y="51"/>
                    </a:cubicBezTo>
                    <a:cubicBezTo>
                      <a:pt x="32" y="47"/>
                      <a:pt x="34" y="45"/>
                      <a:pt x="36" y="42"/>
                    </a:cubicBezTo>
                    <a:cubicBezTo>
                      <a:pt x="37" y="41"/>
                      <a:pt x="37" y="41"/>
                      <a:pt x="37" y="40"/>
                    </a:cubicBezTo>
                    <a:cubicBezTo>
                      <a:pt x="36" y="39"/>
                      <a:pt x="36" y="38"/>
                      <a:pt x="35" y="36"/>
                    </a:cubicBezTo>
                    <a:cubicBezTo>
                      <a:pt x="35" y="36"/>
                      <a:pt x="35" y="35"/>
                      <a:pt x="35" y="35"/>
                    </a:cubicBezTo>
                    <a:cubicBezTo>
                      <a:pt x="35" y="35"/>
                      <a:pt x="36" y="33"/>
                      <a:pt x="36" y="32"/>
                    </a:cubicBezTo>
                    <a:cubicBezTo>
                      <a:pt x="37" y="31"/>
                      <a:pt x="37" y="29"/>
                      <a:pt x="37" y="29"/>
                    </a:cubicBezTo>
                    <a:cubicBezTo>
                      <a:pt x="37" y="29"/>
                      <a:pt x="38" y="28"/>
                      <a:pt x="38" y="28"/>
                    </a:cubicBezTo>
                    <a:cubicBezTo>
                      <a:pt x="40" y="26"/>
                      <a:pt x="41" y="26"/>
                      <a:pt x="43" y="24"/>
                    </a:cubicBezTo>
                    <a:cubicBezTo>
                      <a:pt x="43" y="24"/>
                      <a:pt x="43" y="24"/>
                      <a:pt x="43" y="23"/>
                    </a:cubicBezTo>
                    <a:cubicBezTo>
                      <a:pt x="43" y="19"/>
                      <a:pt x="43" y="17"/>
                      <a:pt x="43" y="13"/>
                    </a:cubicBezTo>
                    <a:cubicBezTo>
                      <a:pt x="43" y="13"/>
                      <a:pt x="43" y="12"/>
                      <a:pt x="42" y="12"/>
                    </a:cubicBezTo>
                    <a:cubicBezTo>
                      <a:pt x="40" y="13"/>
                      <a:pt x="40" y="13"/>
                      <a:pt x="38" y="14"/>
                    </a:cubicBezTo>
                    <a:cubicBezTo>
                      <a:pt x="37" y="14"/>
                      <a:pt x="37" y="13"/>
                      <a:pt x="37" y="13"/>
                    </a:cubicBezTo>
                    <a:cubicBezTo>
                      <a:pt x="36" y="12"/>
                      <a:pt x="36" y="11"/>
                      <a:pt x="35" y="10"/>
                    </a:cubicBezTo>
                    <a:cubicBezTo>
                      <a:pt x="34" y="10"/>
                      <a:pt x="34" y="9"/>
                      <a:pt x="34" y="9"/>
                    </a:cubicBezTo>
                    <a:cubicBezTo>
                      <a:pt x="35" y="6"/>
                      <a:pt x="35" y="5"/>
                      <a:pt x="36" y="3"/>
                    </a:cubicBezTo>
                    <a:cubicBezTo>
                      <a:pt x="36" y="2"/>
                      <a:pt x="36" y="2"/>
                      <a:pt x="35" y="2"/>
                    </a:cubicBezTo>
                    <a:cubicBezTo>
                      <a:pt x="32" y="1"/>
                      <a:pt x="31" y="1"/>
                      <a:pt x="28" y="1"/>
                    </a:cubicBezTo>
                    <a:cubicBezTo>
                      <a:pt x="27" y="0"/>
                      <a:pt x="27" y="1"/>
                      <a:pt x="27" y="1"/>
                    </a:cubicBezTo>
                    <a:cubicBezTo>
                      <a:pt x="26" y="3"/>
                      <a:pt x="25" y="5"/>
                      <a:pt x="24" y="7"/>
                    </a:cubicBezTo>
                    <a:cubicBezTo>
                      <a:pt x="24" y="7"/>
                      <a:pt x="23" y="8"/>
                      <a:pt x="23" y="8"/>
                    </a:cubicBezTo>
                    <a:cubicBezTo>
                      <a:pt x="21" y="9"/>
                      <a:pt x="20" y="9"/>
                      <a:pt x="19" y="10"/>
                    </a:cubicBezTo>
                    <a:cubicBezTo>
                      <a:pt x="18" y="10"/>
                      <a:pt x="18" y="10"/>
                      <a:pt x="18" y="10"/>
                    </a:cubicBezTo>
                    <a:cubicBezTo>
                      <a:pt x="16" y="9"/>
                      <a:pt x="16" y="9"/>
                      <a:pt x="15" y="8"/>
                    </a:cubicBezTo>
                    <a:cubicBezTo>
                      <a:pt x="14" y="7"/>
                      <a:pt x="14" y="8"/>
                      <a:pt x="14" y="8"/>
                    </a:cubicBezTo>
                    <a:cubicBezTo>
                      <a:pt x="11" y="12"/>
                      <a:pt x="9" y="13"/>
                      <a:pt x="6" y="17"/>
                    </a:cubicBezTo>
                    <a:cubicBezTo>
                      <a:pt x="6" y="17"/>
                      <a:pt x="6" y="18"/>
                      <a:pt x="6" y="18"/>
                    </a:cubicBezTo>
                    <a:cubicBezTo>
                      <a:pt x="7" y="20"/>
                      <a:pt x="7" y="21"/>
                      <a:pt x="8" y="23"/>
                    </a:cubicBezTo>
                    <a:cubicBezTo>
                      <a:pt x="8" y="23"/>
                      <a:pt x="8" y="24"/>
                      <a:pt x="7" y="24"/>
                    </a:cubicBezTo>
                    <a:cubicBezTo>
                      <a:pt x="7" y="24"/>
                      <a:pt x="7" y="26"/>
                      <a:pt x="6" y="27"/>
                    </a:cubicBezTo>
                    <a:cubicBezTo>
                      <a:pt x="6" y="28"/>
                      <a:pt x="5" y="30"/>
                      <a:pt x="5" y="30"/>
                    </a:cubicBezTo>
                    <a:cubicBezTo>
                      <a:pt x="5" y="30"/>
                      <a:pt x="5" y="31"/>
                      <a:pt x="5" y="31"/>
                    </a:cubicBezTo>
                    <a:cubicBezTo>
                      <a:pt x="3" y="32"/>
                      <a:pt x="2" y="33"/>
                      <a:pt x="0" y="34"/>
                    </a:cubicBezTo>
                    <a:close/>
                    <a:moveTo>
                      <a:pt x="16" y="45"/>
                    </a:moveTo>
                    <a:cubicBezTo>
                      <a:pt x="10" y="44"/>
                      <a:pt x="8" y="36"/>
                      <a:pt x="11" y="28"/>
                    </a:cubicBezTo>
                    <a:cubicBezTo>
                      <a:pt x="14" y="19"/>
                      <a:pt x="21" y="13"/>
                      <a:pt x="27" y="14"/>
                    </a:cubicBezTo>
                    <a:cubicBezTo>
                      <a:pt x="32" y="14"/>
                      <a:pt x="35" y="21"/>
                      <a:pt x="33" y="28"/>
                    </a:cubicBezTo>
                    <a:cubicBezTo>
                      <a:pt x="33" y="29"/>
                      <a:pt x="32" y="30"/>
                      <a:pt x="32" y="31"/>
                    </a:cubicBezTo>
                    <a:cubicBezTo>
                      <a:pt x="32" y="32"/>
                      <a:pt x="31" y="33"/>
                      <a:pt x="31" y="34"/>
                    </a:cubicBezTo>
                    <a:cubicBezTo>
                      <a:pt x="27" y="41"/>
                      <a:pt x="21" y="46"/>
                      <a:pt x="16" y="45"/>
                    </a:cubicBezTo>
                    <a:close/>
                  </a:path>
                </a:pathLst>
              </a:custGeom>
              <a:solidFill>
                <a:srgbClr val="B4B4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7" name="Freeform 458"/>
              <p:cNvSpPr>
                <a:spLocks noEditPoints="1"/>
              </p:cNvSpPr>
              <p:nvPr/>
            </p:nvSpPr>
            <p:spPr bwMode="auto">
              <a:xfrm>
                <a:off x="2953" y="1485"/>
                <a:ext cx="102" cy="124"/>
              </a:xfrm>
              <a:custGeom>
                <a:avLst/>
                <a:gdLst>
                  <a:gd name="T0" fmla="*/ 3 w 27"/>
                  <a:gd name="T1" fmla="*/ 15 h 33"/>
                  <a:gd name="T2" fmla="*/ 8 w 27"/>
                  <a:gd name="T3" fmla="*/ 32 h 33"/>
                  <a:gd name="T4" fmla="*/ 24 w 27"/>
                  <a:gd name="T5" fmla="*/ 18 h 33"/>
                  <a:gd name="T6" fmla="*/ 19 w 27"/>
                  <a:gd name="T7" fmla="*/ 1 h 33"/>
                  <a:gd name="T8" fmla="*/ 3 w 27"/>
                  <a:gd name="T9" fmla="*/ 15 h 33"/>
                  <a:gd name="T10" fmla="*/ 9 w 27"/>
                  <a:gd name="T11" fmla="*/ 28 h 33"/>
                  <a:gd name="T12" fmla="*/ 6 w 27"/>
                  <a:gd name="T13" fmla="*/ 15 h 33"/>
                  <a:gd name="T14" fmla="*/ 17 w 27"/>
                  <a:gd name="T15" fmla="*/ 5 h 33"/>
                  <a:gd name="T16" fmla="*/ 21 w 27"/>
                  <a:gd name="T17" fmla="*/ 18 h 33"/>
                  <a:gd name="T18" fmla="*/ 9 w 27"/>
                  <a:gd name="T19"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3">
                    <a:moveTo>
                      <a:pt x="3" y="15"/>
                    </a:moveTo>
                    <a:cubicBezTo>
                      <a:pt x="0" y="23"/>
                      <a:pt x="2" y="31"/>
                      <a:pt x="8" y="32"/>
                    </a:cubicBezTo>
                    <a:cubicBezTo>
                      <a:pt x="14" y="33"/>
                      <a:pt x="21" y="27"/>
                      <a:pt x="24" y="18"/>
                    </a:cubicBezTo>
                    <a:cubicBezTo>
                      <a:pt x="27" y="9"/>
                      <a:pt x="25" y="2"/>
                      <a:pt x="19" y="1"/>
                    </a:cubicBezTo>
                    <a:cubicBezTo>
                      <a:pt x="13" y="0"/>
                      <a:pt x="6" y="6"/>
                      <a:pt x="3" y="15"/>
                    </a:cubicBezTo>
                    <a:close/>
                    <a:moveTo>
                      <a:pt x="9" y="28"/>
                    </a:moveTo>
                    <a:cubicBezTo>
                      <a:pt x="5" y="27"/>
                      <a:pt x="4" y="21"/>
                      <a:pt x="6" y="15"/>
                    </a:cubicBezTo>
                    <a:cubicBezTo>
                      <a:pt x="8" y="9"/>
                      <a:pt x="13" y="5"/>
                      <a:pt x="17" y="5"/>
                    </a:cubicBezTo>
                    <a:cubicBezTo>
                      <a:pt x="22" y="6"/>
                      <a:pt x="23" y="12"/>
                      <a:pt x="21" y="18"/>
                    </a:cubicBezTo>
                    <a:cubicBezTo>
                      <a:pt x="19" y="24"/>
                      <a:pt x="14" y="28"/>
                      <a:pt x="9"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8" name="Freeform 459"/>
              <p:cNvSpPr>
                <a:spLocks noEditPoints="1"/>
              </p:cNvSpPr>
              <p:nvPr/>
            </p:nvSpPr>
            <p:spPr bwMode="auto">
              <a:xfrm>
                <a:off x="2878" y="1628"/>
                <a:ext cx="75" cy="90"/>
              </a:xfrm>
              <a:custGeom>
                <a:avLst/>
                <a:gdLst>
                  <a:gd name="T0" fmla="*/ 0 w 20"/>
                  <a:gd name="T1" fmla="*/ 17 h 24"/>
                  <a:gd name="T2" fmla="*/ 1 w 20"/>
                  <a:gd name="T3" fmla="*/ 17 h 24"/>
                  <a:gd name="T4" fmla="*/ 2 w 20"/>
                  <a:gd name="T5" fmla="*/ 17 h 24"/>
                  <a:gd name="T6" fmla="*/ 2 w 20"/>
                  <a:gd name="T7" fmla="*/ 19 h 24"/>
                  <a:gd name="T8" fmla="*/ 1 w 20"/>
                  <a:gd name="T9" fmla="*/ 22 h 24"/>
                  <a:gd name="T10" fmla="*/ 4 w 20"/>
                  <a:gd name="T11" fmla="*/ 24 h 24"/>
                  <a:gd name="T12" fmla="*/ 6 w 20"/>
                  <a:gd name="T13" fmla="*/ 22 h 24"/>
                  <a:gd name="T14" fmla="*/ 8 w 20"/>
                  <a:gd name="T15" fmla="*/ 21 h 24"/>
                  <a:gd name="T16" fmla="*/ 10 w 20"/>
                  <a:gd name="T17" fmla="*/ 23 h 24"/>
                  <a:gd name="T18" fmla="*/ 10 w 20"/>
                  <a:gd name="T19" fmla="*/ 23 h 24"/>
                  <a:gd name="T20" fmla="*/ 12 w 20"/>
                  <a:gd name="T21" fmla="*/ 21 h 24"/>
                  <a:gd name="T22" fmla="*/ 14 w 20"/>
                  <a:gd name="T23" fmla="*/ 19 h 24"/>
                  <a:gd name="T24" fmla="*/ 14 w 20"/>
                  <a:gd name="T25" fmla="*/ 16 h 24"/>
                  <a:gd name="T26" fmla="*/ 15 w 20"/>
                  <a:gd name="T27" fmla="*/ 14 h 24"/>
                  <a:gd name="T28" fmla="*/ 18 w 20"/>
                  <a:gd name="T29" fmla="*/ 12 h 24"/>
                  <a:gd name="T30" fmla="*/ 20 w 20"/>
                  <a:gd name="T31" fmla="*/ 8 h 24"/>
                  <a:gd name="T32" fmla="*/ 18 w 20"/>
                  <a:gd name="T33" fmla="*/ 7 h 24"/>
                  <a:gd name="T34" fmla="*/ 16 w 20"/>
                  <a:gd name="T35" fmla="*/ 7 h 24"/>
                  <a:gd name="T36" fmla="*/ 16 w 20"/>
                  <a:gd name="T37" fmla="*/ 5 h 24"/>
                  <a:gd name="T38" fmla="*/ 17 w 20"/>
                  <a:gd name="T39" fmla="*/ 2 h 24"/>
                  <a:gd name="T40" fmla="*/ 14 w 20"/>
                  <a:gd name="T41" fmla="*/ 0 h 24"/>
                  <a:gd name="T42" fmla="*/ 12 w 20"/>
                  <a:gd name="T43" fmla="*/ 2 h 24"/>
                  <a:gd name="T44" fmla="*/ 10 w 20"/>
                  <a:gd name="T45" fmla="*/ 3 h 24"/>
                  <a:gd name="T46" fmla="*/ 9 w 20"/>
                  <a:gd name="T47" fmla="*/ 2 h 24"/>
                  <a:gd name="T48" fmla="*/ 8 w 20"/>
                  <a:gd name="T49" fmla="*/ 1 h 24"/>
                  <a:gd name="T50" fmla="*/ 4 w 20"/>
                  <a:gd name="T51" fmla="*/ 5 h 24"/>
                  <a:gd name="T52" fmla="*/ 4 w 20"/>
                  <a:gd name="T53" fmla="*/ 8 h 24"/>
                  <a:gd name="T54" fmla="*/ 3 w 20"/>
                  <a:gd name="T55" fmla="*/ 10 h 24"/>
                  <a:gd name="T56" fmla="*/ 0 w 20"/>
                  <a:gd name="T57" fmla="*/ 12 h 24"/>
                  <a:gd name="T58" fmla="*/ 0 w 20"/>
                  <a:gd name="T59" fmla="*/ 17 h 24"/>
                  <a:gd name="T60" fmla="*/ 11 w 20"/>
                  <a:gd name="T61" fmla="*/ 10 h 24"/>
                  <a:gd name="T62" fmla="*/ 7 w 20"/>
                  <a:gd name="T63"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 h="24">
                    <a:moveTo>
                      <a:pt x="0" y="17"/>
                    </a:moveTo>
                    <a:cubicBezTo>
                      <a:pt x="0" y="17"/>
                      <a:pt x="0" y="17"/>
                      <a:pt x="0" y="17"/>
                    </a:cubicBezTo>
                    <a:cubicBezTo>
                      <a:pt x="0" y="17"/>
                      <a:pt x="0" y="17"/>
                      <a:pt x="0" y="17"/>
                    </a:cubicBezTo>
                    <a:cubicBezTo>
                      <a:pt x="0" y="17"/>
                      <a:pt x="1" y="17"/>
                      <a:pt x="1" y="17"/>
                    </a:cubicBezTo>
                    <a:cubicBezTo>
                      <a:pt x="2" y="17"/>
                      <a:pt x="2" y="17"/>
                      <a:pt x="2" y="17"/>
                    </a:cubicBezTo>
                    <a:cubicBezTo>
                      <a:pt x="2" y="17"/>
                      <a:pt x="2" y="17"/>
                      <a:pt x="2" y="17"/>
                    </a:cubicBezTo>
                    <a:cubicBezTo>
                      <a:pt x="2" y="17"/>
                      <a:pt x="2" y="18"/>
                      <a:pt x="2" y="18"/>
                    </a:cubicBezTo>
                    <a:cubicBezTo>
                      <a:pt x="2" y="18"/>
                      <a:pt x="2" y="19"/>
                      <a:pt x="2" y="19"/>
                    </a:cubicBezTo>
                    <a:cubicBezTo>
                      <a:pt x="2" y="19"/>
                      <a:pt x="2" y="19"/>
                      <a:pt x="2" y="20"/>
                    </a:cubicBezTo>
                    <a:cubicBezTo>
                      <a:pt x="2" y="20"/>
                      <a:pt x="2" y="21"/>
                      <a:pt x="1" y="22"/>
                    </a:cubicBezTo>
                    <a:cubicBezTo>
                      <a:pt x="1" y="22"/>
                      <a:pt x="1" y="22"/>
                      <a:pt x="1" y="22"/>
                    </a:cubicBezTo>
                    <a:cubicBezTo>
                      <a:pt x="2" y="23"/>
                      <a:pt x="3" y="23"/>
                      <a:pt x="4" y="24"/>
                    </a:cubicBezTo>
                    <a:cubicBezTo>
                      <a:pt x="4" y="24"/>
                      <a:pt x="4" y="24"/>
                      <a:pt x="4" y="24"/>
                    </a:cubicBezTo>
                    <a:cubicBezTo>
                      <a:pt x="5" y="23"/>
                      <a:pt x="5" y="23"/>
                      <a:pt x="6" y="22"/>
                    </a:cubicBezTo>
                    <a:cubicBezTo>
                      <a:pt x="6" y="22"/>
                      <a:pt x="6" y="21"/>
                      <a:pt x="7" y="21"/>
                    </a:cubicBezTo>
                    <a:cubicBezTo>
                      <a:pt x="7" y="21"/>
                      <a:pt x="8" y="21"/>
                      <a:pt x="8" y="21"/>
                    </a:cubicBezTo>
                    <a:cubicBezTo>
                      <a:pt x="8" y="21"/>
                      <a:pt x="9" y="21"/>
                      <a:pt x="9" y="21"/>
                    </a:cubicBezTo>
                    <a:cubicBezTo>
                      <a:pt x="9" y="22"/>
                      <a:pt x="9" y="22"/>
                      <a:pt x="10" y="23"/>
                    </a:cubicBezTo>
                    <a:cubicBezTo>
                      <a:pt x="10" y="23"/>
                      <a:pt x="10" y="23"/>
                      <a:pt x="10" y="23"/>
                    </a:cubicBezTo>
                    <a:cubicBezTo>
                      <a:pt x="10" y="23"/>
                      <a:pt x="10" y="23"/>
                      <a:pt x="10" y="23"/>
                    </a:cubicBezTo>
                    <a:cubicBezTo>
                      <a:pt x="11" y="24"/>
                      <a:pt x="11" y="24"/>
                      <a:pt x="11" y="24"/>
                    </a:cubicBezTo>
                    <a:cubicBezTo>
                      <a:pt x="12" y="21"/>
                      <a:pt x="12" y="21"/>
                      <a:pt x="12" y="21"/>
                    </a:cubicBezTo>
                    <a:cubicBezTo>
                      <a:pt x="12" y="21"/>
                      <a:pt x="13" y="20"/>
                      <a:pt x="14" y="20"/>
                    </a:cubicBezTo>
                    <a:cubicBezTo>
                      <a:pt x="14" y="20"/>
                      <a:pt x="14" y="19"/>
                      <a:pt x="14" y="19"/>
                    </a:cubicBezTo>
                    <a:cubicBezTo>
                      <a:pt x="14" y="18"/>
                      <a:pt x="14" y="18"/>
                      <a:pt x="14" y="17"/>
                    </a:cubicBezTo>
                    <a:cubicBezTo>
                      <a:pt x="14" y="17"/>
                      <a:pt x="14" y="17"/>
                      <a:pt x="14" y="16"/>
                    </a:cubicBezTo>
                    <a:cubicBezTo>
                      <a:pt x="14" y="16"/>
                      <a:pt x="14" y="15"/>
                      <a:pt x="15" y="14"/>
                    </a:cubicBezTo>
                    <a:cubicBezTo>
                      <a:pt x="15" y="14"/>
                      <a:pt x="15" y="14"/>
                      <a:pt x="15" y="14"/>
                    </a:cubicBezTo>
                    <a:cubicBezTo>
                      <a:pt x="16" y="13"/>
                      <a:pt x="17" y="13"/>
                      <a:pt x="17" y="13"/>
                    </a:cubicBezTo>
                    <a:cubicBezTo>
                      <a:pt x="18" y="13"/>
                      <a:pt x="18" y="13"/>
                      <a:pt x="18" y="12"/>
                    </a:cubicBezTo>
                    <a:cubicBezTo>
                      <a:pt x="18" y="11"/>
                      <a:pt x="18" y="10"/>
                      <a:pt x="18" y="8"/>
                    </a:cubicBezTo>
                    <a:cubicBezTo>
                      <a:pt x="20" y="8"/>
                      <a:pt x="20" y="8"/>
                      <a:pt x="20" y="8"/>
                    </a:cubicBezTo>
                    <a:cubicBezTo>
                      <a:pt x="18" y="7"/>
                      <a:pt x="18" y="7"/>
                      <a:pt x="18" y="7"/>
                    </a:cubicBezTo>
                    <a:cubicBezTo>
                      <a:pt x="18" y="7"/>
                      <a:pt x="18" y="7"/>
                      <a:pt x="18" y="7"/>
                    </a:cubicBezTo>
                    <a:cubicBezTo>
                      <a:pt x="18" y="7"/>
                      <a:pt x="17" y="7"/>
                      <a:pt x="17" y="7"/>
                    </a:cubicBezTo>
                    <a:cubicBezTo>
                      <a:pt x="16" y="7"/>
                      <a:pt x="16" y="7"/>
                      <a:pt x="16" y="7"/>
                    </a:cubicBezTo>
                    <a:cubicBezTo>
                      <a:pt x="16" y="7"/>
                      <a:pt x="16" y="6"/>
                      <a:pt x="16" y="6"/>
                    </a:cubicBezTo>
                    <a:cubicBezTo>
                      <a:pt x="16" y="6"/>
                      <a:pt x="16" y="5"/>
                      <a:pt x="16" y="5"/>
                    </a:cubicBezTo>
                    <a:cubicBezTo>
                      <a:pt x="16" y="5"/>
                      <a:pt x="16" y="5"/>
                      <a:pt x="16" y="4"/>
                    </a:cubicBezTo>
                    <a:cubicBezTo>
                      <a:pt x="16" y="4"/>
                      <a:pt x="16" y="3"/>
                      <a:pt x="17" y="2"/>
                    </a:cubicBezTo>
                    <a:cubicBezTo>
                      <a:pt x="17" y="2"/>
                      <a:pt x="17" y="2"/>
                      <a:pt x="17" y="2"/>
                    </a:cubicBezTo>
                    <a:cubicBezTo>
                      <a:pt x="16" y="1"/>
                      <a:pt x="15" y="1"/>
                      <a:pt x="14" y="0"/>
                    </a:cubicBezTo>
                    <a:cubicBezTo>
                      <a:pt x="14" y="0"/>
                      <a:pt x="14" y="0"/>
                      <a:pt x="14" y="0"/>
                    </a:cubicBezTo>
                    <a:cubicBezTo>
                      <a:pt x="13" y="1"/>
                      <a:pt x="13" y="1"/>
                      <a:pt x="12" y="2"/>
                    </a:cubicBezTo>
                    <a:cubicBezTo>
                      <a:pt x="12" y="2"/>
                      <a:pt x="12" y="3"/>
                      <a:pt x="11" y="3"/>
                    </a:cubicBezTo>
                    <a:cubicBezTo>
                      <a:pt x="11" y="3"/>
                      <a:pt x="10" y="3"/>
                      <a:pt x="10" y="3"/>
                    </a:cubicBezTo>
                    <a:cubicBezTo>
                      <a:pt x="10" y="3"/>
                      <a:pt x="10" y="3"/>
                      <a:pt x="10" y="3"/>
                    </a:cubicBezTo>
                    <a:cubicBezTo>
                      <a:pt x="9" y="2"/>
                      <a:pt x="9" y="2"/>
                      <a:pt x="9" y="2"/>
                    </a:cubicBezTo>
                    <a:cubicBezTo>
                      <a:pt x="8" y="1"/>
                      <a:pt x="8" y="1"/>
                      <a:pt x="8" y="1"/>
                    </a:cubicBezTo>
                    <a:cubicBezTo>
                      <a:pt x="8" y="1"/>
                      <a:pt x="8" y="1"/>
                      <a:pt x="8" y="1"/>
                    </a:cubicBezTo>
                    <a:cubicBezTo>
                      <a:pt x="7" y="2"/>
                      <a:pt x="6" y="3"/>
                      <a:pt x="5" y="4"/>
                    </a:cubicBezTo>
                    <a:cubicBezTo>
                      <a:pt x="4" y="4"/>
                      <a:pt x="4" y="5"/>
                      <a:pt x="4" y="5"/>
                    </a:cubicBezTo>
                    <a:cubicBezTo>
                      <a:pt x="4" y="6"/>
                      <a:pt x="4" y="6"/>
                      <a:pt x="4" y="7"/>
                    </a:cubicBezTo>
                    <a:cubicBezTo>
                      <a:pt x="4" y="7"/>
                      <a:pt x="4" y="7"/>
                      <a:pt x="4" y="8"/>
                    </a:cubicBezTo>
                    <a:cubicBezTo>
                      <a:pt x="4" y="8"/>
                      <a:pt x="4" y="9"/>
                      <a:pt x="3" y="10"/>
                    </a:cubicBezTo>
                    <a:cubicBezTo>
                      <a:pt x="3" y="10"/>
                      <a:pt x="3" y="10"/>
                      <a:pt x="3" y="10"/>
                    </a:cubicBezTo>
                    <a:cubicBezTo>
                      <a:pt x="2" y="11"/>
                      <a:pt x="1" y="11"/>
                      <a:pt x="1" y="11"/>
                    </a:cubicBezTo>
                    <a:cubicBezTo>
                      <a:pt x="1" y="11"/>
                      <a:pt x="0" y="11"/>
                      <a:pt x="0" y="12"/>
                    </a:cubicBezTo>
                    <a:cubicBezTo>
                      <a:pt x="0" y="13"/>
                      <a:pt x="0" y="14"/>
                      <a:pt x="0" y="16"/>
                    </a:cubicBezTo>
                    <a:cubicBezTo>
                      <a:pt x="0" y="16"/>
                      <a:pt x="0" y="16"/>
                      <a:pt x="0" y="17"/>
                    </a:cubicBezTo>
                    <a:close/>
                    <a:moveTo>
                      <a:pt x="8" y="9"/>
                    </a:moveTo>
                    <a:cubicBezTo>
                      <a:pt x="10" y="8"/>
                      <a:pt x="11" y="9"/>
                      <a:pt x="11" y="10"/>
                    </a:cubicBezTo>
                    <a:cubicBezTo>
                      <a:pt x="12" y="11"/>
                      <a:pt x="11" y="13"/>
                      <a:pt x="10" y="15"/>
                    </a:cubicBezTo>
                    <a:cubicBezTo>
                      <a:pt x="8" y="16"/>
                      <a:pt x="7" y="15"/>
                      <a:pt x="7" y="14"/>
                    </a:cubicBezTo>
                    <a:cubicBezTo>
                      <a:pt x="6" y="13"/>
                      <a:pt x="7" y="11"/>
                      <a:pt x="8" y="9"/>
                    </a:cubicBezTo>
                    <a:close/>
                  </a:path>
                </a:pathLst>
              </a:custGeom>
              <a:solidFill>
                <a:srgbClr val="5958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9" name="Freeform 460"/>
              <p:cNvSpPr>
                <a:spLocks noEditPoints="1"/>
              </p:cNvSpPr>
              <p:nvPr/>
            </p:nvSpPr>
            <p:spPr bwMode="auto">
              <a:xfrm>
                <a:off x="2881" y="1628"/>
                <a:ext cx="72" cy="94"/>
              </a:xfrm>
              <a:custGeom>
                <a:avLst/>
                <a:gdLst>
                  <a:gd name="T0" fmla="*/ 1 w 19"/>
                  <a:gd name="T1" fmla="*/ 23 h 25"/>
                  <a:gd name="T2" fmla="*/ 1 w 19"/>
                  <a:gd name="T3" fmla="*/ 23 h 25"/>
                  <a:gd name="T4" fmla="*/ 4 w 19"/>
                  <a:gd name="T5" fmla="*/ 25 h 25"/>
                  <a:gd name="T6" fmla="*/ 5 w 19"/>
                  <a:gd name="T7" fmla="*/ 25 h 25"/>
                  <a:gd name="T8" fmla="*/ 6 w 19"/>
                  <a:gd name="T9" fmla="*/ 22 h 25"/>
                  <a:gd name="T10" fmla="*/ 7 w 19"/>
                  <a:gd name="T11" fmla="*/ 22 h 25"/>
                  <a:gd name="T12" fmla="*/ 8 w 19"/>
                  <a:gd name="T13" fmla="*/ 22 h 25"/>
                  <a:gd name="T14" fmla="*/ 9 w 19"/>
                  <a:gd name="T15" fmla="*/ 22 h 25"/>
                  <a:gd name="T16" fmla="*/ 10 w 19"/>
                  <a:gd name="T17" fmla="*/ 23 h 25"/>
                  <a:gd name="T18" fmla="*/ 10 w 19"/>
                  <a:gd name="T19" fmla="*/ 23 h 25"/>
                  <a:gd name="T20" fmla="*/ 14 w 19"/>
                  <a:gd name="T21" fmla="*/ 20 h 25"/>
                  <a:gd name="T22" fmla="*/ 14 w 19"/>
                  <a:gd name="T23" fmla="*/ 20 h 25"/>
                  <a:gd name="T24" fmla="*/ 14 w 19"/>
                  <a:gd name="T25" fmla="*/ 18 h 25"/>
                  <a:gd name="T26" fmla="*/ 14 w 19"/>
                  <a:gd name="T27" fmla="*/ 17 h 25"/>
                  <a:gd name="T28" fmla="*/ 15 w 19"/>
                  <a:gd name="T29" fmla="*/ 15 h 25"/>
                  <a:gd name="T30" fmla="*/ 16 w 19"/>
                  <a:gd name="T31" fmla="*/ 14 h 25"/>
                  <a:gd name="T32" fmla="*/ 17 w 19"/>
                  <a:gd name="T33" fmla="*/ 14 h 25"/>
                  <a:gd name="T34" fmla="*/ 18 w 19"/>
                  <a:gd name="T35" fmla="*/ 13 h 25"/>
                  <a:gd name="T36" fmla="*/ 19 w 19"/>
                  <a:gd name="T37" fmla="*/ 8 h 25"/>
                  <a:gd name="T38" fmla="*/ 18 w 19"/>
                  <a:gd name="T39" fmla="*/ 8 h 25"/>
                  <a:gd name="T40" fmla="*/ 17 w 19"/>
                  <a:gd name="T41" fmla="*/ 8 h 25"/>
                  <a:gd name="T42" fmla="*/ 16 w 19"/>
                  <a:gd name="T43" fmla="*/ 8 h 25"/>
                  <a:gd name="T44" fmla="*/ 16 w 19"/>
                  <a:gd name="T45" fmla="*/ 7 h 25"/>
                  <a:gd name="T46" fmla="*/ 16 w 19"/>
                  <a:gd name="T47" fmla="*/ 6 h 25"/>
                  <a:gd name="T48" fmla="*/ 16 w 19"/>
                  <a:gd name="T49" fmla="*/ 5 h 25"/>
                  <a:gd name="T50" fmla="*/ 17 w 19"/>
                  <a:gd name="T51" fmla="*/ 3 h 25"/>
                  <a:gd name="T52" fmla="*/ 17 w 19"/>
                  <a:gd name="T53" fmla="*/ 2 h 25"/>
                  <a:gd name="T54" fmla="*/ 14 w 19"/>
                  <a:gd name="T55" fmla="*/ 1 h 25"/>
                  <a:gd name="T56" fmla="*/ 14 w 19"/>
                  <a:gd name="T57" fmla="*/ 1 h 25"/>
                  <a:gd name="T58" fmla="*/ 12 w 19"/>
                  <a:gd name="T59" fmla="*/ 3 h 25"/>
                  <a:gd name="T60" fmla="*/ 12 w 19"/>
                  <a:gd name="T61" fmla="*/ 3 h 25"/>
                  <a:gd name="T62" fmla="*/ 10 w 19"/>
                  <a:gd name="T63" fmla="*/ 4 h 25"/>
                  <a:gd name="T64" fmla="*/ 9 w 19"/>
                  <a:gd name="T65" fmla="*/ 3 h 25"/>
                  <a:gd name="T66" fmla="*/ 9 w 19"/>
                  <a:gd name="T67" fmla="*/ 2 h 25"/>
                  <a:gd name="T68" fmla="*/ 8 w 19"/>
                  <a:gd name="T69" fmla="*/ 2 h 25"/>
                  <a:gd name="T70" fmla="*/ 5 w 19"/>
                  <a:gd name="T71" fmla="*/ 5 h 25"/>
                  <a:gd name="T72" fmla="*/ 4 w 19"/>
                  <a:gd name="T73" fmla="*/ 5 h 25"/>
                  <a:gd name="T74" fmla="*/ 5 w 19"/>
                  <a:gd name="T75" fmla="*/ 8 h 25"/>
                  <a:gd name="T76" fmla="*/ 4 w 19"/>
                  <a:gd name="T77" fmla="*/ 8 h 25"/>
                  <a:gd name="T78" fmla="*/ 3 w 19"/>
                  <a:gd name="T79" fmla="*/ 10 h 25"/>
                  <a:gd name="T80" fmla="*/ 3 w 19"/>
                  <a:gd name="T81" fmla="*/ 11 h 25"/>
                  <a:gd name="T82" fmla="*/ 1 w 19"/>
                  <a:gd name="T83" fmla="*/ 12 h 25"/>
                  <a:gd name="T84" fmla="*/ 0 w 19"/>
                  <a:gd name="T85" fmla="*/ 12 h 25"/>
                  <a:gd name="T86" fmla="*/ 0 w 19"/>
                  <a:gd name="T87" fmla="*/ 17 h 25"/>
                  <a:gd name="T88" fmla="*/ 0 w 19"/>
                  <a:gd name="T89" fmla="*/ 17 h 25"/>
                  <a:gd name="T90" fmla="*/ 2 w 19"/>
                  <a:gd name="T91" fmla="*/ 17 h 25"/>
                  <a:gd name="T92" fmla="*/ 2 w 19"/>
                  <a:gd name="T93" fmla="*/ 18 h 25"/>
                  <a:gd name="T94" fmla="*/ 2 w 19"/>
                  <a:gd name="T95" fmla="*/ 19 h 25"/>
                  <a:gd name="T96" fmla="*/ 2 w 19"/>
                  <a:gd name="T97" fmla="*/ 20 h 25"/>
                  <a:gd name="T98" fmla="*/ 2 w 19"/>
                  <a:gd name="T99" fmla="*/ 20 h 25"/>
                  <a:gd name="T100" fmla="*/ 1 w 19"/>
                  <a:gd name="T101" fmla="*/ 23 h 25"/>
                  <a:gd name="T102" fmla="*/ 11 w 19"/>
                  <a:gd name="T103" fmla="*/ 18 h 25"/>
                  <a:gd name="T104" fmla="*/ 4 w 19"/>
                  <a:gd name="T105" fmla="*/ 17 h 25"/>
                  <a:gd name="T106" fmla="*/ 8 w 19"/>
                  <a:gd name="T107" fmla="*/ 7 h 25"/>
                  <a:gd name="T108" fmla="*/ 14 w 19"/>
                  <a:gd name="T109" fmla="*/ 7 h 25"/>
                  <a:gd name="T110" fmla="*/ 14 w 19"/>
                  <a:gd name="T111" fmla="*/ 8 h 25"/>
                  <a:gd name="T112" fmla="*/ 14 w 19"/>
                  <a:gd name="T113" fmla="*/ 10 h 25"/>
                  <a:gd name="T114" fmla="*/ 11 w 19"/>
                  <a:gd name="T115"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 h="25">
                    <a:moveTo>
                      <a:pt x="1" y="23"/>
                    </a:moveTo>
                    <a:cubicBezTo>
                      <a:pt x="1" y="23"/>
                      <a:pt x="1" y="23"/>
                      <a:pt x="1" y="23"/>
                    </a:cubicBezTo>
                    <a:cubicBezTo>
                      <a:pt x="3" y="24"/>
                      <a:pt x="3" y="24"/>
                      <a:pt x="4" y="25"/>
                    </a:cubicBezTo>
                    <a:cubicBezTo>
                      <a:pt x="4" y="25"/>
                      <a:pt x="4" y="25"/>
                      <a:pt x="5" y="25"/>
                    </a:cubicBezTo>
                    <a:cubicBezTo>
                      <a:pt x="5" y="24"/>
                      <a:pt x="6" y="23"/>
                      <a:pt x="6" y="22"/>
                    </a:cubicBezTo>
                    <a:cubicBezTo>
                      <a:pt x="6" y="22"/>
                      <a:pt x="6" y="22"/>
                      <a:pt x="7" y="22"/>
                    </a:cubicBezTo>
                    <a:cubicBezTo>
                      <a:pt x="7" y="22"/>
                      <a:pt x="8" y="22"/>
                      <a:pt x="8" y="22"/>
                    </a:cubicBezTo>
                    <a:cubicBezTo>
                      <a:pt x="9" y="22"/>
                      <a:pt x="9" y="22"/>
                      <a:pt x="9" y="22"/>
                    </a:cubicBezTo>
                    <a:cubicBezTo>
                      <a:pt x="9" y="22"/>
                      <a:pt x="9" y="23"/>
                      <a:pt x="10" y="23"/>
                    </a:cubicBezTo>
                    <a:cubicBezTo>
                      <a:pt x="10" y="24"/>
                      <a:pt x="10" y="24"/>
                      <a:pt x="10" y="23"/>
                    </a:cubicBezTo>
                    <a:cubicBezTo>
                      <a:pt x="12" y="22"/>
                      <a:pt x="12" y="22"/>
                      <a:pt x="14" y="20"/>
                    </a:cubicBezTo>
                    <a:cubicBezTo>
                      <a:pt x="14" y="20"/>
                      <a:pt x="14" y="20"/>
                      <a:pt x="14" y="20"/>
                    </a:cubicBezTo>
                    <a:cubicBezTo>
                      <a:pt x="14" y="19"/>
                      <a:pt x="14" y="19"/>
                      <a:pt x="14" y="18"/>
                    </a:cubicBezTo>
                    <a:cubicBezTo>
                      <a:pt x="14" y="18"/>
                      <a:pt x="14" y="17"/>
                      <a:pt x="14" y="17"/>
                    </a:cubicBezTo>
                    <a:cubicBezTo>
                      <a:pt x="14" y="16"/>
                      <a:pt x="15" y="16"/>
                      <a:pt x="15" y="15"/>
                    </a:cubicBezTo>
                    <a:cubicBezTo>
                      <a:pt x="15" y="15"/>
                      <a:pt x="15" y="14"/>
                      <a:pt x="16" y="14"/>
                    </a:cubicBezTo>
                    <a:cubicBezTo>
                      <a:pt x="16" y="14"/>
                      <a:pt x="17" y="14"/>
                      <a:pt x="17" y="14"/>
                    </a:cubicBezTo>
                    <a:cubicBezTo>
                      <a:pt x="18" y="13"/>
                      <a:pt x="18" y="13"/>
                      <a:pt x="18" y="13"/>
                    </a:cubicBezTo>
                    <a:cubicBezTo>
                      <a:pt x="18" y="11"/>
                      <a:pt x="18" y="10"/>
                      <a:pt x="19" y="8"/>
                    </a:cubicBezTo>
                    <a:cubicBezTo>
                      <a:pt x="19" y="8"/>
                      <a:pt x="19" y="8"/>
                      <a:pt x="18" y="8"/>
                    </a:cubicBezTo>
                    <a:cubicBezTo>
                      <a:pt x="18" y="8"/>
                      <a:pt x="17" y="8"/>
                      <a:pt x="17" y="8"/>
                    </a:cubicBezTo>
                    <a:cubicBezTo>
                      <a:pt x="17" y="8"/>
                      <a:pt x="16" y="8"/>
                      <a:pt x="16" y="8"/>
                    </a:cubicBezTo>
                    <a:cubicBezTo>
                      <a:pt x="16" y="8"/>
                      <a:pt x="16" y="7"/>
                      <a:pt x="16" y="7"/>
                    </a:cubicBezTo>
                    <a:cubicBezTo>
                      <a:pt x="16" y="6"/>
                      <a:pt x="16" y="6"/>
                      <a:pt x="16" y="6"/>
                    </a:cubicBezTo>
                    <a:cubicBezTo>
                      <a:pt x="16" y="6"/>
                      <a:pt x="16" y="5"/>
                      <a:pt x="16" y="5"/>
                    </a:cubicBezTo>
                    <a:cubicBezTo>
                      <a:pt x="16" y="4"/>
                      <a:pt x="16" y="4"/>
                      <a:pt x="17" y="3"/>
                    </a:cubicBezTo>
                    <a:cubicBezTo>
                      <a:pt x="17" y="3"/>
                      <a:pt x="17" y="2"/>
                      <a:pt x="17" y="2"/>
                    </a:cubicBezTo>
                    <a:cubicBezTo>
                      <a:pt x="16" y="2"/>
                      <a:pt x="15" y="1"/>
                      <a:pt x="14" y="1"/>
                    </a:cubicBezTo>
                    <a:cubicBezTo>
                      <a:pt x="14" y="0"/>
                      <a:pt x="14" y="1"/>
                      <a:pt x="14" y="1"/>
                    </a:cubicBezTo>
                    <a:cubicBezTo>
                      <a:pt x="13" y="2"/>
                      <a:pt x="13" y="2"/>
                      <a:pt x="12" y="3"/>
                    </a:cubicBezTo>
                    <a:cubicBezTo>
                      <a:pt x="12" y="3"/>
                      <a:pt x="12" y="3"/>
                      <a:pt x="12" y="3"/>
                    </a:cubicBezTo>
                    <a:cubicBezTo>
                      <a:pt x="11" y="3"/>
                      <a:pt x="11" y="3"/>
                      <a:pt x="10" y="4"/>
                    </a:cubicBezTo>
                    <a:cubicBezTo>
                      <a:pt x="10" y="4"/>
                      <a:pt x="10" y="4"/>
                      <a:pt x="9" y="3"/>
                    </a:cubicBezTo>
                    <a:cubicBezTo>
                      <a:pt x="9" y="3"/>
                      <a:pt x="9" y="2"/>
                      <a:pt x="9" y="2"/>
                    </a:cubicBezTo>
                    <a:cubicBezTo>
                      <a:pt x="8" y="2"/>
                      <a:pt x="8" y="2"/>
                      <a:pt x="8" y="2"/>
                    </a:cubicBezTo>
                    <a:cubicBezTo>
                      <a:pt x="7" y="3"/>
                      <a:pt x="6" y="4"/>
                      <a:pt x="5" y="5"/>
                    </a:cubicBezTo>
                    <a:cubicBezTo>
                      <a:pt x="4" y="5"/>
                      <a:pt x="4" y="5"/>
                      <a:pt x="4" y="5"/>
                    </a:cubicBezTo>
                    <a:cubicBezTo>
                      <a:pt x="4" y="6"/>
                      <a:pt x="4" y="7"/>
                      <a:pt x="5" y="8"/>
                    </a:cubicBezTo>
                    <a:cubicBezTo>
                      <a:pt x="5" y="8"/>
                      <a:pt x="4" y="8"/>
                      <a:pt x="4" y="8"/>
                    </a:cubicBezTo>
                    <a:cubicBezTo>
                      <a:pt x="4" y="9"/>
                      <a:pt x="4" y="10"/>
                      <a:pt x="3" y="10"/>
                    </a:cubicBezTo>
                    <a:cubicBezTo>
                      <a:pt x="3" y="11"/>
                      <a:pt x="3" y="11"/>
                      <a:pt x="3" y="11"/>
                    </a:cubicBezTo>
                    <a:cubicBezTo>
                      <a:pt x="2" y="11"/>
                      <a:pt x="2" y="11"/>
                      <a:pt x="1" y="12"/>
                    </a:cubicBezTo>
                    <a:cubicBezTo>
                      <a:pt x="1" y="12"/>
                      <a:pt x="0" y="12"/>
                      <a:pt x="0" y="12"/>
                    </a:cubicBezTo>
                    <a:cubicBezTo>
                      <a:pt x="0" y="14"/>
                      <a:pt x="0" y="15"/>
                      <a:pt x="0" y="17"/>
                    </a:cubicBezTo>
                    <a:cubicBezTo>
                      <a:pt x="0" y="17"/>
                      <a:pt x="0" y="17"/>
                      <a:pt x="0" y="17"/>
                    </a:cubicBezTo>
                    <a:cubicBezTo>
                      <a:pt x="1" y="17"/>
                      <a:pt x="1" y="17"/>
                      <a:pt x="2" y="17"/>
                    </a:cubicBezTo>
                    <a:cubicBezTo>
                      <a:pt x="2" y="17"/>
                      <a:pt x="2" y="18"/>
                      <a:pt x="2" y="18"/>
                    </a:cubicBezTo>
                    <a:cubicBezTo>
                      <a:pt x="2" y="18"/>
                      <a:pt x="2" y="18"/>
                      <a:pt x="2" y="19"/>
                    </a:cubicBezTo>
                    <a:cubicBezTo>
                      <a:pt x="2" y="19"/>
                      <a:pt x="2" y="20"/>
                      <a:pt x="2" y="20"/>
                    </a:cubicBezTo>
                    <a:cubicBezTo>
                      <a:pt x="2" y="20"/>
                      <a:pt x="2" y="20"/>
                      <a:pt x="2" y="20"/>
                    </a:cubicBezTo>
                    <a:cubicBezTo>
                      <a:pt x="2" y="21"/>
                      <a:pt x="2" y="22"/>
                      <a:pt x="1" y="23"/>
                    </a:cubicBezTo>
                    <a:close/>
                    <a:moveTo>
                      <a:pt x="11" y="18"/>
                    </a:moveTo>
                    <a:cubicBezTo>
                      <a:pt x="8" y="20"/>
                      <a:pt x="5" y="20"/>
                      <a:pt x="4" y="17"/>
                    </a:cubicBezTo>
                    <a:cubicBezTo>
                      <a:pt x="3" y="14"/>
                      <a:pt x="5" y="10"/>
                      <a:pt x="8" y="7"/>
                    </a:cubicBezTo>
                    <a:cubicBezTo>
                      <a:pt x="10" y="5"/>
                      <a:pt x="13" y="5"/>
                      <a:pt x="14" y="7"/>
                    </a:cubicBezTo>
                    <a:cubicBezTo>
                      <a:pt x="14" y="8"/>
                      <a:pt x="14" y="8"/>
                      <a:pt x="14" y="8"/>
                    </a:cubicBezTo>
                    <a:cubicBezTo>
                      <a:pt x="14" y="9"/>
                      <a:pt x="14" y="9"/>
                      <a:pt x="14" y="10"/>
                    </a:cubicBezTo>
                    <a:cubicBezTo>
                      <a:pt x="15" y="12"/>
                      <a:pt x="13" y="16"/>
                      <a:pt x="11" y="18"/>
                    </a:cubicBezTo>
                    <a:close/>
                  </a:path>
                </a:pathLst>
              </a:custGeom>
              <a:solidFill>
                <a:srgbClr val="B4B4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0" name="Freeform 461"/>
              <p:cNvSpPr>
                <a:spLocks noEditPoints="1"/>
              </p:cNvSpPr>
              <p:nvPr/>
            </p:nvSpPr>
            <p:spPr bwMode="auto">
              <a:xfrm>
                <a:off x="2893" y="1647"/>
                <a:ext cx="45" cy="56"/>
              </a:xfrm>
              <a:custGeom>
                <a:avLst/>
                <a:gdLst>
                  <a:gd name="T0" fmla="*/ 1 w 12"/>
                  <a:gd name="T1" fmla="*/ 12 h 15"/>
                  <a:gd name="T2" fmla="*/ 8 w 12"/>
                  <a:gd name="T3" fmla="*/ 13 h 15"/>
                  <a:gd name="T4" fmla="*/ 11 w 12"/>
                  <a:gd name="T5" fmla="*/ 3 h 15"/>
                  <a:gd name="T6" fmla="*/ 5 w 12"/>
                  <a:gd name="T7" fmla="*/ 2 h 15"/>
                  <a:gd name="T8" fmla="*/ 1 w 12"/>
                  <a:gd name="T9" fmla="*/ 12 h 15"/>
                  <a:gd name="T10" fmla="*/ 7 w 12"/>
                  <a:gd name="T11" fmla="*/ 10 h 15"/>
                  <a:gd name="T12" fmla="*/ 4 w 12"/>
                  <a:gd name="T13" fmla="*/ 10 h 15"/>
                  <a:gd name="T14" fmla="*/ 5 w 12"/>
                  <a:gd name="T15" fmla="*/ 5 h 15"/>
                  <a:gd name="T16" fmla="*/ 9 w 12"/>
                  <a:gd name="T17" fmla="*/ 6 h 15"/>
                  <a:gd name="T18" fmla="*/ 7 w 12"/>
                  <a:gd name="T19"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5">
                    <a:moveTo>
                      <a:pt x="1" y="12"/>
                    </a:moveTo>
                    <a:cubicBezTo>
                      <a:pt x="2" y="15"/>
                      <a:pt x="5" y="15"/>
                      <a:pt x="8" y="13"/>
                    </a:cubicBezTo>
                    <a:cubicBezTo>
                      <a:pt x="10" y="10"/>
                      <a:pt x="12" y="6"/>
                      <a:pt x="11" y="3"/>
                    </a:cubicBezTo>
                    <a:cubicBezTo>
                      <a:pt x="10" y="1"/>
                      <a:pt x="7" y="0"/>
                      <a:pt x="5" y="2"/>
                    </a:cubicBezTo>
                    <a:cubicBezTo>
                      <a:pt x="2" y="5"/>
                      <a:pt x="0" y="9"/>
                      <a:pt x="1" y="12"/>
                    </a:cubicBezTo>
                    <a:close/>
                    <a:moveTo>
                      <a:pt x="7" y="10"/>
                    </a:moveTo>
                    <a:cubicBezTo>
                      <a:pt x="6" y="11"/>
                      <a:pt x="4" y="11"/>
                      <a:pt x="4" y="10"/>
                    </a:cubicBezTo>
                    <a:cubicBezTo>
                      <a:pt x="3" y="8"/>
                      <a:pt x="4" y="6"/>
                      <a:pt x="5" y="5"/>
                    </a:cubicBezTo>
                    <a:cubicBezTo>
                      <a:pt x="7" y="4"/>
                      <a:pt x="8" y="4"/>
                      <a:pt x="9" y="6"/>
                    </a:cubicBezTo>
                    <a:cubicBezTo>
                      <a:pt x="9" y="7"/>
                      <a:pt x="8" y="9"/>
                      <a:pt x="7"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1" name="Freeform 462"/>
              <p:cNvSpPr/>
              <p:nvPr/>
            </p:nvSpPr>
            <p:spPr bwMode="auto">
              <a:xfrm>
                <a:off x="4173" y="1718"/>
                <a:ext cx="90" cy="136"/>
              </a:xfrm>
              <a:custGeom>
                <a:avLst/>
                <a:gdLst>
                  <a:gd name="T0" fmla="*/ 22 w 24"/>
                  <a:gd name="T1" fmla="*/ 0 h 36"/>
                  <a:gd name="T2" fmla="*/ 0 w 24"/>
                  <a:gd name="T3" fmla="*/ 35 h 36"/>
                  <a:gd name="T4" fmla="*/ 2 w 24"/>
                  <a:gd name="T5" fmla="*/ 36 h 36"/>
                  <a:gd name="T6" fmla="*/ 24 w 24"/>
                  <a:gd name="T7" fmla="*/ 1 h 36"/>
                  <a:gd name="T8" fmla="*/ 22 w 24"/>
                  <a:gd name="T9" fmla="*/ 0 h 36"/>
                </a:gdLst>
                <a:ahLst/>
                <a:cxnLst>
                  <a:cxn ang="0">
                    <a:pos x="T0" y="T1"/>
                  </a:cxn>
                  <a:cxn ang="0">
                    <a:pos x="T2" y="T3"/>
                  </a:cxn>
                  <a:cxn ang="0">
                    <a:pos x="T4" y="T5"/>
                  </a:cxn>
                  <a:cxn ang="0">
                    <a:pos x="T6" y="T7"/>
                  </a:cxn>
                  <a:cxn ang="0">
                    <a:pos x="T8" y="T9"/>
                  </a:cxn>
                </a:cxnLst>
                <a:rect l="0" t="0" r="r" b="b"/>
                <a:pathLst>
                  <a:path w="24" h="36">
                    <a:moveTo>
                      <a:pt x="22" y="0"/>
                    </a:moveTo>
                    <a:cubicBezTo>
                      <a:pt x="23" y="13"/>
                      <a:pt x="13" y="29"/>
                      <a:pt x="0" y="35"/>
                    </a:cubicBezTo>
                    <a:cubicBezTo>
                      <a:pt x="2" y="36"/>
                      <a:pt x="2" y="36"/>
                      <a:pt x="2" y="36"/>
                    </a:cubicBezTo>
                    <a:cubicBezTo>
                      <a:pt x="15" y="30"/>
                      <a:pt x="24" y="15"/>
                      <a:pt x="24" y="1"/>
                    </a:cubicBezTo>
                    <a:cubicBezTo>
                      <a:pt x="23" y="1"/>
                      <a:pt x="23" y="0"/>
                      <a:pt x="22" y="0"/>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2" name="Freeform 463"/>
              <p:cNvSpPr/>
              <p:nvPr/>
            </p:nvSpPr>
            <p:spPr bwMode="auto">
              <a:xfrm>
                <a:off x="4255" y="1714"/>
                <a:ext cx="8" cy="12"/>
              </a:xfrm>
              <a:custGeom>
                <a:avLst/>
                <a:gdLst>
                  <a:gd name="T0" fmla="*/ 0 w 2"/>
                  <a:gd name="T1" fmla="*/ 0 h 3"/>
                  <a:gd name="T2" fmla="*/ 0 w 2"/>
                  <a:gd name="T3" fmla="*/ 1 h 3"/>
                  <a:gd name="T4" fmla="*/ 0 w 2"/>
                  <a:gd name="T5" fmla="*/ 1 h 3"/>
                  <a:gd name="T6" fmla="*/ 2 w 2"/>
                  <a:gd name="T7" fmla="*/ 3 h 3"/>
                  <a:gd name="T8" fmla="*/ 2 w 2"/>
                  <a:gd name="T9" fmla="*/ 2 h 3"/>
                  <a:gd name="T10" fmla="*/ 2 w 2"/>
                  <a:gd name="T11" fmla="*/ 2 h 3"/>
                  <a:gd name="T12" fmla="*/ 0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0"/>
                    </a:moveTo>
                    <a:cubicBezTo>
                      <a:pt x="0" y="1"/>
                      <a:pt x="0" y="1"/>
                      <a:pt x="0" y="1"/>
                    </a:cubicBezTo>
                    <a:cubicBezTo>
                      <a:pt x="0" y="1"/>
                      <a:pt x="0" y="1"/>
                      <a:pt x="0" y="1"/>
                    </a:cubicBezTo>
                    <a:cubicBezTo>
                      <a:pt x="2" y="3"/>
                      <a:pt x="2" y="3"/>
                      <a:pt x="2" y="3"/>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3" name="Freeform 464"/>
              <p:cNvSpPr/>
              <p:nvPr/>
            </p:nvSpPr>
            <p:spPr bwMode="auto">
              <a:xfrm>
                <a:off x="4255" y="1718"/>
                <a:ext cx="8" cy="11"/>
              </a:xfrm>
              <a:custGeom>
                <a:avLst/>
                <a:gdLst>
                  <a:gd name="T0" fmla="*/ 0 w 2"/>
                  <a:gd name="T1" fmla="*/ 0 h 3"/>
                  <a:gd name="T2" fmla="*/ 0 w 2"/>
                  <a:gd name="T3" fmla="*/ 1 h 3"/>
                  <a:gd name="T4" fmla="*/ 2 w 2"/>
                  <a:gd name="T5" fmla="*/ 3 h 3"/>
                  <a:gd name="T6" fmla="*/ 2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1"/>
                    </a:cubicBezTo>
                    <a:cubicBezTo>
                      <a:pt x="2" y="3"/>
                      <a:pt x="2" y="3"/>
                      <a:pt x="2" y="3"/>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4" name="Freeform 465"/>
              <p:cNvSpPr/>
              <p:nvPr/>
            </p:nvSpPr>
            <p:spPr bwMode="auto">
              <a:xfrm>
                <a:off x="4255" y="1722"/>
                <a:ext cx="8" cy="11"/>
              </a:xfrm>
              <a:custGeom>
                <a:avLst/>
                <a:gdLst>
                  <a:gd name="T0" fmla="*/ 0 w 2"/>
                  <a:gd name="T1" fmla="*/ 0 h 3"/>
                  <a:gd name="T2" fmla="*/ 0 w 2"/>
                  <a:gd name="T3" fmla="*/ 2 h 3"/>
                  <a:gd name="T4" fmla="*/ 2 w 2"/>
                  <a:gd name="T5" fmla="*/ 3 h 3"/>
                  <a:gd name="T6" fmla="*/ 2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2"/>
                    </a:cubicBezTo>
                    <a:cubicBezTo>
                      <a:pt x="2" y="3"/>
                      <a:pt x="2" y="3"/>
                      <a:pt x="2" y="3"/>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5" name="Freeform 466"/>
              <p:cNvSpPr/>
              <p:nvPr/>
            </p:nvSpPr>
            <p:spPr bwMode="auto">
              <a:xfrm>
                <a:off x="4255" y="1729"/>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6" name="Freeform 467"/>
              <p:cNvSpPr/>
              <p:nvPr/>
            </p:nvSpPr>
            <p:spPr bwMode="auto">
              <a:xfrm>
                <a:off x="4255" y="1733"/>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7" name="Freeform 468"/>
              <p:cNvSpPr/>
              <p:nvPr/>
            </p:nvSpPr>
            <p:spPr bwMode="auto">
              <a:xfrm>
                <a:off x="4255" y="1737"/>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 name="Freeform 469"/>
              <p:cNvSpPr/>
              <p:nvPr/>
            </p:nvSpPr>
            <p:spPr bwMode="auto">
              <a:xfrm>
                <a:off x="4252" y="1741"/>
                <a:ext cx="11" cy="7"/>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1"/>
                    </a:cubicBezTo>
                    <a:cubicBezTo>
                      <a:pt x="2" y="2"/>
                      <a:pt x="2" y="2"/>
                      <a:pt x="2" y="2"/>
                    </a:cubicBezTo>
                    <a:cubicBezTo>
                      <a:pt x="2" y="2"/>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 name="Freeform 470"/>
              <p:cNvSpPr/>
              <p:nvPr/>
            </p:nvSpPr>
            <p:spPr bwMode="auto">
              <a:xfrm>
                <a:off x="4252" y="1744"/>
                <a:ext cx="7"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 name="Freeform 471"/>
              <p:cNvSpPr/>
              <p:nvPr/>
            </p:nvSpPr>
            <p:spPr bwMode="auto">
              <a:xfrm>
                <a:off x="4252" y="1748"/>
                <a:ext cx="7"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 name="Freeform 472"/>
              <p:cNvSpPr/>
              <p:nvPr/>
            </p:nvSpPr>
            <p:spPr bwMode="auto">
              <a:xfrm>
                <a:off x="4252" y="1752"/>
                <a:ext cx="7" cy="11"/>
              </a:xfrm>
              <a:custGeom>
                <a:avLst/>
                <a:gdLst>
                  <a:gd name="T0" fmla="*/ 0 w 2"/>
                  <a:gd name="T1" fmla="*/ 0 h 3"/>
                  <a:gd name="T2" fmla="*/ 0 w 2"/>
                  <a:gd name="T3" fmla="*/ 1 h 3"/>
                  <a:gd name="T4" fmla="*/ 1 w 2"/>
                  <a:gd name="T5" fmla="*/ 3 h 3"/>
                  <a:gd name="T6" fmla="*/ 2 w 2"/>
                  <a:gd name="T7" fmla="*/ 1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1"/>
                    </a:cubicBezTo>
                    <a:cubicBezTo>
                      <a:pt x="1" y="3"/>
                      <a:pt x="1" y="3"/>
                      <a:pt x="1" y="3"/>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 name="Freeform 473"/>
              <p:cNvSpPr/>
              <p:nvPr/>
            </p:nvSpPr>
            <p:spPr bwMode="auto">
              <a:xfrm>
                <a:off x="4248" y="1756"/>
                <a:ext cx="7" cy="11"/>
              </a:xfrm>
              <a:custGeom>
                <a:avLst/>
                <a:gdLst>
                  <a:gd name="T0" fmla="*/ 1 w 2"/>
                  <a:gd name="T1" fmla="*/ 0 h 3"/>
                  <a:gd name="T2" fmla="*/ 0 w 2"/>
                  <a:gd name="T3" fmla="*/ 2 h 3"/>
                  <a:gd name="T4" fmla="*/ 2 w 2"/>
                  <a:gd name="T5" fmla="*/ 3 h 3"/>
                  <a:gd name="T6" fmla="*/ 2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1"/>
                      <a:pt x="0" y="1"/>
                      <a:pt x="0" y="2"/>
                    </a:cubicBezTo>
                    <a:cubicBezTo>
                      <a:pt x="2" y="3"/>
                      <a:pt x="2" y="3"/>
                      <a:pt x="2" y="3"/>
                    </a:cubicBezTo>
                    <a:cubicBezTo>
                      <a:pt x="2" y="3"/>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 name="Freeform 474"/>
              <p:cNvSpPr/>
              <p:nvPr/>
            </p:nvSpPr>
            <p:spPr bwMode="auto">
              <a:xfrm>
                <a:off x="4248" y="1763"/>
                <a:ext cx="7" cy="8"/>
              </a:xfrm>
              <a:custGeom>
                <a:avLst/>
                <a:gdLst>
                  <a:gd name="T0" fmla="*/ 0 w 2"/>
                  <a:gd name="T1" fmla="*/ 0 h 2"/>
                  <a:gd name="T2" fmla="*/ 0 w 2"/>
                  <a:gd name="T3" fmla="*/ 1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1" y="2"/>
                      <a:pt x="1" y="2"/>
                      <a:pt x="1"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 name="Freeform 475"/>
              <p:cNvSpPr/>
              <p:nvPr/>
            </p:nvSpPr>
            <p:spPr bwMode="auto">
              <a:xfrm>
                <a:off x="4244" y="1767"/>
                <a:ext cx="8" cy="11"/>
              </a:xfrm>
              <a:custGeom>
                <a:avLst/>
                <a:gdLst>
                  <a:gd name="T0" fmla="*/ 1 w 2"/>
                  <a:gd name="T1" fmla="*/ 0 h 3"/>
                  <a:gd name="T2" fmla="*/ 0 w 2"/>
                  <a:gd name="T3" fmla="*/ 2 h 3"/>
                  <a:gd name="T4" fmla="*/ 2 w 2"/>
                  <a:gd name="T5" fmla="*/ 3 h 3"/>
                  <a:gd name="T6" fmla="*/ 2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1"/>
                      <a:pt x="0" y="1"/>
                      <a:pt x="0" y="2"/>
                    </a:cubicBezTo>
                    <a:cubicBezTo>
                      <a:pt x="2" y="3"/>
                      <a:pt x="2" y="3"/>
                      <a:pt x="2" y="3"/>
                    </a:cubicBezTo>
                    <a:cubicBezTo>
                      <a:pt x="2" y="2"/>
                      <a:pt x="2" y="2"/>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 name="Freeform 476"/>
              <p:cNvSpPr/>
              <p:nvPr/>
            </p:nvSpPr>
            <p:spPr bwMode="auto">
              <a:xfrm>
                <a:off x="4240" y="1775"/>
                <a:ext cx="12" cy="7"/>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1"/>
                      <a:pt x="0" y="1"/>
                    </a:cubicBezTo>
                    <a:cubicBezTo>
                      <a:pt x="2" y="2"/>
                      <a:pt x="2" y="2"/>
                      <a:pt x="2" y="2"/>
                    </a:cubicBezTo>
                    <a:cubicBezTo>
                      <a:pt x="2" y="2"/>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 name="Freeform 477"/>
              <p:cNvSpPr/>
              <p:nvPr/>
            </p:nvSpPr>
            <p:spPr bwMode="auto">
              <a:xfrm>
                <a:off x="4237" y="1778"/>
                <a:ext cx="11" cy="12"/>
              </a:xfrm>
              <a:custGeom>
                <a:avLst/>
                <a:gdLst>
                  <a:gd name="T0" fmla="*/ 1 w 3"/>
                  <a:gd name="T1" fmla="*/ 0 h 3"/>
                  <a:gd name="T2" fmla="*/ 0 w 3"/>
                  <a:gd name="T3" fmla="*/ 2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1" y="1"/>
                      <a:pt x="0" y="2"/>
                    </a:cubicBezTo>
                    <a:cubicBezTo>
                      <a:pt x="2" y="3"/>
                      <a:pt x="2" y="3"/>
                      <a:pt x="2" y="3"/>
                    </a:cubicBezTo>
                    <a:cubicBezTo>
                      <a:pt x="3" y="3"/>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 name="Freeform 478"/>
              <p:cNvSpPr/>
              <p:nvPr/>
            </p:nvSpPr>
            <p:spPr bwMode="auto">
              <a:xfrm>
                <a:off x="4233" y="1786"/>
                <a:ext cx="11" cy="11"/>
              </a:xfrm>
              <a:custGeom>
                <a:avLst/>
                <a:gdLst>
                  <a:gd name="T0" fmla="*/ 1 w 3"/>
                  <a:gd name="T1" fmla="*/ 0 h 3"/>
                  <a:gd name="T2" fmla="*/ 0 w 3"/>
                  <a:gd name="T3" fmla="*/ 2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1" y="1"/>
                      <a:pt x="0" y="2"/>
                    </a:cubicBezTo>
                    <a:cubicBezTo>
                      <a:pt x="2" y="3"/>
                      <a:pt x="2" y="3"/>
                      <a:pt x="2" y="3"/>
                    </a:cubicBezTo>
                    <a:cubicBezTo>
                      <a:pt x="2" y="3"/>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 name="Freeform 479"/>
              <p:cNvSpPr/>
              <p:nvPr/>
            </p:nvSpPr>
            <p:spPr bwMode="auto">
              <a:xfrm>
                <a:off x="4222" y="1793"/>
                <a:ext cx="18" cy="23"/>
              </a:xfrm>
              <a:custGeom>
                <a:avLst/>
                <a:gdLst>
                  <a:gd name="T0" fmla="*/ 3 w 5"/>
                  <a:gd name="T1" fmla="*/ 0 h 6"/>
                  <a:gd name="T2" fmla="*/ 0 w 5"/>
                  <a:gd name="T3" fmla="*/ 5 h 6"/>
                  <a:gd name="T4" fmla="*/ 2 w 5"/>
                  <a:gd name="T5" fmla="*/ 6 h 6"/>
                  <a:gd name="T6" fmla="*/ 5 w 5"/>
                  <a:gd name="T7" fmla="*/ 1 h 6"/>
                  <a:gd name="T8" fmla="*/ 3 w 5"/>
                  <a:gd name="T9" fmla="*/ 0 h 6"/>
                </a:gdLst>
                <a:ahLst/>
                <a:cxnLst>
                  <a:cxn ang="0">
                    <a:pos x="T0" y="T1"/>
                  </a:cxn>
                  <a:cxn ang="0">
                    <a:pos x="T2" y="T3"/>
                  </a:cxn>
                  <a:cxn ang="0">
                    <a:pos x="T4" y="T5"/>
                  </a:cxn>
                  <a:cxn ang="0">
                    <a:pos x="T6" y="T7"/>
                  </a:cxn>
                  <a:cxn ang="0">
                    <a:pos x="T8" y="T9"/>
                  </a:cxn>
                </a:cxnLst>
                <a:rect l="0" t="0" r="r" b="b"/>
                <a:pathLst>
                  <a:path w="5" h="6">
                    <a:moveTo>
                      <a:pt x="3" y="0"/>
                    </a:moveTo>
                    <a:cubicBezTo>
                      <a:pt x="2" y="2"/>
                      <a:pt x="1" y="3"/>
                      <a:pt x="0" y="5"/>
                    </a:cubicBezTo>
                    <a:cubicBezTo>
                      <a:pt x="2" y="6"/>
                      <a:pt x="2" y="6"/>
                      <a:pt x="2" y="6"/>
                    </a:cubicBezTo>
                    <a:cubicBezTo>
                      <a:pt x="3" y="5"/>
                      <a:pt x="4" y="3"/>
                      <a:pt x="5" y="1"/>
                    </a:cubicBezTo>
                    <a:lnTo>
                      <a:pt x="3"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9" name="Freeform 480"/>
              <p:cNvSpPr/>
              <p:nvPr/>
            </p:nvSpPr>
            <p:spPr bwMode="auto">
              <a:xfrm>
                <a:off x="4214" y="1812"/>
                <a:ext cx="15" cy="11"/>
              </a:xfrm>
              <a:custGeom>
                <a:avLst/>
                <a:gdLst>
                  <a:gd name="T0" fmla="*/ 2 w 4"/>
                  <a:gd name="T1" fmla="*/ 0 h 3"/>
                  <a:gd name="T2" fmla="*/ 0 w 4"/>
                  <a:gd name="T3" fmla="*/ 2 h 3"/>
                  <a:gd name="T4" fmla="*/ 2 w 4"/>
                  <a:gd name="T5" fmla="*/ 3 h 3"/>
                  <a:gd name="T6" fmla="*/ 4 w 4"/>
                  <a:gd name="T7" fmla="*/ 1 h 3"/>
                  <a:gd name="T8" fmla="*/ 2 w 4"/>
                  <a:gd name="T9" fmla="*/ 0 h 3"/>
                </a:gdLst>
                <a:ahLst/>
                <a:cxnLst>
                  <a:cxn ang="0">
                    <a:pos x="T0" y="T1"/>
                  </a:cxn>
                  <a:cxn ang="0">
                    <a:pos x="T2" y="T3"/>
                  </a:cxn>
                  <a:cxn ang="0">
                    <a:pos x="T4" y="T5"/>
                  </a:cxn>
                  <a:cxn ang="0">
                    <a:pos x="T6" y="T7"/>
                  </a:cxn>
                  <a:cxn ang="0">
                    <a:pos x="T8" y="T9"/>
                  </a:cxn>
                </a:cxnLst>
                <a:rect l="0" t="0" r="r" b="b"/>
                <a:pathLst>
                  <a:path w="4" h="3">
                    <a:moveTo>
                      <a:pt x="2" y="0"/>
                    </a:moveTo>
                    <a:cubicBezTo>
                      <a:pt x="1" y="1"/>
                      <a:pt x="0" y="1"/>
                      <a:pt x="0" y="2"/>
                    </a:cubicBezTo>
                    <a:cubicBezTo>
                      <a:pt x="2" y="3"/>
                      <a:pt x="2" y="3"/>
                      <a:pt x="2" y="3"/>
                    </a:cubicBezTo>
                    <a:cubicBezTo>
                      <a:pt x="2" y="3"/>
                      <a:pt x="3" y="2"/>
                      <a:pt x="4"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0" name="Freeform 481"/>
              <p:cNvSpPr/>
              <p:nvPr/>
            </p:nvSpPr>
            <p:spPr bwMode="auto">
              <a:xfrm>
                <a:off x="4207" y="1820"/>
                <a:ext cx="15" cy="11"/>
              </a:xfrm>
              <a:custGeom>
                <a:avLst/>
                <a:gdLst>
                  <a:gd name="T0" fmla="*/ 2 w 4"/>
                  <a:gd name="T1" fmla="*/ 0 h 3"/>
                  <a:gd name="T2" fmla="*/ 0 w 4"/>
                  <a:gd name="T3" fmla="*/ 1 h 3"/>
                  <a:gd name="T4" fmla="*/ 2 w 4"/>
                  <a:gd name="T5" fmla="*/ 3 h 3"/>
                  <a:gd name="T6" fmla="*/ 4 w 4"/>
                  <a:gd name="T7" fmla="*/ 1 h 3"/>
                  <a:gd name="T8" fmla="*/ 2 w 4"/>
                  <a:gd name="T9" fmla="*/ 0 h 3"/>
                </a:gdLst>
                <a:ahLst/>
                <a:cxnLst>
                  <a:cxn ang="0">
                    <a:pos x="T0" y="T1"/>
                  </a:cxn>
                  <a:cxn ang="0">
                    <a:pos x="T2" y="T3"/>
                  </a:cxn>
                  <a:cxn ang="0">
                    <a:pos x="T4" y="T5"/>
                  </a:cxn>
                  <a:cxn ang="0">
                    <a:pos x="T6" y="T7"/>
                  </a:cxn>
                  <a:cxn ang="0">
                    <a:pos x="T8" y="T9"/>
                  </a:cxn>
                </a:cxnLst>
                <a:rect l="0" t="0" r="r" b="b"/>
                <a:pathLst>
                  <a:path w="4" h="3">
                    <a:moveTo>
                      <a:pt x="2" y="0"/>
                    </a:moveTo>
                    <a:cubicBezTo>
                      <a:pt x="1" y="0"/>
                      <a:pt x="1" y="1"/>
                      <a:pt x="0" y="1"/>
                    </a:cubicBezTo>
                    <a:cubicBezTo>
                      <a:pt x="2" y="3"/>
                      <a:pt x="2" y="3"/>
                      <a:pt x="2" y="3"/>
                    </a:cubicBezTo>
                    <a:cubicBezTo>
                      <a:pt x="3" y="2"/>
                      <a:pt x="3" y="2"/>
                      <a:pt x="4"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1" name="Freeform 482"/>
              <p:cNvSpPr/>
              <p:nvPr/>
            </p:nvSpPr>
            <p:spPr bwMode="auto">
              <a:xfrm>
                <a:off x="4203" y="1823"/>
                <a:ext cx="11" cy="12"/>
              </a:xfrm>
              <a:custGeom>
                <a:avLst/>
                <a:gdLst>
                  <a:gd name="T0" fmla="*/ 1 w 3"/>
                  <a:gd name="T1" fmla="*/ 0 h 3"/>
                  <a:gd name="T2" fmla="*/ 0 w 3"/>
                  <a:gd name="T3" fmla="*/ 2 h 3"/>
                  <a:gd name="T4" fmla="*/ 2 w 3"/>
                  <a:gd name="T5" fmla="*/ 3 h 3"/>
                  <a:gd name="T6" fmla="*/ 3 w 3"/>
                  <a:gd name="T7" fmla="*/ 2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0" y="1"/>
                      <a:pt x="0" y="2"/>
                    </a:cubicBezTo>
                    <a:cubicBezTo>
                      <a:pt x="2" y="3"/>
                      <a:pt x="2" y="3"/>
                      <a:pt x="2" y="3"/>
                    </a:cubicBezTo>
                    <a:cubicBezTo>
                      <a:pt x="2" y="2"/>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2" name="Freeform 483"/>
              <p:cNvSpPr/>
              <p:nvPr/>
            </p:nvSpPr>
            <p:spPr bwMode="auto">
              <a:xfrm>
                <a:off x="4199" y="1831"/>
                <a:ext cx="11" cy="8"/>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1"/>
                    </a:cubicBezTo>
                    <a:cubicBezTo>
                      <a:pt x="2" y="2"/>
                      <a:pt x="2" y="2"/>
                      <a:pt x="2" y="2"/>
                    </a:cubicBezTo>
                    <a:cubicBezTo>
                      <a:pt x="2" y="2"/>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3" name="Freeform 484"/>
              <p:cNvSpPr/>
              <p:nvPr/>
            </p:nvSpPr>
            <p:spPr bwMode="auto">
              <a:xfrm>
                <a:off x="4195" y="1835"/>
                <a:ext cx="12" cy="7"/>
              </a:xfrm>
              <a:custGeom>
                <a:avLst/>
                <a:gdLst>
                  <a:gd name="T0" fmla="*/ 1 w 3"/>
                  <a:gd name="T1" fmla="*/ 0 h 2"/>
                  <a:gd name="T2" fmla="*/ 0 w 3"/>
                  <a:gd name="T3" fmla="*/ 1 h 2"/>
                  <a:gd name="T4" fmla="*/ 1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0"/>
                      <a:pt x="0" y="0"/>
                      <a:pt x="0" y="1"/>
                    </a:cubicBezTo>
                    <a:cubicBezTo>
                      <a:pt x="1" y="2"/>
                      <a:pt x="1" y="2"/>
                      <a:pt x="1" y="2"/>
                    </a:cubicBezTo>
                    <a:cubicBezTo>
                      <a:pt x="2" y="2"/>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4" name="Freeform 485"/>
              <p:cNvSpPr/>
              <p:nvPr/>
            </p:nvSpPr>
            <p:spPr bwMode="auto">
              <a:xfrm>
                <a:off x="4191" y="1839"/>
                <a:ext cx="8" cy="7"/>
              </a:xfrm>
              <a:custGeom>
                <a:avLst/>
                <a:gdLst>
                  <a:gd name="T0" fmla="*/ 1 w 2"/>
                  <a:gd name="T1" fmla="*/ 0 h 2"/>
                  <a:gd name="T2" fmla="*/ 0 w 2"/>
                  <a:gd name="T3" fmla="*/ 0 h 2"/>
                  <a:gd name="T4" fmla="*/ 1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0"/>
                    </a:cubicBezTo>
                    <a:cubicBezTo>
                      <a:pt x="1" y="2"/>
                      <a:pt x="1" y="2"/>
                      <a:pt x="1" y="2"/>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5" name="Freeform 486"/>
              <p:cNvSpPr/>
              <p:nvPr/>
            </p:nvSpPr>
            <p:spPr bwMode="auto">
              <a:xfrm>
                <a:off x="4184" y="1839"/>
                <a:ext cx="11" cy="7"/>
              </a:xfrm>
              <a:custGeom>
                <a:avLst/>
                <a:gdLst>
                  <a:gd name="T0" fmla="*/ 2 w 3"/>
                  <a:gd name="T1" fmla="*/ 0 h 2"/>
                  <a:gd name="T2" fmla="*/ 0 w 3"/>
                  <a:gd name="T3" fmla="*/ 1 h 2"/>
                  <a:gd name="T4" fmla="*/ 2 w 3"/>
                  <a:gd name="T5" fmla="*/ 2 h 2"/>
                  <a:gd name="T6" fmla="*/ 3 w 3"/>
                  <a:gd name="T7" fmla="*/ 2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1" y="1"/>
                      <a:pt x="1" y="1"/>
                      <a:pt x="0" y="1"/>
                    </a:cubicBezTo>
                    <a:cubicBezTo>
                      <a:pt x="2" y="2"/>
                      <a:pt x="2" y="2"/>
                      <a:pt x="2" y="2"/>
                    </a:cubicBezTo>
                    <a:cubicBezTo>
                      <a:pt x="3" y="2"/>
                      <a:pt x="3" y="2"/>
                      <a:pt x="3" y="2"/>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6" name="Freeform 487"/>
              <p:cNvSpPr/>
              <p:nvPr/>
            </p:nvSpPr>
            <p:spPr bwMode="auto">
              <a:xfrm>
                <a:off x="4180" y="1842"/>
                <a:ext cx="11" cy="8"/>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1"/>
                    </a:cubicBezTo>
                    <a:cubicBezTo>
                      <a:pt x="2" y="2"/>
                      <a:pt x="2" y="2"/>
                      <a:pt x="2" y="2"/>
                    </a:cubicBezTo>
                    <a:cubicBezTo>
                      <a:pt x="3" y="2"/>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7" name="Freeform 488"/>
              <p:cNvSpPr/>
              <p:nvPr/>
            </p:nvSpPr>
            <p:spPr bwMode="auto">
              <a:xfrm>
                <a:off x="4176" y="1846"/>
                <a:ext cx="12" cy="8"/>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0"/>
                    </a:cubicBezTo>
                    <a:cubicBezTo>
                      <a:pt x="2" y="2"/>
                      <a:pt x="2" y="2"/>
                      <a:pt x="2" y="2"/>
                    </a:cubicBezTo>
                    <a:cubicBezTo>
                      <a:pt x="3"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8" name="Freeform 489"/>
              <p:cNvSpPr/>
              <p:nvPr/>
            </p:nvSpPr>
            <p:spPr bwMode="auto">
              <a:xfrm>
                <a:off x="4173" y="1846"/>
                <a:ext cx="11" cy="8"/>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1"/>
                      <a:pt x="0" y="1"/>
                    </a:cubicBezTo>
                    <a:cubicBezTo>
                      <a:pt x="2" y="2"/>
                      <a:pt x="2" y="2"/>
                      <a:pt x="2" y="2"/>
                    </a:cubicBezTo>
                    <a:cubicBezTo>
                      <a:pt x="3" y="2"/>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9" name="Freeform 490"/>
              <p:cNvSpPr/>
              <p:nvPr/>
            </p:nvSpPr>
            <p:spPr bwMode="auto">
              <a:xfrm>
                <a:off x="4173" y="1850"/>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0" name="Freeform 491"/>
              <p:cNvSpPr/>
              <p:nvPr/>
            </p:nvSpPr>
            <p:spPr bwMode="auto">
              <a:xfrm>
                <a:off x="4173" y="1726"/>
                <a:ext cx="75" cy="113"/>
              </a:xfrm>
              <a:custGeom>
                <a:avLst/>
                <a:gdLst>
                  <a:gd name="T0" fmla="*/ 18 w 20"/>
                  <a:gd name="T1" fmla="*/ 0 h 30"/>
                  <a:gd name="T2" fmla="*/ 0 w 20"/>
                  <a:gd name="T3" fmla="*/ 28 h 30"/>
                  <a:gd name="T4" fmla="*/ 2 w 20"/>
                  <a:gd name="T5" fmla="*/ 30 h 30"/>
                  <a:gd name="T6" fmla="*/ 20 w 20"/>
                  <a:gd name="T7" fmla="*/ 1 h 30"/>
                  <a:gd name="T8" fmla="*/ 18 w 20"/>
                  <a:gd name="T9" fmla="*/ 0 h 30"/>
                </a:gdLst>
                <a:ahLst/>
                <a:cxnLst>
                  <a:cxn ang="0">
                    <a:pos x="T0" y="T1"/>
                  </a:cxn>
                  <a:cxn ang="0">
                    <a:pos x="T2" y="T3"/>
                  </a:cxn>
                  <a:cxn ang="0">
                    <a:pos x="T4" y="T5"/>
                  </a:cxn>
                  <a:cxn ang="0">
                    <a:pos x="T6" y="T7"/>
                  </a:cxn>
                  <a:cxn ang="0">
                    <a:pos x="T8" y="T9"/>
                  </a:cxn>
                </a:cxnLst>
                <a:rect l="0" t="0" r="r" b="b"/>
                <a:pathLst>
                  <a:path w="20" h="30">
                    <a:moveTo>
                      <a:pt x="18" y="0"/>
                    </a:moveTo>
                    <a:cubicBezTo>
                      <a:pt x="18" y="11"/>
                      <a:pt x="10" y="24"/>
                      <a:pt x="0" y="28"/>
                    </a:cubicBezTo>
                    <a:cubicBezTo>
                      <a:pt x="2" y="30"/>
                      <a:pt x="2" y="30"/>
                      <a:pt x="2" y="30"/>
                    </a:cubicBezTo>
                    <a:cubicBezTo>
                      <a:pt x="12" y="25"/>
                      <a:pt x="20" y="12"/>
                      <a:pt x="20" y="1"/>
                    </a:cubicBezTo>
                    <a:cubicBezTo>
                      <a:pt x="19" y="1"/>
                      <a:pt x="18" y="0"/>
                      <a:pt x="18" y="0"/>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1" name="Freeform 492"/>
              <p:cNvSpPr/>
              <p:nvPr/>
            </p:nvSpPr>
            <p:spPr bwMode="auto">
              <a:xfrm>
                <a:off x="4240" y="1722"/>
                <a:ext cx="8" cy="11"/>
              </a:xfrm>
              <a:custGeom>
                <a:avLst/>
                <a:gdLst>
                  <a:gd name="T0" fmla="*/ 0 w 2"/>
                  <a:gd name="T1" fmla="*/ 0 h 3"/>
                  <a:gd name="T2" fmla="*/ 0 w 2"/>
                  <a:gd name="T3" fmla="*/ 1 h 3"/>
                  <a:gd name="T4" fmla="*/ 0 w 2"/>
                  <a:gd name="T5" fmla="*/ 1 h 3"/>
                  <a:gd name="T6" fmla="*/ 2 w 2"/>
                  <a:gd name="T7" fmla="*/ 3 h 3"/>
                  <a:gd name="T8" fmla="*/ 2 w 2"/>
                  <a:gd name="T9" fmla="*/ 2 h 3"/>
                  <a:gd name="T10" fmla="*/ 2 w 2"/>
                  <a:gd name="T11" fmla="*/ 2 h 3"/>
                  <a:gd name="T12" fmla="*/ 0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0"/>
                    </a:moveTo>
                    <a:cubicBezTo>
                      <a:pt x="0" y="1"/>
                      <a:pt x="0" y="1"/>
                      <a:pt x="0" y="1"/>
                    </a:cubicBezTo>
                    <a:cubicBezTo>
                      <a:pt x="0" y="1"/>
                      <a:pt x="0" y="1"/>
                      <a:pt x="0" y="1"/>
                    </a:cubicBezTo>
                    <a:cubicBezTo>
                      <a:pt x="2" y="3"/>
                      <a:pt x="2" y="3"/>
                      <a:pt x="2" y="3"/>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2" name="Freeform 493"/>
              <p:cNvSpPr/>
              <p:nvPr/>
            </p:nvSpPr>
            <p:spPr bwMode="auto">
              <a:xfrm>
                <a:off x="4240" y="1726"/>
                <a:ext cx="8"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3" name="Freeform 494"/>
              <p:cNvSpPr/>
              <p:nvPr/>
            </p:nvSpPr>
            <p:spPr bwMode="auto">
              <a:xfrm>
                <a:off x="4240" y="1729"/>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4" name="Freeform 495"/>
              <p:cNvSpPr/>
              <p:nvPr/>
            </p:nvSpPr>
            <p:spPr bwMode="auto">
              <a:xfrm>
                <a:off x="4240" y="1733"/>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5" name="Freeform 496"/>
              <p:cNvSpPr/>
              <p:nvPr/>
            </p:nvSpPr>
            <p:spPr bwMode="auto">
              <a:xfrm>
                <a:off x="4240" y="1737"/>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6" name="Freeform 497"/>
              <p:cNvSpPr/>
              <p:nvPr/>
            </p:nvSpPr>
            <p:spPr bwMode="auto">
              <a:xfrm>
                <a:off x="4240" y="1741"/>
                <a:ext cx="8" cy="7"/>
              </a:xfrm>
              <a:custGeom>
                <a:avLst/>
                <a:gdLst>
                  <a:gd name="T0" fmla="*/ 0 w 2"/>
                  <a:gd name="T1" fmla="*/ 0 h 2"/>
                  <a:gd name="T2" fmla="*/ 0 w 2"/>
                  <a:gd name="T3" fmla="*/ 1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1" y="2"/>
                      <a:pt x="1" y="2"/>
                      <a:pt x="1" y="2"/>
                    </a:cubicBezTo>
                    <a:cubicBezTo>
                      <a:pt x="1" y="2"/>
                      <a:pt x="1"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7" name="Freeform 498"/>
              <p:cNvSpPr/>
              <p:nvPr/>
            </p:nvSpPr>
            <p:spPr bwMode="auto">
              <a:xfrm>
                <a:off x="4237" y="1744"/>
                <a:ext cx="7" cy="8"/>
              </a:xfrm>
              <a:custGeom>
                <a:avLst/>
                <a:gdLst>
                  <a:gd name="T0" fmla="*/ 1 w 2"/>
                  <a:gd name="T1" fmla="*/ 0 h 2"/>
                  <a:gd name="T2" fmla="*/ 0 w 2"/>
                  <a:gd name="T3" fmla="*/ 1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1"/>
                    </a:cubicBezTo>
                    <a:cubicBezTo>
                      <a:pt x="2" y="2"/>
                      <a:pt x="2" y="2"/>
                      <a:pt x="2" y="2"/>
                    </a:cubicBezTo>
                    <a:cubicBezTo>
                      <a:pt x="2" y="2"/>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8" name="Freeform 499"/>
              <p:cNvSpPr/>
              <p:nvPr/>
            </p:nvSpPr>
            <p:spPr bwMode="auto">
              <a:xfrm>
                <a:off x="4237" y="1748"/>
                <a:ext cx="7"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9" name="Freeform 500"/>
              <p:cNvSpPr/>
              <p:nvPr/>
            </p:nvSpPr>
            <p:spPr bwMode="auto">
              <a:xfrm>
                <a:off x="4237" y="1748"/>
                <a:ext cx="7" cy="11"/>
              </a:xfrm>
              <a:custGeom>
                <a:avLst/>
                <a:gdLst>
                  <a:gd name="T0" fmla="*/ 0 w 2"/>
                  <a:gd name="T1" fmla="*/ 0 h 3"/>
                  <a:gd name="T2" fmla="*/ 0 w 2"/>
                  <a:gd name="T3" fmla="*/ 1 h 3"/>
                  <a:gd name="T4" fmla="*/ 2 w 2"/>
                  <a:gd name="T5" fmla="*/ 3 h 3"/>
                  <a:gd name="T6" fmla="*/ 2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1"/>
                    </a:cubicBezTo>
                    <a:cubicBezTo>
                      <a:pt x="2" y="3"/>
                      <a:pt x="2" y="3"/>
                      <a:pt x="2" y="3"/>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0" name="Freeform 501"/>
              <p:cNvSpPr/>
              <p:nvPr/>
            </p:nvSpPr>
            <p:spPr bwMode="auto">
              <a:xfrm>
                <a:off x="4237" y="1752"/>
                <a:ext cx="7" cy="11"/>
              </a:xfrm>
              <a:custGeom>
                <a:avLst/>
                <a:gdLst>
                  <a:gd name="T0" fmla="*/ 0 w 2"/>
                  <a:gd name="T1" fmla="*/ 0 h 3"/>
                  <a:gd name="T2" fmla="*/ 0 w 2"/>
                  <a:gd name="T3" fmla="*/ 1 h 3"/>
                  <a:gd name="T4" fmla="*/ 1 w 2"/>
                  <a:gd name="T5" fmla="*/ 3 h 3"/>
                  <a:gd name="T6" fmla="*/ 2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1"/>
                    </a:cubicBezTo>
                    <a:cubicBezTo>
                      <a:pt x="1" y="3"/>
                      <a:pt x="1" y="3"/>
                      <a:pt x="1" y="3"/>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1" name="Freeform 502"/>
              <p:cNvSpPr/>
              <p:nvPr/>
            </p:nvSpPr>
            <p:spPr bwMode="auto">
              <a:xfrm>
                <a:off x="4233" y="1756"/>
                <a:ext cx="7" cy="11"/>
              </a:xfrm>
              <a:custGeom>
                <a:avLst/>
                <a:gdLst>
                  <a:gd name="T0" fmla="*/ 1 w 2"/>
                  <a:gd name="T1" fmla="*/ 0 h 3"/>
                  <a:gd name="T2" fmla="*/ 0 w 2"/>
                  <a:gd name="T3" fmla="*/ 2 h 3"/>
                  <a:gd name="T4" fmla="*/ 2 w 2"/>
                  <a:gd name="T5" fmla="*/ 3 h 3"/>
                  <a:gd name="T6" fmla="*/ 2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1"/>
                      <a:pt x="0" y="1"/>
                      <a:pt x="0" y="2"/>
                    </a:cubicBezTo>
                    <a:cubicBezTo>
                      <a:pt x="2" y="3"/>
                      <a:pt x="2" y="3"/>
                      <a:pt x="2" y="3"/>
                    </a:cubicBezTo>
                    <a:cubicBezTo>
                      <a:pt x="2" y="2"/>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2" name="Freeform 503"/>
              <p:cNvSpPr/>
              <p:nvPr/>
            </p:nvSpPr>
            <p:spPr bwMode="auto">
              <a:xfrm>
                <a:off x="4233" y="1763"/>
                <a:ext cx="7"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3" name="Freeform 504"/>
              <p:cNvSpPr/>
              <p:nvPr/>
            </p:nvSpPr>
            <p:spPr bwMode="auto">
              <a:xfrm>
                <a:off x="4229" y="1767"/>
                <a:ext cx="11" cy="8"/>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1"/>
                    </a:cubicBezTo>
                    <a:cubicBezTo>
                      <a:pt x="2" y="2"/>
                      <a:pt x="2" y="2"/>
                      <a:pt x="2" y="2"/>
                    </a:cubicBezTo>
                    <a:cubicBezTo>
                      <a:pt x="2" y="2"/>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4" name="Freeform 505"/>
              <p:cNvSpPr/>
              <p:nvPr/>
            </p:nvSpPr>
            <p:spPr bwMode="auto">
              <a:xfrm>
                <a:off x="4229" y="1771"/>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5" name="Freeform 506"/>
              <p:cNvSpPr/>
              <p:nvPr/>
            </p:nvSpPr>
            <p:spPr bwMode="auto">
              <a:xfrm>
                <a:off x="4225" y="1775"/>
                <a:ext cx="12" cy="11"/>
              </a:xfrm>
              <a:custGeom>
                <a:avLst/>
                <a:gdLst>
                  <a:gd name="T0" fmla="*/ 1 w 3"/>
                  <a:gd name="T1" fmla="*/ 0 h 3"/>
                  <a:gd name="T2" fmla="*/ 0 w 3"/>
                  <a:gd name="T3" fmla="*/ 2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0" y="1"/>
                      <a:pt x="0" y="2"/>
                    </a:cubicBezTo>
                    <a:cubicBezTo>
                      <a:pt x="2" y="3"/>
                      <a:pt x="2" y="3"/>
                      <a:pt x="2" y="3"/>
                    </a:cubicBezTo>
                    <a:cubicBezTo>
                      <a:pt x="2" y="2"/>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6" name="Freeform 507"/>
              <p:cNvSpPr/>
              <p:nvPr/>
            </p:nvSpPr>
            <p:spPr bwMode="auto">
              <a:xfrm>
                <a:off x="4222" y="1782"/>
                <a:ext cx="11" cy="11"/>
              </a:xfrm>
              <a:custGeom>
                <a:avLst/>
                <a:gdLst>
                  <a:gd name="T0" fmla="*/ 1 w 3"/>
                  <a:gd name="T1" fmla="*/ 0 h 3"/>
                  <a:gd name="T2" fmla="*/ 0 w 3"/>
                  <a:gd name="T3" fmla="*/ 1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0"/>
                      <a:pt x="0" y="1"/>
                      <a:pt x="0" y="1"/>
                    </a:cubicBezTo>
                    <a:cubicBezTo>
                      <a:pt x="2" y="3"/>
                      <a:pt x="2" y="3"/>
                      <a:pt x="2" y="3"/>
                    </a:cubicBezTo>
                    <a:cubicBezTo>
                      <a:pt x="2" y="2"/>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7" name="Freeform 508"/>
              <p:cNvSpPr/>
              <p:nvPr/>
            </p:nvSpPr>
            <p:spPr bwMode="auto">
              <a:xfrm>
                <a:off x="4210" y="1786"/>
                <a:ext cx="19" cy="19"/>
              </a:xfrm>
              <a:custGeom>
                <a:avLst/>
                <a:gdLst>
                  <a:gd name="T0" fmla="*/ 3 w 5"/>
                  <a:gd name="T1" fmla="*/ 0 h 5"/>
                  <a:gd name="T2" fmla="*/ 0 w 5"/>
                  <a:gd name="T3" fmla="*/ 4 h 5"/>
                  <a:gd name="T4" fmla="*/ 2 w 5"/>
                  <a:gd name="T5" fmla="*/ 5 h 5"/>
                  <a:gd name="T6" fmla="*/ 5 w 5"/>
                  <a:gd name="T7" fmla="*/ 2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cubicBezTo>
                      <a:pt x="2" y="2"/>
                      <a:pt x="1" y="3"/>
                      <a:pt x="0" y="4"/>
                    </a:cubicBezTo>
                    <a:cubicBezTo>
                      <a:pt x="2" y="5"/>
                      <a:pt x="2" y="5"/>
                      <a:pt x="2" y="5"/>
                    </a:cubicBezTo>
                    <a:cubicBezTo>
                      <a:pt x="3" y="4"/>
                      <a:pt x="4" y="3"/>
                      <a:pt x="5" y="2"/>
                    </a:cubicBezTo>
                    <a:lnTo>
                      <a:pt x="3"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8" name="Freeform 509"/>
              <p:cNvSpPr/>
              <p:nvPr/>
            </p:nvSpPr>
            <p:spPr bwMode="auto">
              <a:xfrm>
                <a:off x="4207" y="1801"/>
                <a:ext cx="11" cy="11"/>
              </a:xfrm>
              <a:custGeom>
                <a:avLst/>
                <a:gdLst>
                  <a:gd name="T0" fmla="*/ 1 w 3"/>
                  <a:gd name="T1" fmla="*/ 0 h 3"/>
                  <a:gd name="T2" fmla="*/ 0 w 3"/>
                  <a:gd name="T3" fmla="*/ 2 h 3"/>
                  <a:gd name="T4" fmla="*/ 1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0" y="1"/>
                      <a:pt x="0" y="2"/>
                    </a:cubicBezTo>
                    <a:cubicBezTo>
                      <a:pt x="1" y="3"/>
                      <a:pt x="1" y="3"/>
                      <a:pt x="1" y="3"/>
                    </a:cubicBezTo>
                    <a:cubicBezTo>
                      <a:pt x="2" y="3"/>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9" name="Freeform 510"/>
              <p:cNvSpPr/>
              <p:nvPr/>
            </p:nvSpPr>
            <p:spPr bwMode="auto">
              <a:xfrm>
                <a:off x="4199" y="1808"/>
                <a:ext cx="11" cy="8"/>
              </a:xfrm>
              <a:custGeom>
                <a:avLst/>
                <a:gdLst>
                  <a:gd name="T0" fmla="*/ 2 w 3"/>
                  <a:gd name="T1" fmla="*/ 0 h 2"/>
                  <a:gd name="T2" fmla="*/ 0 w 3"/>
                  <a:gd name="T3" fmla="*/ 1 h 2"/>
                  <a:gd name="T4" fmla="*/ 2 w 3"/>
                  <a:gd name="T5" fmla="*/ 2 h 2"/>
                  <a:gd name="T6" fmla="*/ 3 w 3"/>
                  <a:gd name="T7" fmla="*/ 1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1" y="0"/>
                      <a:pt x="1" y="1"/>
                      <a:pt x="0" y="1"/>
                    </a:cubicBezTo>
                    <a:cubicBezTo>
                      <a:pt x="2" y="2"/>
                      <a:pt x="2" y="2"/>
                      <a:pt x="2" y="2"/>
                    </a:cubicBezTo>
                    <a:cubicBezTo>
                      <a:pt x="3" y="2"/>
                      <a:pt x="3" y="2"/>
                      <a:pt x="3"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0" name="Freeform 511"/>
              <p:cNvSpPr/>
              <p:nvPr/>
            </p:nvSpPr>
            <p:spPr bwMode="auto">
              <a:xfrm>
                <a:off x="4195" y="1812"/>
                <a:ext cx="12" cy="8"/>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1"/>
                      <a:pt x="1" y="1"/>
                      <a:pt x="0" y="1"/>
                    </a:cubicBezTo>
                    <a:cubicBezTo>
                      <a:pt x="2" y="2"/>
                      <a:pt x="2" y="2"/>
                      <a:pt x="2" y="2"/>
                    </a:cubicBezTo>
                    <a:cubicBezTo>
                      <a:pt x="3" y="2"/>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1" name="Freeform 512"/>
              <p:cNvSpPr/>
              <p:nvPr/>
            </p:nvSpPr>
            <p:spPr bwMode="auto">
              <a:xfrm>
                <a:off x="4191" y="1816"/>
                <a:ext cx="12" cy="7"/>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1"/>
                      <a:pt x="0" y="1"/>
                    </a:cubicBezTo>
                    <a:cubicBezTo>
                      <a:pt x="2" y="2"/>
                      <a:pt x="2" y="2"/>
                      <a:pt x="2" y="2"/>
                    </a:cubicBezTo>
                    <a:cubicBezTo>
                      <a:pt x="3" y="2"/>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2" name="Freeform 513"/>
              <p:cNvSpPr/>
              <p:nvPr/>
            </p:nvSpPr>
            <p:spPr bwMode="auto">
              <a:xfrm>
                <a:off x="4188" y="1820"/>
                <a:ext cx="11" cy="7"/>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1"/>
                    </a:cubicBezTo>
                    <a:cubicBezTo>
                      <a:pt x="2" y="2"/>
                      <a:pt x="2" y="2"/>
                      <a:pt x="2" y="2"/>
                    </a:cubicBezTo>
                    <a:cubicBezTo>
                      <a:pt x="3" y="2"/>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3" name="Freeform 514"/>
              <p:cNvSpPr/>
              <p:nvPr/>
            </p:nvSpPr>
            <p:spPr bwMode="auto">
              <a:xfrm>
                <a:off x="4188" y="1823"/>
                <a:ext cx="7" cy="8"/>
              </a:xfrm>
              <a:custGeom>
                <a:avLst/>
                <a:gdLst>
                  <a:gd name="T0" fmla="*/ 0 w 2"/>
                  <a:gd name="T1" fmla="*/ 0 h 2"/>
                  <a:gd name="T2" fmla="*/ 0 w 2"/>
                  <a:gd name="T3" fmla="*/ 0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2"/>
                      <a:pt x="1" y="2"/>
                      <a:pt x="1"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4" name="Freeform 515"/>
              <p:cNvSpPr/>
              <p:nvPr/>
            </p:nvSpPr>
            <p:spPr bwMode="auto">
              <a:xfrm>
                <a:off x="4184" y="1823"/>
                <a:ext cx="7" cy="8"/>
              </a:xfrm>
              <a:custGeom>
                <a:avLst/>
                <a:gdLst>
                  <a:gd name="T0" fmla="*/ 1 w 2"/>
                  <a:gd name="T1" fmla="*/ 0 h 2"/>
                  <a:gd name="T2" fmla="*/ 0 w 2"/>
                  <a:gd name="T3" fmla="*/ 1 h 2"/>
                  <a:gd name="T4" fmla="*/ 1 w 2"/>
                  <a:gd name="T5" fmla="*/ 2 h 2"/>
                  <a:gd name="T6" fmla="*/ 2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1"/>
                      <a:pt x="0" y="1"/>
                      <a:pt x="0" y="1"/>
                    </a:cubicBezTo>
                    <a:cubicBezTo>
                      <a:pt x="1" y="2"/>
                      <a:pt x="1" y="2"/>
                      <a:pt x="1" y="2"/>
                    </a:cubicBezTo>
                    <a:cubicBezTo>
                      <a:pt x="2" y="2"/>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5" name="Freeform 516"/>
              <p:cNvSpPr/>
              <p:nvPr/>
            </p:nvSpPr>
            <p:spPr bwMode="auto">
              <a:xfrm>
                <a:off x="4180" y="1827"/>
                <a:ext cx="8" cy="8"/>
              </a:xfrm>
              <a:custGeom>
                <a:avLst/>
                <a:gdLst>
                  <a:gd name="T0" fmla="*/ 1 w 2"/>
                  <a:gd name="T1" fmla="*/ 0 h 2"/>
                  <a:gd name="T2" fmla="*/ 0 w 2"/>
                  <a:gd name="T3" fmla="*/ 0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0"/>
                    </a:cubicBezTo>
                    <a:cubicBezTo>
                      <a:pt x="2" y="2"/>
                      <a:pt x="2" y="2"/>
                      <a:pt x="2" y="2"/>
                    </a:cubicBezTo>
                    <a:cubicBezTo>
                      <a:pt x="2" y="2"/>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6" name="Freeform 517"/>
              <p:cNvSpPr/>
              <p:nvPr/>
            </p:nvSpPr>
            <p:spPr bwMode="auto">
              <a:xfrm>
                <a:off x="4176" y="1827"/>
                <a:ext cx="12" cy="8"/>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1"/>
                      <a:pt x="0" y="1"/>
                      <a:pt x="0" y="1"/>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7" name="Freeform 518"/>
              <p:cNvSpPr/>
              <p:nvPr/>
            </p:nvSpPr>
            <p:spPr bwMode="auto">
              <a:xfrm>
                <a:off x="4173" y="1831"/>
                <a:ext cx="11" cy="8"/>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2"/>
                      <a:pt x="2" y="2"/>
                      <a:pt x="2" y="2"/>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8" name="Freeform 519"/>
              <p:cNvSpPr/>
              <p:nvPr/>
            </p:nvSpPr>
            <p:spPr bwMode="auto">
              <a:xfrm>
                <a:off x="4173" y="1831"/>
                <a:ext cx="7" cy="8"/>
              </a:xfrm>
              <a:custGeom>
                <a:avLst/>
                <a:gdLst>
                  <a:gd name="T0" fmla="*/ 0 w 2"/>
                  <a:gd name="T1" fmla="*/ 0 h 2"/>
                  <a:gd name="T2" fmla="*/ 0 w 2"/>
                  <a:gd name="T3" fmla="*/ 0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9" name="Freeform 520"/>
              <p:cNvSpPr/>
              <p:nvPr/>
            </p:nvSpPr>
            <p:spPr bwMode="auto">
              <a:xfrm>
                <a:off x="4173" y="1733"/>
                <a:ext cx="60" cy="87"/>
              </a:xfrm>
              <a:custGeom>
                <a:avLst/>
                <a:gdLst>
                  <a:gd name="T0" fmla="*/ 14 w 16"/>
                  <a:gd name="T1" fmla="*/ 0 h 23"/>
                  <a:gd name="T2" fmla="*/ 0 w 16"/>
                  <a:gd name="T3" fmla="*/ 22 h 23"/>
                  <a:gd name="T4" fmla="*/ 2 w 16"/>
                  <a:gd name="T5" fmla="*/ 23 h 23"/>
                  <a:gd name="T6" fmla="*/ 15 w 16"/>
                  <a:gd name="T7" fmla="*/ 1 h 23"/>
                  <a:gd name="T8" fmla="*/ 14 w 16"/>
                  <a:gd name="T9" fmla="*/ 0 h 23"/>
                </a:gdLst>
                <a:ahLst/>
                <a:cxnLst>
                  <a:cxn ang="0">
                    <a:pos x="T0" y="T1"/>
                  </a:cxn>
                  <a:cxn ang="0">
                    <a:pos x="T2" y="T3"/>
                  </a:cxn>
                  <a:cxn ang="0">
                    <a:pos x="T4" y="T5"/>
                  </a:cxn>
                  <a:cxn ang="0">
                    <a:pos x="T6" y="T7"/>
                  </a:cxn>
                  <a:cxn ang="0">
                    <a:pos x="T8" y="T9"/>
                  </a:cxn>
                </a:cxnLst>
                <a:rect l="0" t="0" r="r" b="b"/>
                <a:pathLst>
                  <a:path w="16" h="23">
                    <a:moveTo>
                      <a:pt x="14" y="0"/>
                    </a:moveTo>
                    <a:cubicBezTo>
                      <a:pt x="14" y="8"/>
                      <a:pt x="8" y="18"/>
                      <a:pt x="0" y="22"/>
                    </a:cubicBezTo>
                    <a:cubicBezTo>
                      <a:pt x="2" y="23"/>
                      <a:pt x="2" y="23"/>
                      <a:pt x="2" y="23"/>
                    </a:cubicBezTo>
                    <a:cubicBezTo>
                      <a:pt x="10" y="20"/>
                      <a:pt x="16" y="10"/>
                      <a:pt x="15" y="1"/>
                    </a:cubicBezTo>
                    <a:cubicBezTo>
                      <a:pt x="15" y="1"/>
                      <a:pt x="14" y="0"/>
                      <a:pt x="14" y="0"/>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0" name="Freeform 521"/>
              <p:cNvSpPr/>
              <p:nvPr/>
            </p:nvSpPr>
            <p:spPr bwMode="auto">
              <a:xfrm>
                <a:off x="4225" y="1729"/>
                <a:ext cx="8" cy="8"/>
              </a:xfrm>
              <a:custGeom>
                <a:avLst/>
                <a:gdLst>
                  <a:gd name="T0" fmla="*/ 0 w 2"/>
                  <a:gd name="T1" fmla="*/ 0 h 2"/>
                  <a:gd name="T2" fmla="*/ 0 w 2"/>
                  <a:gd name="T3" fmla="*/ 1 h 2"/>
                  <a:gd name="T4" fmla="*/ 0 w 2"/>
                  <a:gd name="T5" fmla="*/ 1 h 2"/>
                  <a:gd name="T6" fmla="*/ 2 w 2"/>
                  <a:gd name="T7" fmla="*/ 2 h 2"/>
                  <a:gd name="T8" fmla="*/ 1 w 2"/>
                  <a:gd name="T9" fmla="*/ 2 h 2"/>
                  <a:gd name="T10" fmla="*/ 1 w 2"/>
                  <a:gd name="T11" fmla="*/ 2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cubicBezTo>
                      <a:pt x="0" y="1"/>
                      <a:pt x="0" y="1"/>
                      <a:pt x="0" y="1"/>
                    </a:cubicBezTo>
                    <a:cubicBezTo>
                      <a:pt x="0" y="1"/>
                      <a:pt x="0" y="1"/>
                      <a:pt x="0" y="1"/>
                    </a:cubicBezTo>
                    <a:cubicBezTo>
                      <a:pt x="2" y="2"/>
                      <a:pt x="2" y="2"/>
                      <a:pt x="2" y="2"/>
                    </a:cubicBezTo>
                    <a:cubicBezTo>
                      <a:pt x="2" y="2"/>
                      <a:pt x="2" y="2"/>
                      <a:pt x="1" y="2"/>
                    </a:cubicBezTo>
                    <a:cubicBezTo>
                      <a:pt x="1" y="2"/>
                      <a:pt x="1" y="2"/>
                      <a:pt x="1"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1" name="Freeform 522"/>
              <p:cNvSpPr/>
              <p:nvPr/>
            </p:nvSpPr>
            <p:spPr bwMode="auto">
              <a:xfrm>
                <a:off x="4225" y="1733"/>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2" name="Freeform 523"/>
              <p:cNvSpPr/>
              <p:nvPr/>
            </p:nvSpPr>
            <p:spPr bwMode="auto">
              <a:xfrm>
                <a:off x="4225" y="1737"/>
                <a:ext cx="8" cy="7"/>
              </a:xfrm>
              <a:custGeom>
                <a:avLst/>
                <a:gdLst>
                  <a:gd name="T0" fmla="*/ 0 w 2"/>
                  <a:gd name="T1" fmla="*/ 0 h 2"/>
                  <a:gd name="T2" fmla="*/ 0 w 2"/>
                  <a:gd name="T3" fmla="*/ 0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2"/>
                      <a:pt x="1" y="2"/>
                      <a:pt x="1" y="2"/>
                    </a:cubicBezTo>
                    <a:cubicBezTo>
                      <a:pt x="1"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3" name="Freeform 524"/>
              <p:cNvSpPr/>
              <p:nvPr/>
            </p:nvSpPr>
            <p:spPr bwMode="auto">
              <a:xfrm>
                <a:off x="4225" y="1737"/>
                <a:ext cx="4" cy="7"/>
              </a:xfrm>
              <a:custGeom>
                <a:avLst/>
                <a:gdLst>
                  <a:gd name="T0" fmla="*/ 0 w 1"/>
                  <a:gd name="T1" fmla="*/ 0 h 2"/>
                  <a:gd name="T2" fmla="*/ 0 w 1"/>
                  <a:gd name="T3" fmla="*/ 1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0" y="1"/>
                      <a:pt x="0" y="1"/>
                    </a:cubicBezTo>
                    <a:cubicBezTo>
                      <a:pt x="1" y="2"/>
                      <a:pt x="1" y="2"/>
                      <a:pt x="1" y="2"/>
                    </a:cubicBezTo>
                    <a:cubicBezTo>
                      <a:pt x="1" y="2"/>
                      <a:pt x="1" y="2"/>
                      <a:pt x="1"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4" name="Freeform 525"/>
              <p:cNvSpPr/>
              <p:nvPr/>
            </p:nvSpPr>
            <p:spPr bwMode="auto">
              <a:xfrm>
                <a:off x="4225" y="1741"/>
                <a:ext cx="4" cy="7"/>
              </a:xfrm>
              <a:custGeom>
                <a:avLst/>
                <a:gdLst>
                  <a:gd name="T0" fmla="*/ 0 w 1"/>
                  <a:gd name="T1" fmla="*/ 0 h 2"/>
                  <a:gd name="T2" fmla="*/ 0 w 1"/>
                  <a:gd name="T3" fmla="*/ 1 h 2"/>
                  <a:gd name="T4" fmla="*/ 1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1"/>
                      <a:pt x="0" y="1"/>
                    </a:cubicBezTo>
                    <a:cubicBezTo>
                      <a:pt x="1" y="2"/>
                      <a:pt x="1" y="2"/>
                      <a:pt x="1" y="2"/>
                    </a:cubicBezTo>
                    <a:cubicBezTo>
                      <a:pt x="1" y="2"/>
                      <a:pt x="1" y="2"/>
                      <a:pt x="1"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5" name="Freeform 526"/>
              <p:cNvSpPr/>
              <p:nvPr/>
            </p:nvSpPr>
            <p:spPr bwMode="auto">
              <a:xfrm>
                <a:off x="4222" y="1744"/>
                <a:ext cx="7" cy="8"/>
              </a:xfrm>
              <a:custGeom>
                <a:avLst/>
                <a:gdLst>
                  <a:gd name="T0" fmla="*/ 1 w 2"/>
                  <a:gd name="T1" fmla="*/ 0 h 2"/>
                  <a:gd name="T2" fmla="*/ 0 w 2"/>
                  <a:gd name="T3" fmla="*/ 1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1"/>
                    </a:cubicBezTo>
                    <a:cubicBezTo>
                      <a:pt x="2" y="2"/>
                      <a:pt x="2" y="2"/>
                      <a:pt x="2" y="2"/>
                    </a:cubicBezTo>
                    <a:cubicBezTo>
                      <a:pt x="2" y="2"/>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6" name="Freeform 527"/>
              <p:cNvSpPr/>
              <p:nvPr/>
            </p:nvSpPr>
            <p:spPr bwMode="auto">
              <a:xfrm>
                <a:off x="4222" y="1748"/>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7" name="Freeform 528"/>
              <p:cNvSpPr/>
              <p:nvPr/>
            </p:nvSpPr>
            <p:spPr bwMode="auto">
              <a:xfrm>
                <a:off x="4222" y="1748"/>
                <a:ext cx="7"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8" name="Freeform 529"/>
              <p:cNvSpPr/>
              <p:nvPr/>
            </p:nvSpPr>
            <p:spPr bwMode="auto">
              <a:xfrm>
                <a:off x="4222" y="1752"/>
                <a:ext cx="7"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9" name="Freeform 530"/>
              <p:cNvSpPr/>
              <p:nvPr/>
            </p:nvSpPr>
            <p:spPr bwMode="auto">
              <a:xfrm>
                <a:off x="4222" y="1756"/>
                <a:ext cx="7"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0" name="Freeform 531"/>
              <p:cNvSpPr/>
              <p:nvPr/>
            </p:nvSpPr>
            <p:spPr bwMode="auto">
              <a:xfrm>
                <a:off x="4218" y="1759"/>
                <a:ext cx="11" cy="8"/>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0"/>
                    </a:cubicBezTo>
                    <a:cubicBezTo>
                      <a:pt x="2" y="2"/>
                      <a:pt x="2" y="2"/>
                      <a:pt x="2" y="2"/>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1" name="Freeform 532"/>
              <p:cNvSpPr/>
              <p:nvPr/>
            </p:nvSpPr>
            <p:spPr bwMode="auto">
              <a:xfrm>
                <a:off x="4218" y="1759"/>
                <a:ext cx="7" cy="8"/>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2" name="Freeform 533"/>
              <p:cNvSpPr/>
              <p:nvPr/>
            </p:nvSpPr>
            <p:spPr bwMode="auto">
              <a:xfrm>
                <a:off x="4218" y="1763"/>
                <a:ext cx="7"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3" name="Freeform 534"/>
              <p:cNvSpPr/>
              <p:nvPr/>
            </p:nvSpPr>
            <p:spPr bwMode="auto">
              <a:xfrm>
                <a:off x="4214" y="1767"/>
                <a:ext cx="11" cy="8"/>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1"/>
                      <a:pt x="0" y="1"/>
                    </a:cubicBezTo>
                    <a:cubicBezTo>
                      <a:pt x="2" y="2"/>
                      <a:pt x="2" y="2"/>
                      <a:pt x="2" y="2"/>
                    </a:cubicBezTo>
                    <a:cubicBezTo>
                      <a:pt x="2" y="2"/>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4" name="Freeform 535"/>
              <p:cNvSpPr/>
              <p:nvPr/>
            </p:nvSpPr>
            <p:spPr bwMode="auto">
              <a:xfrm>
                <a:off x="4214" y="1771"/>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5" name="Freeform 536"/>
              <p:cNvSpPr/>
              <p:nvPr/>
            </p:nvSpPr>
            <p:spPr bwMode="auto">
              <a:xfrm>
                <a:off x="4210" y="1775"/>
                <a:ext cx="12" cy="11"/>
              </a:xfrm>
              <a:custGeom>
                <a:avLst/>
                <a:gdLst>
                  <a:gd name="T0" fmla="*/ 1 w 3"/>
                  <a:gd name="T1" fmla="*/ 0 h 3"/>
                  <a:gd name="T2" fmla="*/ 0 w 3"/>
                  <a:gd name="T3" fmla="*/ 2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0" y="1"/>
                      <a:pt x="0" y="1"/>
                      <a:pt x="0" y="2"/>
                    </a:cubicBezTo>
                    <a:cubicBezTo>
                      <a:pt x="2" y="3"/>
                      <a:pt x="2" y="3"/>
                      <a:pt x="2" y="3"/>
                    </a:cubicBezTo>
                    <a:cubicBezTo>
                      <a:pt x="2" y="2"/>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6" name="Freeform 537"/>
              <p:cNvSpPr/>
              <p:nvPr/>
            </p:nvSpPr>
            <p:spPr bwMode="auto">
              <a:xfrm>
                <a:off x="4203" y="1782"/>
                <a:ext cx="15" cy="15"/>
              </a:xfrm>
              <a:custGeom>
                <a:avLst/>
                <a:gdLst>
                  <a:gd name="T0" fmla="*/ 2 w 4"/>
                  <a:gd name="T1" fmla="*/ 0 h 4"/>
                  <a:gd name="T2" fmla="*/ 0 w 4"/>
                  <a:gd name="T3" fmla="*/ 3 h 4"/>
                  <a:gd name="T4" fmla="*/ 2 w 4"/>
                  <a:gd name="T5" fmla="*/ 4 h 4"/>
                  <a:gd name="T6" fmla="*/ 4 w 4"/>
                  <a:gd name="T7" fmla="*/ 1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1"/>
                      <a:pt x="0" y="2"/>
                      <a:pt x="0" y="3"/>
                    </a:cubicBezTo>
                    <a:cubicBezTo>
                      <a:pt x="2" y="4"/>
                      <a:pt x="2" y="4"/>
                      <a:pt x="2" y="4"/>
                    </a:cubicBezTo>
                    <a:cubicBezTo>
                      <a:pt x="2" y="3"/>
                      <a:pt x="3" y="2"/>
                      <a:pt x="4"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7" name="Freeform 538"/>
              <p:cNvSpPr/>
              <p:nvPr/>
            </p:nvSpPr>
            <p:spPr bwMode="auto">
              <a:xfrm>
                <a:off x="4195" y="1793"/>
                <a:ext cx="15" cy="8"/>
              </a:xfrm>
              <a:custGeom>
                <a:avLst/>
                <a:gdLst>
                  <a:gd name="T0" fmla="*/ 2 w 4"/>
                  <a:gd name="T1" fmla="*/ 0 h 2"/>
                  <a:gd name="T2" fmla="*/ 0 w 4"/>
                  <a:gd name="T3" fmla="*/ 1 h 2"/>
                  <a:gd name="T4" fmla="*/ 2 w 4"/>
                  <a:gd name="T5" fmla="*/ 2 h 2"/>
                  <a:gd name="T6" fmla="*/ 4 w 4"/>
                  <a:gd name="T7" fmla="*/ 1 h 2"/>
                  <a:gd name="T8" fmla="*/ 2 w 4"/>
                  <a:gd name="T9" fmla="*/ 0 h 2"/>
                </a:gdLst>
                <a:ahLst/>
                <a:cxnLst>
                  <a:cxn ang="0">
                    <a:pos x="T0" y="T1"/>
                  </a:cxn>
                  <a:cxn ang="0">
                    <a:pos x="T2" y="T3"/>
                  </a:cxn>
                  <a:cxn ang="0">
                    <a:pos x="T4" y="T5"/>
                  </a:cxn>
                  <a:cxn ang="0">
                    <a:pos x="T6" y="T7"/>
                  </a:cxn>
                  <a:cxn ang="0">
                    <a:pos x="T8" y="T9"/>
                  </a:cxn>
                </a:cxnLst>
                <a:rect l="0" t="0" r="r" b="b"/>
                <a:pathLst>
                  <a:path w="4" h="2">
                    <a:moveTo>
                      <a:pt x="2" y="0"/>
                    </a:moveTo>
                    <a:cubicBezTo>
                      <a:pt x="1" y="0"/>
                      <a:pt x="1" y="1"/>
                      <a:pt x="0" y="1"/>
                    </a:cubicBezTo>
                    <a:cubicBezTo>
                      <a:pt x="2" y="2"/>
                      <a:pt x="2" y="2"/>
                      <a:pt x="2" y="2"/>
                    </a:cubicBezTo>
                    <a:cubicBezTo>
                      <a:pt x="3" y="2"/>
                      <a:pt x="3" y="1"/>
                      <a:pt x="4"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8" name="Freeform 539"/>
              <p:cNvSpPr/>
              <p:nvPr/>
            </p:nvSpPr>
            <p:spPr bwMode="auto">
              <a:xfrm>
                <a:off x="4195" y="1797"/>
                <a:ext cx="8" cy="8"/>
              </a:xfrm>
              <a:custGeom>
                <a:avLst/>
                <a:gdLst>
                  <a:gd name="T0" fmla="*/ 0 w 2"/>
                  <a:gd name="T1" fmla="*/ 0 h 2"/>
                  <a:gd name="T2" fmla="*/ 0 w 2"/>
                  <a:gd name="T3" fmla="*/ 1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1" y="2"/>
                      <a:pt x="1" y="2"/>
                      <a:pt x="1"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9" name="Freeform 540"/>
              <p:cNvSpPr/>
              <p:nvPr/>
            </p:nvSpPr>
            <p:spPr bwMode="auto">
              <a:xfrm>
                <a:off x="4191" y="1801"/>
                <a:ext cx="8" cy="7"/>
              </a:xfrm>
              <a:custGeom>
                <a:avLst/>
                <a:gdLst>
                  <a:gd name="T0" fmla="*/ 1 w 2"/>
                  <a:gd name="T1" fmla="*/ 0 h 2"/>
                  <a:gd name="T2" fmla="*/ 0 w 2"/>
                  <a:gd name="T3" fmla="*/ 1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1"/>
                    </a:cubicBezTo>
                    <a:cubicBezTo>
                      <a:pt x="2" y="2"/>
                      <a:pt x="2" y="2"/>
                      <a:pt x="2" y="2"/>
                    </a:cubicBezTo>
                    <a:cubicBezTo>
                      <a:pt x="2" y="2"/>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0" name="Freeform 541"/>
              <p:cNvSpPr/>
              <p:nvPr/>
            </p:nvSpPr>
            <p:spPr bwMode="auto">
              <a:xfrm>
                <a:off x="4188" y="1805"/>
                <a:ext cx="11" cy="7"/>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0"/>
                      <a:pt x="0" y="0"/>
                      <a:pt x="0" y="0"/>
                    </a:cubicBezTo>
                    <a:cubicBezTo>
                      <a:pt x="2" y="2"/>
                      <a:pt x="2" y="2"/>
                      <a:pt x="2" y="2"/>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1" name="Freeform 542"/>
              <p:cNvSpPr/>
              <p:nvPr/>
            </p:nvSpPr>
            <p:spPr bwMode="auto">
              <a:xfrm>
                <a:off x="4184" y="1805"/>
                <a:ext cx="11" cy="7"/>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1"/>
                      <a:pt x="0" y="1"/>
                      <a:pt x="0" y="1"/>
                    </a:cubicBezTo>
                    <a:cubicBezTo>
                      <a:pt x="2" y="2"/>
                      <a:pt x="2" y="2"/>
                      <a:pt x="2" y="2"/>
                    </a:cubicBezTo>
                    <a:cubicBezTo>
                      <a:pt x="2" y="2"/>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2" name="Freeform 543"/>
              <p:cNvSpPr/>
              <p:nvPr/>
            </p:nvSpPr>
            <p:spPr bwMode="auto">
              <a:xfrm>
                <a:off x="4184" y="1808"/>
                <a:ext cx="7" cy="8"/>
              </a:xfrm>
              <a:custGeom>
                <a:avLst/>
                <a:gdLst>
                  <a:gd name="T0" fmla="*/ 0 w 2"/>
                  <a:gd name="T1" fmla="*/ 0 h 2"/>
                  <a:gd name="T2" fmla="*/ 0 w 2"/>
                  <a:gd name="T3" fmla="*/ 0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2"/>
                      <a:pt x="1" y="2"/>
                      <a:pt x="1"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3" name="Freeform 544"/>
              <p:cNvSpPr/>
              <p:nvPr/>
            </p:nvSpPr>
            <p:spPr bwMode="auto">
              <a:xfrm>
                <a:off x="4180" y="1808"/>
                <a:ext cx="8" cy="8"/>
              </a:xfrm>
              <a:custGeom>
                <a:avLst/>
                <a:gdLst>
                  <a:gd name="T0" fmla="*/ 1 w 2"/>
                  <a:gd name="T1" fmla="*/ 0 h 2"/>
                  <a:gd name="T2" fmla="*/ 0 w 2"/>
                  <a:gd name="T3" fmla="*/ 1 h 2"/>
                  <a:gd name="T4" fmla="*/ 2 w 2"/>
                  <a:gd name="T5" fmla="*/ 2 h 2"/>
                  <a:gd name="T6" fmla="*/ 2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1"/>
                      <a:pt x="0" y="1"/>
                      <a:pt x="0" y="1"/>
                    </a:cubicBezTo>
                    <a:cubicBezTo>
                      <a:pt x="2" y="2"/>
                      <a:pt x="2" y="2"/>
                      <a:pt x="2" y="2"/>
                    </a:cubicBezTo>
                    <a:cubicBezTo>
                      <a:pt x="2" y="2"/>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4" name="Freeform 545"/>
              <p:cNvSpPr/>
              <p:nvPr/>
            </p:nvSpPr>
            <p:spPr bwMode="auto">
              <a:xfrm>
                <a:off x="4176" y="1812"/>
                <a:ext cx="12"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5" name="Freeform 546"/>
              <p:cNvSpPr/>
              <p:nvPr/>
            </p:nvSpPr>
            <p:spPr bwMode="auto">
              <a:xfrm>
                <a:off x="4176" y="1812"/>
                <a:ext cx="8" cy="8"/>
              </a:xfrm>
              <a:custGeom>
                <a:avLst/>
                <a:gdLst>
                  <a:gd name="T0" fmla="*/ 0 w 2"/>
                  <a:gd name="T1" fmla="*/ 0 h 2"/>
                  <a:gd name="T2" fmla="*/ 0 w 2"/>
                  <a:gd name="T3" fmla="*/ 1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1" y="2"/>
                      <a:pt x="1" y="2"/>
                      <a:pt x="1"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6" name="Freeform 547"/>
              <p:cNvSpPr/>
              <p:nvPr/>
            </p:nvSpPr>
            <p:spPr bwMode="auto">
              <a:xfrm>
                <a:off x="4173" y="1816"/>
                <a:ext cx="7" cy="4"/>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7" name="Freeform 548"/>
              <p:cNvSpPr/>
              <p:nvPr/>
            </p:nvSpPr>
            <p:spPr bwMode="auto">
              <a:xfrm>
                <a:off x="4173" y="1816"/>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8" name="Freeform 549"/>
              <p:cNvSpPr/>
              <p:nvPr/>
            </p:nvSpPr>
            <p:spPr bwMode="auto">
              <a:xfrm>
                <a:off x="4169" y="1741"/>
                <a:ext cx="45" cy="60"/>
              </a:xfrm>
              <a:custGeom>
                <a:avLst/>
                <a:gdLst>
                  <a:gd name="T0" fmla="*/ 10 w 12"/>
                  <a:gd name="T1" fmla="*/ 0 h 16"/>
                  <a:gd name="T2" fmla="*/ 0 w 12"/>
                  <a:gd name="T3" fmla="*/ 15 h 16"/>
                  <a:gd name="T4" fmla="*/ 2 w 12"/>
                  <a:gd name="T5" fmla="*/ 16 h 16"/>
                  <a:gd name="T6" fmla="*/ 12 w 12"/>
                  <a:gd name="T7" fmla="*/ 1 h 16"/>
                  <a:gd name="T8" fmla="*/ 10 w 12"/>
                  <a:gd name="T9" fmla="*/ 0 h 16"/>
                </a:gdLst>
                <a:ahLst/>
                <a:cxnLst>
                  <a:cxn ang="0">
                    <a:pos x="T0" y="T1"/>
                  </a:cxn>
                  <a:cxn ang="0">
                    <a:pos x="T2" y="T3"/>
                  </a:cxn>
                  <a:cxn ang="0">
                    <a:pos x="T4" y="T5"/>
                  </a:cxn>
                  <a:cxn ang="0">
                    <a:pos x="T6" y="T7"/>
                  </a:cxn>
                  <a:cxn ang="0">
                    <a:pos x="T8" y="T9"/>
                  </a:cxn>
                </a:cxnLst>
                <a:rect l="0" t="0" r="r" b="b"/>
                <a:pathLst>
                  <a:path w="12" h="16">
                    <a:moveTo>
                      <a:pt x="10" y="0"/>
                    </a:moveTo>
                    <a:cubicBezTo>
                      <a:pt x="10" y="6"/>
                      <a:pt x="6" y="13"/>
                      <a:pt x="0" y="15"/>
                    </a:cubicBezTo>
                    <a:cubicBezTo>
                      <a:pt x="2" y="16"/>
                      <a:pt x="2" y="16"/>
                      <a:pt x="2" y="16"/>
                    </a:cubicBezTo>
                    <a:cubicBezTo>
                      <a:pt x="8" y="14"/>
                      <a:pt x="12" y="7"/>
                      <a:pt x="12" y="1"/>
                    </a:cubicBezTo>
                    <a:cubicBezTo>
                      <a:pt x="11" y="1"/>
                      <a:pt x="11" y="0"/>
                      <a:pt x="10" y="0"/>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9" name="Freeform 550"/>
              <p:cNvSpPr/>
              <p:nvPr/>
            </p:nvSpPr>
            <p:spPr bwMode="auto">
              <a:xfrm>
                <a:off x="4207" y="1741"/>
                <a:ext cx="7" cy="3"/>
              </a:xfrm>
              <a:custGeom>
                <a:avLst/>
                <a:gdLst>
                  <a:gd name="T0" fmla="*/ 0 w 2"/>
                  <a:gd name="T1" fmla="*/ 0 h 1"/>
                  <a:gd name="T2" fmla="*/ 0 w 2"/>
                  <a:gd name="T3" fmla="*/ 0 h 1"/>
                  <a:gd name="T4" fmla="*/ 0 w 2"/>
                  <a:gd name="T5" fmla="*/ 0 h 1"/>
                  <a:gd name="T6" fmla="*/ 2 w 2"/>
                  <a:gd name="T7" fmla="*/ 1 h 1"/>
                  <a:gd name="T8" fmla="*/ 2 w 2"/>
                  <a:gd name="T9" fmla="*/ 1 h 1"/>
                  <a:gd name="T10" fmla="*/ 2 w 2"/>
                  <a:gd name="T11" fmla="*/ 1 h 1"/>
                  <a:gd name="T12" fmla="*/ 0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0" y="0"/>
                    </a:moveTo>
                    <a:cubicBezTo>
                      <a:pt x="0" y="0"/>
                      <a:pt x="0" y="0"/>
                      <a:pt x="0" y="0"/>
                    </a:cubicBezTo>
                    <a:cubicBezTo>
                      <a:pt x="0" y="0"/>
                      <a:pt x="0" y="0"/>
                      <a:pt x="0" y="0"/>
                    </a:cubicBezTo>
                    <a:cubicBezTo>
                      <a:pt x="2" y="1"/>
                      <a:pt x="2" y="1"/>
                      <a:pt x="2" y="1"/>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0" name="Freeform 551"/>
              <p:cNvSpPr/>
              <p:nvPr/>
            </p:nvSpPr>
            <p:spPr bwMode="auto">
              <a:xfrm>
                <a:off x="4207" y="1741"/>
                <a:ext cx="7"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1" name="Freeform 552"/>
              <p:cNvSpPr/>
              <p:nvPr/>
            </p:nvSpPr>
            <p:spPr bwMode="auto">
              <a:xfrm>
                <a:off x="4207" y="1744"/>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2" name="Freeform 553"/>
              <p:cNvSpPr/>
              <p:nvPr/>
            </p:nvSpPr>
            <p:spPr bwMode="auto">
              <a:xfrm>
                <a:off x="4207" y="1744"/>
                <a:ext cx="7"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3" name="Freeform 554"/>
              <p:cNvSpPr/>
              <p:nvPr/>
            </p:nvSpPr>
            <p:spPr bwMode="auto">
              <a:xfrm>
                <a:off x="4207" y="1748"/>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4" name="Freeform 555"/>
              <p:cNvSpPr/>
              <p:nvPr/>
            </p:nvSpPr>
            <p:spPr bwMode="auto">
              <a:xfrm>
                <a:off x="4207" y="1748"/>
                <a:ext cx="7"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5" name="Freeform 556"/>
              <p:cNvSpPr/>
              <p:nvPr/>
            </p:nvSpPr>
            <p:spPr bwMode="auto">
              <a:xfrm>
                <a:off x="4207" y="1752"/>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6" name="Freeform 557"/>
              <p:cNvSpPr/>
              <p:nvPr/>
            </p:nvSpPr>
            <p:spPr bwMode="auto">
              <a:xfrm>
                <a:off x="4207" y="1752"/>
                <a:ext cx="7" cy="7"/>
              </a:xfrm>
              <a:custGeom>
                <a:avLst/>
                <a:gdLst>
                  <a:gd name="T0" fmla="*/ 0 w 2"/>
                  <a:gd name="T1" fmla="*/ 0 h 2"/>
                  <a:gd name="T2" fmla="*/ 0 w 2"/>
                  <a:gd name="T3" fmla="*/ 0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2"/>
                      <a:pt x="1" y="2"/>
                      <a:pt x="1" y="2"/>
                    </a:cubicBezTo>
                    <a:cubicBezTo>
                      <a:pt x="1"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7" name="Freeform 558"/>
              <p:cNvSpPr/>
              <p:nvPr/>
            </p:nvSpPr>
            <p:spPr bwMode="auto">
              <a:xfrm>
                <a:off x="4203" y="1752"/>
                <a:ext cx="7" cy="7"/>
              </a:xfrm>
              <a:custGeom>
                <a:avLst/>
                <a:gdLst>
                  <a:gd name="T0" fmla="*/ 1 w 2"/>
                  <a:gd name="T1" fmla="*/ 0 h 2"/>
                  <a:gd name="T2" fmla="*/ 0 w 2"/>
                  <a:gd name="T3" fmla="*/ 1 h 2"/>
                  <a:gd name="T4" fmla="*/ 2 w 2"/>
                  <a:gd name="T5" fmla="*/ 2 h 2"/>
                  <a:gd name="T6" fmla="*/ 2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1"/>
                      <a:pt x="1" y="1"/>
                      <a:pt x="0" y="1"/>
                    </a:cubicBezTo>
                    <a:cubicBezTo>
                      <a:pt x="2" y="2"/>
                      <a:pt x="2" y="2"/>
                      <a:pt x="2" y="2"/>
                    </a:cubicBezTo>
                    <a:cubicBezTo>
                      <a:pt x="2" y="2"/>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8" name="Freeform 559"/>
              <p:cNvSpPr/>
              <p:nvPr/>
            </p:nvSpPr>
            <p:spPr bwMode="auto">
              <a:xfrm>
                <a:off x="4203" y="1756"/>
                <a:ext cx="7"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9" name="Freeform 560"/>
              <p:cNvSpPr/>
              <p:nvPr/>
            </p:nvSpPr>
            <p:spPr bwMode="auto">
              <a:xfrm>
                <a:off x="4203" y="1759"/>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0" name="Freeform 561"/>
              <p:cNvSpPr/>
              <p:nvPr/>
            </p:nvSpPr>
            <p:spPr bwMode="auto">
              <a:xfrm>
                <a:off x="4203" y="1759"/>
                <a:ext cx="7"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1" name="Freeform 562"/>
              <p:cNvSpPr/>
              <p:nvPr/>
            </p:nvSpPr>
            <p:spPr bwMode="auto">
              <a:xfrm>
                <a:off x="4203" y="1763"/>
                <a:ext cx="7" cy="8"/>
              </a:xfrm>
              <a:custGeom>
                <a:avLst/>
                <a:gdLst>
                  <a:gd name="T0" fmla="*/ 0 w 2"/>
                  <a:gd name="T1" fmla="*/ 0 h 2"/>
                  <a:gd name="T2" fmla="*/ 0 w 2"/>
                  <a:gd name="T3" fmla="*/ 0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2"/>
                      <a:pt x="1" y="2"/>
                      <a:pt x="1"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2" name="Freeform 563"/>
              <p:cNvSpPr/>
              <p:nvPr/>
            </p:nvSpPr>
            <p:spPr bwMode="auto">
              <a:xfrm>
                <a:off x="4199" y="1763"/>
                <a:ext cx="8" cy="8"/>
              </a:xfrm>
              <a:custGeom>
                <a:avLst/>
                <a:gdLst>
                  <a:gd name="T0" fmla="*/ 1 w 2"/>
                  <a:gd name="T1" fmla="*/ 0 h 2"/>
                  <a:gd name="T2" fmla="*/ 0 w 2"/>
                  <a:gd name="T3" fmla="*/ 1 h 2"/>
                  <a:gd name="T4" fmla="*/ 2 w 2"/>
                  <a:gd name="T5" fmla="*/ 2 h 2"/>
                  <a:gd name="T6" fmla="*/ 2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1"/>
                      <a:pt x="0" y="1"/>
                      <a:pt x="0" y="1"/>
                    </a:cubicBezTo>
                    <a:cubicBezTo>
                      <a:pt x="2" y="2"/>
                      <a:pt x="2" y="2"/>
                      <a:pt x="2" y="2"/>
                    </a:cubicBezTo>
                    <a:cubicBezTo>
                      <a:pt x="2" y="2"/>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3" name="Freeform 564"/>
              <p:cNvSpPr/>
              <p:nvPr/>
            </p:nvSpPr>
            <p:spPr bwMode="auto">
              <a:xfrm>
                <a:off x="4199" y="1767"/>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4" name="Freeform 565"/>
              <p:cNvSpPr/>
              <p:nvPr/>
            </p:nvSpPr>
            <p:spPr bwMode="auto">
              <a:xfrm>
                <a:off x="4195" y="1771"/>
                <a:ext cx="12" cy="7"/>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1"/>
                    </a:cubicBezTo>
                    <a:cubicBezTo>
                      <a:pt x="2" y="2"/>
                      <a:pt x="2" y="2"/>
                      <a:pt x="2" y="2"/>
                    </a:cubicBezTo>
                    <a:cubicBezTo>
                      <a:pt x="2" y="2"/>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5" name="Freeform 566"/>
              <p:cNvSpPr/>
              <p:nvPr/>
            </p:nvSpPr>
            <p:spPr bwMode="auto">
              <a:xfrm>
                <a:off x="4191" y="1775"/>
                <a:ext cx="12" cy="11"/>
              </a:xfrm>
              <a:custGeom>
                <a:avLst/>
                <a:gdLst>
                  <a:gd name="T0" fmla="*/ 1 w 3"/>
                  <a:gd name="T1" fmla="*/ 0 h 3"/>
                  <a:gd name="T2" fmla="*/ 0 w 3"/>
                  <a:gd name="T3" fmla="*/ 2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0"/>
                      <a:pt x="0" y="1"/>
                      <a:pt x="0" y="2"/>
                    </a:cubicBezTo>
                    <a:cubicBezTo>
                      <a:pt x="2" y="3"/>
                      <a:pt x="2" y="3"/>
                      <a:pt x="2" y="3"/>
                    </a:cubicBezTo>
                    <a:cubicBezTo>
                      <a:pt x="2" y="2"/>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6" name="Freeform 567"/>
              <p:cNvSpPr/>
              <p:nvPr/>
            </p:nvSpPr>
            <p:spPr bwMode="auto">
              <a:xfrm>
                <a:off x="4188" y="1782"/>
                <a:ext cx="11" cy="8"/>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1"/>
                    </a:cubicBezTo>
                    <a:cubicBezTo>
                      <a:pt x="2" y="2"/>
                      <a:pt x="2" y="2"/>
                      <a:pt x="2" y="2"/>
                    </a:cubicBezTo>
                    <a:cubicBezTo>
                      <a:pt x="2" y="2"/>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7" name="Freeform 568"/>
              <p:cNvSpPr/>
              <p:nvPr/>
            </p:nvSpPr>
            <p:spPr bwMode="auto">
              <a:xfrm>
                <a:off x="4184" y="1786"/>
                <a:ext cx="11" cy="7"/>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0"/>
                    </a:cubicBezTo>
                    <a:cubicBezTo>
                      <a:pt x="2" y="2"/>
                      <a:pt x="2" y="2"/>
                      <a:pt x="2" y="2"/>
                    </a:cubicBezTo>
                    <a:cubicBezTo>
                      <a:pt x="3"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8" name="Freeform 569"/>
              <p:cNvSpPr/>
              <p:nvPr/>
            </p:nvSpPr>
            <p:spPr bwMode="auto">
              <a:xfrm>
                <a:off x="4184" y="1786"/>
                <a:ext cx="7"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9" name="Freeform 570"/>
              <p:cNvSpPr/>
              <p:nvPr/>
            </p:nvSpPr>
            <p:spPr bwMode="auto">
              <a:xfrm>
                <a:off x="4180" y="1790"/>
                <a:ext cx="11" cy="7"/>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0"/>
                    </a:cubicBezTo>
                    <a:cubicBezTo>
                      <a:pt x="2" y="2"/>
                      <a:pt x="2" y="2"/>
                      <a:pt x="2" y="2"/>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0" name="Freeform 571"/>
              <p:cNvSpPr/>
              <p:nvPr/>
            </p:nvSpPr>
            <p:spPr bwMode="auto">
              <a:xfrm>
                <a:off x="4180" y="1790"/>
                <a:ext cx="8"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1" name="Freeform 572"/>
              <p:cNvSpPr/>
              <p:nvPr/>
            </p:nvSpPr>
            <p:spPr bwMode="auto">
              <a:xfrm>
                <a:off x="4176" y="1793"/>
                <a:ext cx="12"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2" name="Freeform 573"/>
              <p:cNvSpPr/>
              <p:nvPr/>
            </p:nvSpPr>
            <p:spPr bwMode="auto">
              <a:xfrm>
                <a:off x="4176" y="1793"/>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3" name="Freeform 574"/>
              <p:cNvSpPr/>
              <p:nvPr/>
            </p:nvSpPr>
            <p:spPr bwMode="auto">
              <a:xfrm>
                <a:off x="4173" y="1793"/>
                <a:ext cx="11" cy="8"/>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1"/>
                    </a:cubicBezTo>
                    <a:cubicBezTo>
                      <a:pt x="2" y="2"/>
                      <a:pt x="2" y="2"/>
                      <a:pt x="2" y="2"/>
                    </a:cubicBezTo>
                    <a:cubicBezTo>
                      <a:pt x="2" y="2"/>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4" name="Freeform 575"/>
              <p:cNvSpPr/>
              <p:nvPr/>
            </p:nvSpPr>
            <p:spPr bwMode="auto">
              <a:xfrm>
                <a:off x="4173" y="1797"/>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5" name="Freeform 576"/>
              <p:cNvSpPr/>
              <p:nvPr/>
            </p:nvSpPr>
            <p:spPr bwMode="auto">
              <a:xfrm>
                <a:off x="4173" y="1797"/>
                <a:ext cx="7" cy="4"/>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6" name="Freeform 577"/>
              <p:cNvSpPr/>
              <p:nvPr/>
            </p:nvSpPr>
            <p:spPr bwMode="auto">
              <a:xfrm>
                <a:off x="4169" y="1797"/>
                <a:ext cx="7" cy="4"/>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7" name="Freeform 578"/>
              <p:cNvSpPr/>
              <p:nvPr/>
            </p:nvSpPr>
            <p:spPr bwMode="auto">
              <a:xfrm>
                <a:off x="4169" y="1748"/>
                <a:ext cx="30" cy="38"/>
              </a:xfrm>
              <a:custGeom>
                <a:avLst/>
                <a:gdLst>
                  <a:gd name="T0" fmla="*/ 6 w 8"/>
                  <a:gd name="T1" fmla="*/ 0 h 10"/>
                  <a:gd name="T2" fmla="*/ 0 w 8"/>
                  <a:gd name="T3" fmla="*/ 9 h 10"/>
                  <a:gd name="T4" fmla="*/ 2 w 8"/>
                  <a:gd name="T5" fmla="*/ 10 h 10"/>
                  <a:gd name="T6" fmla="*/ 8 w 8"/>
                  <a:gd name="T7" fmla="*/ 1 h 10"/>
                  <a:gd name="T8" fmla="*/ 8 w 8"/>
                  <a:gd name="T9" fmla="*/ 1 h 10"/>
                  <a:gd name="T10" fmla="*/ 6 w 8"/>
                  <a:gd name="T11" fmla="*/ 0 h 10"/>
                  <a:gd name="T12" fmla="*/ 6 w 8"/>
                  <a:gd name="T13" fmla="*/ 0 h 10"/>
                  <a:gd name="T14" fmla="*/ 6 w 8"/>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6" y="0"/>
                    </a:moveTo>
                    <a:cubicBezTo>
                      <a:pt x="6" y="3"/>
                      <a:pt x="4" y="7"/>
                      <a:pt x="0" y="9"/>
                    </a:cubicBezTo>
                    <a:cubicBezTo>
                      <a:pt x="2" y="10"/>
                      <a:pt x="2" y="10"/>
                      <a:pt x="2" y="10"/>
                    </a:cubicBezTo>
                    <a:cubicBezTo>
                      <a:pt x="5" y="9"/>
                      <a:pt x="8" y="5"/>
                      <a:pt x="8" y="1"/>
                    </a:cubicBezTo>
                    <a:cubicBezTo>
                      <a:pt x="8" y="1"/>
                      <a:pt x="8" y="1"/>
                      <a:pt x="8" y="1"/>
                    </a:cubicBezTo>
                    <a:cubicBezTo>
                      <a:pt x="7" y="1"/>
                      <a:pt x="7" y="0"/>
                      <a:pt x="6" y="0"/>
                    </a:cubicBezTo>
                    <a:cubicBezTo>
                      <a:pt x="6" y="0"/>
                      <a:pt x="6" y="0"/>
                      <a:pt x="6" y="0"/>
                    </a:cubicBezTo>
                    <a:cubicBezTo>
                      <a:pt x="6" y="0"/>
                      <a:pt x="6" y="0"/>
                      <a:pt x="6" y="0"/>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8" name="Freeform 579"/>
              <p:cNvSpPr/>
              <p:nvPr/>
            </p:nvSpPr>
            <p:spPr bwMode="auto">
              <a:xfrm>
                <a:off x="4191" y="1748"/>
                <a:ext cx="8" cy="4"/>
              </a:xfrm>
              <a:custGeom>
                <a:avLst/>
                <a:gdLst>
                  <a:gd name="T0" fmla="*/ 0 w 2"/>
                  <a:gd name="T1" fmla="*/ 0 h 1"/>
                  <a:gd name="T2" fmla="*/ 0 w 2"/>
                  <a:gd name="T3" fmla="*/ 0 h 1"/>
                  <a:gd name="T4" fmla="*/ 0 w 2"/>
                  <a:gd name="T5" fmla="*/ 0 h 1"/>
                  <a:gd name="T6" fmla="*/ 2 w 2"/>
                  <a:gd name="T7" fmla="*/ 1 h 1"/>
                  <a:gd name="T8" fmla="*/ 2 w 2"/>
                  <a:gd name="T9" fmla="*/ 1 h 1"/>
                  <a:gd name="T10" fmla="*/ 2 w 2"/>
                  <a:gd name="T11" fmla="*/ 1 h 1"/>
                  <a:gd name="T12" fmla="*/ 0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0" y="0"/>
                    </a:moveTo>
                    <a:cubicBezTo>
                      <a:pt x="0" y="0"/>
                      <a:pt x="0" y="0"/>
                      <a:pt x="0" y="0"/>
                    </a:cubicBezTo>
                    <a:cubicBezTo>
                      <a:pt x="0" y="0"/>
                      <a:pt x="0" y="0"/>
                      <a:pt x="0" y="0"/>
                    </a:cubicBezTo>
                    <a:cubicBezTo>
                      <a:pt x="2" y="1"/>
                      <a:pt x="2" y="1"/>
                      <a:pt x="2" y="1"/>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9" name="Freeform 580"/>
              <p:cNvSpPr/>
              <p:nvPr/>
            </p:nvSpPr>
            <p:spPr bwMode="auto">
              <a:xfrm>
                <a:off x="4191" y="1748"/>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0" name="Freeform 581"/>
              <p:cNvSpPr/>
              <p:nvPr/>
            </p:nvSpPr>
            <p:spPr bwMode="auto">
              <a:xfrm>
                <a:off x="4191" y="1748"/>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1" name="Freeform 582"/>
              <p:cNvSpPr/>
              <p:nvPr/>
            </p:nvSpPr>
            <p:spPr bwMode="auto">
              <a:xfrm>
                <a:off x="4191" y="1752"/>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2" name="Freeform 583"/>
              <p:cNvSpPr/>
              <p:nvPr/>
            </p:nvSpPr>
            <p:spPr bwMode="auto">
              <a:xfrm>
                <a:off x="4191" y="1752"/>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3" name="Freeform 584"/>
              <p:cNvSpPr/>
              <p:nvPr/>
            </p:nvSpPr>
            <p:spPr bwMode="auto">
              <a:xfrm>
                <a:off x="4191" y="1752"/>
                <a:ext cx="8" cy="7"/>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4" name="Freeform 585"/>
              <p:cNvSpPr/>
              <p:nvPr/>
            </p:nvSpPr>
            <p:spPr bwMode="auto">
              <a:xfrm>
                <a:off x="4191" y="1752"/>
                <a:ext cx="8"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5" name="Freeform 586"/>
              <p:cNvSpPr/>
              <p:nvPr/>
            </p:nvSpPr>
            <p:spPr bwMode="auto">
              <a:xfrm>
                <a:off x="4191" y="1756"/>
                <a:ext cx="8" cy="3"/>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6" name="Freeform 587"/>
              <p:cNvSpPr/>
              <p:nvPr/>
            </p:nvSpPr>
            <p:spPr bwMode="auto">
              <a:xfrm>
                <a:off x="4191" y="1756"/>
                <a:ext cx="8" cy="3"/>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7" name="Freeform 588"/>
              <p:cNvSpPr/>
              <p:nvPr/>
            </p:nvSpPr>
            <p:spPr bwMode="auto">
              <a:xfrm>
                <a:off x="4191" y="1756"/>
                <a:ext cx="8" cy="7"/>
              </a:xfrm>
              <a:custGeom>
                <a:avLst/>
                <a:gdLst>
                  <a:gd name="T0" fmla="*/ 0 w 2"/>
                  <a:gd name="T1" fmla="*/ 0 h 2"/>
                  <a:gd name="T2" fmla="*/ 0 w 2"/>
                  <a:gd name="T3" fmla="*/ 1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1" y="2"/>
                      <a:pt x="1" y="2"/>
                      <a:pt x="1" y="2"/>
                    </a:cubicBezTo>
                    <a:cubicBezTo>
                      <a:pt x="1"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8" name="Freeform 589"/>
              <p:cNvSpPr/>
              <p:nvPr/>
            </p:nvSpPr>
            <p:spPr bwMode="auto">
              <a:xfrm>
                <a:off x="4188" y="1759"/>
                <a:ext cx="7" cy="4"/>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9" name="Freeform 590"/>
              <p:cNvSpPr/>
              <p:nvPr/>
            </p:nvSpPr>
            <p:spPr bwMode="auto">
              <a:xfrm>
                <a:off x="4188" y="1759"/>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0" name="Freeform 591"/>
              <p:cNvSpPr/>
              <p:nvPr/>
            </p:nvSpPr>
            <p:spPr bwMode="auto">
              <a:xfrm>
                <a:off x="4188" y="1759"/>
                <a:ext cx="7"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1" name="Freeform 592"/>
              <p:cNvSpPr/>
              <p:nvPr/>
            </p:nvSpPr>
            <p:spPr bwMode="auto">
              <a:xfrm>
                <a:off x="4188" y="1763"/>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2" name="Freeform 593"/>
              <p:cNvSpPr/>
              <p:nvPr/>
            </p:nvSpPr>
            <p:spPr bwMode="auto">
              <a:xfrm>
                <a:off x="4188" y="1763"/>
                <a:ext cx="7"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3" name="Freeform 594"/>
              <p:cNvSpPr/>
              <p:nvPr/>
            </p:nvSpPr>
            <p:spPr bwMode="auto">
              <a:xfrm>
                <a:off x="4184" y="1763"/>
                <a:ext cx="11" cy="8"/>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1"/>
                      <a:pt x="1" y="1"/>
                      <a:pt x="0" y="1"/>
                    </a:cubicBezTo>
                    <a:cubicBezTo>
                      <a:pt x="2" y="2"/>
                      <a:pt x="2" y="2"/>
                      <a:pt x="2" y="2"/>
                    </a:cubicBezTo>
                    <a:cubicBezTo>
                      <a:pt x="2" y="2"/>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4" name="Freeform 595"/>
              <p:cNvSpPr/>
              <p:nvPr/>
            </p:nvSpPr>
            <p:spPr bwMode="auto">
              <a:xfrm>
                <a:off x="4184" y="1767"/>
                <a:ext cx="7" cy="8"/>
              </a:xfrm>
              <a:custGeom>
                <a:avLst/>
                <a:gdLst>
                  <a:gd name="T0" fmla="*/ 0 w 2"/>
                  <a:gd name="T1" fmla="*/ 0 h 2"/>
                  <a:gd name="T2" fmla="*/ 0 w 2"/>
                  <a:gd name="T3" fmla="*/ 1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1" y="2"/>
                      <a:pt x="1" y="2"/>
                      <a:pt x="1"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5" name="Freeform 596"/>
              <p:cNvSpPr/>
              <p:nvPr/>
            </p:nvSpPr>
            <p:spPr bwMode="auto">
              <a:xfrm>
                <a:off x="4180" y="1771"/>
                <a:ext cx="8" cy="7"/>
              </a:xfrm>
              <a:custGeom>
                <a:avLst/>
                <a:gdLst>
                  <a:gd name="T0" fmla="*/ 1 w 2"/>
                  <a:gd name="T1" fmla="*/ 0 h 2"/>
                  <a:gd name="T2" fmla="*/ 0 w 2"/>
                  <a:gd name="T3" fmla="*/ 1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1"/>
                      <a:pt x="0" y="1"/>
                    </a:cubicBezTo>
                    <a:cubicBezTo>
                      <a:pt x="2" y="2"/>
                      <a:pt x="2" y="2"/>
                      <a:pt x="2" y="2"/>
                    </a:cubicBezTo>
                    <a:cubicBezTo>
                      <a:pt x="2" y="2"/>
                      <a:pt x="2" y="2"/>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6" name="Freeform 597"/>
              <p:cNvSpPr/>
              <p:nvPr/>
            </p:nvSpPr>
            <p:spPr bwMode="auto">
              <a:xfrm>
                <a:off x="4180" y="1775"/>
                <a:ext cx="8" cy="3"/>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7" name="Freeform 598"/>
              <p:cNvSpPr/>
              <p:nvPr/>
            </p:nvSpPr>
            <p:spPr bwMode="auto">
              <a:xfrm>
                <a:off x="4176" y="1775"/>
                <a:ext cx="12" cy="7"/>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2"/>
                      <a:pt x="2" y="2"/>
                      <a:pt x="2" y="2"/>
                    </a:cubicBezTo>
                    <a:cubicBezTo>
                      <a:pt x="2" y="2"/>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8" name="Freeform 599"/>
              <p:cNvSpPr/>
              <p:nvPr/>
            </p:nvSpPr>
            <p:spPr bwMode="auto">
              <a:xfrm>
                <a:off x="4176" y="1775"/>
                <a:ext cx="8"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9" name="Freeform 600"/>
              <p:cNvSpPr/>
              <p:nvPr/>
            </p:nvSpPr>
            <p:spPr bwMode="auto">
              <a:xfrm>
                <a:off x="4176" y="1778"/>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0" name="Freeform 601"/>
              <p:cNvSpPr/>
              <p:nvPr/>
            </p:nvSpPr>
            <p:spPr bwMode="auto">
              <a:xfrm>
                <a:off x="4173" y="1778"/>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1" name="Freeform 602"/>
              <p:cNvSpPr/>
              <p:nvPr/>
            </p:nvSpPr>
            <p:spPr bwMode="auto">
              <a:xfrm>
                <a:off x="4173" y="1778"/>
                <a:ext cx="7"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2" name="Freeform 603"/>
              <p:cNvSpPr/>
              <p:nvPr/>
            </p:nvSpPr>
            <p:spPr bwMode="auto">
              <a:xfrm>
                <a:off x="4173" y="1778"/>
                <a:ext cx="7" cy="8"/>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3" name="Freeform 604"/>
              <p:cNvSpPr/>
              <p:nvPr/>
            </p:nvSpPr>
            <p:spPr bwMode="auto">
              <a:xfrm>
                <a:off x="4173" y="1782"/>
                <a:ext cx="7" cy="4"/>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4" name="Freeform 605"/>
              <p:cNvSpPr/>
              <p:nvPr/>
            </p:nvSpPr>
            <p:spPr bwMode="auto">
              <a:xfrm>
                <a:off x="4169" y="1782"/>
                <a:ext cx="7" cy="4"/>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5" name="Freeform 606"/>
              <p:cNvSpPr/>
              <p:nvPr/>
            </p:nvSpPr>
            <p:spPr bwMode="auto">
              <a:xfrm>
                <a:off x="4169" y="1782"/>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 name="Group 808"/>
            <p:cNvGrpSpPr/>
            <p:nvPr/>
          </p:nvGrpSpPr>
          <p:grpSpPr bwMode="auto">
            <a:xfrm>
              <a:off x="4109" y="1665"/>
              <a:ext cx="154" cy="200"/>
              <a:chOff x="4109" y="1665"/>
              <a:chExt cx="154" cy="200"/>
            </a:xfrm>
          </p:grpSpPr>
          <p:sp>
            <p:nvSpPr>
              <p:cNvPr id="416" name="Freeform 608"/>
              <p:cNvSpPr/>
              <p:nvPr/>
            </p:nvSpPr>
            <p:spPr bwMode="auto">
              <a:xfrm>
                <a:off x="4233" y="1665"/>
                <a:ext cx="30" cy="57"/>
              </a:xfrm>
              <a:custGeom>
                <a:avLst/>
                <a:gdLst>
                  <a:gd name="T0" fmla="*/ 0 w 8"/>
                  <a:gd name="T1" fmla="*/ 0 h 15"/>
                  <a:gd name="T2" fmla="*/ 6 w 8"/>
                  <a:gd name="T3" fmla="*/ 14 h 15"/>
                  <a:gd name="T4" fmla="*/ 8 w 8"/>
                  <a:gd name="T5" fmla="*/ 15 h 15"/>
                  <a:gd name="T6" fmla="*/ 1 w 8"/>
                  <a:gd name="T7" fmla="*/ 2 h 15"/>
                  <a:gd name="T8" fmla="*/ 0 w 8"/>
                  <a:gd name="T9" fmla="*/ 0 h 15"/>
                </a:gdLst>
                <a:ahLst/>
                <a:cxnLst>
                  <a:cxn ang="0">
                    <a:pos x="T0" y="T1"/>
                  </a:cxn>
                  <a:cxn ang="0">
                    <a:pos x="T2" y="T3"/>
                  </a:cxn>
                  <a:cxn ang="0">
                    <a:pos x="T4" y="T5"/>
                  </a:cxn>
                  <a:cxn ang="0">
                    <a:pos x="T6" y="T7"/>
                  </a:cxn>
                  <a:cxn ang="0">
                    <a:pos x="T8" y="T9"/>
                  </a:cxn>
                </a:cxnLst>
                <a:rect l="0" t="0" r="r" b="b"/>
                <a:pathLst>
                  <a:path w="8" h="15">
                    <a:moveTo>
                      <a:pt x="0" y="0"/>
                    </a:moveTo>
                    <a:cubicBezTo>
                      <a:pt x="3" y="3"/>
                      <a:pt x="6" y="8"/>
                      <a:pt x="6" y="14"/>
                    </a:cubicBezTo>
                    <a:cubicBezTo>
                      <a:pt x="7" y="14"/>
                      <a:pt x="7" y="15"/>
                      <a:pt x="8" y="15"/>
                    </a:cubicBezTo>
                    <a:cubicBezTo>
                      <a:pt x="8" y="9"/>
                      <a:pt x="5" y="4"/>
                      <a:pt x="1" y="2"/>
                    </a:cubicBezTo>
                    <a:cubicBezTo>
                      <a:pt x="1" y="1"/>
                      <a:pt x="0" y="1"/>
                      <a:pt x="0" y="0"/>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Freeform 609"/>
              <p:cNvSpPr/>
              <p:nvPr/>
            </p:nvSpPr>
            <p:spPr bwMode="auto">
              <a:xfrm>
                <a:off x="4233" y="1665"/>
                <a:ext cx="19" cy="19"/>
              </a:xfrm>
              <a:custGeom>
                <a:avLst/>
                <a:gdLst>
                  <a:gd name="T0" fmla="*/ 0 w 5"/>
                  <a:gd name="T1" fmla="*/ 0 h 5"/>
                  <a:gd name="T2" fmla="*/ 3 w 5"/>
                  <a:gd name="T3" fmla="*/ 4 h 5"/>
                  <a:gd name="T4" fmla="*/ 5 w 5"/>
                  <a:gd name="T5" fmla="*/ 5 h 5"/>
                  <a:gd name="T6" fmla="*/ 1 w 5"/>
                  <a:gd name="T7" fmla="*/ 2 h 5"/>
                  <a:gd name="T8" fmla="*/ 0 w 5"/>
                  <a:gd name="T9" fmla="*/ 0 h 5"/>
                </a:gdLst>
                <a:ahLst/>
                <a:cxnLst>
                  <a:cxn ang="0">
                    <a:pos x="T0" y="T1"/>
                  </a:cxn>
                  <a:cxn ang="0">
                    <a:pos x="T2" y="T3"/>
                  </a:cxn>
                  <a:cxn ang="0">
                    <a:pos x="T4" y="T5"/>
                  </a:cxn>
                  <a:cxn ang="0">
                    <a:pos x="T6" y="T7"/>
                  </a:cxn>
                  <a:cxn ang="0">
                    <a:pos x="T8" y="T9"/>
                  </a:cxn>
                </a:cxnLst>
                <a:rect l="0" t="0" r="r" b="b"/>
                <a:pathLst>
                  <a:path w="5" h="5">
                    <a:moveTo>
                      <a:pt x="0" y="0"/>
                    </a:moveTo>
                    <a:cubicBezTo>
                      <a:pt x="1" y="1"/>
                      <a:pt x="2" y="2"/>
                      <a:pt x="3" y="4"/>
                    </a:cubicBezTo>
                    <a:cubicBezTo>
                      <a:pt x="5" y="5"/>
                      <a:pt x="5" y="5"/>
                      <a:pt x="5" y="5"/>
                    </a:cubicBezTo>
                    <a:cubicBezTo>
                      <a:pt x="4" y="4"/>
                      <a:pt x="3" y="3"/>
                      <a:pt x="1"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 name="Freeform 610"/>
              <p:cNvSpPr/>
              <p:nvPr/>
            </p:nvSpPr>
            <p:spPr bwMode="auto">
              <a:xfrm>
                <a:off x="4244" y="1680"/>
                <a:ext cx="11" cy="12"/>
              </a:xfrm>
              <a:custGeom>
                <a:avLst/>
                <a:gdLst>
                  <a:gd name="T0" fmla="*/ 0 w 3"/>
                  <a:gd name="T1" fmla="*/ 0 h 3"/>
                  <a:gd name="T2" fmla="*/ 1 w 3"/>
                  <a:gd name="T3" fmla="*/ 1 h 3"/>
                  <a:gd name="T4" fmla="*/ 3 w 3"/>
                  <a:gd name="T5" fmla="*/ 3 h 3"/>
                  <a:gd name="T6" fmla="*/ 2 w 3"/>
                  <a:gd name="T7" fmla="*/ 1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0" y="0"/>
                      <a:pt x="1" y="1"/>
                      <a:pt x="1" y="1"/>
                    </a:cubicBezTo>
                    <a:cubicBezTo>
                      <a:pt x="3" y="3"/>
                      <a:pt x="3" y="3"/>
                      <a:pt x="3" y="3"/>
                    </a:cubicBezTo>
                    <a:cubicBezTo>
                      <a:pt x="3"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Freeform 611"/>
              <p:cNvSpPr/>
              <p:nvPr/>
            </p:nvSpPr>
            <p:spPr bwMode="auto">
              <a:xfrm>
                <a:off x="4248" y="1684"/>
                <a:ext cx="7" cy="11"/>
              </a:xfrm>
              <a:custGeom>
                <a:avLst/>
                <a:gdLst>
                  <a:gd name="T0" fmla="*/ 0 w 2"/>
                  <a:gd name="T1" fmla="*/ 0 h 3"/>
                  <a:gd name="T2" fmla="*/ 1 w 2"/>
                  <a:gd name="T3" fmla="*/ 2 h 3"/>
                  <a:gd name="T4" fmla="*/ 2 w 2"/>
                  <a:gd name="T5" fmla="*/ 3 h 3"/>
                  <a:gd name="T6" fmla="*/ 2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1" y="2"/>
                    </a:cubicBezTo>
                    <a:cubicBezTo>
                      <a:pt x="2" y="3"/>
                      <a:pt x="2" y="3"/>
                      <a:pt x="2" y="3"/>
                    </a:cubicBezTo>
                    <a:cubicBezTo>
                      <a:pt x="2" y="3"/>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 name="Freeform 612"/>
              <p:cNvSpPr/>
              <p:nvPr/>
            </p:nvSpPr>
            <p:spPr bwMode="auto">
              <a:xfrm>
                <a:off x="4252" y="1692"/>
                <a:ext cx="7" cy="7"/>
              </a:xfrm>
              <a:custGeom>
                <a:avLst/>
                <a:gdLst>
                  <a:gd name="T0" fmla="*/ 0 w 2"/>
                  <a:gd name="T1" fmla="*/ 0 h 2"/>
                  <a:gd name="T2" fmla="*/ 0 w 2"/>
                  <a:gd name="T3" fmla="*/ 1 h 2"/>
                  <a:gd name="T4" fmla="*/ 2 w 2"/>
                  <a:gd name="T5" fmla="*/ 2 h 2"/>
                  <a:gd name="T6" fmla="*/ 1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1"/>
                      <a:pt x="1"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Freeform 613"/>
              <p:cNvSpPr/>
              <p:nvPr/>
            </p:nvSpPr>
            <p:spPr bwMode="auto">
              <a:xfrm>
                <a:off x="4252" y="1695"/>
                <a:ext cx="7"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 name="Freeform 614"/>
              <p:cNvSpPr/>
              <p:nvPr/>
            </p:nvSpPr>
            <p:spPr bwMode="auto">
              <a:xfrm>
                <a:off x="4252" y="1699"/>
                <a:ext cx="11" cy="8"/>
              </a:xfrm>
              <a:custGeom>
                <a:avLst/>
                <a:gdLst>
                  <a:gd name="T0" fmla="*/ 0 w 3"/>
                  <a:gd name="T1" fmla="*/ 0 h 2"/>
                  <a:gd name="T2" fmla="*/ 1 w 3"/>
                  <a:gd name="T3" fmla="*/ 1 h 2"/>
                  <a:gd name="T4" fmla="*/ 3 w 3"/>
                  <a:gd name="T5" fmla="*/ 2 h 2"/>
                  <a:gd name="T6" fmla="*/ 2 w 3"/>
                  <a:gd name="T7" fmla="*/ 1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0" y="0"/>
                      <a:pt x="1" y="1"/>
                      <a:pt x="1" y="1"/>
                    </a:cubicBezTo>
                    <a:cubicBezTo>
                      <a:pt x="3" y="2"/>
                      <a:pt x="3" y="2"/>
                      <a:pt x="3"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Freeform 615"/>
              <p:cNvSpPr/>
              <p:nvPr/>
            </p:nvSpPr>
            <p:spPr bwMode="auto">
              <a:xfrm>
                <a:off x="4255" y="1703"/>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616"/>
              <p:cNvSpPr/>
              <p:nvPr/>
            </p:nvSpPr>
            <p:spPr bwMode="auto">
              <a:xfrm>
                <a:off x="4255" y="1707"/>
                <a:ext cx="8" cy="11"/>
              </a:xfrm>
              <a:custGeom>
                <a:avLst/>
                <a:gdLst>
                  <a:gd name="T0" fmla="*/ 0 w 2"/>
                  <a:gd name="T1" fmla="*/ 0 h 3"/>
                  <a:gd name="T2" fmla="*/ 0 w 2"/>
                  <a:gd name="T3" fmla="*/ 1 h 3"/>
                  <a:gd name="T4" fmla="*/ 2 w 2"/>
                  <a:gd name="T5" fmla="*/ 3 h 3"/>
                  <a:gd name="T6" fmla="*/ 2 w 2"/>
                  <a:gd name="T7" fmla="*/ 1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1"/>
                    </a:cubicBezTo>
                    <a:cubicBezTo>
                      <a:pt x="2" y="3"/>
                      <a:pt x="2" y="3"/>
                      <a:pt x="2" y="3"/>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 name="Freeform 617"/>
              <p:cNvSpPr/>
              <p:nvPr/>
            </p:nvSpPr>
            <p:spPr bwMode="auto">
              <a:xfrm>
                <a:off x="4255" y="1711"/>
                <a:ext cx="8" cy="11"/>
              </a:xfrm>
              <a:custGeom>
                <a:avLst/>
                <a:gdLst>
                  <a:gd name="T0" fmla="*/ 0 w 2"/>
                  <a:gd name="T1" fmla="*/ 0 h 3"/>
                  <a:gd name="T2" fmla="*/ 0 w 2"/>
                  <a:gd name="T3" fmla="*/ 1 h 3"/>
                  <a:gd name="T4" fmla="*/ 2 w 2"/>
                  <a:gd name="T5" fmla="*/ 3 h 3"/>
                  <a:gd name="T6" fmla="*/ 2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1"/>
                    </a:cubicBezTo>
                    <a:cubicBezTo>
                      <a:pt x="2" y="3"/>
                      <a:pt x="2" y="3"/>
                      <a:pt x="2" y="3"/>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618"/>
              <p:cNvSpPr/>
              <p:nvPr/>
            </p:nvSpPr>
            <p:spPr bwMode="auto">
              <a:xfrm>
                <a:off x="4255" y="1714"/>
                <a:ext cx="8" cy="12"/>
              </a:xfrm>
              <a:custGeom>
                <a:avLst/>
                <a:gdLst>
                  <a:gd name="T0" fmla="*/ 0 w 2"/>
                  <a:gd name="T1" fmla="*/ 0 h 3"/>
                  <a:gd name="T2" fmla="*/ 0 w 2"/>
                  <a:gd name="T3" fmla="*/ 1 h 3"/>
                  <a:gd name="T4" fmla="*/ 0 w 2"/>
                  <a:gd name="T5" fmla="*/ 1 h 3"/>
                  <a:gd name="T6" fmla="*/ 2 w 2"/>
                  <a:gd name="T7" fmla="*/ 3 h 3"/>
                  <a:gd name="T8" fmla="*/ 2 w 2"/>
                  <a:gd name="T9" fmla="*/ 2 h 3"/>
                  <a:gd name="T10" fmla="*/ 2 w 2"/>
                  <a:gd name="T11" fmla="*/ 2 h 3"/>
                  <a:gd name="T12" fmla="*/ 0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0"/>
                    </a:moveTo>
                    <a:cubicBezTo>
                      <a:pt x="0" y="1"/>
                      <a:pt x="0" y="1"/>
                      <a:pt x="0" y="1"/>
                    </a:cubicBezTo>
                    <a:cubicBezTo>
                      <a:pt x="0" y="1"/>
                      <a:pt x="0" y="1"/>
                      <a:pt x="0" y="1"/>
                    </a:cubicBezTo>
                    <a:cubicBezTo>
                      <a:pt x="2" y="3"/>
                      <a:pt x="2" y="3"/>
                      <a:pt x="2" y="3"/>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619"/>
              <p:cNvSpPr/>
              <p:nvPr/>
            </p:nvSpPr>
            <p:spPr bwMode="auto">
              <a:xfrm>
                <a:off x="4222" y="1684"/>
                <a:ext cx="26" cy="45"/>
              </a:xfrm>
              <a:custGeom>
                <a:avLst/>
                <a:gdLst>
                  <a:gd name="T0" fmla="*/ 0 w 7"/>
                  <a:gd name="T1" fmla="*/ 0 h 12"/>
                  <a:gd name="T2" fmla="*/ 5 w 7"/>
                  <a:gd name="T3" fmla="*/ 11 h 12"/>
                  <a:gd name="T4" fmla="*/ 7 w 7"/>
                  <a:gd name="T5" fmla="*/ 12 h 12"/>
                  <a:gd name="T6" fmla="*/ 1 w 7"/>
                  <a:gd name="T7" fmla="*/ 1 h 12"/>
                  <a:gd name="T8" fmla="*/ 0 w 7"/>
                  <a:gd name="T9" fmla="*/ 0 h 12"/>
                </a:gdLst>
                <a:ahLst/>
                <a:cxnLst>
                  <a:cxn ang="0">
                    <a:pos x="T0" y="T1"/>
                  </a:cxn>
                  <a:cxn ang="0">
                    <a:pos x="T2" y="T3"/>
                  </a:cxn>
                  <a:cxn ang="0">
                    <a:pos x="T4" y="T5"/>
                  </a:cxn>
                  <a:cxn ang="0">
                    <a:pos x="T6" y="T7"/>
                  </a:cxn>
                  <a:cxn ang="0">
                    <a:pos x="T8" y="T9"/>
                  </a:cxn>
                </a:cxnLst>
                <a:rect l="0" t="0" r="r" b="b"/>
                <a:pathLst>
                  <a:path w="7" h="12">
                    <a:moveTo>
                      <a:pt x="0" y="0"/>
                    </a:moveTo>
                    <a:cubicBezTo>
                      <a:pt x="3" y="2"/>
                      <a:pt x="5" y="6"/>
                      <a:pt x="5" y="11"/>
                    </a:cubicBezTo>
                    <a:cubicBezTo>
                      <a:pt x="5" y="11"/>
                      <a:pt x="6" y="12"/>
                      <a:pt x="7" y="12"/>
                    </a:cubicBezTo>
                    <a:cubicBezTo>
                      <a:pt x="6" y="7"/>
                      <a:pt x="4" y="3"/>
                      <a:pt x="1" y="1"/>
                    </a:cubicBezTo>
                    <a:cubicBezTo>
                      <a:pt x="1" y="1"/>
                      <a:pt x="0" y="0"/>
                      <a:pt x="0" y="0"/>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620"/>
              <p:cNvSpPr/>
              <p:nvPr/>
            </p:nvSpPr>
            <p:spPr bwMode="auto">
              <a:xfrm>
                <a:off x="4222" y="1684"/>
                <a:ext cx="15" cy="15"/>
              </a:xfrm>
              <a:custGeom>
                <a:avLst/>
                <a:gdLst>
                  <a:gd name="T0" fmla="*/ 0 w 4"/>
                  <a:gd name="T1" fmla="*/ 0 h 4"/>
                  <a:gd name="T2" fmla="*/ 2 w 4"/>
                  <a:gd name="T3" fmla="*/ 3 h 4"/>
                  <a:gd name="T4" fmla="*/ 4 w 4"/>
                  <a:gd name="T5" fmla="*/ 4 h 4"/>
                  <a:gd name="T6" fmla="*/ 1 w 4"/>
                  <a:gd name="T7" fmla="*/ 1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cubicBezTo>
                      <a:pt x="1" y="1"/>
                      <a:pt x="2" y="2"/>
                      <a:pt x="2" y="3"/>
                    </a:cubicBezTo>
                    <a:cubicBezTo>
                      <a:pt x="4" y="4"/>
                      <a:pt x="4" y="4"/>
                      <a:pt x="4" y="4"/>
                    </a:cubicBezTo>
                    <a:cubicBezTo>
                      <a:pt x="3" y="3"/>
                      <a:pt x="2" y="2"/>
                      <a:pt x="1"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Freeform 621"/>
              <p:cNvSpPr/>
              <p:nvPr/>
            </p:nvSpPr>
            <p:spPr bwMode="auto">
              <a:xfrm>
                <a:off x="4229" y="1695"/>
                <a:ext cx="11" cy="8"/>
              </a:xfrm>
              <a:custGeom>
                <a:avLst/>
                <a:gdLst>
                  <a:gd name="T0" fmla="*/ 0 w 3"/>
                  <a:gd name="T1" fmla="*/ 0 h 2"/>
                  <a:gd name="T2" fmla="*/ 1 w 3"/>
                  <a:gd name="T3" fmla="*/ 1 h 2"/>
                  <a:gd name="T4" fmla="*/ 3 w 3"/>
                  <a:gd name="T5" fmla="*/ 2 h 2"/>
                  <a:gd name="T6" fmla="*/ 2 w 3"/>
                  <a:gd name="T7" fmla="*/ 1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1" y="0"/>
                      <a:pt x="1" y="1"/>
                      <a:pt x="1" y="1"/>
                    </a:cubicBezTo>
                    <a:cubicBezTo>
                      <a:pt x="3" y="2"/>
                      <a:pt x="3" y="2"/>
                      <a:pt x="3" y="2"/>
                    </a:cubicBezTo>
                    <a:cubicBezTo>
                      <a:pt x="3" y="2"/>
                      <a:pt x="3"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0" name="Freeform 622"/>
              <p:cNvSpPr/>
              <p:nvPr/>
            </p:nvSpPr>
            <p:spPr bwMode="auto">
              <a:xfrm>
                <a:off x="4233" y="1699"/>
                <a:ext cx="11" cy="8"/>
              </a:xfrm>
              <a:custGeom>
                <a:avLst/>
                <a:gdLst>
                  <a:gd name="T0" fmla="*/ 0 w 3"/>
                  <a:gd name="T1" fmla="*/ 0 h 2"/>
                  <a:gd name="T2" fmla="*/ 1 w 3"/>
                  <a:gd name="T3" fmla="*/ 1 h 2"/>
                  <a:gd name="T4" fmla="*/ 3 w 3"/>
                  <a:gd name="T5" fmla="*/ 2 h 2"/>
                  <a:gd name="T6" fmla="*/ 2 w 3"/>
                  <a:gd name="T7" fmla="*/ 1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0" y="0"/>
                      <a:pt x="1" y="1"/>
                      <a:pt x="1" y="1"/>
                    </a:cubicBezTo>
                    <a:cubicBezTo>
                      <a:pt x="3" y="2"/>
                      <a:pt x="3" y="2"/>
                      <a:pt x="3"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623"/>
              <p:cNvSpPr/>
              <p:nvPr/>
            </p:nvSpPr>
            <p:spPr bwMode="auto">
              <a:xfrm>
                <a:off x="4237" y="1703"/>
                <a:ext cx="7"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624"/>
              <p:cNvSpPr/>
              <p:nvPr/>
            </p:nvSpPr>
            <p:spPr bwMode="auto">
              <a:xfrm>
                <a:off x="4237" y="1707"/>
                <a:ext cx="7"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625"/>
              <p:cNvSpPr/>
              <p:nvPr/>
            </p:nvSpPr>
            <p:spPr bwMode="auto">
              <a:xfrm>
                <a:off x="4237" y="1711"/>
                <a:ext cx="7"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626"/>
              <p:cNvSpPr/>
              <p:nvPr/>
            </p:nvSpPr>
            <p:spPr bwMode="auto">
              <a:xfrm>
                <a:off x="4237" y="1714"/>
                <a:ext cx="7" cy="8"/>
              </a:xfrm>
              <a:custGeom>
                <a:avLst/>
                <a:gdLst>
                  <a:gd name="T0" fmla="*/ 0 w 2"/>
                  <a:gd name="T1" fmla="*/ 0 h 2"/>
                  <a:gd name="T2" fmla="*/ 1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0"/>
                      <a:pt x="1" y="0"/>
                      <a:pt x="1"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627"/>
              <p:cNvSpPr/>
              <p:nvPr/>
            </p:nvSpPr>
            <p:spPr bwMode="auto">
              <a:xfrm>
                <a:off x="4240" y="1718"/>
                <a:ext cx="8" cy="8"/>
              </a:xfrm>
              <a:custGeom>
                <a:avLst/>
                <a:gdLst>
                  <a:gd name="T0" fmla="*/ 0 w 2"/>
                  <a:gd name="T1" fmla="*/ 0 h 2"/>
                  <a:gd name="T2" fmla="*/ 0 w 2"/>
                  <a:gd name="T3" fmla="*/ 1 h 2"/>
                  <a:gd name="T4" fmla="*/ 2 w 2"/>
                  <a:gd name="T5" fmla="*/ 2 h 2"/>
                  <a:gd name="T6" fmla="*/ 1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1"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Freeform 628"/>
              <p:cNvSpPr/>
              <p:nvPr/>
            </p:nvSpPr>
            <p:spPr bwMode="auto">
              <a:xfrm>
                <a:off x="4240" y="1722"/>
                <a:ext cx="8" cy="7"/>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629"/>
              <p:cNvSpPr/>
              <p:nvPr/>
            </p:nvSpPr>
            <p:spPr bwMode="auto">
              <a:xfrm>
                <a:off x="4240" y="1722"/>
                <a:ext cx="8" cy="11"/>
              </a:xfrm>
              <a:custGeom>
                <a:avLst/>
                <a:gdLst>
                  <a:gd name="T0" fmla="*/ 0 w 2"/>
                  <a:gd name="T1" fmla="*/ 0 h 3"/>
                  <a:gd name="T2" fmla="*/ 0 w 2"/>
                  <a:gd name="T3" fmla="*/ 1 h 3"/>
                  <a:gd name="T4" fmla="*/ 0 w 2"/>
                  <a:gd name="T5" fmla="*/ 1 h 3"/>
                  <a:gd name="T6" fmla="*/ 2 w 2"/>
                  <a:gd name="T7" fmla="*/ 3 h 3"/>
                  <a:gd name="T8" fmla="*/ 2 w 2"/>
                  <a:gd name="T9" fmla="*/ 2 h 3"/>
                  <a:gd name="T10" fmla="*/ 2 w 2"/>
                  <a:gd name="T11" fmla="*/ 2 h 3"/>
                  <a:gd name="T12" fmla="*/ 0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0"/>
                    </a:moveTo>
                    <a:cubicBezTo>
                      <a:pt x="0" y="1"/>
                      <a:pt x="0" y="1"/>
                      <a:pt x="0" y="1"/>
                    </a:cubicBezTo>
                    <a:cubicBezTo>
                      <a:pt x="0" y="1"/>
                      <a:pt x="0" y="1"/>
                      <a:pt x="0" y="1"/>
                    </a:cubicBezTo>
                    <a:cubicBezTo>
                      <a:pt x="2" y="3"/>
                      <a:pt x="2" y="3"/>
                      <a:pt x="2" y="3"/>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Freeform 630"/>
              <p:cNvSpPr/>
              <p:nvPr/>
            </p:nvSpPr>
            <p:spPr bwMode="auto">
              <a:xfrm>
                <a:off x="4210" y="1699"/>
                <a:ext cx="19" cy="38"/>
              </a:xfrm>
              <a:custGeom>
                <a:avLst/>
                <a:gdLst>
                  <a:gd name="T0" fmla="*/ 0 w 5"/>
                  <a:gd name="T1" fmla="*/ 0 h 10"/>
                  <a:gd name="T2" fmla="*/ 4 w 5"/>
                  <a:gd name="T3" fmla="*/ 9 h 10"/>
                  <a:gd name="T4" fmla="*/ 5 w 5"/>
                  <a:gd name="T5" fmla="*/ 10 h 10"/>
                  <a:gd name="T6" fmla="*/ 1 w 5"/>
                  <a:gd name="T7" fmla="*/ 1 h 10"/>
                  <a:gd name="T8" fmla="*/ 0 w 5"/>
                  <a:gd name="T9" fmla="*/ 0 h 10"/>
                </a:gdLst>
                <a:ahLst/>
                <a:cxnLst>
                  <a:cxn ang="0">
                    <a:pos x="T0" y="T1"/>
                  </a:cxn>
                  <a:cxn ang="0">
                    <a:pos x="T2" y="T3"/>
                  </a:cxn>
                  <a:cxn ang="0">
                    <a:pos x="T4" y="T5"/>
                  </a:cxn>
                  <a:cxn ang="0">
                    <a:pos x="T6" y="T7"/>
                  </a:cxn>
                  <a:cxn ang="0">
                    <a:pos x="T8" y="T9"/>
                  </a:cxn>
                </a:cxnLst>
                <a:rect l="0" t="0" r="r" b="b"/>
                <a:pathLst>
                  <a:path w="5" h="10">
                    <a:moveTo>
                      <a:pt x="0" y="0"/>
                    </a:moveTo>
                    <a:cubicBezTo>
                      <a:pt x="2" y="2"/>
                      <a:pt x="3" y="5"/>
                      <a:pt x="4" y="9"/>
                    </a:cubicBezTo>
                    <a:cubicBezTo>
                      <a:pt x="4" y="9"/>
                      <a:pt x="5" y="10"/>
                      <a:pt x="5" y="10"/>
                    </a:cubicBezTo>
                    <a:cubicBezTo>
                      <a:pt x="5" y="6"/>
                      <a:pt x="4" y="3"/>
                      <a:pt x="1" y="1"/>
                    </a:cubicBezTo>
                    <a:cubicBezTo>
                      <a:pt x="1" y="1"/>
                      <a:pt x="0" y="1"/>
                      <a:pt x="0" y="0"/>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Freeform 631"/>
              <p:cNvSpPr/>
              <p:nvPr/>
            </p:nvSpPr>
            <p:spPr bwMode="auto">
              <a:xfrm>
                <a:off x="4210" y="1699"/>
                <a:ext cx="15" cy="15"/>
              </a:xfrm>
              <a:custGeom>
                <a:avLst/>
                <a:gdLst>
                  <a:gd name="T0" fmla="*/ 0 w 4"/>
                  <a:gd name="T1" fmla="*/ 0 h 4"/>
                  <a:gd name="T2" fmla="*/ 2 w 4"/>
                  <a:gd name="T3" fmla="*/ 3 h 4"/>
                  <a:gd name="T4" fmla="*/ 4 w 4"/>
                  <a:gd name="T5" fmla="*/ 4 h 4"/>
                  <a:gd name="T6" fmla="*/ 1 w 4"/>
                  <a:gd name="T7" fmla="*/ 1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cubicBezTo>
                      <a:pt x="0" y="1"/>
                      <a:pt x="1" y="2"/>
                      <a:pt x="2" y="3"/>
                    </a:cubicBezTo>
                    <a:cubicBezTo>
                      <a:pt x="4" y="4"/>
                      <a:pt x="4" y="4"/>
                      <a:pt x="4" y="4"/>
                    </a:cubicBezTo>
                    <a:cubicBezTo>
                      <a:pt x="3" y="3"/>
                      <a:pt x="2" y="2"/>
                      <a:pt x="1"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Freeform 632"/>
              <p:cNvSpPr/>
              <p:nvPr/>
            </p:nvSpPr>
            <p:spPr bwMode="auto">
              <a:xfrm>
                <a:off x="4218" y="1711"/>
                <a:ext cx="7" cy="7"/>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Freeform 633"/>
              <p:cNvSpPr/>
              <p:nvPr/>
            </p:nvSpPr>
            <p:spPr bwMode="auto">
              <a:xfrm>
                <a:off x="4218" y="1711"/>
                <a:ext cx="11" cy="11"/>
              </a:xfrm>
              <a:custGeom>
                <a:avLst/>
                <a:gdLst>
                  <a:gd name="T0" fmla="*/ 0 w 3"/>
                  <a:gd name="T1" fmla="*/ 0 h 3"/>
                  <a:gd name="T2" fmla="*/ 1 w 3"/>
                  <a:gd name="T3" fmla="*/ 1 h 3"/>
                  <a:gd name="T4" fmla="*/ 3 w 3"/>
                  <a:gd name="T5" fmla="*/ 3 h 3"/>
                  <a:gd name="T6" fmla="*/ 2 w 3"/>
                  <a:gd name="T7" fmla="*/ 2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0" y="1"/>
                      <a:pt x="1" y="1"/>
                      <a:pt x="1" y="1"/>
                    </a:cubicBezTo>
                    <a:cubicBezTo>
                      <a:pt x="3" y="3"/>
                      <a:pt x="3" y="3"/>
                      <a:pt x="3" y="3"/>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 name="Freeform 634"/>
              <p:cNvSpPr/>
              <p:nvPr/>
            </p:nvSpPr>
            <p:spPr bwMode="auto">
              <a:xfrm>
                <a:off x="4222" y="1714"/>
                <a:ext cx="7" cy="8"/>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635"/>
              <p:cNvSpPr/>
              <p:nvPr/>
            </p:nvSpPr>
            <p:spPr bwMode="auto">
              <a:xfrm>
                <a:off x="4222" y="1718"/>
                <a:ext cx="7"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636"/>
              <p:cNvSpPr/>
              <p:nvPr/>
            </p:nvSpPr>
            <p:spPr bwMode="auto">
              <a:xfrm>
                <a:off x="4222" y="1722"/>
                <a:ext cx="7" cy="7"/>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637"/>
              <p:cNvSpPr/>
              <p:nvPr/>
            </p:nvSpPr>
            <p:spPr bwMode="auto">
              <a:xfrm>
                <a:off x="4222" y="1722"/>
                <a:ext cx="7"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638"/>
              <p:cNvSpPr/>
              <p:nvPr/>
            </p:nvSpPr>
            <p:spPr bwMode="auto">
              <a:xfrm>
                <a:off x="4222" y="1726"/>
                <a:ext cx="7" cy="7"/>
              </a:xfrm>
              <a:custGeom>
                <a:avLst/>
                <a:gdLst>
                  <a:gd name="T0" fmla="*/ 0 w 2"/>
                  <a:gd name="T1" fmla="*/ 0 h 2"/>
                  <a:gd name="T2" fmla="*/ 1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0"/>
                      <a:pt x="1" y="1"/>
                      <a:pt x="1"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639"/>
              <p:cNvSpPr/>
              <p:nvPr/>
            </p:nvSpPr>
            <p:spPr bwMode="auto">
              <a:xfrm>
                <a:off x="4225" y="1729"/>
                <a:ext cx="4" cy="8"/>
              </a:xfrm>
              <a:custGeom>
                <a:avLst/>
                <a:gdLst>
                  <a:gd name="T0" fmla="*/ 0 w 1"/>
                  <a:gd name="T1" fmla="*/ 0 h 2"/>
                  <a:gd name="T2" fmla="*/ 0 w 1"/>
                  <a:gd name="T3" fmla="*/ 0 h 2"/>
                  <a:gd name="T4" fmla="*/ 1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1" y="2"/>
                      <a:pt x="1" y="2"/>
                      <a:pt x="1" y="2"/>
                    </a:cubicBezTo>
                    <a:cubicBezTo>
                      <a:pt x="1" y="1"/>
                      <a:pt x="1" y="1"/>
                      <a:pt x="1"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640"/>
              <p:cNvSpPr/>
              <p:nvPr/>
            </p:nvSpPr>
            <p:spPr bwMode="auto">
              <a:xfrm>
                <a:off x="4225" y="1729"/>
                <a:ext cx="8" cy="8"/>
              </a:xfrm>
              <a:custGeom>
                <a:avLst/>
                <a:gdLst>
                  <a:gd name="T0" fmla="*/ 0 w 2"/>
                  <a:gd name="T1" fmla="*/ 0 h 2"/>
                  <a:gd name="T2" fmla="*/ 0 w 2"/>
                  <a:gd name="T3" fmla="*/ 1 h 2"/>
                  <a:gd name="T4" fmla="*/ 0 w 2"/>
                  <a:gd name="T5" fmla="*/ 1 h 2"/>
                  <a:gd name="T6" fmla="*/ 2 w 2"/>
                  <a:gd name="T7" fmla="*/ 2 h 2"/>
                  <a:gd name="T8" fmla="*/ 1 w 2"/>
                  <a:gd name="T9" fmla="*/ 2 h 2"/>
                  <a:gd name="T10" fmla="*/ 1 w 2"/>
                  <a:gd name="T11" fmla="*/ 2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cubicBezTo>
                      <a:pt x="0" y="1"/>
                      <a:pt x="0" y="1"/>
                      <a:pt x="0" y="1"/>
                    </a:cubicBezTo>
                    <a:cubicBezTo>
                      <a:pt x="0" y="1"/>
                      <a:pt x="0" y="1"/>
                      <a:pt x="0" y="1"/>
                    </a:cubicBezTo>
                    <a:cubicBezTo>
                      <a:pt x="2" y="2"/>
                      <a:pt x="2" y="2"/>
                      <a:pt x="2" y="2"/>
                    </a:cubicBezTo>
                    <a:cubicBezTo>
                      <a:pt x="2" y="2"/>
                      <a:pt x="2" y="2"/>
                      <a:pt x="1" y="2"/>
                    </a:cubicBezTo>
                    <a:cubicBezTo>
                      <a:pt x="1" y="2"/>
                      <a:pt x="1" y="2"/>
                      <a:pt x="1"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641"/>
              <p:cNvSpPr/>
              <p:nvPr/>
            </p:nvSpPr>
            <p:spPr bwMode="auto">
              <a:xfrm>
                <a:off x="4195" y="1718"/>
                <a:ext cx="19" cy="26"/>
              </a:xfrm>
              <a:custGeom>
                <a:avLst/>
                <a:gdLst>
                  <a:gd name="T0" fmla="*/ 0 w 5"/>
                  <a:gd name="T1" fmla="*/ 0 h 7"/>
                  <a:gd name="T2" fmla="*/ 3 w 5"/>
                  <a:gd name="T3" fmla="*/ 6 h 7"/>
                  <a:gd name="T4" fmla="*/ 5 w 5"/>
                  <a:gd name="T5" fmla="*/ 7 h 7"/>
                  <a:gd name="T6" fmla="*/ 2 w 5"/>
                  <a:gd name="T7" fmla="*/ 1 h 7"/>
                  <a:gd name="T8" fmla="*/ 0 w 5"/>
                  <a:gd name="T9" fmla="*/ 0 h 7"/>
                </a:gdLst>
                <a:ahLst/>
                <a:cxnLst>
                  <a:cxn ang="0">
                    <a:pos x="T0" y="T1"/>
                  </a:cxn>
                  <a:cxn ang="0">
                    <a:pos x="T2" y="T3"/>
                  </a:cxn>
                  <a:cxn ang="0">
                    <a:pos x="T4" y="T5"/>
                  </a:cxn>
                  <a:cxn ang="0">
                    <a:pos x="T6" y="T7"/>
                  </a:cxn>
                  <a:cxn ang="0">
                    <a:pos x="T8" y="T9"/>
                  </a:cxn>
                </a:cxnLst>
                <a:rect l="0" t="0" r="r" b="b"/>
                <a:pathLst>
                  <a:path w="5" h="7">
                    <a:moveTo>
                      <a:pt x="0" y="0"/>
                    </a:moveTo>
                    <a:cubicBezTo>
                      <a:pt x="2" y="1"/>
                      <a:pt x="3" y="3"/>
                      <a:pt x="3" y="6"/>
                    </a:cubicBezTo>
                    <a:cubicBezTo>
                      <a:pt x="4" y="6"/>
                      <a:pt x="4" y="7"/>
                      <a:pt x="5" y="7"/>
                    </a:cubicBezTo>
                    <a:cubicBezTo>
                      <a:pt x="5" y="5"/>
                      <a:pt x="4" y="3"/>
                      <a:pt x="2" y="1"/>
                    </a:cubicBezTo>
                    <a:cubicBezTo>
                      <a:pt x="1" y="1"/>
                      <a:pt x="1" y="1"/>
                      <a:pt x="0" y="0"/>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642"/>
              <p:cNvSpPr/>
              <p:nvPr/>
            </p:nvSpPr>
            <p:spPr bwMode="auto">
              <a:xfrm>
                <a:off x="4195" y="1718"/>
                <a:ext cx="15" cy="11"/>
              </a:xfrm>
              <a:custGeom>
                <a:avLst/>
                <a:gdLst>
                  <a:gd name="T0" fmla="*/ 0 w 4"/>
                  <a:gd name="T1" fmla="*/ 0 h 3"/>
                  <a:gd name="T2" fmla="*/ 2 w 4"/>
                  <a:gd name="T3" fmla="*/ 2 h 3"/>
                  <a:gd name="T4" fmla="*/ 4 w 4"/>
                  <a:gd name="T5" fmla="*/ 3 h 3"/>
                  <a:gd name="T6" fmla="*/ 2 w 4"/>
                  <a:gd name="T7" fmla="*/ 1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cubicBezTo>
                      <a:pt x="1" y="1"/>
                      <a:pt x="1" y="1"/>
                      <a:pt x="2" y="2"/>
                    </a:cubicBezTo>
                    <a:cubicBezTo>
                      <a:pt x="4" y="3"/>
                      <a:pt x="4" y="3"/>
                      <a:pt x="4" y="3"/>
                    </a:cubicBezTo>
                    <a:cubicBezTo>
                      <a:pt x="3" y="2"/>
                      <a:pt x="3"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643"/>
              <p:cNvSpPr/>
              <p:nvPr/>
            </p:nvSpPr>
            <p:spPr bwMode="auto">
              <a:xfrm>
                <a:off x="4203" y="1726"/>
                <a:ext cx="7" cy="7"/>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644"/>
              <p:cNvSpPr/>
              <p:nvPr/>
            </p:nvSpPr>
            <p:spPr bwMode="auto">
              <a:xfrm>
                <a:off x="4203" y="1726"/>
                <a:ext cx="7"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645"/>
              <p:cNvSpPr/>
              <p:nvPr/>
            </p:nvSpPr>
            <p:spPr bwMode="auto">
              <a:xfrm>
                <a:off x="4203" y="1729"/>
                <a:ext cx="7" cy="8"/>
              </a:xfrm>
              <a:custGeom>
                <a:avLst/>
                <a:gdLst>
                  <a:gd name="T0" fmla="*/ 0 w 2"/>
                  <a:gd name="T1" fmla="*/ 0 h 2"/>
                  <a:gd name="T2" fmla="*/ 1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1" y="0"/>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646"/>
              <p:cNvSpPr/>
              <p:nvPr/>
            </p:nvSpPr>
            <p:spPr bwMode="auto">
              <a:xfrm>
                <a:off x="4207" y="1729"/>
                <a:ext cx="7" cy="8"/>
              </a:xfrm>
              <a:custGeom>
                <a:avLst/>
                <a:gdLst>
                  <a:gd name="T0" fmla="*/ 0 w 2"/>
                  <a:gd name="T1" fmla="*/ 0 h 2"/>
                  <a:gd name="T2" fmla="*/ 0 w 2"/>
                  <a:gd name="T3" fmla="*/ 1 h 2"/>
                  <a:gd name="T4" fmla="*/ 2 w 2"/>
                  <a:gd name="T5" fmla="*/ 2 h 2"/>
                  <a:gd name="T6" fmla="*/ 1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1" y="2"/>
                      <a:pt x="1" y="2"/>
                      <a:pt x="1"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647"/>
              <p:cNvSpPr/>
              <p:nvPr/>
            </p:nvSpPr>
            <p:spPr bwMode="auto">
              <a:xfrm>
                <a:off x="4207" y="1733"/>
                <a:ext cx="7"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648"/>
              <p:cNvSpPr/>
              <p:nvPr/>
            </p:nvSpPr>
            <p:spPr bwMode="auto">
              <a:xfrm>
                <a:off x="4207" y="1733"/>
                <a:ext cx="7" cy="8"/>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649"/>
              <p:cNvSpPr/>
              <p:nvPr/>
            </p:nvSpPr>
            <p:spPr bwMode="auto">
              <a:xfrm>
                <a:off x="4207" y="1737"/>
                <a:ext cx="7" cy="7"/>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650"/>
              <p:cNvSpPr/>
              <p:nvPr/>
            </p:nvSpPr>
            <p:spPr bwMode="auto">
              <a:xfrm>
                <a:off x="4207" y="1737"/>
                <a:ext cx="7"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651"/>
              <p:cNvSpPr/>
              <p:nvPr/>
            </p:nvSpPr>
            <p:spPr bwMode="auto">
              <a:xfrm>
                <a:off x="4207" y="1741"/>
                <a:ext cx="7" cy="3"/>
              </a:xfrm>
              <a:custGeom>
                <a:avLst/>
                <a:gdLst>
                  <a:gd name="T0" fmla="*/ 0 w 2"/>
                  <a:gd name="T1" fmla="*/ 0 h 1"/>
                  <a:gd name="T2" fmla="*/ 0 w 2"/>
                  <a:gd name="T3" fmla="*/ 0 h 1"/>
                  <a:gd name="T4" fmla="*/ 0 w 2"/>
                  <a:gd name="T5" fmla="*/ 0 h 1"/>
                  <a:gd name="T6" fmla="*/ 2 w 2"/>
                  <a:gd name="T7" fmla="*/ 1 h 1"/>
                  <a:gd name="T8" fmla="*/ 2 w 2"/>
                  <a:gd name="T9" fmla="*/ 1 h 1"/>
                  <a:gd name="T10" fmla="*/ 2 w 2"/>
                  <a:gd name="T11" fmla="*/ 1 h 1"/>
                  <a:gd name="T12" fmla="*/ 0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0" y="0"/>
                    </a:moveTo>
                    <a:cubicBezTo>
                      <a:pt x="0" y="0"/>
                      <a:pt x="0" y="0"/>
                      <a:pt x="0" y="0"/>
                    </a:cubicBezTo>
                    <a:cubicBezTo>
                      <a:pt x="0" y="0"/>
                      <a:pt x="0" y="0"/>
                      <a:pt x="0" y="0"/>
                    </a:cubicBezTo>
                    <a:cubicBezTo>
                      <a:pt x="2" y="1"/>
                      <a:pt x="2" y="1"/>
                      <a:pt x="2" y="1"/>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652"/>
              <p:cNvSpPr/>
              <p:nvPr/>
            </p:nvSpPr>
            <p:spPr bwMode="auto">
              <a:xfrm>
                <a:off x="4184" y="1733"/>
                <a:ext cx="15" cy="19"/>
              </a:xfrm>
              <a:custGeom>
                <a:avLst/>
                <a:gdLst>
                  <a:gd name="T0" fmla="*/ 2 w 4"/>
                  <a:gd name="T1" fmla="*/ 4 h 5"/>
                  <a:gd name="T2" fmla="*/ 4 w 4"/>
                  <a:gd name="T3" fmla="*/ 5 h 5"/>
                  <a:gd name="T4" fmla="*/ 2 w 4"/>
                  <a:gd name="T5" fmla="*/ 2 h 5"/>
                  <a:gd name="T6" fmla="*/ 0 w 4"/>
                  <a:gd name="T7" fmla="*/ 0 h 5"/>
                  <a:gd name="T8" fmla="*/ 2 w 4"/>
                  <a:gd name="T9" fmla="*/ 4 h 5"/>
                </a:gdLst>
                <a:ahLst/>
                <a:cxnLst>
                  <a:cxn ang="0">
                    <a:pos x="T0" y="T1"/>
                  </a:cxn>
                  <a:cxn ang="0">
                    <a:pos x="T2" y="T3"/>
                  </a:cxn>
                  <a:cxn ang="0">
                    <a:pos x="T4" y="T5"/>
                  </a:cxn>
                  <a:cxn ang="0">
                    <a:pos x="T6" y="T7"/>
                  </a:cxn>
                  <a:cxn ang="0">
                    <a:pos x="T8" y="T9"/>
                  </a:cxn>
                </a:cxnLst>
                <a:rect l="0" t="0" r="r" b="b"/>
                <a:pathLst>
                  <a:path w="4" h="5">
                    <a:moveTo>
                      <a:pt x="2" y="4"/>
                    </a:moveTo>
                    <a:cubicBezTo>
                      <a:pt x="3" y="4"/>
                      <a:pt x="3" y="5"/>
                      <a:pt x="4" y="5"/>
                    </a:cubicBezTo>
                    <a:cubicBezTo>
                      <a:pt x="4" y="3"/>
                      <a:pt x="3" y="2"/>
                      <a:pt x="2" y="2"/>
                    </a:cubicBezTo>
                    <a:cubicBezTo>
                      <a:pt x="0" y="0"/>
                      <a:pt x="0" y="0"/>
                      <a:pt x="0" y="0"/>
                    </a:cubicBezTo>
                    <a:cubicBezTo>
                      <a:pt x="1" y="1"/>
                      <a:pt x="2" y="2"/>
                      <a:pt x="2" y="4"/>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653"/>
              <p:cNvSpPr/>
              <p:nvPr/>
            </p:nvSpPr>
            <p:spPr bwMode="auto">
              <a:xfrm>
                <a:off x="4184" y="1733"/>
                <a:ext cx="11" cy="11"/>
              </a:xfrm>
              <a:custGeom>
                <a:avLst/>
                <a:gdLst>
                  <a:gd name="T0" fmla="*/ 0 w 3"/>
                  <a:gd name="T1" fmla="*/ 0 h 3"/>
                  <a:gd name="T2" fmla="*/ 1 w 3"/>
                  <a:gd name="T3" fmla="*/ 1 h 3"/>
                  <a:gd name="T4" fmla="*/ 3 w 3"/>
                  <a:gd name="T5" fmla="*/ 3 h 3"/>
                  <a:gd name="T6" fmla="*/ 2 w 3"/>
                  <a:gd name="T7" fmla="*/ 2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1" y="1"/>
                      <a:pt x="1" y="1"/>
                      <a:pt x="1" y="1"/>
                    </a:cubicBezTo>
                    <a:cubicBezTo>
                      <a:pt x="3" y="3"/>
                      <a:pt x="3" y="3"/>
                      <a:pt x="3" y="3"/>
                    </a:cubicBezTo>
                    <a:cubicBezTo>
                      <a:pt x="3" y="2"/>
                      <a:pt x="3"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654"/>
              <p:cNvSpPr/>
              <p:nvPr/>
            </p:nvSpPr>
            <p:spPr bwMode="auto">
              <a:xfrm>
                <a:off x="4188" y="1737"/>
                <a:ext cx="7"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655"/>
              <p:cNvSpPr/>
              <p:nvPr/>
            </p:nvSpPr>
            <p:spPr bwMode="auto">
              <a:xfrm>
                <a:off x="4188" y="1741"/>
                <a:ext cx="7" cy="3"/>
              </a:xfrm>
              <a:custGeom>
                <a:avLst/>
                <a:gdLst>
                  <a:gd name="T0" fmla="*/ 0 w 2"/>
                  <a:gd name="T1" fmla="*/ 0 h 1"/>
                  <a:gd name="T2" fmla="*/ 1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1" y="0"/>
                      <a:pt x="1" y="0"/>
                      <a:pt x="1"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656"/>
              <p:cNvSpPr/>
              <p:nvPr/>
            </p:nvSpPr>
            <p:spPr bwMode="auto">
              <a:xfrm>
                <a:off x="4191" y="1741"/>
                <a:ext cx="8" cy="7"/>
              </a:xfrm>
              <a:custGeom>
                <a:avLst/>
                <a:gdLst>
                  <a:gd name="T0" fmla="*/ 0 w 2"/>
                  <a:gd name="T1" fmla="*/ 0 h 2"/>
                  <a:gd name="T2" fmla="*/ 0 w 2"/>
                  <a:gd name="T3" fmla="*/ 0 h 2"/>
                  <a:gd name="T4" fmla="*/ 2 w 2"/>
                  <a:gd name="T5" fmla="*/ 2 h 2"/>
                  <a:gd name="T6" fmla="*/ 1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1"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Freeform 657"/>
              <p:cNvSpPr/>
              <p:nvPr/>
            </p:nvSpPr>
            <p:spPr bwMode="auto">
              <a:xfrm>
                <a:off x="4191" y="1741"/>
                <a:ext cx="8"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Freeform 658"/>
              <p:cNvSpPr/>
              <p:nvPr/>
            </p:nvSpPr>
            <p:spPr bwMode="auto">
              <a:xfrm>
                <a:off x="4191" y="1744"/>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659"/>
              <p:cNvSpPr/>
              <p:nvPr/>
            </p:nvSpPr>
            <p:spPr bwMode="auto">
              <a:xfrm>
                <a:off x="4191" y="1744"/>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660"/>
              <p:cNvSpPr/>
              <p:nvPr/>
            </p:nvSpPr>
            <p:spPr bwMode="auto">
              <a:xfrm>
                <a:off x="4191" y="1744"/>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661"/>
              <p:cNvSpPr/>
              <p:nvPr/>
            </p:nvSpPr>
            <p:spPr bwMode="auto">
              <a:xfrm>
                <a:off x="4191" y="1744"/>
                <a:ext cx="8" cy="8"/>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662"/>
              <p:cNvSpPr/>
              <p:nvPr/>
            </p:nvSpPr>
            <p:spPr bwMode="auto">
              <a:xfrm>
                <a:off x="4191" y="1748"/>
                <a:ext cx="8" cy="4"/>
              </a:xfrm>
              <a:custGeom>
                <a:avLst/>
                <a:gdLst>
                  <a:gd name="T0" fmla="*/ 0 w 2"/>
                  <a:gd name="T1" fmla="*/ 0 h 1"/>
                  <a:gd name="T2" fmla="*/ 0 w 2"/>
                  <a:gd name="T3" fmla="*/ 0 h 1"/>
                  <a:gd name="T4" fmla="*/ 0 w 2"/>
                  <a:gd name="T5" fmla="*/ 0 h 1"/>
                  <a:gd name="T6" fmla="*/ 2 w 2"/>
                  <a:gd name="T7" fmla="*/ 1 h 1"/>
                  <a:gd name="T8" fmla="*/ 2 w 2"/>
                  <a:gd name="T9" fmla="*/ 1 h 1"/>
                  <a:gd name="T10" fmla="*/ 2 w 2"/>
                  <a:gd name="T11" fmla="*/ 1 h 1"/>
                  <a:gd name="T12" fmla="*/ 0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0" y="0"/>
                    </a:moveTo>
                    <a:cubicBezTo>
                      <a:pt x="0" y="0"/>
                      <a:pt x="0" y="0"/>
                      <a:pt x="0" y="0"/>
                    </a:cubicBezTo>
                    <a:cubicBezTo>
                      <a:pt x="0" y="0"/>
                      <a:pt x="0" y="0"/>
                      <a:pt x="0" y="0"/>
                    </a:cubicBezTo>
                    <a:cubicBezTo>
                      <a:pt x="2" y="1"/>
                      <a:pt x="2" y="1"/>
                      <a:pt x="2" y="1"/>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663"/>
              <p:cNvSpPr/>
              <p:nvPr/>
            </p:nvSpPr>
            <p:spPr bwMode="auto">
              <a:xfrm>
                <a:off x="4154" y="1782"/>
                <a:ext cx="22" cy="8"/>
              </a:xfrm>
              <a:custGeom>
                <a:avLst/>
                <a:gdLst>
                  <a:gd name="T0" fmla="*/ 4 w 6"/>
                  <a:gd name="T1" fmla="*/ 0 h 2"/>
                  <a:gd name="T2" fmla="*/ 0 w 6"/>
                  <a:gd name="T3" fmla="*/ 0 h 2"/>
                  <a:gd name="T4" fmla="*/ 2 w 6"/>
                  <a:gd name="T5" fmla="*/ 1 h 2"/>
                  <a:gd name="T6" fmla="*/ 6 w 6"/>
                  <a:gd name="T7" fmla="*/ 1 h 2"/>
                  <a:gd name="T8" fmla="*/ 4 w 6"/>
                  <a:gd name="T9" fmla="*/ 0 h 2"/>
                </a:gdLst>
                <a:ahLst/>
                <a:cxnLst>
                  <a:cxn ang="0">
                    <a:pos x="T0" y="T1"/>
                  </a:cxn>
                  <a:cxn ang="0">
                    <a:pos x="T2" y="T3"/>
                  </a:cxn>
                  <a:cxn ang="0">
                    <a:pos x="T4" y="T5"/>
                  </a:cxn>
                  <a:cxn ang="0">
                    <a:pos x="T6" y="T7"/>
                  </a:cxn>
                  <a:cxn ang="0">
                    <a:pos x="T8" y="T9"/>
                  </a:cxn>
                </a:cxnLst>
                <a:rect l="0" t="0" r="r" b="b"/>
                <a:pathLst>
                  <a:path w="6" h="2">
                    <a:moveTo>
                      <a:pt x="4" y="0"/>
                    </a:moveTo>
                    <a:cubicBezTo>
                      <a:pt x="3" y="1"/>
                      <a:pt x="1" y="1"/>
                      <a:pt x="0" y="0"/>
                    </a:cubicBezTo>
                    <a:cubicBezTo>
                      <a:pt x="2" y="1"/>
                      <a:pt x="2" y="1"/>
                      <a:pt x="2" y="1"/>
                    </a:cubicBezTo>
                    <a:cubicBezTo>
                      <a:pt x="3" y="2"/>
                      <a:pt x="4" y="2"/>
                      <a:pt x="6" y="1"/>
                    </a:cubicBezTo>
                    <a:cubicBezTo>
                      <a:pt x="6" y="1"/>
                      <a:pt x="5" y="0"/>
                      <a:pt x="4" y="0"/>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664"/>
              <p:cNvSpPr/>
              <p:nvPr/>
            </p:nvSpPr>
            <p:spPr bwMode="auto">
              <a:xfrm>
                <a:off x="4169" y="1782"/>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665"/>
              <p:cNvSpPr/>
              <p:nvPr/>
            </p:nvSpPr>
            <p:spPr bwMode="auto">
              <a:xfrm>
                <a:off x="4169" y="1782"/>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666"/>
              <p:cNvSpPr/>
              <p:nvPr/>
            </p:nvSpPr>
            <p:spPr bwMode="auto">
              <a:xfrm>
                <a:off x="4169" y="1782"/>
                <a:ext cx="7" cy="4"/>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667"/>
              <p:cNvSpPr/>
              <p:nvPr/>
            </p:nvSpPr>
            <p:spPr bwMode="auto">
              <a:xfrm>
                <a:off x="4165" y="1782"/>
                <a:ext cx="8" cy="4"/>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668"/>
              <p:cNvSpPr/>
              <p:nvPr/>
            </p:nvSpPr>
            <p:spPr bwMode="auto">
              <a:xfrm>
                <a:off x="4165" y="1782"/>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Freeform 669"/>
              <p:cNvSpPr/>
              <p:nvPr/>
            </p:nvSpPr>
            <p:spPr bwMode="auto">
              <a:xfrm>
                <a:off x="4165" y="1782"/>
                <a:ext cx="8" cy="8"/>
              </a:xfrm>
              <a:custGeom>
                <a:avLst/>
                <a:gdLst>
                  <a:gd name="T0" fmla="*/ 0 w 2"/>
                  <a:gd name="T1" fmla="*/ 0 h 2"/>
                  <a:gd name="T2" fmla="*/ 0 w 2"/>
                  <a:gd name="T3" fmla="*/ 0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670"/>
              <p:cNvSpPr/>
              <p:nvPr/>
            </p:nvSpPr>
            <p:spPr bwMode="auto">
              <a:xfrm>
                <a:off x="4165" y="1782"/>
                <a:ext cx="8" cy="8"/>
              </a:xfrm>
              <a:custGeom>
                <a:avLst/>
                <a:gdLst>
                  <a:gd name="T0" fmla="*/ 0 w 2"/>
                  <a:gd name="T1" fmla="*/ 0 h 2"/>
                  <a:gd name="T2" fmla="*/ 0 w 2"/>
                  <a:gd name="T3" fmla="*/ 0 h 2"/>
                  <a:gd name="T4" fmla="*/ 1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2"/>
                      <a:pt x="1" y="2"/>
                      <a:pt x="1"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Freeform 671"/>
              <p:cNvSpPr/>
              <p:nvPr/>
            </p:nvSpPr>
            <p:spPr bwMode="auto">
              <a:xfrm>
                <a:off x="4161" y="1782"/>
                <a:ext cx="8" cy="8"/>
              </a:xfrm>
              <a:custGeom>
                <a:avLst/>
                <a:gdLst>
                  <a:gd name="T0" fmla="*/ 1 w 2"/>
                  <a:gd name="T1" fmla="*/ 0 h 2"/>
                  <a:gd name="T2" fmla="*/ 0 w 2"/>
                  <a:gd name="T3" fmla="*/ 0 h 2"/>
                  <a:gd name="T4" fmla="*/ 2 w 2"/>
                  <a:gd name="T5" fmla="*/ 2 h 2"/>
                  <a:gd name="T6" fmla="*/ 2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0" y="0"/>
                      <a:pt x="0" y="0"/>
                    </a:cubicBezTo>
                    <a:cubicBezTo>
                      <a:pt x="2" y="2"/>
                      <a:pt x="2" y="2"/>
                      <a:pt x="2" y="2"/>
                    </a:cubicBezTo>
                    <a:cubicBezTo>
                      <a:pt x="2" y="2"/>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 name="Freeform 672"/>
              <p:cNvSpPr/>
              <p:nvPr/>
            </p:nvSpPr>
            <p:spPr bwMode="auto">
              <a:xfrm>
                <a:off x="4161" y="1782"/>
                <a:ext cx="8" cy="8"/>
              </a:xfrm>
              <a:custGeom>
                <a:avLst/>
                <a:gdLst>
                  <a:gd name="T0" fmla="*/ 0 w 2"/>
                  <a:gd name="T1" fmla="*/ 0 h 2"/>
                  <a:gd name="T2" fmla="*/ 0 w 2"/>
                  <a:gd name="T3" fmla="*/ 0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673"/>
              <p:cNvSpPr/>
              <p:nvPr/>
            </p:nvSpPr>
            <p:spPr bwMode="auto">
              <a:xfrm>
                <a:off x="4161" y="1782"/>
                <a:ext cx="8" cy="8"/>
              </a:xfrm>
              <a:custGeom>
                <a:avLst/>
                <a:gdLst>
                  <a:gd name="T0" fmla="*/ 0 w 2"/>
                  <a:gd name="T1" fmla="*/ 0 h 2"/>
                  <a:gd name="T2" fmla="*/ 0 w 2"/>
                  <a:gd name="T3" fmla="*/ 0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674"/>
              <p:cNvSpPr/>
              <p:nvPr/>
            </p:nvSpPr>
            <p:spPr bwMode="auto">
              <a:xfrm>
                <a:off x="4161" y="1782"/>
                <a:ext cx="8" cy="8"/>
              </a:xfrm>
              <a:custGeom>
                <a:avLst/>
                <a:gdLst>
                  <a:gd name="T0" fmla="*/ 0 w 2"/>
                  <a:gd name="T1" fmla="*/ 0 h 2"/>
                  <a:gd name="T2" fmla="*/ 0 w 2"/>
                  <a:gd name="T3" fmla="*/ 0 h 2"/>
                  <a:gd name="T4" fmla="*/ 1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2"/>
                      <a:pt x="1" y="2"/>
                      <a:pt x="1"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Freeform 675"/>
              <p:cNvSpPr/>
              <p:nvPr/>
            </p:nvSpPr>
            <p:spPr bwMode="auto">
              <a:xfrm>
                <a:off x="4158" y="1782"/>
                <a:ext cx="7" cy="8"/>
              </a:xfrm>
              <a:custGeom>
                <a:avLst/>
                <a:gdLst>
                  <a:gd name="T0" fmla="*/ 1 w 2"/>
                  <a:gd name="T1" fmla="*/ 0 h 2"/>
                  <a:gd name="T2" fmla="*/ 0 w 2"/>
                  <a:gd name="T3" fmla="*/ 0 h 2"/>
                  <a:gd name="T4" fmla="*/ 2 w 2"/>
                  <a:gd name="T5" fmla="*/ 2 h 2"/>
                  <a:gd name="T6" fmla="*/ 2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0"/>
                    </a:cubicBezTo>
                    <a:cubicBezTo>
                      <a:pt x="2" y="2"/>
                      <a:pt x="2" y="2"/>
                      <a:pt x="2" y="2"/>
                    </a:cubicBezTo>
                    <a:cubicBezTo>
                      <a:pt x="2" y="2"/>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Freeform 676"/>
              <p:cNvSpPr/>
              <p:nvPr/>
            </p:nvSpPr>
            <p:spPr bwMode="auto">
              <a:xfrm>
                <a:off x="4158" y="1782"/>
                <a:ext cx="7" cy="8"/>
              </a:xfrm>
              <a:custGeom>
                <a:avLst/>
                <a:gdLst>
                  <a:gd name="T0" fmla="*/ 0 w 2"/>
                  <a:gd name="T1" fmla="*/ 0 h 2"/>
                  <a:gd name="T2" fmla="*/ 0 w 2"/>
                  <a:gd name="T3" fmla="*/ 0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677"/>
              <p:cNvSpPr/>
              <p:nvPr/>
            </p:nvSpPr>
            <p:spPr bwMode="auto">
              <a:xfrm>
                <a:off x="4154" y="1782"/>
                <a:ext cx="11" cy="8"/>
              </a:xfrm>
              <a:custGeom>
                <a:avLst/>
                <a:gdLst>
                  <a:gd name="T0" fmla="*/ 1 w 3"/>
                  <a:gd name="T1" fmla="*/ 0 h 2"/>
                  <a:gd name="T2" fmla="*/ 0 w 3"/>
                  <a:gd name="T3" fmla="*/ 0 h 2"/>
                  <a:gd name="T4" fmla="*/ 2 w 3"/>
                  <a:gd name="T5" fmla="*/ 1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0"/>
                    </a:cubicBezTo>
                    <a:cubicBezTo>
                      <a:pt x="2" y="1"/>
                      <a:pt x="2" y="1"/>
                      <a:pt x="2" y="1"/>
                    </a:cubicBezTo>
                    <a:cubicBezTo>
                      <a:pt x="2" y="1"/>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Freeform 678"/>
              <p:cNvSpPr/>
              <p:nvPr/>
            </p:nvSpPr>
            <p:spPr bwMode="auto">
              <a:xfrm>
                <a:off x="4154" y="1782"/>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679"/>
              <p:cNvSpPr/>
              <p:nvPr/>
            </p:nvSpPr>
            <p:spPr bwMode="auto">
              <a:xfrm>
                <a:off x="4143" y="1797"/>
                <a:ext cx="33" cy="11"/>
              </a:xfrm>
              <a:custGeom>
                <a:avLst/>
                <a:gdLst>
                  <a:gd name="T0" fmla="*/ 7 w 9"/>
                  <a:gd name="T1" fmla="*/ 0 h 3"/>
                  <a:gd name="T2" fmla="*/ 0 w 9"/>
                  <a:gd name="T3" fmla="*/ 0 h 3"/>
                  <a:gd name="T4" fmla="*/ 2 w 9"/>
                  <a:gd name="T5" fmla="*/ 1 h 3"/>
                  <a:gd name="T6" fmla="*/ 9 w 9"/>
                  <a:gd name="T7" fmla="*/ 1 h 3"/>
                  <a:gd name="T8" fmla="*/ 7 w 9"/>
                  <a:gd name="T9" fmla="*/ 0 h 3"/>
                </a:gdLst>
                <a:ahLst/>
                <a:cxnLst>
                  <a:cxn ang="0">
                    <a:pos x="T0" y="T1"/>
                  </a:cxn>
                  <a:cxn ang="0">
                    <a:pos x="T2" y="T3"/>
                  </a:cxn>
                  <a:cxn ang="0">
                    <a:pos x="T4" y="T5"/>
                  </a:cxn>
                  <a:cxn ang="0">
                    <a:pos x="T6" y="T7"/>
                  </a:cxn>
                  <a:cxn ang="0">
                    <a:pos x="T8" y="T9"/>
                  </a:cxn>
                </a:cxnLst>
                <a:rect l="0" t="0" r="r" b="b"/>
                <a:pathLst>
                  <a:path w="9" h="3">
                    <a:moveTo>
                      <a:pt x="7" y="0"/>
                    </a:moveTo>
                    <a:cubicBezTo>
                      <a:pt x="5" y="1"/>
                      <a:pt x="2" y="1"/>
                      <a:pt x="0" y="0"/>
                    </a:cubicBezTo>
                    <a:cubicBezTo>
                      <a:pt x="2" y="1"/>
                      <a:pt x="2" y="1"/>
                      <a:pt x="2" y="1"/>
                    </a:cubicBezTo>
                    <a:cubicBezTo>
                      <a:pt x="4" y="3"/>
                      <a:pt x="6" y="3"/>
                      <a:pt x="9" y="1"/>
                    </a:cubicBezTo>
                    <a:cubicBezTo>
                      <a:pt x="9" y="1"/>
                      <a:pt x="8" y="0"/>
                      <a:pt x="7" y="0"/>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Freeform 680"/>
              <p:cNvSpPr/>
              <p:nvPr/>
            </p:nvSpPr>
            <p:spPr bwMode="auto">
              <a:xfrm>
                <a:off x="4169" y="1797"/>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681"/>
              <p:cNvSpPr/>
              <p:nvPr/>
            </p:nvSpPr>
            <p:spPr bwMode="auto">
              <a:xfrm>
                <a:off x="4169" y="1797"/>
                <a:ext cx="7"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682"/>
              <p:cNvSpPr/>
              <p:nvPr/>
            </p:nvSpPr>
            <p:spPr bwMode="auto">
              <a:xfrm>
                <a:off x="4165" y="1797"/>
                <a:ext cx="11" cy="8"/>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1"/>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683"/>
              <p:cNvSpPr/>
              <p:nvPr/>
            </p:nvSpPr>
            <p:spPr bwMode="auto">
              <a:xfrm>
                <a:off x="4165" y="1801"/>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684"/>
              <p:cNvSpPr/>
              <p:nvPr/>
            </p:nvSpPr>
            <p:spPr bwMode="auto">
              <a:xfrm>
                <a:off x="4165" y="1801"/>
                <a:ext cx="8" cy="4"/>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685"/>
              <p:cNvSpPr/>
              <p:nvPr/>
            </p:nvSpPr>
            <p:spPr bwMode="auto">
              <a:xfrm>
                <a:off x="4161" y="1801"/>
                <a:ext cx="8" cy="4"/>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4" name="Freeform 686"/>
              <p:cNvSpPr/>
              <p:nvPr/>
            </p:nvSpPr>
            <p:spPr bwMode="auto">
              <a:xfrm>
                <a:off x="4161" y="1801"/>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Freeform 687"/>
              <p:cNvSpPr/>
              <p:nvPr/>
            </p:nvSpPr>
            <p:spPr bwMode="auto">
              <a:xfrm>
                <a:off x="4158" y="1801"/>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688"/>
              <p:cNvSpPr/>
              <p:nvPr/>
            </p:nvSpPr>
            <p:spPr bwMode="auto">
              <a:xfrm>
                <a:off x="4158" y="1801"/>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689"/>
              <p:cNvSpPr/>
              <p:nvPr/>
            </p:nvSpPr>
            <p:spPr bwMode="auto">
              <a:xfrm>
                <a:off x="4154" y="1801"/>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690"/>
              <p:cNvSpPr/>
              <p:nvPr/>
            </p:nvSpPr>
            <p:spPr bwMode="auto">
              <a:xfrm>
                <a:off x="4154" y="1801"/>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691"/>
              <p:cNvSpPr/>
              <p:nvPr/>
            </p:nvSpPr>
            <p:spPr bwMode="auto">
              <a:xfrm>
                <a:off x="4150" y="1801"/>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692"/>
              <p:cNvSpPr/>
              <p:nvPr/>
            </p:nvSpPr>
            <p:spPr bwMode="auto">
              <a:xfrm>
                <a:off x="4150" y="1801"/>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693"/>
              <p:cNvSpPr/>
              <p:nvPr/>
            </p:nvSpPr>
            <p:spPr bwMode="auto">
              <a:xfrm>
                <a:off x="4146" y="1801"/>
                <a:ext cx="12"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694"/>
              <p:cNvSpPr/>
              <p:nvPr/>
            </p:nvSpPr>
            <p:spPr bwMode="auto">
              <a:xfrm>
                <a:off x="4143" y="1797"/>
                <a:ext cx="11" cy="8"/>
              </a:xfrm>
              <a:custGeom>
                <a:avLst/>
                <a:gdLst>
                  <a:gd name="T0" fmla="*/ 1 w 3"/>
                  <a:gd name="T1" fmla="*/ 1 h 2"/>
                  <a:gd name="T2" fmla="*/ 0 w 3"/>
                  <a:gd name="T3" fmla="*/ 0 h 2"/>
                  <a:gd name="T4" fmla="*/ 2 w 3"/>
                  <a:gd name="T5" fmla="*/ 1 h 2"/>
                  <a:gd name="T6" fmla="*/ 3 w 3"/>
                  <a:gd name="T7" fmla="*/ 2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1" y="0"/>
                      <a:pt x="0" y="0"/>
                      <a:pt x="0" y="0"/>
                    </a:cubicBezTo>
                    <a:cubicBezTo>
                      <a:pt x="2" y="1"/>
                      <a:pt x="2" y="1"/>
                      <a:pt x="2" y="1"/>
                    </a:cubicBezTo>
                    <a:cubicBezTo>
                      <a:pt x="2" y="2"/>
                      <a:pt x="2" y="2"/>
                      <a:pt x="3" y="2"/>
                    </a:cubicBezTo>
                    <a:lnTo>
                      <a:pt x="1" y="1"/>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Freeform 695"/>
              <p:cNvSpPr/>
              <p:nvPr/>
            </p:nvSpPr>
            <p:spPr bwMode="auto">
              <a:xfrm>
                <a:off x="4131" y="1816"/>
                <a:ext cx="49" cy="11"/>
              </a:xfrm>
              <a:custGeom>
                <a:avLst/>
                <a:gdLst>
                  <a:gd name="T0" fmla="*/ 11 w 13"/>
                  <a:gd name="T1" fmla="*/ 0 h 3"/>
                  <a:gd name="T2" fmla="*/ 0 w 13"/>
                  <a:gd name="T3" fmla="*/ 0 h 3"/>
                  <a:gd name="T4" fmla="*/ 1 w 13"/>
                  <a:gd name="T5" fmla="*/ 1 h 3"/>
                  <a:gd name="T6" fmla="*/ 13 w 13"/>
                  <a:gd name="T7" fmla="*/ 1 h 3"/>
                  <a:gd name="T8" fmla="*/ 11 w 13"/>
                  <a:gd name="T9" fmla="*/ 0 h 3"/>
                </a:gdLst>
                <a:ahLst/>
                <a:cxnLst>
                  <a:cxn ang="0">
                    <a:pos x="T0" y="T1"/>
                  </a:cxn>
                  <a:cxn ang="0">
                    <a:pos x="T2" y="T3"/>
                  </a:cxn>
                  <a:cxn ang="0">
                    <a:pos x="T4" y="T5"/>
                  </a:cxn>
                  <a:cxn ang="0">
                    <a:pos x="T6" y="T7"/>
                  </a:cxn>
                  <a:cxn ang="0">
                    <a:pos x="T8" y="T9"/>
                  </a:cxn>
                </a:cxnLst>
                <a:rect l="0" t="0" r="r" b="b"/>
                <a:pathLst>
                  <a:path w="13" h="3">
                    <a:moveTo>
                      <a:pt x="11" y="0"/>
                    </a:moveTo>
                    <a:cubicBezTo>
                      <a:pt x="6" y="2"/>
                      <a:pt x="2" y="2"/>
                      <a:pt x="0" y="0"/>
                    </a:cubicBezTo>
                    <a:cubicBezTo>
                      <a:pt x="1" y="1"/>
                      <a:pt x="1" y="1"/>
                      <a:pt x="1" y="1"/>
                    </a:cubicBezTo>
                    <a:cubicBezTo>
                      <a:pt x="4" y="3"/>
                      <a:pt x="8" y="3"/>
                      <a:pt x="13" y="1"/>
                    </a:cubicBezTo>
                    <a:cubicBezTo>
                      <a:pt x="12" y="1"/>
                      <a:pt x="11" y="0"/>
                      <a:pt x="11" y="0"/>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4" name="Freeform 696"/>
              <p:cNvSpPr/>
              <p:nvPr/>
            </p:nvSpPr>
            <p:spPr bwMode="auto">
              <a:xfrm>
                <a:off x="4169" y="1816"/>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Freeform 697"/>
              <p:cNvSpPr/>
              <p:nvPr/>
            </p:nvSpPr>
            <p:spPr bwMode="auto">
              <a:xfrm>
                <a:off x="4169" y="1816"/>
                <a:ext cx="7" cy="7"/>
              </a:xfrm>
              <a:custGeom>
                <a:avLst/>
                <a:gdLst>
                  <a:gd name="T0" fmla="*/ 0 w 2"/>
                  <a:gd name="T1" fmla="*/ 0 h 2"/>
                  <a:gd name="T2" fmla="*/ 0 w 2"/>
                  <a:gd name="T3" fmla="*/ 0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2"/>
                      <a:pt x="1" y="2"/>
                      <a:pt x="1"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Freeform 698"/>
              <p:cNvSpPr/>
              <p:nvPr/>
            </p:nvSpPr>
            <p:spPr bwMode="auto">
              <a:xfrm>
                <a:off x="4165" y="1816"/>
                <a:ext cx="8" cy="7"/>
              </a:xfrm>
              <a:custGeom>
                <a:avLst/>
                <a:gdLst>
                  <a:gd name="T0" fmla="*/ 1 w 2"/>
                  <a:gd name="T1" fmla="*/ 0 h 2"/>
                  <a:gd name="T2" fmla="*/ 0 w 2"/>
                  <a:gd name="T3" fmla="*/ 1 h 2"/>
                  <a:gd name="T4" fmla="*/ 2 w 2"/>
                  <a:gd name="T5" fmla="*/ 2 h 2"/>
                  <a:gd name="T6" fmla="*/ 2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1"/>
                      <a:pt x="0" y="1"/>
                      <a:pt x="0" y="1"/>
                    </a:cubicBezTo>
                    <a:cubicBezTo>
                      <a:pt x="2" y="2"/>
                      <a:pt x="2" y="2"/>
                      <a:pt x="2" y="2"/>
                    </a:cubicBezTo>
                    <a:cubicBezTo>
                      <a:pt x="2" y="2"/>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699"/>
              <p:cNvSpPr/>
              <p:nvPr/>
            </p:nvSpPr>
            <p:spPr bwMode="auto">
              <a:xfrm>
                <a:off x="4161" y="1820"/>
                <a:ext cx="12" cy="3"/>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Freeform 700"/>
              <p:cNvSpPr/>
              <p:nvPr/>
            </p:nvSpPr>
            <p:spPr bwMode="auto">
              <a:xfrm>
                <a:off x="4161" y="1820"/>
                <a:ext cx="8" cy="3"/>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701"/>
              <p:cNvSpPr/>
              <p:nvPr/>
            </p:nvSpPr>
            <p:spPr bwMode="auto">
              <a:xfrm>
                <a:off x="4158" y="1820"/>
                <a:ext cx="11" cy="3"/>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702"/>
              <p:cNvSpPr/>
              <p:nvPr/>
            </p:nvSpPr>
            <p:spPr bwMode="auto">
              <a:xfrm>
                <a:off x="4158" y="1820"/>
                <a:ext cx="7" cy="7"/>
              </a:xfrm>
              <a:custGeom>
                <a:avLst/>
                <a:gdLst>
                  <a:gd name="T0" fmla="*/ 0 w 2"/>
                  <a:gd name="T1" fmla="*/ 0 h 2"/>
                  <a:gd name="T2" fmla="*/ 0 w 2"/>
                  <a:gd name="T3" fmla="*/ 0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2"/>
                      <a:pt x="1" y="2"/>
                      <a:pt x="1"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703"/>
              <p:cNvSpPr/>
              <p:nvPr/>
            </p:nvSpPr>
            <p:spPr bwMode="auto">
              <a:xfrm>
                <a:off x="4154" y="1820"/>
                <a:ext cx="7" cy="7"/>
              </a:xfrm>
              <a:custGeom>
                <a:avLst/>
                <a:gdLst>
                  <a:gd name="T0" fmla="*/ 1 w 2"/>
                  <a:gd name="T1" fmla="*/ 0 h 2"/>
                  <a:gd name="T2" fmla="*/ 0 w 2"/>
                  <a:gd name="T3" fmla="*/ 0 h 2"/>
                  <a:gd name="T4" fmla="*/ 2 w 2"/>
                  <a:gd name="T5" fmla="*/ 2 h 2"/>
                  <a:gd name="T6" fmla="*/ 2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0"/>
                    </a:cubicBezTo>
                    <a:cubicBezTo>
                      <a:pt x="2" y="2"/>
                      <a:pt x="2" y="2"/>
                      <a:pt x="2" y="2"/>
                    </a:cubicBezTo>
                    <a:cubicBezTo>
                      <a:pt x="2" y="2"/>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704"/>
              <p:cNvSpPr/>
              <p:nvPr/>
            </p:nvSpPr>
            <p:spPr bwMode="auto">
              <a:xfrm>
                <a:off x="4150" y="1820"/>
                <a:ext cx="11" cy="7"/>
              </a:xfrm>
              <a:custGeom>
                <a:avLst/>
                <a:gdLst>
                  <a:gd name="T0" fmla="*/ 1 w 3"/>
                  <a:gd name="T1" fmla="*/ 0 h 2"/>
                  <a:gd name="T2" fmla="*/ 0 w 3"/>
                  <a:gd name="T3" fmla="*/ 0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0"/>
                    </a:cubicBezTo>
                    <a:cubicBezTo>
                      <a:pt x="2" y="2"/>
                      <a:pt x="2" y="2"/>
                      <a:pt x="2" y="2"/>
                    </a:cubicBezTo>
                    <a:cubicBezTo>
                      <a:pt x="2" y="2"/>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705"/>
              <p:cNvSpPr/>
              <p:nvPr/>
            </p:nvSpPr>
            <p:spPr bwMode="auto">
              <a:xfrm>
                <a:off x="4150" y="1820"/>
                <a:ext cx="8" cy="7"/>
              </a:xfrm>
              <a:custGeom>
                <a:avLst/>
                <a:gdLst>
                  <a:gd name="T0" fmla="*/ 0 w 2"/>
                  <a:gd name="T1" fmla="*/ 0 h 2"/>
                  <a:gd name="T2" fmla="*/ 0 w 2"/>
                  <a:gd name="T3" fmla="*/ 0 h 2"/>
                  <a:gd name="T4" fmla="*/ 1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2"/>
                      <a:pt x="1" y="2"/>
                      <a:pt x="1"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706"/>
              <p:cNvSpPr/>
              <p:nvPr/>
            </p:nvSpPr>
            <p:spPr bwMode="auto">
              <a:xfrm>
                <a:off x="4146" y="1820"/>
                <a:ext cx="8" cy="7"/>
              </a:xfrm>
              <a:custGeom>
                <a:avLst/>
                <a:gdLst>
                  <a:gd name="T0" fmla="*/ 1 w 2"/>
                  <a:gd name="T1" fmla="*/ 0 h 2"/>
                  <a:gd name="T2" fmla="*/ 0 w 2"/>
                  <a:gd name="T3" fmla="*/ 0 h 2"/>
                  <a:gd name="T4" fmla="*/ 2 w 2"/>
                  <a:gd name="T5" fmla="*/ 2 h 2"/>
                  <a:gd name="T6" fmla="*/ 2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0"/>
                    </a:cubicBezTo>
                    <a:cubicBezTo>
                      <a:pt x="2" y="2"/>
                      <a:pt x="2" y="2"/>
                      <a:pt x="2" y="2"/>
                    </a:cubicBezTo>
                    <a:cubicBezTo>
                      <a:pt x="2" y="2"/>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707"/>
              <p:cNvSpPr/>
              <p:nvPr/>
            </p:nvSpPr>
            <p:spPr bwMode="auto">
              <a:xfrm>
                <a:off x="4143" y="1820"/>
                <a:ext cx="11" cy="7"/>
              </a:xfrm>
              <a:custGeom>
                <a:avLst/>
                <a:gdLst>
                  <a:gd name="T0" fmla="*/ 1 w 3"/>
                  <a:gd name="T1" fmla="*/ 0 h 2"/>
                  <a:gd name="T2" fmla="*/ 0 w 3"/>
                  <a:gd name="T3" fmla="*/ 0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2"/>
                      <a:pt x="2" y="2"/>
                      <a:pt x="2" y="2"/>
                    </a:cubicBezTo>
                    <a:cubicBezTo>
                      <a:pt x="2" y="2"/>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Freeform 708"/>
              <p:cNvSpPr/>
              <p:nvPr/>
            </p:nvSpPr>
            <p:spPr bwMode="auto">
              <a:xfrm>
                <a:off x="4139" y="1820"/>
                <a:ext cx="11" cy="7"/>
              </a:xfrm>
              <a:custGeom>
                <a:avLst/>
                <a:gdLst>
                  <a:gd name="T0" fmla="*/ 1 w 3"/>
                  <a:gd name="T1" fmla="*/ 0 h 2"/>
                  <a:gd name="T2" fmla="*/ 0 w 3"/>
                  <a:gd name="T3" fmla="*/ 0 h 2"/>
                  <a:gd name="T4" fmla="*/ 2 w 3"/>
                  <a:gd name="T5" fmla="*/ 1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0"/>
                    </a:cubicBezTo>
                    <a:cubicBezTo>
                      <a:pt x="2" y="1"/>
                      <a:pt x="2" y="1"/>
                      <a:pt x="2" y="1"/>
                    </a:cubicBezTo>
                    <a:cubicBezTo>
                      <a:pt x="2" y="1"/>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709"/>
              <p:cNvSpPr/>
              <p:nvPr/>
            </p:nvSpPr>
            <p:spPr bwMode="auto">
              <a:xfrm>
                <a:off x="4135" y="1820"/>
                <a:ext cx="11" cy="3"/>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710"/>
              <p:cNvSpPr/>
              <p:nvPr/>
            </p:nvSpPr>
            <p:spPr bwMode="auto">
              <a:xfrm>
                <a:off x="4131" y="1816"/>
                <a:ext cx="12" cy="7"/>
              </a:xfrm>
              <a:custGeom>
                <a:avLst/>
                <a:gdLst>
                  <a:gd name="T0" fmla="*/ 1 w 3"/>
                  <a:gd name="T1" fmla="*/ 1 h 2"/>
                  <a:gd name="T2" fmla="*/ 0 w 3"/>
                  <a:gd name="T3" fmla="*/ 0 h 2"/>
                  <a:gd name="T4" fmla="*/ 1 w 3"/>
                  <a:gd name="T5" fmla="*/ 1 h 2"/>
                  <a:gd name="T6" fmla="*/ 3 w 3"/>
                  <a:gd name="T7" fmla="*/ 2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1" y="1"/>
                      <a:pt x="0" y="0"/>
                      <a:pt x="0" y="0"/>
                    </a:cubicBezTo>
                    <a:cubicBezTo>
                      <a:pt x="1" y="1"/>
                      <a:pt x="1" y="1"/>
                      <a:pt x="1" y="1"/>
                    </a:cubicBezTo>
                    <a:cubicBezTo>
                      <a:pt x="2" y="2"/>
                      <a:pt x="2" y="2"/>
                      <a:pt x="3" y="2"/>
                    </a:cubicBezTo>
                    <a:lnTo>
                      <a:pt x="1" y="1"/>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 name="Freeform 711"/>
              <p:cNvSpPr/>
              <p:nvPr/>
            </p:nvSpPr>
            <p:spPr bwMode="auto">
              <a:xfrm>
                <a:off x="4109" y="1850"/>
                <a:ext cx="71" cy="15"/>
              </a:xfrm>
              <a:custGeom>
                <a:avLst/>
                <a:gdLst>
                  <a:gd name="T0" fmla="*/ 17 w 19"/>
                  <a:gd name="T1" fmla="*/ 0 h 4"/>
                  <a:gd name="T2" fmla="*/ 0 w 19"/>
                  <a:gd name="T3" fmla="*/ 0 h 4"/>
                  <a:gd name="T4" fmla="*/ 1 w 19"/>
                  <a:gd name="T5" fmla="*/ 1 h 4"/>
                  <a:gd name="T6" fmla="*/ 19 w 19"/>
                  <a:gd name="T7" fmla="*/ 1 h 4"/>
                  <a:gd name="T8" fmla="*/ 17 w 19"/>
                  <a:gd name="T9" fmla="*/ 0 h 4"/>
                </a:gdLst>
                <a:ahLst/>
                <a:cxnLst>
                  <a:cxn ang="0">
                    <a:pos x="T0" y="T1"/>
                  </a:cxn>
                  <a:cxn ang="0">
                    <a:pos x="T2" y="T3"/>
                  </a:cxn>
                  <a:cxn ang="0">
                    <a:pos x="T4" y="T5"/>
                  </a:cxn>
                  <a:cxn ang="0">
                    <a:pos x="T6" y="T7"/>
                  </a:cxn>
                  <a:cxn ang="0">
                    <a:pos x="T8" y="T9"/>
                  </a:cxn>
                </a:cxnLst>
                <a:rect l="0" t="0" r="r" b="b"/>
                <a:pathLst>
                  <a:path w="19" h="4">
                    <a:moveTo>
                      <a:pt x="17" y="0"/>
                    </a:moveTo>
                    <a:cubicBezTo>
                      <a:pt x="10" y="3"/>
                      <a:pt x="4" y="3"/>
                      <a:pt x="0" y="0"/>
                    </a:cubicBezTo>
                    <a:cubicBezTo>
                      <a:pt x="1" y="1"/>
                      <a:pt x="1" y="1"/>
                      <a:pt x="1" y="1"/>
                    </a:cubicBezTo>
                    <a:cubicBezTo>
                      <a:pt x="6" y="4"/>
                      <a:pt x="12" y="4"/>
                      <a:pt x="19" y="1"/>
                    </a:cubicBezTo>
                    <a:cubicBezTo>
                      <a:pt x="18" y="1"/>
                      <a:pt x="18" y="0"/>
                      <a:pt x="17" y="0"/>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Freeform 712"/>
              <p:cNvSpPr/>
              <p:nvPr/>
            </p:nvSpPr>
            <p:spPr bwMode="auto">
              <a:xfrm>
                <a:off x="4169" y="1850"/>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713"/>
              <p:cNvSpPr/>
              <p:nvPr/>
            </p:nvSpPr>
            <p:spPr bwMode="auto">
              <a:xfrm>
                <a:off x="4165" y="1850"/>
                <a:ext cx="11" cy="7"/>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1"/>
                      <a:pt x="0" y="1"/>
                    </a:cubicBezTo>
                    <a:cubicBezTo>
                      <a:pt x="2" y="2"/>
                      <a:pt x="2" y="2"/>
                      <a:pt x="2" y="2"/>
                    </a:cubicBezTo>
                    <a:cubicBezTo>
                      <a:pt x="3" y="2"/>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714"/>
              <p:cNvSpPr/>
              <p:nvPr/>
            </p:nvSpPr>
            <p:spPr bwMode="auto">
              <a:xfrm>
                <a:off x="4161" y="1854"/>
                <a:ext cx="12" cy="3"/>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3"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715"/>
              <p:cNvSpPr/>
              <p:nvPr/>
            </p:nvSpPr>
            <p:spPr bwMode="auto">
              <a:xfrm>
                <a:off x="4158" y="1854"/>
                <a:ext cx="11" cy="7"/>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0"/>
                    </a:cubicBezTo>
                    <a:cubicBezTo>
                      <a:pt x="2" y="2"/>
                      <a:pt x="2" y="2"/>
                      <a:pt x="2" y="2"/>
                    </a:cubicBezTo>
                    <a:cubicBezTo>
                      <a:pt x="3"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716"/>
              <p:cNvSpPr/>
              <p:nvPr/>
            </p:nvSpPr>
            <p:spPr bwMode="auto">
              <a:xfrm>
                <a:off x="4154" y="1854"/>
                <a:ext cx="11" cy="7"/>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1"/>
                    </a:cubicBezTo>
                    <a:cubicBezTo>
                      <a:pt x="2" y="2"/>
                      <a:pt x="2" y="2"/>
                      <a:pt x="2" y="2"/>
                    </a:cubicBezTo>
                    <a:cubicBezTo>
                      <a:pt x="3" y="2"/>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717"/>
              <p:cNvSpPr/>
              <p:nvPr/>
            </p:nvSpPr>
            <p:spPr bwMode="auto">
              <a:xfrm>
                <a:off x="4154" y="1857"/>
                <a:ext cx="7" cy="4"/>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718"/>
              <p:cNvSpPr/>
              <p:nvPr/>
            </p:nvSpPr>
            <p:spPr bwMode="auto">
              <a:xfrm>
                <a:off x="4150" y="1857"/>
                <a:ext cx="8" cy="4"/>
              </a:xfrm>
              <a:custGeom>
                <a:avLst/>
                <a:gdLst>
                  <a:gd name="T0" fmla="*/ 1 w 2"/>
                  <a:gd name="T1" fmla="*/ 0 h 1"/>
                  <a:gd name="T2" fmla="*/ 0 w 2"/>
                  <a:gd name="T3" fmla="*/ 0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1" y="1"/>
                      <a:pt x="1" y="1"/>
                      <a:pt x="1"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719"/>
              <p:cNvSpPr/>
              <p:nvPr/>
            </p:nvSpPr>
            <p:spPr bwMode="auto">
              <a:xfrm>
                <a:off x="4146" y="1857"/>
                <a:ext cx="8" cy="4"/>
              </a:xfrm>
              <a:custGeom>
                <a:avLst/>
                <a:gdLst>
                  <a:gd name="T0" fmla="*/ 1 w 2"/>
                  <a:gd name="T1" fmla="*/ 0 h 1"/>
                  <a:gd name="T2" fmla="*/ 0 w 2"/>
                  <a:gd name="T3" fmla="*/ 0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1" y="1"/>
                      <a:pt x="1" y="1"/>
                      <a:pt x="1"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720"/>
              <p:cNvSpPr/>
              <p:nvPr/>
            </p:nvSpPr>
            <p:spPr bwMode="auto">
              <a:xfrm>
                <a:off x="4143" y="1857"/>
                <a:ext cx="7" cy="4"/>
              </a:xfrm>
              <a:custGeom>
                <a:avLst/>
                <a:gdLst>
                  <a:gd name="T0" fmla="*/ 1 w 2"/>
                  <a:gd name="T1" fmla="*/ 0 h 1"/>
                  <a:gd name="T2" fmla="*/ 0 w 2"/>
                  <a:gd name="T3" fmla="*/ 0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1" y="1"/>
                      <a:pt x="1" y="1"/>
                      <a:pt x="1"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721"/>
              <p:cNvSpPr/>
              <p:nvPr/>
            </p:nvSpPr>
            <p:spPr bwMode="auto">
              <a:xfrm>
                <a:off x="4135" y="1857"/>
                <a:ext cx="11" cy="4"/>
              </a:xfrm>
              <a:custGeom>
                <a:avLst/>
                <a:gdLst>
                  <a:gd name="T0" fmla="*/ 2 w 3"/>
                  <a:gd name="T1" fmla="*/ 0 h 1"/>
                  <a:gd name="T2" fmla="*/ 0 w 3"/>
                  <a:gd name="T3" fmla="*/ 0 h 1"/>
                  <a:gd name="T4" fmla="*/ 2 w 3"/>
                  <a:gd name="T5" fmla="*/ 1 h 1"/>
                  <a:gd name="T6" fmla="*/ 3 w 3"/>
                  <a:gd name="T7" fmla="*/ 1 h 1"/>
                  <a:gd name="T8" fmla="*/ 2 w 3"/>
                  <a:gd name="T9" fmla="*/ 0 h 1"/>
                </a:gdLst>
                <a:ahLst/>
                <a:cxnLst>
                  <a:cxn ang="0">
                    <a:pos x="T0" y="T1"/>
                  </a:cxn>
                  <a:cxn ang="0">
                    <a:pos x="T2" y="T3"/>
                  </a:cxn>
                  <a:cxn ang="0">
                    <a:pos x="T4" y="T5"/>
                  </a:cxn>
                  <a:cxn ang="0">
                    <a:pos x="T6" y="T7"/>
                  </a:cxn>
                  <a:cxn ang="0">
                    <a:pos x="T8" y="T9"/>
                  </a:cxn>
                </a:cxnLst>
                <a:rect l="0" t="0" r="r" b="b"/>
                <a:pathLst>
                  <a:path w="3" h="1">
                    <a:moveTo>
                      <a:pt x="2" y="0"/>
                    </a:moveTo>
                    <a:cubicBezTo>
                      <a:pt x="1" y="0"/>
                      <a:pt x="1" y="0"/>
                      <a:pt x="0" y="0"/>
                    </a:cubicBezTo>
                    <a:cubicBezTo>
                      <a:pt x="2" y="1"/>
                      <a:pt x="2" y="1"/>
                      <a:pt x="2" y="1"/>
                    </a:cubicBezTo>
                    <a:cubicBezTo>
                      <a:pt x="3" y="1"/>
                      <a:pt x="3" y="1"/>
                      <a:pt x="3"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722"/>
              <p:cNvSpPr/>
              <p:nvPr/>
            </p:nvSpPr>
            <p:spPr bwMode="auto">
              <a:xfrm>
                <a:off x="4131" y="1857"/>
                <a:ext cx="12"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3"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723"/>
              <p:cNvSpPr/>
              <p:nvPr/>
            </p:nvSpPr>
            <p:spPr bwMode="auto">
              <a:xfrm>
                <a:off x="4127" y="1857"/>
                <a:ext cx="12"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724"/>
              <p:cNvSpPr/>
              <p:nvPr/>
            </p:nvSpPr>
            <p:spPr bwMode="auto">
              <a:xfrm>
                <a:off x="4124" y="1857"/>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725"/>
              <p:cNvSpPr/>
              <p:nvPr/>
            </p:nvSpPr>
            <p:spPr bwMode="auto">
              <a:xfrm>
                <a:off x="4116" y="1854"/>
                <a:ext cx="15" cy="7"/>
              </a:xfrm>
              <a:custGeom>
                <a:avLst/>
                <a:gdLst>
                  <a:gd name="T0" fmla="*/ 2 w 4"/>
                  <a:gd name="T1" fmla="*/ 1 h 2"/>
                  <a:gd name="T2" fmla="*/ 0 w 4"/>
                  <a:gd name="T3" fmla="*/ 0 h 2"/>
                  <a:gd name="T4" fmla="*/ 2 w 4"/>
                  <a:gd name="T5" fmla="*/ 1 h 2"/>
                  <a:gd name="T6" fmla="*/ 4 w 4"/>
                  <a:gd name="T7" fmla="*/ 2 h 2"/>
                  <a:gd name="T8" fmla="*/ 2 w 4"/>
                  <a:gd name="T9" fmla="*/ 1 h 2"/>
                </a:gdLst>
                <a:ahLst/>
                <a:cxnLst>
                  <a:cxn ang="0">
                    <a:pos x="T0" y="T1"/>
                  </a:cxn>
                  <a:cxn ang="0">
                    <a:pos x="T2" y="T3"/>
                  </a:cxn>
                  <a:cxn ang="0">
                    <a:pos x="T4" y="T5"/>
                  </a:cxn>
                  <a:cxn ang="0">
                    <a:pos x="T6" y="T7"/>
                  </a:cxn>
                  <a:cxn ang="0">
                    <a:pos x="T8" y="T9"/>
                  </a:cxn>
                </a:cxnLst>
                <a:rect l="0" t="0" r="r" b="b"/>
                <a:pathLst>
                  <a:path w="4" h="2">
                    <a:moveTo>
                      <a:pt x="2" y="1"/>
                    </a:moveTo>
                    <a:cubicBezTo>
                      <a:pt x="1" y="1"/>
                      <a:pt x="1" y="0"/>
                      <a:pt x="0" y="0"/>
                    </a:cubicBezTo>
                    <a:cubicBezTo>
                      <a:pt x="2" y="1"/>
                      <a:pt x="2" y="1"/>
                      <a:pt x="2" y="1"/>
                    </a:cubicBezTo>
                    <a:cubicBezTo>
                      <a:pt x="3" y="2"/>
                      <a:pt x="3" y="2"/>
                      <a:pt x="4" y="2"/>
                    </a:cubicBezTo>
                    <a:lnTo>
                      <a:pt x="2" y="1"/>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726"/>
              <p:cNvSpPr/>
              <p:nvPr/>
            </p:nvSpPr>
            <p:spPr bwMode="auto">
              <a:xfrm>
                <a:off x="4109" y="1850"/>
                <a:ext cx="15" cy="7"/>
              </a:xfrm>
              <a:custGeom>
                <a:avLst/>
                <a:gdLst>
                  <a:gd name="T0" fmla="*/ 2 w 4"/>
                  <a:gd name="T1" fmla="*/ 1 h 2"/>
                  <a:gd name="T2" fmla="*/ 0 w 4"/>
                  <a:gd name="T3" fmla="*/ 0 h 2"/>
                  <a:gd name="T4" fmla="*/ 1 w 4"/>
                  <a:gd name="T5" fmla="*/ 1 h 2"/>
                  <a:gd name="T6" fmla="*/ 4 w 4"/>
                  <a:gd name="T7" fmla="*/ 2 h 2"/>
                  <a:gd name="T8" fmla="*/ 2 w 4"/>
                  <a:gd name="T9" fmla="*/ 1 h 2"/>
                </a:gdLst>
                <a:ahLst/>
                <a:cxnLst>
                  <a:cxn ang="0">
                    <a:pos x="T0" y="T1"/>
                  </a:cxn>
                  <a:cxn ang="0">
                    <a:pos x="T2" y="T3"/>
                  </a:cxn>
                  <a:cxn ang="0">
                    <a:pos x="T4" y="T5"/>
                  </a:cxn>
                  <a:cxn ang="0">
                    <a:pos x="T6" y="T7"/>
                  </a:cxn>
                  <a:cxn ang="0">
                    <a:pos x="T8" y="T9"/>
                  </a:cxn>
                </a:cxnLst>
                <a:rect l="0" t="0" r="r" b="b"/>
                <a:pathLst>
                  <a:path w="4" h="2">
                    <a:moveTo>
                      <a:pt x="2" y="1"/>
                    </a:moveTo>
                    <a:cubicBezTo>
                      <a:pt x="1" y="1"/>
                      <a:pt x="0" y="0"/>
                      <a:pt x="0" y="0"/>
                    </a:cubicBezTo>
                    <a:cubicBezTo>
                      <a:pt x="1" y="1"/>
                      <a:pt x="1" y="1"/>
                      <a:pt x="1" y="1"/>
                    </a:cubicBezTo>
                    <a:cubicBezTo>
                      <a:pt x="2" y="2"/>
                      <a:pt x="3" y="2"/>
                      <a:pt x="4" y="2"/>
                    </a:cubicBezTo>
                    <a:lnTo>
                      <a:pt x="2" y="1"/>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727"/>
              <p:cNvSpPr/>
              <p:nvPr/>
            </p:nvSpPr>
            <p:spPr bwMode="auto">
              <a:xfrm>
                <a:off x="4120" y="1831"/>
                <a:ext cx="60" cy="15"/>
              </a:xfrm>
              <a:custGeom>
                <a:avLst/>
                <a:gdLst>
                  <a:gd name="T0" fmla="*/ 14 w 16"/>
                  <a:gd name="T1" fmla="*/ 0 h 4"/>
                  <a:gd name="T2" fmla="*/ 0 w 16"/>
                  <a:gd name="T3" fmla="*/ 0 h 4"/>
                  <a:gd name="T4" fmla="*/ 1 w 16"/>
                  <a:gd name="T5" fmla="*/ 2 h 4"/>
                  <a:gd name="T6" fmla="*/ 16 w 16"/>
                  <a:gd name="T7" fmla="*/ 2 h 4"/>
                  <a:gd name="T8" fmla="*/ 14 w 16"/>
                  <a:gd name="T9" fmla="*/ 0 h 4"/>
                </a:gdLst>
                <a:ahLst/>
                <a:cxnLst>
                  <a:cxn ang="0">
                    <a:pos x="T0" y="T1"/>
                  </a:cxn>
                  <a:cxn ang="0">
                    <a:pos x="T2" y="T3"/>
                  </a:cxn>
                  <a:cxn ang="0">
                    <a:pos x="T4" y="T5"/>
                  </a:cxn>
                  <a:cxn ang="0">
                    <a:pos x="T6" y="T7"/>
                  </a:cxn>
                  <a:cxn ang="0">
                    <a:pos x="T8" y="T9"/>
                  </a:cxn>
                </a:cxnLst>
                <a:rect l="0" t="0" r="r" b="b"/>
                <a:pathLst>
                  <a:path w="16" h="4">
                    <a:moveTo>
                      <a:pt x="14" y="0"/>
                    </a:moveTo>
                    <a:cubicBezTo>
                      <a:pt x="8" y="3"/>
                      <a:pt x="3" y="3"/>
                      <a:pt x="0" y="0"/>
                    </a:cubicBezTo>
                    <a:cubicBezTo>
                      <a:pt x="1" y="2"/>
                      <a:pt x="1" y="2"/>
                      <a:pt x="1" y="2"/>
                    </a:cubicBezTo>
                    <a:cubicBezTo>
                      <a:pt x="5" y="4"/>
                      <a:pt x="10" y="4"/>
                      <a:pt x="16" y="2"/>
                    </a:cubicBezTo>
                    <a:cubicBezTo>
                      <a:pt x="15" y="1"/>
                      <a:pt x="14" y="1"/>
                      <a:pt x="14" y="0"/>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728"/>
              <p:cNvSpPr/>
              <p:nvPr/>
            </p:nvSpPr>
            <p:spPr bwMode="auto">
              <a:xfrm>
                <a:off x="4169" y="1831"/>
                <a:ext cx="11" cy="8"/>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1"/>
                      <a:pt x="0" y="1"/>
                      <a:pt x="0" y="1"/>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729"/>
              <p:cNvSpPr/>
              <p:nvPr/>
            </p:nvSpPr>
            <p:spPr bwMode="auto">
              <a:xfrm>
                <a:off x="4165" y="1835"/>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3"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730"/>
              <p:cNvSpPr/>
              <p:nvPr/>
            </p:nvSpPr>
            <p:spPr bwMode="auto">
              <a:xfrm>
                <a:off x="4165" y="1835"/>
                <a:ext cx="8" cy="7"/>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731"/>
              <p:cNvSpPr/>
              <p:nvPr/>
            </p:nvSpPr>
            <p:spPr bwMode="auto">
              <a:xfrm>
                <a:off x="4161" y="1835"/>
                <a:ext cx="12" cy="7"/>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0"/>
                      <a:pt x="0" y="1"/>
                      <a:pt x="0" y="1"/>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732"/>
              <p:cNvSpPr/>
              <p:nvPr/>
            </p:nvSpPr>
            <p:spPr bwMode="auto">
              <a:xfrm>
                <a:off x="4158" y="1839"/>
                <a:ext cx="11" cy="3"/>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733"/>
              <p:cNvSpPr/>
              <p:nvPr/>
            </p:nvSpPr>
            <p:spPr bwMode="auto">
              <a:xfrm>
                <a:off x="4154" y="1839"/>
                <a:ext cx="11" cy="3"/>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734"/>
              <p:cNvSpPr/>
              <p:nvPr/>
            </p:nvSpPr>
            <p:spPr bwMode="auto">
              <a:xfrm>
                <a:off x="4154" y="1839"/>
                <a:ext cx="7" cy="3"/>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735"/>
              <p:cNvSpPr/>
              <p:nvPr/>
            </p:nvSpPr>
            <p:spPr bwMode="auto">
              <a:xfrm>
                <a:off x="4150" y="1839"/>
                <a:ext cx="8" cy="3"/>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736"/>
              <p:cNvSpPr/>
              <p:nvPr/>
            </p:nvSpPr>
            <p:spPr bwMode="auto">
              <a:xfrm>
                <a:off x="4146" y="1839"/>
                <a:ext cx="12" cy="7"/>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2"/>
                      <a:pt x="2" y="2"/>
                      <a:pt x="2" y="2"/>
                    </a:cubicBezTo>
                    <a:cubicBezTo>
                      <a:pt x="2" y="2"/>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737"/>
              <p:cNvSpPr/>
              <p:nvPr/>
            </p:nvSpPr>
            <p:spPr bwMode="auto">
              <a:xfrm>
                <a:off x="4143" y="1839"/>
                <a:ext cx="11" cy="7"/>
              </a:xfrm>
              <a:custGeom>
                <a:avLst/>
                <a:gdLst>
                  <a:gd name="T0" fmla="*/ 1 w 3"/>
                  <a:gd name="T1" fmla="*/ 0 h 2"/>
                  <a:gd name="T2" fmla="*/ 0 w 3"/>
                  <a:gd name="T3" fmla="*/ 0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738"/>
              <p:cNvSpPr/>
              <p:nvPr/>
            </p:nvSpPr>
            <p:spPr bwMode="auto">
              <a:xfrm>
                <a:off x="4139" y="1839"/>
                <a:ext cx="11" cy="7"/>
              </a:xfrm>
              <a:custGeom>
                <a:avLst/>
                <a:gdLst>
                  <a:gd name="T0" fmla="*/ 1 w 3"/>
                  <a:gd name="T1" fmla="*/ 0 h 2"/>
                  <a:gd name="T2" fmla="*/ 0 w 3"/>
                  <a:gd name="T3" fmla="*/ 0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2"/>
                      <a:pt x="2" y="2"/>
                      <a:pt x="2" y="2"/>
                    </a:cubicBezTo>
                    <a:cubicBezTo>
                      <a:pt x="2" y="2"/>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739"/>
              <p:cNvSpPr/>
              <p:nvPr/>
            </p:nvSpPr>
            <p:spPr bwMode="auto">
              <a:xfrm>
                <a:off x="4135" y="1839"/>
                <a:ext cx="11" cy="7"/>
              </a:xfrm>
              <a:custGeom>
                <a:avLst/>
                <a:gdLst>
                  <a:gd name="T0" fmla="*/ 1 w 3"/>
                  <a:gd name="T1" fmla="*/ 0 h 2"/>
                  <a:gd name="T2" fmla="*/ 0 w 3"/>
                  <a:gd name="T3" fmla="*/ 0 h 2"/>
                  <a:gd name="T4" fmla="*/ 2 w 3"/>
                  <a:gd name="T5" fmla="*/ 1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1"/>
                      <a:pt x="2" y="1"/>
                      <a:pt x="2" y="1"/>
                    </a:cubicBezTo>
                    <a:cubicBezTo>
                      <a:pt x="2" y="1"/>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740"/>
              <p:cNvSpPr/>
              <p:nvPr/>
            </p:nvSpPr>
            <p:spPr bwMode="auto">
              <a:xfrm>
                <a:off x="4131" y="1839"/>
                <a:ext cx="12" cy="3"/>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741"/>
              <p:cNvSpPr/>
              <p:nvPr/>
            </p:nvSpPr>
            <p:spPr bwMode="auto">
              <a:xfrm>
                <a:off x="4127" y="1835"/>
                <a:ext cx="12" cy="7"/>
              </a:xfrm>
              <a:custGeom>
                <a:avLst/>
                <a:gdLst>
                  <a:gd name="T0" fmla="*/ 1 w 3"/>
                  <a:gd name="T1" fmla="*/ 1 h 2"/>
                  <a:gd name="T2" fmla="*/ 0 w 3"/>
                  <a:gd name="T3" fmla="*/ 0 h 2"/>
                  <a:gd name="T4" fmla="*/ 2 w 3"/>
                  <a:gd name="T5" fmla="*/ 2 h 2"/>
                  <a:gd name="T6" fmla="*/ 3 w 3"/>
                  <a:gd name="T7" fmla="*/ 2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1" y="1"/>
                      <a:pt x="0" y="1"/>
                      <a:pt x="0" y="0"/>
                    </a:cubicBezTo>
                    <a:cubicBezTo>
                      <a:pt x="2" y="2"/>
                      <a:pt x="2" y="2"/>
                      <a:pt x="2" y="2"/>
                    </a:cubicBezTo>
                    <a:cubicBezTo>
                      <a:pt x="2" y="2"/>
                      <a:pt x="2" y="2"/>
                      <a:pt x="3" y="2"/>
                    </a:cubicBezTo>
                    <a:lnTo>
                      <a:pt x="1" y="1"/>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742"/>
              <p:cNvSpPr/>
              <p:nvPr/>
            </p:nvSpPr>
            <p:spPr bwMode="auto">
              <a:xfrm>
                <a:off x="4120" y="1831"/>
                <a:ext cx="15" cy="11"/>
              </a:xfrm>
              <a:custGeom>
                <a:avLst/>
                <a:gdLst>
                  <a:gd name="T0" fmla="*/ 2 w 4"/>
                  <a:gd name="T1" fmla="*/ 1 h 3"/>
                  <a:gd name="T2" fmla="*/ 0 w 4"/>
                  <a:gd name="T3" fmla="*/ 0 h 3"/>
                  <a:gd name="T4" fmla="*/ 1 w 4"/>
                  <a:gd name="T5" fmla="*/ 2 h 3"/>
                  <a:gd name="T6" fmla="*/ 4 w 4"/>
                  <a:gd name="T7" fmla="*/ 3 h 3"/>
                  <a:gd name="T8" fmla="*/ 2 w 4"/>
                  <a:gd name="T9" fmla="*/ 1 h 3"/>
                </a:gdLst>
                <a:ahLst/>
                <a:cxnLst>
                  <a:cxn ang="0">
                    <a:pos x="T0" y="T1"/>
                  </a:cxn>
                  <a:cxn ang="0">
                    <a:pos x="T2" y="T3"/>
                  </a:cxn>
                  <a:cxn ang="0">
                    <a:pos x="T4" y="T5"/>
                  </a:cxn>
                  <a:cxn ang="0">
                    <a:pos x="T6" y="T7"/>
                  </a:cxn>
                  <a:cxn ang="0">
                    <a:pos x="T8" y="T9"/>
                  </a:cxn>
                </a:cxnLst>
                <a:rect l="0" t="0" r="r" b="b"/>
                <a:pathLst>
                  <a:path w="4" h="3">
                    <a:moveTo>
                      <a:pt x="2" y="1"/>
                    </a:moveTo>
                    <a:cubicBezTo>
                      <a:pt x="1" y="1"/>
                      <a:pt x="0" y="1"/>
                      <a:pt x="0" y="0"/>
                    </a:cubicBezTo>
                    <a:cubicBezTo>
                      <a:pt x="1" y="2"/>
                      <a:pt x="1" y="2"/>
                      <a:pt x="1" y="2"/>
                    </a:cubicBezTo>
                    <a:cubicBezTo>
                      <a:pt x="2" y="2"/>
                      <a:pt x="3" y="2"/>
                      <a:pt x="4" y="3"/>
                    </a:cubicBezTo>
                    <a:lnTo>
                      <a:pt x="2" y="1"/>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743"/>
              <p:cNvSpPr/>
              <p:nvPr/>
            </p:nvSpPr>
            <p:spPr bwMode="auto">
              <a:xfrm>
                <a:off x="4169" y="1729"/>
                <a:ext cx="22" cy="12"/>
              </a:xfrm>
              <a:custGeom>
                <a:avLst/>
                <a:gdLst>
                  <a:gd name="T0" fmla="*/ 6 w 6"/>
                  <a:gd name="T1" fmla="*/ 3 h 3"/>
                  <a:gd name="T2" fmla="*/ 4 w 6"/>
                  <a:gd name="T3" fmla="*/ 1 h 3"/>
                  <a:gd name="T4" fmla="*/ 0 w 6"/>
                  <a:gd name="T5" fmla="*/ 1 h 3"/>
                  <a:gd name="T6" fmla="*/ 2 w 6"/>
                  <a:gd name="T7" fmla="*/ 3 h 3"/>
                  <a:gd name="T8" fmla="*/ 6 w 6"/>
                  <a:gd name="T9" fmla="*/ 3 h 3"/>
                </a:gdLst>
                <a:ahLst/>
                <a:cxnLst>
                  <a:cxn ang="0">
                    <a:pos x="T0" y="T1"/>
                  </a:cxn>
                  <a:cxn ang="0">
                    <a:pos x="T2" y="T3"/>
                  </a:cxn>
                  <a:cxn ang="0">
                    <a:pos x="T4" y="T5"/>
                  </a:cxn>
                  <a:cxn ang="0">
                    <a:pos x="T6" y="T7"/>
                  </a:cxn>
                  <a:cxn ang="0">
                    <a:pos x="T8" y="T9"/>
                  </a:cxn>
                </a:cxnLst>
                <a:rect l="0" t="0" r="r" b="b"/>
                <a:pathLst>
                  <a:path w="6" h="3">
                    <a:moveTo>
                      <a:pt x="6" y="3"/>
                    </a:moveTo>
                    <a:cubicBezTo>
                      <a:pt x="4" y="1"/>
                      <a:pt x="4" y="1"/>
                      <a:pt x="4" y="1"/>
                    </a:cubicBezTo>
                    <a:cubicBezTo>
                      <a:pt x="3" y="1"/>
                      <a:pt x="2" y="0"/>
                      <a:pt x="0" y="1"/>
                    </a:cubicBezTo>
                    <a:cubicBezTo>
                      <a:pt x="2" y="3"/>
                      <a:pt x="2" y="3"/>
                      <a:pt x="2" y="3"/>
                    </a:cubicBezTo>
                    <a:cubicBezTo>
                      <a:pt x="3" y="2"/>
                      <a:pt x="5" y="2"/>
                      <a:pt x="6" y="3"/>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744"/>
              <p:cNvSpPr/>
              <p:nvPr/>
            </p:nvSpPr>
            <p:spPr bwMode="auto">
              <a:xfrm>
                <a:off x="4184" y="1733"/>
                <a:ext cx="7" cy="8"/>
              </a:xfrm>
              <a:custGeom>
                <a:avLst/>
                <a:gdLst>
                  <a:gd name="T0" fmla="*/ 0 w 2"/>
                  <a:gd name="T1" fmla="*/ 0 h 2"/>
                  <a:gd name="T2" fmla="*/ 0 w 2"/>
                  <a:gd name="T3" fmla="*/ 0 h 2"/>
                  <a:gd name="T4" fmla="*/ 1 w 2"/>
                  <a:gd name="T5" fmla="*/ 1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1"/>
                      <a:pt x="1" y="1"/>
                      <a:pt x="1" y="1"/>
                    </a:cubicBezTo>
                    <a:cubicBezTo>
                      <a:pt x="2" y="1"/>
                      <a:pt x="2" y="1"/>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745"/>
              <p:cNvSpPr/>
              <p:nvPr/>
            </p:nvSpPr>
            <p:spPr bwMode="auto">
              <a:xfrm>
                <a:off x="4180" y="1733"/>
                <a:ext cx="8" cy="4"/>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746"/>
              <p:cNvSpPr/>
              <p:nvPr/>
            </p:nvSpPr>
            <p:spPr bwMode="auto">
              <a:xfrm>
                <a:off x="4180" y="1733"/>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747"/>
              <p:cNvSpPr/>
              <p:nvPr/>
            </p:nvSpPr>
            <p:spPr bwMode="auto">
              <a:xfrm>
                <a:off x="4180" y="1733"/>
                <a:ext cx="8" cy="4"/>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6" name="Freeform 748"/>
              <p:cNvSpPr/>
              <p:nvPr/>
            </p:nvSpPr>
            <p:spPr bwMode="auto">
              <a:xfrm>
                <a:off x="4176" y="1733"/>
                <a:ext cx="8" cy="4"/>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7" name="Freeform 749"/>
              <p:cNvSpPr/>
              <p:nvPr/>
            </p:nvSpPr>
            <p:spPr bwMode="auto">
              <a:xfrm>
                <a:off x="4176" y="1733"/>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8" name="Freeform 750"/>
              <p:cNvSpPr/>
              <p:nvPr/>
            </p:nvSpPr>
            <p:spPr bwMode="auto">
              <a:xfrm>
                <a:off x="4176" y="1733"/>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751"/>
              <p:cNvSpPr/>
              <p:nvPr/>
            </p:nvSpPr>
            <p:spPr bwMode="auto">
              <a:xfrm>
                <a:off x="4173" y="1733"/>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752"/>
              <p:cNvSpPr/>
              <p:nvPr/>
            </p:nvSpPr>
            <p:spPr bwMode="auto">
              <a:xfrm>
                <a:off x="4173" y="1733"/>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753"/>
              <p:cNvSpPr/>
              <p:nvPr/>
            </p:nvSpPr>
            <p:spPr bwMode="auto">
              <a:xfrm>
                <a:off x="4173" y="1733"/>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2" name="Freeform 754"/>
              <p:cNvSpPr/>
              <p:nvPr/>
            </p:nvSpPr>
            <p:spPr bwMode="auto">
              <a:xfrm>
                <a:off x="4173" y="1733"/>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3" name="Freeform 755"/>
              <p:cNvSpPr/>
              <p:nvPr/>
            </p:nvSpPr>
            <p:spPr bwMode="auto">
              <a:xfrm>
                <a:off x="4169" y="1733"/>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4" name="Freeform 756"/>
              <p:cNvSpPr/>
              <p:nvPr/>
            </p:nvSpPr>
            <p:spPr bwMode="auto">
              <a:xfrm>
                <a:off x="4169" y="1733"/>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5" name="Freeform 757"/>
              <p:cNvSpPr/>
              <p:nvPr/>
            </p:nvSpPr>
            <p:spPr bwMode="auto">
              <a:xfrm>
                <a:off x="4169" y="1733"/>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6" name="Freeform 758"/>
              <p:cNvSpPr/>
              <p:nvPr/>
            </p:nvSpPr>
            <p:spPr bwMode="auto">
              <a:xfrm>
                <a:off x="4169" y="1733"/>
                <a:ext cx="7"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7" name="Freeform 759"/>
              <p:cNvSpPr/>
              <p:nvPr/>
            </p:nvSpPr>
            <p:spPr bwMode="auto">
              <a:xfrm>
                <a:off x="4146" y="1733"/>
                <a:ext cx="30" cy="53"/>
              </a:xfrm>
              <a:custGeom>
                <a:avLst/>
                <a:gdLst>
                  <a:gd name="T0" fmla="*/ 2 w 8"/>
                  <a:gd name="T1" fmla="*/ 13 h 14"/>
                  <a:gd name="T2" fmla="*/ 4 w 8"/>
                  <a:gd name="T3" fmla="*/ 14 h 14"/>
                  <a:gd name="T4" fmla="*/ 2 w 8"/>
                  <a:gd name="T5" fmla="*/ 11 h 14"/>
                  <a:gd name="T6" fmla="*/ 8 w 8"/>
                  <a:gd name="T7" fmla="*/ 2 h 14"/>
                  <a:gd name="T8" fmla="*/ 6 w 8"/>
                  <a:gd name="T9" fmla="*/ 0 h 14"/>
                  <a:gd name="T10" fmla="*/ 0 w 8"/>
                  <a:gd name="T11" fmla="*/ 9 h 14"/>
                  <a:gd name="T12" fmla="*/ 2 w 8"/>
                  <a:gd name="T13" fmla="*/ 13 h 14"/>
                </a:gdLst>
                <a:ahLst/>
                <a:cxnLst>
                  <a:cxn ang="0">
                    <a:pos x="T0" y="T1"/>
                  </a:cxn>
                  <a:cxn ang="0">
                    <a:pos x="T2" y="T3"/>
                  </a:cxn>
                  <a:cxn ang="0">
                    <a:pos x="T4" y="T5"/>
                  </a:cxn>
                  <a:cxn ang="0">
                    <a:pos x="T6" y="T7"/>
                  </a:cxn>
                  <a:cxn ang="0">
                    <a:pos x="T8" y="T9"/>
                  </a:cxn>
                  <a:cxn ang="0">
                    <a:pos x="T10" y="T11"/>
                  </a:cxn>
                  <a:cxn ang="0">
                    <a:pos x="T12" y="T13"/>
                  </a:cxn>
                </a:cxnLst>
                <a:rect l="0" t="0" r="r" b="b"/>
                <a:pathLst>
                  <a:path w="8" h="14">
                    <a:moveTo>
                      <a:pt x="2" y="13"/>
                    </a:moveTo>
                    <a:cubicBezTo>
                      <a:pt x="4" y="14"/>
                      <a:pt x="4" y="14"/>
                      <a:pt x="4" y="14"/>
                    </a:cubicBezTo>
                    <a:cubicBezTo>
                      <a:pt x="3" y="13"/>
                      <a:pt x="2" y="12"/>
                      <a:pt x="2" y="11"/>
                    </a:cubicBezTo>
                    <a:cubicBezTo>
                      <a:pt x="2" y="7"/>
                      <a:pt x="4" y="3"/>
                      <a:pt x="8" y="2"/>
                    </a:cubicBezTo>
                    <a:cubicBezTo>
                      <a:pt x="6" y="0"/>
                      <a:pt x="6" y="0"/>
                      <a:pt x="6" y="0"/>
                    </a:cubicBezTo>
                    <a:cubicBezTo>
                      <a:pt x="3" y="2"/>
                      <a:pt x="0" y="6"/>
                      <a:pt x="0" y="9"/>
                    </a:cubicBezTo>
                    <a:cubicBezTo>
                      <a:pt x="0" y="11"/>
                      <a:pt x="1" y="12"/>
                      <a:pt x="2" y="13"/>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8" name="Freeform 760"/>
              <p:cNvSpPr/>
              <p:nvPr/>
            </p:nvSpPr>
            <p:spPr bwMode="auto">
              <a:xfrm>
                <a:off x="4169" y="1733"/>
                <a:ext cx="7" cy="8"/>
              </a:xfrm>
              <a:custGeom>
                <a:avLst/>
                <a:gdLst>
                  <a:gd name="T0" fmla="*/ 0 w 2"/>
                  <a:gd name="T1" fmla="*/ 0 h 2"/>
                  <a:gd name="T2" fmla="*/ 0 w 2"/>
                  <a:gd name="T3" fmla="*/ 0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9" name="Freeform 761"/>
              <p:cNvSpPr/>
              <p:nvPr/>
            </p:nvSpPr>
            <p:spPr bwMode="auto">
              <a:xfrm>
                <a:off x="4165" y="1733"/>
                <a:ext cx="11" cy="8"/>
              </a:xfrm>
              <a:custGeom>
                <a:avLst/>
                <a:gdLst>
                  <a:gd name="T0" fmla="*/ 1 w 3"/>
                  <a:gd name="T1" fmla="*/ 0 h 2"/>
                  <a:gd name="T2" fmla="*/ 0 w 3"/>
                  <a:gd name="T3" fmla="*/ 0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0"/>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0" name="Freeform 762"/>
              <p:cNvSpPr/>
              <p:nvPr/>
            </p:nvSpPr>
            <p:spPr bwMode="auto">
              <a:xfrm>
                <a:off x="4165" y="1733"/>
                <a:ext cx="8" cy="8"/>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1" name="Freeform 763"/>
              <p:cNvSpPr/>
              <p:nvPr/>
            </p:nvSpPr>
            <p:spPr bwMode="auto">
              <a:xfrm>
                <a:off x="4165" y="1737"/>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2" name="Freeform 764"/>
              <p:cNvSpPr/>
              <p:nvPr/>
            </p:nvSpPr>
            <p:spPr bwMode="auto">
              <a:xfrm>
                <a:off x="4165" y="1737"/>
                <a:ext cx="8" cy="4"/>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3" name="Freeform 765"/>
              <p:cNvSpPr/>
              <p:nvPr/>
            </p:nvSpPr>
            <p:spPr bwMode="auto">
              <a:xfrm>
                <a:off x="4161" y="1737"/>
                <a:ext cx="8" cy="4"/>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4" name="Freeform 766"/>
              <p:cNvSpPr/>
              <p:nvPr/>
            </p:nvSpPr>
            <p:spPr bwMode="auto">
              <a:xfrm>
                <a:off x="4161" y="1737"/>
                <a:ext cx="8" cy="7"/>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5" name="Freeform 767"/>
              <p:cNvSpPr/>
              <p:nvPr/>
            </p:nvSpPr>
            <p:spPr bwMode="auto">
              <a:xfrm>
                <a:off x="4161" y="1737"/>
                <a:ext cx="8"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6" name="Freeform 768"/>
              <p:cNvSpPr/>
              <p:nvPr/>
            </p:nvSpPr>
            <p:spPr bwMode="auto">
              <a:xfrm>
                <a:off x="4158" y="1741"/>
                <a:ext cx="11" cy="3"/>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7" name="Freeform 769"/>
              <p:cNvSpPr/>
              <p:nvPr/>
            </p:nvSpPr>
            <p:spPr bwMode="auto">
              <a:xfrm>
                <a:off x="4158" y="1741"/>
                <a:ext cx="7" cy="7"/>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8" name="Freeform 770"/>
              <p:cNvSpPr/>
              <p:nvPr/>
            </p:nvSpPr>
            <p:spPr bwMode="auto">
              <a:xfrm>
                <a:off x="4158" y="1741"/>
                <a:ext cx="7" cy="7"/>
              </a:xfrm>
              <a:custGeom>
                <a:avLst/>
                <a:gdLst>
                  <a:gd name="T0" fmla="*/ 0 w 2"/>
                  <a:gd name="T1" fmla="*/ 0 h 2"/>
                  <a:gd name="T2" fmla="*/ 0 w 2"/>
                  <a:gd name="T3" fmla="*/ 1 h 2"/>
                  <a:gd name="T4" fmla="*/ 1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1" y="2"/>
                      <a:pt x="1" y="2"/>
                      <a:pt x="1"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9" name="Freeform 771"/>
              <p:cNvSpPr/>
              <p:nvPr/>
            </p:nvSpPr>
            <p:spPr bwMode="auto">
              <a:xfrm>
                <a:off x="4154" y="1744"/>
                <a:ext cx="7" cy="8"/>
              </a:xfrm>
              <a:custGeom>
                <a:avLst/>
                <a:gdLst>
                  <a:gd name="T0" fmla="*/ 1 w 2"/>
                  <a:gd name="T1" fmla="*/ 0 h 2"/>
                  <a:gd name="T2" fmla="*/ 0 w 2"/>
                  <a:gd name="T3" fmla="*/ 1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1"/>
                      <a:pt x="0" y="1"/>
                    </a:cubicBezTo>
                    <a:cubicBezTo>
                      <a:pt x="2" y="2"/>
                      <a:pt x="2" y="2"/>
                      <a:pt x="2" y="2"/>
                    </a:cubicBezTo>
                    <a:cubicBezTo>
                      <a:pt x="2" y="2"/>
                      <a:pt x="2" y="2"/>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0" name="Freeform 772"/>
              <p:cNvSpPr/>
              <p:nvPr/>
            </p:nvSpPr>
            <p:spPr bwMode="auto">
              <a:xfrm>
                <a:off x="4150" y="1748"/>
                <a:ext cx="11" cy="8"/>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1"/>
                    </a:cubicBezTo>
                    <a:cubicBezTo>
                      <a:pt x="2" y="2"/>
                      <a:pt x="2" y="2"/>
                      <a:pt x="2" y="2"/>
                    </a:cubicBezTo>
                    <a:cubicBezTo>
                      <a:pt x="2" y="2"/>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1" name="Freeform 773"/>
              <p:cNvSpPr/>
              <p:nvPr/>
            </p:nvSpPr>
            <p:spPr bwMode="auto">
              <a:xfrm>
                <a:off x="4150" y="1752"/>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2" name="Freeform 774"/>
              <p:cNvSpPr/>
              <p:nvPr/>
            </p:nvSpPr>
            <p:spPr bwMode="auto">
              <a:xfrm>
                <a:off x="4150" y="1752"/>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3" name="Freeform 775"/>
              <p:cNvSpPr/>
              <p:nvPr/>
            </p:nvSpPr>
            <p:spPr bwMode="auto">
              <a:xfrm>
                <a:off x="4150" y="1756"/>
                <a:ext cx="8" cy="3"/>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4" name="Freeform 776"/>
              <p:cNvSpPr/>
              <p:nvPr/>
            </p:nvSpPr>
            <p:spPr bwMode="auto">
              <a:xfrm>
                <a:off x="4150" y="1756"/>
                <a:ext cx="8" cy="7"/>
              </a:xfrm>
              <a:custGeom>
                <a:avLst/>
                <a:gdLst>
                  <a:gd name="T0" fmla="*/ 0 w 2"/>
                  <a:gd name="T1" fmla="*/ 0 h 2"/>
                  <a:gd name="T2" fmla="*/ 0 w 2"/>
                  <a:gd name="T3" fmla="*/ 0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2"/>
                      <a:pt x="1" y="2"/>
                      <a:pt x="1"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5" name="Freeform 777"/>
              <p:cNvSpPr/>
              <p:nvPr/>
            </p:nvSpPr>
            <p:spPr bwMode="auto">
              <a:xfrm>
                <a:off x="4150" y="1756"/>
                <a:ext cx="4" cy="7"/>
              </a:xfrm>
              <a:custGeom>
                <a:avLst/>
                <a:gdLst>
                  <a:gd name="T0" fmla="*/ 0 w 1"/>
                  <a:gd name="T1" fmla="*/ 0 h 2"/>
                  <a:gd name="T2" fmla="*/ 0 w 1"/>
                  <a:gd name="T3" fmla="*/ 1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1"/>
                    </a:cubicBezTo>
                    <a:cubicBezTo>
                      <a:pt x="1" y="2"/>
                      <a:pt x="1" y="2"/>
                      <a:pt x="1" y="2"/>
                    </a:cubicBezTo>
                    <a:cubicBezTo>
                      <a:pt x="1" y="2"/>
                      <a:pt x="1" y="2"/>
                      <a:pt x="1"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6" name="Freeform 778"/>
              <p:cNvSpPr/>
              <p:nvPr/>
            </p:nvSpPr>
            <p:spPr bwMode="auto">
              <a:xfrm>
                <a:off x="4146" y="1759"/>
                <a:ext cx="8" cy="4"/>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7" name="Freeform 779"/>
              <p:cNvSpPr/>
              <p:nvPr/>
            </p:nvSpPr>
            <p:spPr bwMode="auto">
              <a:xfrm>
                <a:off x="4146" y="1759"/>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8" name="Freeform 780"/>
              <p:cNvSpPr/>
              <p:nvPr/>
            </p:nvSpPr>
            <p:spPr bwMode="auto">
              <a:xfrm>
                <a:off x="4146" y="1759"/>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9" name="Freeform 781"/>
              <p:cNvSpPr/>
              <p:nvPr/>
            </p:nvSpPr>
            <p:spPr bwMode="auto">
              <a:xfrm>
                <a:off x="4146" y="1763"/>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0" name="Freeform 782"/>
              <p:cNvSpPr/>
              <p:nvPr/>
            </p:nvSpPr>
            <p:spPr bwMode="auto">
              <a:xfrm>
                <a:off x="4146" y="1763"/>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1" name="Freeform 783"/>
              <p:cNvSpPr/>
              <p:nvPr/>
            </p:nvSpPr>
            <p:spPr bwMode="auto">
              <a:xfrm>
                <a:off x="4146" y="1763"/>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2" name="Freeform 784"/>
              <p:cNvSpPr/>
              <p:nvPr/>
            </p:nvSpPr>
            <p:spPr bwMode="auto">
              <a:xfrm>
                <a:off x="4146" y="1763"/>
                <a:ext cx="8" cy="8"/>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3" name="Freeform 785"/>
              <p:cNvSpPr/>
              <p:nvPr/>
            </p:nvSpPr>
            <p:spPr bwMode="auto">
              <a:xfrm>
                <a:off x="4146" y="1767"/>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4" name="Freeform 786"/>
              <p:cNvSpPr/>
              <p:nvPr/>
            </p:nvSpPr>
            <p:spPr bwMode="auto">
              <a:xfrm>
                <a:off x="4146" y="1767"/>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5" name="Freeform 787"/>
              <p:cNvSpPr/>
              <p:nvPr/>
            </p:nvSpPr>
            <p:spPr bwMode="auto">
              <a:xfrm>
                <a:off x="4146" y="1767"/>
                <a:ext cx="8" cy="8"/>
              </a:xfrm>
              <a:custGeom>
                <a:avLst/>
                <a:gdLst>
                  <a:gd name="T0" fmla="*/ 0 w 2"/>
                  <a:gd name="T1" fmla="*/ 0 h 2"/>
                  <a:gd name="T2" fmla="*/ 0 w 2"/>
                  <a:gd name="T3" fmla="*/ 0 h 2"/>
                  <a:gd name="T4" fmla="*/ 0 w 2"/>
                  <a:gd name="T5" fmla="*/ 0 h 2"/>
                  <a:gd name="T6" fmla="*/ 2 w 2"/>
                  <a:gd name="T7" fmla="*/ 2 h 2"/>
                  <a:gd name="T8" fmla="*/ 2 w 2"/>
                  <a:gd name="T9" fmla="*/ 2 h 2"/>
                  <a:gd name="T10" fmla="*/ 2 w 2"/>
                  <a:gd name="T11" fmla="*/ 1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cubicBezTo>
                      <a:pt x="0" y="0"/>
                      <a:pt x="0" y="0"/>
                      <a:pt x="0" y="0"/>
                    </a:cubicBezTo>
                    <a:cubicBezTo>
                      <a:pt x="0" y="0"/>
                      <a:pt x="0" y="0"/>
                      <a:pt x="0" y="0"/>
                    </a:cubicBezTo>
                    <a:cubicBezTo>
                      <a:pt x="2" y="2"/>
                      <a:pt x="2" y="2"/>
                      <a:pt x="2" y="2"/>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6" name="Freeform 788"/>
              <p:cNvSpPr/>
              <p:nvPr/>
            </p:nvSpPr>
            <p:spPr bwMode="auto">
              <a:xfrm>
                <a:off x="4146" y="1767"/>
                <a:ext cx="8" cy="8"/>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7" name="Freeform 789"/>
              <p:cNvSpPr/>
              <p:nvPr/>
            </p:nvSpPr>
            <p:spPr bwMode="auto">
              <a:xfrm>
                <a:off x="4146" y="1771"/>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8" name="Freeform 790"/>
              <p:cNvSpPr/>
              <p:nvPr/>
            </p:nvSpPr>
            <p:spPr bwMode="auto">
              <a:xfrm>
                <a:off x="4146" y="1771"/>
                <a:ext cx="8" cy="7"/>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9" name="Freeform 791"/>
              <p:cNvSpPr/>
              <p:nvPr/>
            </p:nvSpPr>
            <p:spPr bwMode="auto">
              <a:xfrm>
                <a:off x="4146" y="1771"/>
                <a:ext cx="8"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0" name="Freeform 792"/>
              <p:cNvSpPr/>
              <p:nvPr/>
            </p:nvSpPr>
            <p:spPr bwMode="auto">
              <a:xfrm>
                <a:off x="4146" y="1775"/>
                <a:ext cx="8" cy="3"/>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1" name="Freeform 793"/>
              <p:cNvSpPr/>
              <p:nvPr/>
            </p:nvSpPr>
            <p:spPr bwMode="auto">
              <a:xfrm>
                <a:off x="4146" y="1775"/>
                <a:ext cx="8" cy="3"/>
              </a:xfrm>
              <a:custGeom>
                <a:avLst/>
                <a:gdLst>
                  <a:gd name="T0" fmla="*/ 0 w 2"/>
                  <a:gd name="T1" fmla="*/ 0 h 1"/>
                  <a:gd name="T2" fmla="*/ 1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1"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2" name="Freeform 794"/>
              <p:cNvSpPr/>
              <p:nvPr/>
            </p:nvSpPr>
            <p:spPr bwMode="auto">
              <a:xfrm>
                <a:off x="4150" y="1775"/>
                <a:ext cx="8" cy="7"/>
              </a:xfrm>
              <a:custGeom>
                <a:avLst/>
                <a:gdLst>
                  <a:gd name="T0" fmla="*/ 0 w 2"/>
                  <a:gd name="T1" fmla="*/ 0 h 2"/>
                  <a:gd name="T2" fmla="*/ 0 w 2"/>
                  <a:gd name="T3" fmla="*/ 1 h 2"/>
                  <a:gd name="T4" fmla="*/ 2 w 2"/>
                  <a:gd name="T5" fmla="*/ 2 h 2"/>
                  <a:gd name="T6" fmla="*/ 1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1" y="2"/>
                      <a:pt x="1" y="2"/>
                      <a:pt x="1"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3" name="Freeform 795"/>
              <p:cNvSpPr/>
              <p:nvPr/>
            </p:nvSpPr>
            <p:spPr bwMode="auto">
              <a:xfrm>
                <a:off x="4150" y="1778"/>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4" name="Freeform 796"/>
              <p:cNvSpPr/>
              <p:nvPr/>
            </p:nvSpPr>
            <p:spPr bwMode="auto">
              <a:xfrm>
                <a:off x="4150" y="1778"/>
                <a:ext cx="11" cy="8"/>
              </a:xfrm>
              <a:custGeom>
                <a:avLst/>
                <a:gdLst>
                  <a:gd name="T0" fmla="*/ 0 w 3"/>
                  <a:gd name="T1" fmla="*/ 0 h 2"/>
                  <a:gd name="T2" fmla="*/ 1 w 3"/>
                  <a:gd name="T3" fmla="*/ 1 h 2"/>
                  <a:gd name="T4" fmla="*/ 3 w 3"/>
                  <a:gd name="T5" fmla="*/ 2 h 2"/>
                  <a:gd name="T6" fmla="*/ 2 w 3"/>
                  <a:gd name="T7" fmla="*/ 1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0" y="0"/>
                      <a:pt x="0" y="1"/>
                      <a:pt x="1" y="1"/>
                    </a:cubicBezTo>
                    <a:cubicBezTo>
                      <a:pt x="3" y="2"/>
                      <a:pt x="3" y="2"/>
                      <a:pt x="3"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5" name="Freeform 797"/>
              <p:cNvSpPr/>
              <p:nvPr/>
            </p:nvSpPr>
            <p:spPr bwMode="auto">
              <a:xfrm>
                <a:off x="4154" y="1733"/>
                <a:ext cx="45" cy="60"/>
              </a:xfrm>
              <a:custGeom>
                <a:avLst/>
                <a:gdLst>
                  <a:gd name="T0" fmla="*/ 6 w 12"/>
                  <a:gd name="T1" fmla="*/ 2 h 16"/>
                  <a:gd name="T2" fmla="*/ 0 w 12"/>
                  <a:gd name="T3" fmla="*/ 11 h 16"/>
                  <a:gd name="T4" fmla="*/ 6 w 12"/>
                  <a:gd name="T5" fmla="*/ 14 h 16"/>
                  <a:gd name="T6" fmla="*/ 12 w 12"/>
                  <a:gd name="T7" fmla="*/ 5 h 16"/>
                  <a:gd name="T8" fmla="*/ 6 w 12"/>
                  <a:gd name="T9" fmla="*/ 2 h 16"/>
                </a:gdLst>
                <a:ahLst/>
                <a:cxnLst>
                  <a:cxn ang="0">
                    <a:pos x="T0" y="T1"/>
                  </a:cxn>
                  <a:cxn ang="0">
                    <a:pos x="T2" y="T3"/>
                  </a:cxn>
                  <a:cxn ang="0">
                    <a:pos x="T4" y="T5"/>
                  </a:cxn>
                  <a:cxn ang="0">
                    <a:pos x="T6" y="T7"/>
                  </a:cxn>
                  <a:cxn ang="0">
                    <a:pos x="T8" y="T9"/>
                  </a:cxn>
                </a:cxnLst>
                <a:rect l="0" t="0" r="r" b="b"/>
                <a:pathLst>
                  <a:path w="12" h="16">
                    <a:moveTo>
                      <a:pt x="6" y="2"/>
                    </a:moveTo>
                    <a:cubicBezTo>
                      <a:pt x="2" y="3"/>
                      <a:pt x="0" y="7"/>
                      <a:pt x="0" y="11"/>
                    </a:cubicBezTo>
                    <a:cubicBezTo>
                      <a:pt x="0" y="14"/>
                      <a:pt x="3" y="16"/>
                      <a:pt x="6" y="14"/>
                    </a:cubicBezTo>
                    <a:cubicBezTo>
                      <a:pt x="9" y="13"/>
                      <a:pt x="12" y="9"/>
                      <a:pt x="12" y="5"/>
                    </a:cubicBezTo>
                    <a:cubicBezTo>
                      <a:pt x="12" y="2"/>
                      <a:pt x="9" y="0"/>
                      <a:pt x="6" y="2"/>
                    </a:cubicBezTo>
                    <a:close/>
                  </a:path>
                </a:pathLst>
              </a:custGeom>
              <a:solidFill>
                <a:srgbClr val="E55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6" name="Freeform 798"/>
              <p:cNvSpPr/>
              <p:nvPr/>
            </p:nvSpPr>
            <p:spPr bwMode="auto">
              <a:xfrm>
                <a:off x="4169" y="1714"/>
                <a:ext cx="34" cy="8"/>
              </a:xfrm>
              <a:custGeom>
                <a:avLst/>
                <a:gdLst>
                  <a:gd name="T0" fmla="*/ 9 w 9"/>
                  <a:gd name="T1" fmla="*/ 2 h 2"/>
                  <a:gd name="T2" fmla="*/ 7 w 9"/>
                  <a:gd name="T3" fmla="*/ 1 h 2"/>
                  <a:gd name="T4" fmla="*/ 0 w 9"/>
                  <a:gd name="T5" fmla="*/ 1 h 2"/>
                  <a:gd name="T6" fmla="*/ 1 w 9"/>
                  <a:gd name="T7" fmla="*/ 2 h 2"/>
                  <a:gd name="T8" fmla="*/ 9 w 9"/>
                  <a:gd name="T9" fmla="*/ 2 h 2"/>
                </a:gdLst>
                <a:ahLst/>
                <a:cxnLst>
                  <a:cxn ang="0">
                    <a:pos x="T0" y="T1"/>
                  </a:cxn>
                  <a:cxn ang="0">
                    <a:pos x="T2" y="T3"/>
                  </a:cxn>
                  <a:cxn ang="0">
                    <a:pos x="T4" y="T5"/>
                  </a:cxn>
                  <a:cxn ang="0">
                    <a:pos x="T6" y="T7"/>
                  </a:cxn>
                  <a:cxn ang="0">
                    <a:pos x="T8" y="T9"/>
                  </a:cxn>
                </a:cxnLst>
                <a:rect l="0" t="0" r="r" b="b"/>
                <a:pathLst>
                  <a:path w="9" h="2">
                    <a:moveTo>
                      <a:pt x="9" y="2"/>
                    </a:moveTo>
                    <a:cubicBezTo>
                      <a:pt x="7" y="1"/>
                      <a:pt x="7" y="1"/>
                      <a:pt x="7" y="1"/>
                    </a:cubicBezTo>
                    <a:cubicBezTo>
                      <a:pt x="5" y="0"/>
                      <a:pt x="3" y="0"/>
                      <a:pt x="0" y="1"/>
                    </a:cubicBezTo>
                    <a:cubicBezTo>
                      <a:pt x="1" y="2"/>
                      <a:pt x="1" y="2"/>
                      <a:pt x="1" y="2"/>
                    </a:cubicBezTo>
                    <a:cubicBezTo>
                      <a:pt x="4" y="1"/>
                      <a:pt x="7" y="1"/>
                      <a:pt x="9" y="2"/>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7" name="Freeform 799"/>
              <p:cNvSpPr/>
              <p:nvPr/>
            </p:nvSpPr>
            <p:spPr bwMode="auto">
              <a:xfrm>
                <a:off x="4191" y="1718"/>
                <a:ext cx="12"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8" name="Freeform 800"/>
              <p:cNvSpPr/>
              <p:nvPr/>
            </p:nvSpPr>
            <p:spPr bwMode="auto">
              <a:xfrm>
                <a:off x="4188" y="1714"/>
                <a:ext cx="11" cy="8"/>
              </a:xfrm>
              <a:custGeom>
                <a:avLst/>
                <a:gdLst>
                  <a:gd name="T0" fmla="*/ 1 w 3"/>
                  <a:gd name="T1" fmla="*/ 1 h 2"/>
                  <a:gd name="T2" fmla="*/ 0 w 3"/>
                  <a:gd name="T3" fmla="*/ 0 h 2"/>
                  <a:gd name="T4" fmla="*/ 2 w 3"/>
                  <a:gd name="T5" fmla="*/ 2 h 2"/>
                  <a:gd name="T6" fmla="*/ 3 w 3"/>
                  <a:gd name="T7" fmla="*/ 2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1" y="0"/>
                      <a:pt x="1" y="0"/>
                      <a:pt x="0" y="0"/>
                    </a:cubicBezTo>
                    <a:cubicBezTo>
                      <a:pt x="2" y="2"/>
                      <a:pt x="2" y="2"/>
                      <a:pt x="2" y="2"/>
                    </a:cubicBezTo>
                    <a:cubicBezTo>
                      <a:pt x="2" y="2"/>
                      <a:pt x="3" y="2"/>
                      <a:pt x="3" y="2"/>
                    </a:cubicBezTo>
                    <a:lnTo>
                      <a:pt x="1" y="1"/>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9" name="Freeform 801"/>
              <p:cNvSpPr/>
              <p:nvPr/>
            </p:nvSpPr>
            <p:spPr bwMode="auto">
              <a:xfrm>
                <a:off x="4188" y="1714"/>
                <a:ext cx="7" cy="8"/>
              </a:xfrm>
              <a:custGeom>
                <a:avLst/>
                <a:gdLst>
                  <a:gd name="T0" fmla="*/ 0 w 2"/>
                  <a:gd name="T1" fmla="*/ 0 h 2"/>
                  <a:gd name="T2" fmla="*/ 0 w 2"/>
                  <a:gd name="T3" fmla="*/ 0 h 2"/>
                  <a:gd name="T4" fmla="*/ 2 w 2"/>
                  <a:gd name="T5" fmla="*/ 1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1"/>
                      <a:pt x="2" y="1"/>
                      <a:pt x="2" y="1"/>
                    </a:cubicBezTo>
                    <a:cubicBezTo>
                      <a:pt x="2" y="1"/>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0" name="Freeform 802"/>
              <p:cNvSpPr/>
              <p:nvPr/>
            </p:nvSpPr>
            <p:spPr bwMode="auto">
              <a:xfrm>
                <a:off x="4184" y="1714"/>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1" name="Freeform 803"/>
              <p:cNvSpPr/>
              <p:nvPr/>
            </p:nvSpPr>
            <p:spPr bwMode="auto">
              <a:xfrm>
                <a:off x="4184" y="1714"/>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2" name="Freeform 804"/>
              <p:cNvSpPr/>
              <p:nvPr/>
            </p:nvSpPr>
            <p:spPr bwMode="auto">
              <a:xfrm>
                <a:off x="4180" y="1714"/>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3" name="Freeform 805"/>
              <p:cNvSpPr/>
              <p:nvPr/>
            </p:nvSpPr>
            <p:spPr bwMode="auto">
              <a:xfrm>
                <a:off x="4180" y="1714"/>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4" name="Freeform 806"/>
              <p:cNvSpPr/>
              <p:nvPr/>
            </p:nvSpPr>
            <p:spPr bwMode="auto">
              <a:xfrm>
                <a:off x="4176" y="1714"/>
                <a:ext cx="12"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 name="Freeform 807"/>
              <p:cNvSpPr/>
              <p:nvPr/>
            </p:nvSpPr>
            <p:spPr bwMode="auto">
              <a:xfrm>
                <a:off x="4176" y="1714"/>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 name="Group 1009"/>
            <p:cNvGrpSpPr/>
            <p:nvPr/>
          </p:nvGrpSpPr>
          <p:grpSpPr bwMode="auto">
            <a:xfrm>
              <a:off x="4082" y="1639"/>
              <a:ext cx="166" cy="218"/>
              <a:chOff x="4082" y="1639"/>
              <a:chExt cx="166" cy="218"/>
            </a:xfrm>
          </p:grpSpPr>
          <p:sp>
            <p:nvSpPr>
              <p:cNvPr id="216" name="Freeform 809"/>
              <p:cNvSpPr/>
              <p:nvPr/>
            </p:nvSpPr>
            <p:spPr bwMode="auto">
              <a:xfrm>
                <a:off x="4176" y="1714"/>
                <a:ext cx="8" cy="8"/>
              </a:xfrm>
              <a:custGeom>
                <a:avLst/>
                <a:gdLst>
                  <a:gd name="T0" fmla="*/ 0 w 2"/>
                  <a:gd name="T1" fmla="*/ 0 h 2"/>
                  <a:gd name="T2" fmla="*/ 0 w 2"/>
                  <a:gd name="T3" fmla="*/ 0 h 2"/>
                  <a:gd name="T4" fmla="*/ 1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2"/>
                      <a:pt x="1" y="2"/>
                      <a:pt x="1"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810"/>
              <p:cNvSpPr/>
              <p:nvPr/>
            </p:nvSpPr>
            <p:spPr bwMode="auto">
              <a:xfrm>
                <a:off x="4173" y="1714"/>
                <a:ext cx="7" cy="8"/>
              </a:xfrm>
              <a:custGeom>
                <a:avLst/>
                <a:gdLst>
                  <a:gd name="T0" fmla="*/ 1 w 2"/>
                  <a:gd name="T1" fmla="*/ 0 h 2"/>
                  <a:gd name="T2" fmla="*/ 0 w 2"/>
                  <a:gd name="T3" fmla="*/ 1 h 2"/>
                  <a:gd name="T4" fmla="*/ 2 w 2"/>
                  <a:gd name="T5" fmla="*/ 2 h 2"/>
                  <a:gd name="T6" fmla="*/ 2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1"/>
                    </a:cubicBezTo>
                    <a:cubicBezTo>
                      <a:pt x="2" y="2"/>
                      <a:pt x="2" y="2"/>
                      <a:pt x="2" y="2"/>
                    </a:cubicBezTo>
                    <a:cubicBezTo>
                      <a:pt x="2" y="2"/>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811"/>
              <p:cNvSpPr/>
              <p:nvPr/>
            </p:nvSpPr>
            <p:spPr bwMode="auto">
              <a:xfrm>
                <a:off x="4173" y="1718"/>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812"/>
              <p:cNvSpPr/>
              <p:nvPr/>
            </p:nvSpPr>
            <p:spPr bwMode="auto">
              <a:xfrm>
                <a:off x="4169" y="1718"/>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813"/>
              <p:cNvSpPr/>
              <p:nvPr/>
            </p:nvSpPr>
            <p:spPr bwMode="auto">
              <a:xfrm>
                <a:off x="4169" y="1718"/>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814"/>
              <p:cNvSpPr/>
              <p:nvPr/>
            </p:nvSpPr>
            <p:spPr bwMode="auto">
              <a:xfrm>
                <a:off x="4169" y="1718"/>
                <a:ext cx="7" cy="4"/>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815"/>
              <p:cNvSpPr/>
              <p:nvPr/>
            </p:nvSpPr>
            <p:spPr bwMode="auto">
              <a:xfrm>
                <a:off x="4165" y="1692"/>
                <a:ext cx="49" cy="11"/>
              </a:xfrm>
              <a:custGeom>
                <a:avLst/>
                <a:gdLst>
                  <a:gd name="T0" fmla="*/ 13 w 13"/>
                  <a:gd name="T1" fmla="*/ 3 h 3"/>
                  <a:gd name="T2" fmla="*/ 12 w 13"/>
                  <a:gd name="T3" fmla="*/ 2 h 3"/>
                  <a:gd name="T4" fmla="*/ 0 w 13"/>
                  <a:gd name="T5" fmla="*/ 2 h 3"/>
                  <a:gd name="T6" fmla="*/ 2 w 13"/>
                  <a:gd name="T7" fmla="*/ 3 h 3"/>
                  <a:gd name="T8" fmla="*/ 13 w 13"/>
                  <a:gd name="T9" fmla="*/ 3 h 3"/>
                </a:gdLst>
                <a:ahLst/>
                <a:cxnLst>
                  <a:cxn ang="0">
                    <a:pos x="T0" y="T1"/>
                  </a:cxn>
                  <a:cxn ang="0">
                    <a:pos x="T2" y="T3"/>
                  </a:cxn>
                  <a:cxn ang="0">
                    <a:pos x="T4" y="T5"/>
                  </a:cxn>
                  <a:cxn ang="0">
                    <a:pos x="T6" y="T7"/>
                  </a:cxn>
                  <a:cxn ang="0">
                    <a:pos x="T8" y="T9"/>
                  </a:cxn>
                </a:cxnLst>
                <a:rect l="0" t="0" r="r" b="b"/>
                <a:pathLst>
                  <a:path w="13" h="3">
                    <a:moveTo>
                      <a:pt x="13" y="3"/>
                    </a:moveTo>
                    <a:cubicBezTo>
                      <a:pt x="12" y="2"/>
                      <a:pt x="12" y="2"/>
                      <a:pt x="12" y="2"/>
                    </a:cubicBezTo>
                    <a:cubicBezTo>
                      <a:pt x="9" y="0"/>
                      <a:pt x="5" y="0"/>
                      <a:pt x="0" y="2"/>
                    </a:cubicBezTo>
                    <a:cubicBezTo>
                      <a:pt x="2" y="3"/>
                      <a:pt x="2" y="3"/>
                      <a:pt x="2" y="3"/>
                    </a:cubicBezTo>
                    <a:cubicBezTo>
                      <a:pt x="7" y="1"/>
                      <a:pt x="11" y="2"/>
                      <a:pt x="13" y="3"/>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816"/>
              <p:cNvSpPr/>
              <p:nvPr/>
            </p:nvSpPr>
            <p:spPr bwMode="auto">
              <a:xfrm>
                <a:off x="4203" y="1695"/>
                <a:ext cx="11" cy="8"/>
              </a:xfrm>
              <a:custGeom>
                <a:avLst/>
                <a:gdLst>
                  <a:gd name="T0" fmla="*/ 2 w 3"/>
                  <a:gd name="T1" fmla="*/ 1 h 2"/>
                  <a:gd name="T2" fmla="*/ 0 w 3"/>
                  <a:gd name="T3" fmla="*/ 0 h 2"/>
                  <a:gd name="T4" fmla="*/ 2 w 3"/>
                  <a:gd name="T5" fmla="*/ 2 h 2"/>
                  <a:gd name="T6" fmla="*/ 3 w 3"/>
                  <a:gd name="T7" fmla="*/ 2 h 2"/>
                  <a:gd name="T8" fmla="*/ 2 w 3"/>
                  <a:gd name="T9" fmla="*/ 1 h 2"/>
                </a:gdLst>
                <a:ahLst/>
                <a:cxnLst>
                  <a:cxn ang="0">
                    <a:pos x="T0" y="T1"/>
                  </a:cxn>
                  <a:cxn ang="0">
                    <a:pos x="T2" y="T3"/>
                  </a:cxn>
                  <a:cxn ang="0">
                    <a:pos x="T4" y="T5"/>
                  </a:cxn>
                  <a:cxn ang="0">
                    <a:pos x="T6" y="T7"/>
                  </a:cxn>
                  <a:cxn ang="0">
                    <a:pos x="T8" y="T9"/>
                  </a:cxn>
                </a:cxnLst>
                <a:rect l="0" t="0" r="r" b="b"/>
                <a:pathLst>
                  <a:path w="3" h="2">
                    <a:moveTo>
                      <a:pt x="2" y="1"/>
                    </a:moveTo>
                    <a:cubicBezTo>
                      <a:pt x="1" y="1"/>
                      <a:pt x="0" y="1"/>
                      <a:pt x="0" y="0"/>
                    </a:cubicBezTo>
                    <a:cubicBezTo>
                      <a:pt x="2" y="2"/>
                      <a:pt x="2" y="2"/>
                      <a:pt x="2" y="2"/>
                    </a:cubicBezTo>
                    <a:cubicBezTo>
                      <a:pt x="2" y="2"/>
                      <a:pt x="3" y="2"/>
                      <a:pt x="3" y="2"/>
                    </a:cubicBezTo>
                    <a:lnTo>
                      <a:pt x="2" y="1"/>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817"/>
              <p:cNvSpPr/>
              <p:nvPr/>
            </p:nvSpPr>
            <p:spPr bwMode="auto">
              <a:xfrm>
                <a:off x="4199" y="1695"/>
                <a:ext cx="11" cy="8"/>
              </a:xfrm>
              <a:custGeom>
                <a:avLst/>
                <a:gdLst>
                  <a:gd name="T0" fmla="*/ 1 w 3"/>
                  <a:gd name="T1" fmla="*/ 0 h 2"/>
                  <a:gd name="T2" fmla="*/ 0 w 3"/>
                  <a:gd name="T3" fmla="*/ 0 h 2"/>
                  <a:gd name="T4" fmla="*/ 2 w 3"/>
                  <a:gd name="T5" fmla="*/ 1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1"/>
                      <a:pt x="2" y="1"/>
                      <a:pt x="2" y="1"/>
                    </a:cubicBezTo>
                    <a:cubicBezTo>
                      <a:pt x="2" y="1"/>
                      <a:pt x="2" y="1"/>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818"/>
              <p:cNvSpPr/>
              <p:nvPr/>
            </p:nvSpPr>
            <p:spPr bwMode="auto">
              <a:xfrm>
                <a:off x="4195" y="1695"/>
                <a:ext cx="12"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819"/>
              <p:cNvSpPr/>
              <p:nvPr/>
            </p:nvSpPr>
            <p:spPr bwMode="auto">
              <a:xfrm>
                <a:off x="4191" y="1695"/>
                <a:ext cx="12"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820"/>
              <p:cNvSpPr/>
              <p:nvPr/>
            </p:nvSpPr>
            <p:spPr bwMode="auto">
              <a:xfrm>
                <a:off x="4188" y="1695"/>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3"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821"/>
              <p:cNvSpPr/>
              <p:nvPr/>
            </p:nvSpPr>
            <p:spPr bwMode="auto">
              <a:xfrm>
                <a:off x="4188" y="1695"/>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822"/>
              <p:cNvSpPr/>
              <p:nvPr/>
            </p:nvSpPr>
            <p:spPr bwMode="auto">
              <a:xfrm>
                <a:off x="4184" y="1695"/>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823"/>
              <p:cNvSpPr/>
              <p:nvPr/>
            </p:nvSpPr>
            <p:spPr bwMode="auto">
              <a:xfrm>
                <a:off x="4184" y="1695"/>
                <a:ext cx="7" cy="4"/>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824"/>
              <p:cNvSpPr/>
              <p:nvPr/>
            </p:nvSpPr>
            <p:spPr bwMode="auto">
              <a:xfrm>
                <a:off x="4180" y="1695"/>
                <a:ext cx="8" cy="4"/>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825"/>
              <p:cNvSpPr/>
              <p:nvPr/>
            </p:nvSpPr>
            <p:spPr bwMode="auto">
              <a:xfrm>
                <a:off x="4176" y="1695"/>
                <a:ext cx="12"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826"/>
              <p:cNvSpPr/>
              <p:nvPr/>
            </p:nvSpPr>
            <p:spPr bwMode="auto">
              <a:xfrm>
                <a:off x="4176" y="1695"/>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827"/>
              <p:cNvSpPr/>
              <p:nvPr/>
            </p:nvSpPr>
            <p:spPr bwMode="auto">
              <a:xfrm>
                <a:off x="4173" y="1695"/>
                <a:ext cx="11" cy="8"/>
              </a:xfrm>
              <a:custGeom>
                <a:avLst/>
                <a:gdLst>
                  <a:gd name="T0" fmla="*/ 1 w 3"/>
                  <a:gd name="T1" fmla="*/ 0 h 2"/>
                  <a:gd name="T2" fmla="*/ 0 w 3"/>
                  <a:gd name="T3" fmla="*/ 0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828"/>
              <p:cNvSpPr/>
              <p:nvPr/>
            </p:nvSpPr>
            <p:spPr bwMode="auto">
              <a:xfrm>
                <a:off x="4169" y="1695"/>
                <a:ext cx="11" cy="8"/>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1"/>
                      <a:pt x="1" y="1"/>
                      <a:pt x="0" y="1"/>
                    </a:cubicBezTo>
                    <a:cubicBezTo>
                      <a:pt x="2" y="2"/>
                      <a:pt x="2" y="2"/>
                      <a:pt x="2" y="2"/>
                    </a:cubicBezTo>
                    <a:cubicBezTo>
                      <a:pt x="3" y="2"/>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829"/>
              <p:cNvSpPr/>
              <p:nvPr/>
            </p:nvSpPr>
            <p:spPr bwMode="auto">
              <a:xfrm>
                <a:off x="4169" y="1699"/>
                <a:ext cx="7"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830"/>
              <p:cNvSpPr/>
              <p:nvPr/>
            </p:nvSpPr>
            <p:spPr bwMode="auto">
              <a:xfrm>
                <a:off x="4165" y="1699"/>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831"/>
              <p:cNvSpPr/>
              <p:nvPr/>
            </p:nvSpPr>
            <p:spPr bwMode="auto">
              <a:xfrm>
                <a:off x="4131" y="1718"/>
                <a:ext cx="42" cy="83"/>
              </a:xfrm>
              <a:custGeom>
                <a:avLst/>
                <a:gdLst>
                  <a:gd name="T0" fmla="*/ 3 w 11"/>
                  <a:gd name="T1" fmla="*/ 21 h 22"/>
                  <a:gd name="T2" fmla="*/ 5 w 11"/>
                  <a:gd name="T3" fmla="*/ 22 h 22"/>
                  <a:gd name="T4" fmla="*/ 2 w 11"/>
                  <a:gd name="T5" fmla="*/ 16 h 22"/>
                  <a:gd name="T6" fmla="*/ 11 w 11"/>
                  <a:gd name="T7" fmla="*/ 1 h 22"/>
                  <a:gd name="T8" fmla="*/ 10 w 11"/>
                  <a:gd name="T9" fmla="*/ 0 h 22"/>
                  <a:gd name="T10" fmla="*/ 0 w 11"/>
                  <a:gd name="T11" fmla="*/ 15 h 22"/>
                  <a:gd name="T12" fmla="*/ 3 w 11"/>
                  <a:gd name="T13" fmla="*/ 21 h 22"/>
                </a:gdLst>
                <a:ahLst/>
                <a:cxnLst>
                  <a:cxn ang="0">
                    <a:pos x="T0" y="T1"/>
                  </a:cxn>
                  <a:cxn ang="0">
                    <a:pos x="T2" y="T3"/>
                  </a:cxn>
                  <a:cxn ang="0">
                    <a:pos x="T4" y="T5"/>
                  </a:cxn>
                  <a:cxn ang="0">
                    <a:pos x="T6" y="T7"/>
                  </a:cxn>
                  <a:cxn ang="0">
                    <a:pos x="T8" y="T9"/>
                  </a:cxn>
                  <a:cxn ang="0">
                    <a:pos x="T10" y="T11"/>
                  </a:cxn>
                  <a:cxn ang="0">
                    <a:pos x="T12" y="T13"/>
                  </a:cxn>
                </a:cxnLst>
                <a:rect l="0" t="0" r="r" b="b"/>
                <a:pathLst>
                  <a:path w="11" h="22">
                    <a:moveTo>
                      <a:pt x="3" y="21"/>
                    </a:moveTo>
                    <a:cubicBezTo>
                      <a:pt x="5" y="22"/>
                      <a:pt x="5" y="22"/>
                      <a:pt x="5" y="22"/>
                    </a:cubicBezTo>
                    <a:cubicBezTo>
                      <a:pt x="3" y="21"/>
                      <a:pt x="2" y="19"/>
                      <a:pt x="2" y="16"/>
                    </a:cubicBezTo>
                    <a:cubicBezTo>
                      <a:pt x="2" y="11"/>
                      <a:pt x="6" y="4"/>
                      <a:pt x="11" y="1"/>
                    </a:cubicBezTo>
                    <a:cubicBezTo>
                      <a:pt x="10" y="0"/>
                      <a:pt x="10" y="0"/>
                      <a:pt x="10" y="0"/>
                    </a:cubicBezTo>
                    <a:cubicBezTo>
                      <a:pt x="4" y="3"/>
                      <a:pt x="0" y="9"/>
                      <a:pt x="0" y="15"/>
                    </a:cubicBezTo>
                    <a:cubicBezTo>
                      <a:pt x="0" y="18"/>
                      <a:pt x="1" y="20"/>
                      <a:pt x="3" y="21"/>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832"/>
              <p:cNvSpPr/>
              <p:nvPr/>
            </p:nvSpPr>
            <p:spPr bwMode="auto">
              <a:xfrm>
                <a:off x="4165" y="1718"/>
                <a:ext cx="8" cy="4"/>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833"/>
              <p:cNvSpPr/>
              <p:nvPr/>
            </p:nvSpPr>
            <p:spPr bwMode="auto">
              <a:xfrm>
                <a:off x="4165" y="1718"/>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834"/>
              <p:cNvSpPr/>
              <p:nvPr/>
            </p:nvSpPr>
            <p:spPr bwMode="auto">
              <a:xfrm>
                <a:off x="4165" y="1718"/>
                <a:ext cx="8" cy="8"/>
              </a:xfrm>
              <a:custGeom>
                <a:avLst/>
                <a:gdLst>
                  <a:gd name="T0" fmla="*/ 0 w 2"/>
                  <a:gd name="T1" fmla="*/ 0 h 2"/>
                  <a:gd name="T2" fmla="*/ 0 w 2"/>
                  <a:gd name="T3" fmla="*/ 1 h 2"/>
                  <a:gd name="T4" fmla="*/ 1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1" y="2"/>
                      <a:pt x="1" y="2"/>
                      <a:pt x="1"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835"/>
              <p:cNvSpPr/>
              <p:nvPr/>
            </p:nvSpPr>
            <p:spPr bwMode="auto">
              <a:xfrm>
                <a:off x="4161" y="1722"/>
                <a:ext cx="8" cy="4"/>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836"/>
              <p:cNvSpPr/>
              <p:nvPr/>
            </p:nvSpPr>
            <p:spPr bwMode="auto">
              <a:xfrm>
                <a:off x="4161" y="1722"/>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837"/>
              <p:cNvSpPr/>
              <p:nvPr/>
            </p:nvSpPr>
            <p:spPr bwMode="auto">
              <a:xfrm>
                <a:off x="4158" y="1722"/>
                <a:ext cx="11" cy="7"/>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1"/>
                    </a:cubicBezTo>
                    <a:cubicBezTo>
                      <a:pt x="2" y="2"/>
                      <a:pt x="2" y="2"/>
                      <a:pt x="2" y="2"/>
                    </a:cubicBezTo>
                    <a:cubicBezTo>
                      <a:pt x="2" y="2"/>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838"/>
              <p:cNvSpPr/>
              <p:nvPr/>
            </p:nvSpPr>
            <p:spPr bwMode="auto">
              <a:xfrm>
                <a:off x="4158" y="1726"/>
                <a:ext cx="7" cy="3"/>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839"/>
              <p:cNvSpPr/>
              <p:nvPr/>
            </p:nvSpPr>
            <p:spPr bwMode="auto">
              <a:xfrm>
                <a:off x="4154" y="1726"/>
                <a:ext cx="11" cy="7"/>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2"/>
                      <a:pt x="2" y="2"/>
                      <a:pt x="2" y="2"/>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840"/>
              <p:cNvSpPr/>
              <p:nvPr/>
            </p:nvSpPr>
            <p:spPr bwMode="auto">
              <a:xfrm>
                <a:off x="4154" y="1726"/>
                <a:ext cx="7" cy="7"/>
              </a:xfrm>
              <a:custGeom>
                <a:avLst/>
                <a:gdLst>
                  <a:gd name="T0" fmla="*/ 0 w 2"/>
                  <a:gd name="T1" fmla="*/ 0 h 2"/>
                  <a:gd name="T2" fmla="*/ 0 w 2"/>
                  <a:gd name="T3" fmla="*/ 1 h 2"/>
                  <a:gd name="T4" fmla="*/ 1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1" y="2"/>
                      <a:pt x="1" y="2"/>
                      <a:pt x="1"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841"/>
              <p:cNvSpPr/>
              <p:nvPr/>
            </p:nvSpPr>
            <p:spPr bwMode="auto">
              <a:xfrm>
                <a:off x="4150" y="1729"/>
                <a:ext cx="8" cy="8"/>
              </a:xfrm>
              <a:custGeom>
                <a:avLst/>
                <a:gdLst>
                  <a:gd name="T0" fmla="*/ 1 w 2"/>
                  <a:gd name="T1" fmla="*/ 0 h 2"/>
                  <a:gd name="T2" fmla="*/ 0 w 2"/>
                  <a:gd name="T3" fmla="*/ 1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1"/>
                    </a:cubicBezTo>
                    <a:cubicBezTo>
                      <a:pt x="2" y="2"/>
                      <a:pt x="2" y="2"/>
                      <a:pt x="2" y="2"/>
                    </a:cubicBezTo>
                    <a:cubicBezTo>
                      <a:pt x="2" y="2"/>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842"/>
              <p:cNvSpPr/>
              <p:nvPr/>
            </p:nvSpPr>
            <p:spPr bwMode="auto">
              <a:xfrm>
                <a:off x="4146" y="1733"/>
                <a:ext cx="12" cy="8"/>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2"/>
                      <a:pt x="2" y="2"/>
                      <a:pt x="2" y="2"/>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843"/>
              <p:cNvSpPr/>
              <p:nvPr/>
            </p:nvSpPr>
            <p:spPr bwMode="auto">
              <a:xfrm>
                <a:off x="4143" y="1733"/>
                <a:ext cx="11" cy="15"/>
              </a:xfrm>
              <a:custGeom>
                <a:avLst/>
                <a:gdLst>
                  <a:gd name="T0" fmla="*/ 1 w 3"/>
                  <a:gd name="T1" fmla="*/ 0 h 4"/>
                  <a:gd name="T2" fmla="*/ 0 w 3"/>
                  <a:gd name="T3" fmla="*/ 2 h 4"/>
                  <a:gd name="T4" fmla="*/ 2 w 3"/>
                  <a:gd name="T5" fmla="*/ 4 h 4"/>
                  <a:gd name="T6" fmla="*/ 3 w 3"/>
                  <a:gd name="T7" fmla="*/ 2 h 4"/>
                  <a:gd name="T8" fmla="*/ 1 w 3"/>
                  <a:gd name="T9" fmla="*/ 0 h 4"/>
                </a:gdLst>
                <a:ahLst/>
                <a:cxnLst>
                  <a:cxn ang="0">
                    <a:pos x="T0" y="T1"/>
                  </a:cxn>
                  <a:cxn ang="0">
                    <a:pos x="T2" y="T3"/>
                  </a:cxn>
                  <a:cxn ang="0">
                    <a:pos x="T4" y="T5"/>
                  </a:cxn>
                  <a:cxn ang="0">
                    <a:pos x="T6" y="T7"/>
                  </a:cxn>
                  <a:cxn ang="0">
                    <a:pos x="T8" y="T9"/>
                  </a:cxn>
                </a:cxnLst>
                <a:rect l="0" t="0" r="r" b="b"/>
                <a:pathLst>
                  <a:path w="3" h="4">
                    <a:moveTo>
                      <a:pt x="1" y="0"/>
                    </a:moveTo>
                    <a:cubicBezTo>
                      <a:pt x="1" y="1"/>
                      <a:pt x="0" y="2"/>
                      <a:pt x="0" y="2"/>
                    </a:cubicBezTo>
                    <a:cubicBezTo>
                      <a:pt x="2" y="4"/>
                      <a:pt x="2" y="4"/>
                      <a:pt x="2" y="4"/>
                    </a:cubicBezTo>
                    <a:cubicBezTo>
                      <a:pt x="2" y="3"/>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844"/>
              <p:cNvSpPr/>
              <p:nvPr/>
            </p:nvSpPr>
            <p:spPr bwMode="auto">
              <a:xfrm>
                <a:off x="4139" y="1741"/>
                <a:ext cx="11" cy="11"/>
              </a:xfrm>
              <a:custGeom>
                <a:avLst/>
                <a:gdLst>
                  <a:gd name="T0" fmla="*/ 1 w 3"/>
                  <a:gd name="T1" fmla="*/ 0 h 3"/>
                  <a:gd name="T2" fmla="*/ 0 w 3"/>
                  <a:gd name="T3" fmla="*/ 1 h 3"/>
                  <a:gd name="T4" fmla="*/ 2 w 3"/>
                  <a:gd name="T5" fmla="*/ 3 h 3"/>
                  <a:gd name="T6" fmla="*/ 3 w 3"/>
                  <a:gd name="T7" fmla="*/ 2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0" y="1"/>
                      <a:pt x="0" y="1"/>
                    </a:cubicBezTo>
                    <a:cubicBezTo>
                      <a:pt x="2" y="3"/>
                      <a:pt x="2" y="3"/>
                      <a:pt x="2" y="3"/>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845"/>
              <p:cNvSpPr/>
              <p:nvPr/>
            </p:nvSpPr>
            <p:spPr bwMode="auto">
              <a:xfrm>
                <a:off x="4139" y="1744"/>
                <a:ext cx="7" cy="8"/>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846"/>
              <p:cNvSpPr/>
              <p:nvPr/>
            </p:nvSpPr>
            <p:spPr bwMode="auto">
              <a:xfrm>
                <a:off x="4135" y="1748"/>
                <a:ext cx="11" cy="8"/>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1"/>
                      <a:pt x="0" y="1"/>
                    </a:cubicBezTo>
                    <a:cubicBezTo>
                      <a:pt x="2" y="2"/>
                      <a:pt x="2" y="2"/>
                      <a:pt x="2" y="2"/>
                    </a:cubicBezTo>
                    <a:cubicBezTo>
                      <a:pt x="2" y="2"/>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847"/>
              <p:cNvSpPr/>
              <p:nvPr/>
            </p:nvSpPr>
            <p:spPr bwMode="auto">
              <a:xfrm>
                <a:off x="4135" y="1752"/>
                <a:ext cx="8" cy="7"/>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848"/>
              <p:cNvSpPr/>
              <p:nvPr/>
            </p:nvSpPr>
            <p:spPr bwMode="auto">
              <a:xfrm>
                <a:off x="4135" y="1752"/>
                <a:ext cx="8"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849"/>
              <p:cNvSpPr/>
              <p:nvPr/>
            </p:nvSpPr>
            <p:spPr bwMode="auto">
              <a:xfrm>
                <a:off x="4135" y="1756"/>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850"/>
              <p:cNvSpPr/>
              <p:nvPr/>
            </p:nvSpPr>
            <p:spPr bwMode="auto">
              <a:xfrm>
                <a:off x="4135" y="1759"/>
                <a:ext cx="8" cy="4"/>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851"/>
              <p:cNvSpPr/>
              <p:nvPr/>
            </p:nvSpPr>
            <p:spPr bwMode="auto">
              <a:xfrm>
                <a:off x="4131" y="1759"/>
                <a:ext cx="8" cy="8"/>
              </a:xfrm>
              <a:custGeom>
                <a:avLst/>
                <a:gdLst>
                  <a:gd name="T0" fmla="*/ 1 w 2"/>
                  <a:gd name="T1" fmla="*/ 0 h 2"/>
                  <a:gd name="T2" fmla="*/ 0 w 2"/>
                  <a:gd name="T3" fmla="*/ 1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1" y="1"/>
                      <a:pt x="0" y="1"/>
                    </a:cubicBezTo>
                    <a:cubicBezTo>
                      <a:pt x="2" y="2"/>
                      <a:pt x="2" y="2"/>
                      <a:pt x="2" y="2"/>
                    </a:cubicBezTo>
                    <a:cubicBezTo>
                      <a:pt x="2" y="2"/>
                      <a:pt x="2" y="2"/>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852"/>
              <p:cNvSpPr/>
              <p:nvPr/>
            </p:nvSpPr>
            <p:spPr bwMode="auto">
              <a:xfrm>
                <a:off x="4131" y="1763"/>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853"/>
              <p:cNvSpPr/>
              <p:nvPr/>
            </p:nvSpPr>
            <p:spPr bwMode="auto">
              <a:xfrm>
                <a:off x="4131" y="1763"/>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854"/>
              <p:cNvSpPr/>
              <p:nvPr/>
            </p:nvSpPr>
            <p:spPr bwMode="auto">
              <a:xfrm>
                <a:off x="4131" y="1767"/>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855"/>
              <p:cNvSpPr/>
              <p:nvPr/>
            </p:nvSpPr>
            <p:spPr bwMode="auto">
              <a:xfrm>
                <a:off x="4131" y="1767"/>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856"/>
              <p:cNvSpPr/>
              <p:nvPr/>
            </p:nvSpPr>
            <p:spPr bwMode="auto">
              <a:xfrm>
                <a:off x="4131" y="1771"/>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857"/>
              <p:cNvSpPr/>
              <p:nvPr/>
            </p:nvSpPr>
            <p:spPr bwMode="auto">
              <a:xfrm>
                <a:off x="4131" y="1771"/>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858"/>
              <p:cNvSpPr/>
              <p:nvPr/>
            </p:nvSpPr>
            <p:spPr bwMode="auto">
              <a:xfrm>
                <a:off x="4131" y="1775"/>
                <a:ext cx="8" cy="3"/>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859"/>
              <p:cNvSpPr/>
              <p:nvPr/>
            </p:nvSpPr>
            <p:spPr bwMode="auto">
              <a:xfrm>
                <a:off x="4131" y="1775"/>
                <a:ext cx="8" cy="7"/>
              </a:xfrm>
              <a:custGeom>
                <a:avLst/>
                <a:gdLst>
                  <a:gd name="T0" fmla="*/ 0 w 2"/>
                  <a:gd name="T1" fmla="*/ 0 h 2"/>
                  <a:gd name="T2" fmla="*/ 0 w 2"/>
                  <a:gd name="T3" fmla="*/ 0 h 2"/>
                  <a:gd name="T4" fmla="*/ 0 w 2"/>
                  <a:gd name="T5" fmla="*/ 0 h 2"/>
                  <a:gd name="T6" fmla="*/ 2 w 2"/>
                  <a:gd name="T7" fmla="*/ 2 h 2"/>
                  <a:gd name="T8" fmla="*/ 2 w 2"/>
                  <a:gd name="T9" fmla="*/ 1 h 2"/>
                  <a:gd name="T10" fmla="*/ 2 w 2"/>
                  <a:gd name="T11" fmla="*/ 1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cubicBezTo>
                      <a:pt x="0" y="0"/>
                      <a:pt x="0" y="0"/>
                      <a:pt x="0" y="0"/>
                    </a:cubicBezTo>
                    <a:cubicBezTo>
                      <a:pt x="0" y="0"/>
                      <a:pt x="0" y="0"/>
                      <a:pt x="0" y="0"/>
                    </a:cubicBezTo>
                    <a:cubicBezTo>
                      <a:pt x="2" y="2"/>
                      <a:pt x="2" y="2"/>
                      <a:pt x="2" y="2"/>
                    </a:cubicBezTo>
                    <a:cubicBezTo>
                      <a:pt x="2" y="2"/>
                      <a:pt x="2" y="2"/>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860"/>
              <p:cNvSpPr/>
              <p:nvPr/>
            </p:nvSpPr>
            <p:spPr bwMode="auto">
              <a:xfrm>
                <a:off x="4131" y="1775"/>
                <a:ext cx="8"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861"/>
              <p:cNvSpPr/>
              <p:nvPr/>
            </p:nvSpPr>
            <p:spPr bwMode="auto">
              <a:xfrm>
                <a:off x="4131" y="1778"/>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862"/>
              <p:cNvSpPr/>
              <p:nvPr/>
            </p:nvSpPr>
            <p:spPr bwMode="auto">
              <a:xfrm>
                <a:off x="4131" y="1778"/>
                <a:ext cx="8" cy="8"/>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863"/>
              <p:cNvSpPr/>
              <p:nvPr/>
            </p:nvSpPr>
            <p:spPr bwMode="auto">
              <a:xfrm>
                <a:off x="4131" y="1782"/>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864"/>
              <p:cNvSpPr/>
              <p:nvPr/>
            </p:nvSpPr>
            <p:spPr bwMode="auto">
              <a:xfrm>
                <a:off x="4131" y="1782"/>
                <a:ext cx="8" cy="8"/>
              </a:xfrm>
              <a:custGeom>
                <a:avLst/>
                <a:gdLst>
                  <a:gd name="T0" fmla="*/ 0 w 2"/>
                  <a:gd name="T1" fmla="*/ 0 h 2"/>
                  <a:gd name="T2" fmla="*/ 1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1" y="1"/>
                      <a:pt x="1"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865"/>
              <p:cNvSpPr/>
              <p:nvPr/>
            </p:nvSpPr>
            <p:spPr bwMode="auto">
              <a:xfrm>
                <a:off x="4135" y="1786"/>
                <a:ext cx="8" cy="7"/>
              </a:xfrm>
              <a:custGeom>
                <a:avLst/>
                <a:gdLst>
                  <a:gd name="T0" fmla="*/ 0 w 2"/>
                  <a:gd name="T1" fmla="*/ 0 h 2"/>
                  <a:gd name="T2" fmla="*/ 0 w 2"/>
                  <a:gd name="T3" fmla="*/ 0 h 2"/>
                  <a:gd name="T4" fmla="*/ 2 w 2"/>
                  <a:gd name="T5" fmla="*/ 2 h 2"/>
                  <a:gd name="T6" fmla="*/ 1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1" y="1"/>
                      <a:pt x="1"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866"/>
              <p:cNvSpPr/>
              <p:nvPr/>
            </p:nvSpPr>
            <p:spPr bwMode="auto">
              <a:xfrm>
                <a:off x="4135" y="1786"/>
                <a:ext cx="8" cy="7"/>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867"/>
              <p:cNvSpPr/>
              <p:nvPr/>
            </p:nvSpPr>
            <p:spPr bwMode="auto">
              <a:xfrm>
                <a:off x="4135" y="1790"/>
                <a:ext cx="8" cy="7"/>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868"/>
              <p:cNvSpPr/>
              <p:nvPr/>
            </p:nvSpPr>
            <p:spPr bwMode="auto">
              <a:xfrm>
                <a:off x="4135" y="1790"/>
                <a:ext cx="15" cy="11"/>
              </a:xfrm>
              <a:custGeom>
                <a:avLst/>
                <a:gdLst>
                  <a:gd name="T0" fmla="*/ 0 w 4"/>
                  <a:gd name="T1" fmla="*/ 0 h 3"/>
                  <a:gd name="T2" fmla="*/ 2 w 4"/>
                  <a:gd name="T3" fmla="*/ 2 h 3"/>
                  <a:gd name="T4" fmla="*/ 4 w 4"/>
                  <a:gd name="T5" fmla="*/ 3 h 3"/>
                  <a:gd name="T6" fmla="*/ 2 w 4"/>
                  <a:gd name="T7" fmla="*/ 2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cubicBezTo>
                      <a:pt x="1" y="1"/>
                      <a:pt x="1" y="2"/>
                      <a:pt x="2" y="2"/>
                    </a:cubicBezTo>
                    <a:cubicBezTo>
                      <a:pt x="4" y="3"/>
                      <a:pt x="4" y="3"/>
                      <a:pt x="4" y="3"/>
                    </a:cubicBezTo>
                    <a:cubicBezTo>
                      <a:pt x="3" y="3"/>
                      <a:pt x="3"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869"/>
              <p:cNvSpPr>
                <a:spLocks noEditPoints="1"/>
              </p:cNvSpPr>
              <p:nvPr/>
            </p:nvSpPr>
            <p:spPr bwMode="auto">
              <a:xfrm>
                <a:off x="4139" y="1714"/>
                <a:ext cx="75" cy="98"/>
              </a:xfrm>
              <a:custGeom>
                <a:avLst/>
                <a:gdLst>
                  <a:gd name="T0" fmla="*/ 20 w 20"/>
                  <a:gd name="T1" fmla="*/ 8 h 26"/>
                  <a:gd name="T2" fmla="*/ 10 w 20"/>
                  <a:gd name="T3" fmla="*/ 23 h 26"/>
                  <a:gd name="T4" fmla="*/ 0 w 20"/>
                  <a:gd name="T5" fmla="*/ 17 h 26"/>
                  <a:gd name="T6" fmla="*/ 9 w 20"/>
                  <a:gd name="T7" fmla="*/ 2 h 26"/>
                  <a:gd name="T8" fmla="*/ 20 w 20"/>
                  <a:gd name="T9" fmla="*/ 8 h 26"/>
                  <a:gd name="T10" fmla="*/ 16 w 20"/>
                  <a:gd name="T11" fmla="*/ 10 h 26"/>
                  <a:gd name="T12" fmla="*/ 10 w 20"/>
                  <a:gd name="T13" fmla="*/ 7 h 26"/>
                  <a:gd name="T14" fmla="*/ 4 w 20"/>
                  <a:gd name="T15" fmla="*/ 16 h 26"/>
                  <a:gd name="T16" fmla="*/ 10 w 20"/>
                  <a:gd name="T17" fmla="*/ 19 h 26"/>
                  <a:gd name="T18" fmla="*/ 16 w 20"/>
                  <a:gd name="T19"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6">
                    <a:moveTo>
                      <a:pt x="20" y="8"/>
                    </a:moveTo>
                    <a:cubicBezTo>
                      <a:pt x="20" y="14"/>
                      <a:pt x="16" y="21"/>
                      <a:pt x="10" y="23"/>
                    </a:cubicBezTo>
                    <a:cubicBezTo>
                      <a:pt x="5" y="26"/>
                      <a:pt x="0" y="23"/>
                      <a:pt x="0" y="17"/>
                    </a:cubicBezTo>
                    <a:cubicBezTo>
                      <a:pt x="0" y="12"/>
                      <a:pt x="4" y="5"/>
                      <a:pt x="9" y="2"/>
                    </a:cubicBezTo>
                    <a:cubicBezTo>
                      <a:pt x="15" y="0"/>
                      <a:pt x="20" y="2"/>
                      <a:pt x="20" y="8"/>
                    </a:cubicBezTo>
                    <a:close/>
                    <a:moveTo>
                      <a:pt x="16" y="10"/>
                    </a:moveTo>
                    <a:cubicBezTo>
                      <a:pt x="16" y="7"/>
                      <a:pt x="13" y="5"/>
                      <a:pt x="10" y="7"/>
                    </a:cubicBezTo>
                    <a:cubicBezTo>
                      <a:pt x="6" y="8"/>
                      <a:pt x="4" y="12"/>
                      <a:pt x="4" y="16"/>
                    </a:cubicBezTo>
                    <a:cubicBezTo>
                      <a:pt x="4" y="19"/>
                      <a:pt x="7" y="21"/>
                      <a:pt x="10" y="19"/>
                    </a:cubicBezTo>
                    <a:cubicBezTo>
                      <a:pt x="13" y="18"/>
                      <a:pt x="16" y="14"/>
                      <a:pt x="16"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870"/>
              <p:cNvSpPr/>
              <p:nvPr/>
            </p:nvSpPr>
            <p:spPr bwMode="auto">
              <a:xfrm>
                <a:off x="4165" y="1673"/>
                <a:ext cx="60" cy="15"/>
              </a:xfrm>
              <a:custGeom>
                <a:avLst/>
                <a:gdLst>
                  <a:gd name="T0" fmla="*/ 16 w 16"/>
                  <a:gd name="T1" fmla="*/ 4 h 4"/>
                  <a:gd name="T2" fmla="*/ 15 w 16"/>
                  <a:gd name="T3" fmla="*/ 3 h 4"/>
                  <a:gd name="T4" fmla="*/ 0 w 16"/>
                  <a:gd name="T5" fmla="*/ 3 h 4"/>
                  <a:gd name="T6" fmla="*/ 2 w 16"/>
                  <a:gd name="T7" fmla="*/ 4 h 4"/>
                  <a:gd name="T8" fmla="*/ 16 w 16"/>
                  <a:gd name="T9" fmla="*/ 4 h 4"/>
                </a:gdLst>
                <a:ahLst/>
                <a:cxnLst>
                  <a:cxn ang="0">
                    <a:pos x="T0" y="T1"/>
                  </a:cxn>
                  <a:cxn ang="0">
                    <a:pos x="T2" y="T3"/>
                  </a:cxn>
                  <a:cxn ang="0">
                    <a:pos x="T4" y="T5"/>
                  </a:cxn>
                  <a:cxn ang="0">
                    <a:pos x="T6" y="T7"/>
                  </a:cxn>
                  <a:cxn ang="0">
                    <a:pos x="T8" y="T9"/>
                  </a:cxn>
                </a:cxnLst>
                <a:rect l="0" t="0" r="r" b="b"/>
                <a:pathLst>
                  <a:path w="16" h="4">
                    <a:moveTo>
                      <a:pt x="16" y="4"/>
                    </a:moveTo>
                    <a:cubicBezTo>
                      <a:pt x="15" y="3"/>
                      <a:pt x="15" y="3"/>
                      <a:pt x="15" y="3"/>
                    </a:cubicBezTo>
                    <a:cubicBezTo>
                      <a:pt x="11" y="0"/>
                      <a:pt x="6" y="0"/>
                      <a:pt x="0" y="3"/>
                    </a:cubicBezTo>
                    <a:cubicBezTo>
                      <a:pt x="2" y="4"/>
                      <a:pt x="2" y="4"/>
                      <a:pt x="2" y="4"/>
                    </a:cubicBezTo>
                    <a:cubicBezTo>
                      <a:pt x="8" y="1"/>
                      <a:pt x="13" y="2"/>
                      <a:pt x="16" y="4"/>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871"/>
              <p:cNvSpPr/>
              <p:nvPr/>
            </p:nvSpPr>
            <p:spPr bwMode="auto">
              <a:xfrm>
                <a:off x="4210" y="1680"/>
                <a:ext cx="15" cy="8"/>
              </a:xfrm>
              <a:custGeom>
                <a:avLst/>
                <a:gdLst>
                  <a:gd name="T0" fmla="*/ 3 w 4"/>
                  <a:gd name="T1" fmla="*/ 1 h 2"/>
                  <a:gd name="T2" fmla="*/ 0 w 4"/>
                  <a:gd name="T3" fmla="*/ 0 h 2"/>
                  <a:gd name="T4" fmla="*/ 2 w 4"/>
                  <a:gd name="T5" fmla="*/ 1 h 2"/>
                  <a:gd name="T6" fmla="*/ 4 w 4"/>
                  <a:gd name="T7" fmla="*/ 2 h 2"/>
                  <a:gd name="T8" fmla="*/ 3 w 4"/>
                  <a:gd name="T9" fmla="*/ 1 h 2"/>
                </a:gdLst>
                <a:ahLst/>
                <a:cxnLst>
                  <a:cxn ang="0">
                    <a:pos x="T0" y="T1"/>
                  </a:cxn>
                  <a:cxn ang="0">
                    <a:pos x="T2" y="T3"/>
                  </a:cxn>
                  <a:cxn ang="0">
                    <a:pos x="T4" y="T5"/>
                  </a:cxn>
                  <a:cxn ang="0">
                    <a:pos x="T6" y="T7"/>
                  </a:cxn>
                  <a:cxn ang="0">
                    <a:pos x="T8" y="T9"/>
                  </a:cxn>
                </a:cxnLst>
                <a:rect l="0" t="0" r="r" b="b"/>
                <a:pathLst>
                  <a:path w="4" h="2">
                    <a:moveTo>
                      <a:pt x="3" y="1"/>
                    </a:moveTo>
                    <a:cubicBezTo>
                      <a:pt x="2" y="0"/>
                      <a:pt x="1" y="0"/>
                      <a:pt x="0" y="0"/>
                    </a:cubicBezTo>
                    <a:cubicBezTo>
                      <a:pt x="2" y="1"/>
                      <a:pt x="2" y="1"/>
                      <a:pt x="2" y="1"/>
                    </a:cubicBezTo>
                    <a:cubicBezTo>
                      <a:pt x="3" y="1"/>
                      <a:pt x="4" y="2"/>
                      <a:pt x="4" y="2"/>
                    </a:cubicBezTo>
                    <a:lnTo>
                      <a:pt x="3" y="1"/>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872"/>
              <p:cNvSpPr/>
              <p:nvPr/>
            </p:nvSpPr>
            <p:spPr bwMode="auto">
              <a:xfrm>
                <a:off x="4207" y="1677"/>
                <a:ext cx="11" cy="7"/>
              </a:xfrm>
              <a:custGeom>
                <a:avLst/>
                <a:gdLst>
                  <a:gd name="T0" fmla="*/ 1 w 3"/>
                  <a:gd name="T1" fmla="*/ 1 h 2"/>
                  <a:gd name="T2" fmla="*/ 0 w 3"/>
                  <a:gd name="T3" fmla="*/ 0 h 2"/>
                  <a:gd name="T4" fmla="*/ 2 w 3"/>
                  <a:gd name="T5" fmla="*/ 2 h 2"/>
                  <a:gd name="T6" fmla="*/ 3 w 3"/>
                  <a:gd name="T7" fmla="*/ 2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1" y="1"/>
                      <a:pt x="1" y="0"/>
                      <a:pt x="0" y="0"/>
                    </a:cubicBezTo>
                    <a:cubicBezTo>
                      <a:pt x="2" y="2"/>
                      <a:pt x="2" y="2"/>
                      <a:pt x="2" y="2"/>
                    </a:cubicBezTo>
                    <a:cubicBezTo>
                      <a:pt x="2" y="2"/>
                      <a:pt x="3" y="2"/>
                      <a:pt x="3" y="2"/>
                    </a:cubicBezTo>
                    <a:lnTo>
                      <a:pt x="1" y="1"/>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873"/>
              <p:cNvSpPr/>
              <p:nvPr/>
            </p:nvSpPr>
            <p:spPr bwMode="auto">
              <a:xfrm>
                <a:off x="4203" y="1677"/>
                <a:ext cx="11" cy="7"/>
              </a:xfrm>
              <a:custGeom>
                <a:avLst/>
                <a:gdLst>
                  <a:gd name="T0" fmla="*/ 1 w 3"/>
                  <a:gd name="T1" fmla="*/ 0 h 2"/>
                  <a:gd name="T2" fmla="*/ 0 w 3"/>
                  <a:gd name="T3" fmla="*/ 0 h 2"/>
                  <a:gd name="T4" fmla="*/ 2 w 3"/>
                  <a:gd name="T5" fmla="*/ 1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1"/>
                      <a:pt x="2" y="1"/>
                      <a:pt x="2" y="1"/>
                    </a:cubicBezTo>
                    <a:cubicBezTo>
                      <a:pt x="2" y="1"/>
                      <a:pt x="3" y="1"/>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874"/>
              <p:cNvSpPr/>
              <p:nvPr/>
            </p:nvSpPr>
            <p:spPr bwMode="auto">
              <a:xfrm>
                <a:off x="4199" y="1677"/>
                <a:ext cx="11" cy="3"/>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875"/>
              <p:cNvSpPr/>
              <p:nvPr/>
            </p:nvSpPr>
            <p:spPr bwMode="auto">
              <a:xfrm>
                <a:off x="4195" y="1677"/>
                <a:ext cx="12" cy="3"/>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876"/>
              <p:cNvSpPr/>
              <p:nvPr/>
            </p:nvSpPr>
            <p:spPr bwMode="auto">
              <a:xfrm>
                <a:off x="4191" y="1677"/>
                <a:ext cx="12" cy="3"/>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877"/>
              <p:cNvSpPr/>
              <p:nvPr/>
            </p:nvSpPr>
            <p:spPr bwMode="auto">
              <a:xfrm>
                <a:off x="4188" y="1677"/>
                <a:ext cx="11" cy="3"/>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878"/>
              <p:cNvSpPr/>
              <p:nvPr/>
            </p:nvSpPr>
            <p:spPr bwMode="auto">
              <a:xfrm>
                <a:off x="4188" y="1677"/>
                <a:ext cx="7" cy="3"/>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879"/>
              <p:cNvSpPr/>
              <p:nvPr/>
            </p:nvSpPr>
            <p:spPr bwMode="auto">
              <a:xfrm>
                <a:off x="4184" y="1677"/>
                <a:ext cx="7" cy="3"/>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880"/>
              <p:cNvSpPr/>
              <p:nvPr/>
            </p:nvSpPr>
            <p:spPr bwMode="auto">
              <a:xfrm>
                <a:off x="4180" y="1677"/>
                <a:ext cx="11" cy="7"/>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0"/>
                      <a:pt x="0" y="0"/>
                      <a:pt x="0" y="0"/>
                    </a:cubicBezTo>
                    <a:cubicBezTo>
                      <a:pt x="2" y="2"/>
                      <a:pt x="2" y="2"/>
                      <a:pt x="2" y="2"/>
                    </a:cubicBezTo>
                    <a:cubicBezTo>
                      <a:pt x="2" y="2"/>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881"/>
              <p:cNvSpPr/>
              <p:nvPr/>
            </p:nvSpPr>
            <p:spPr bwMode="auto">
              <a:xfrm>
                <a:off x="4176" y="1677"/>
                <a:ext cx="12" cy="7"/>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1"/>
                      <a:pt x="0" y="1"/>
                    </a:cubicBezTo>
                    <a:cubicBezTo>
                      <a:pt x="2" y="2"/>
                      <a:pt x="2" y="2"/>
                      <a:pt x="2" y="2"/>
                    </a:cubicBezTo>
                    <a:cubicBezTo>
                      <a:pt x="2" y="2"/>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882"/>
              <p:cNvSpPr/>
              <p:nvPr/>
            </p:nvSpPr>
            <p:spPr bwMode="auto">
              <a:xfrm>
                <a:off x="4173" y="1680"/>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3"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883"/>
              <p:cNvSpPr/>
              <p:nvPr/>
            </p:nvSpPr>
            <p:spPr bwMode="auto">
              <a:xfrm>
                <a:off x="4173" y="1680"/>
                <a:ext cx="7" cy="4"/>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884"/>
              <p:cNvSpPr/>
              <p:nvPr/>
            </p:nvSpPr>
            <p:spPr bwMode="auto">
              <a:xfrm>
                <a:off x="4169" y="1680"/>
                <a:ext cx="7" cy="8"/>
              </a:xfrm>
              <a:custGeom>
                <a:avLst/>
                <a:gdLst>
                  <a:gd name="T0" fmla="*/ 1 w 2"/>
                  <a:gd name="T1" fmla="*/ 0 h 2"/>
                  <a:gd name="T2" fmla="*/ 0 w 2"/>
                  <a:gd name="T3" fmla="*/ 0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0"/>
                    </a:cubicBezTo>
                    <a:cubicBezTo>
                      <a:pt x="2" y="2"/>
                      <a:pt x="2" y="2"/>
                      <a:pt x="2" y="2"/>
                    </a:cubicBezTo>
                    <a:cubicBezTo>
                      <a:pt x="2" y="2"/>
                      <a:pt x="2" y="2"/>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885"/>
              <p:cNvSpPr/>
              <p:nvPr/>
            </p:nvSpPr>
            <p:spPr bwMode="auto">
              <a:xfrm>
                <a:off x="4165" y="1680"/>
                <a:ext cx="11" cy="8"/>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1"/>
                      <a:pt x="0" y="1"/>
                      <a:pt x="0" y="1"/>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886"/>
              <p:cNvSpPr/>
              <p:nvPr/>
            </p:nvSpPr>
            <p:spPr bwMode="auto">
              <a:xfrm>
                <a:off x="4112" y="1699"/>
                <a:ext cx="61" cy="121"/>
              </a:xfrm>
              <a:custGeom>
                <a:avLst/>
                <a:gdLst>
                  <a:gd name="T0" fmla="*/ 5 w 16"/>
                  <a:gd name="T1" fmla="*/ 31 h 32"/>
                  <a:gd name="T2" fmla="*/ 6 w 16"/>
                  <a:gd name="T3" fmla="*/ 32 h 32"/>
                  <a:gd name="T4" fmla="*/ 2 w 16"/>
                  <a:gd name="T5" fmla="*/ 24 h 32"/>
                  <a:gd name="T6" fmla="*/ 16 w 16"/>
                  <a:gd name="T7" fmla="*/ 1 h 32"/>
                  <a:gd name="T8" fmla="*/ 14 w 16"/>
                  <a:gd name="T9" fmla="*/ 0 h 32"/>
                  <a:gd name="T10" fmla="*/ 0 w 16"/>
                  <a:gd name="T11" fmla="*/ 22 h 32"/>
                  <a:gd name="T12" fmla="*/ 5 w 16"/>
                  <a:gd name="T13" fmla="*/ 31 h 32"/>
                </a:gdLst>
                <a:ahLst/>
                <a:cxnLst>
                  <a:cxn ang="0">
                    <a:pos x="T0" y="T1"/>
                  </a:cxn>
                  <a:cxn ang="0">
                    <a:pos x="T2" y="T3"/>
                  </a:cxn>
                  <a:cxn ang="0">
                    <a:pos x="T4" y="T5"/>
                  </a:cxn>
                  <a:cxn ang="0">
                    <a:pos x="T6" y="T7"/>
                  </a:cxn>
                  <a:cxn ang="0">
                    <a:pos x="T8" y="T9"/>
                  </a:cxn>
                  <a:cxn ang="0">
                    <a:pos x="T10" y="T11"/>
                  </a:cxn>
                  <a:cxn ang="0">
                    <a:pos x="T12" y="T13"/>
                  </a:cxn>
                </a:cxnLst>
                <a:rect l="0" t="0" r="r" b="b"/>
                <a:pathLst>
                  <a:path w="16" h="32">
                    <a:moveTo>
                      <a:pt x="5" y="31"/>
                    </a:moveTo>
                    <a:cubicBezTo>
                      <a:pt x="6" y="32"/>
                      <a:pt x="6" y="32"/>
                      <a:pt x="6" y="32"/>
                    </a:cubicBezTo>
                    <a:cubicBezTo>
                      <a:pt x="4" y="31"/>
                      <a:pt x="2" y="28"/>
                      <a:pt x="2" y="24"/>
                    </a:cubicBezTo>
                    <a:cubicBezTo>
                      <a:pt x="2" y="15"/>
                      <a:pt x="8" y="5"/>
                      <a:pt x="16" y="1"/>
                    </a:cubicBezTo>
                    <a:cubicBezTo>
                      <a:pt x="14" y="0"/>
                      <a:pt x="14" y="0"/>
                      <a:pt x="14" y="0"/>
                    </a:cubicBezTo>
                    <a:cubicBezTo>
                      <a:pt x="6" y="4"/>
                      <a:pt x="0" y="14"/>
                      <a:pt x="0" y="22"/>
                    </a:cubicBezTo>
                    <a:cubicBezTo>
                      <a:pt x="1" y="26"/>
                      <a:pt x="2" y="29"/>
                      <a:pt x="5" y="31"/>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887"/>
              <p:cNvSpPr/>
              <p:nvPr/>
            </p:nvSpPr>
            <p:spPr bwMode="auto">
              <a:xfrm>
                <a:off x="4165" y="1699"/>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888"/>
              <p:cNvSpPr/>
              <p:nvPr/>
            </p:nvSpPr>
            <p:spPr bwMode="auto">
              <a:xfrm>
                <a:off x="4165" y="1699"/>
                <a:ext cx="8" cy="8"/>
              </a:xfrm>
              <a:custGeom>
                <a:avLst/>
                <a:gdLst>
                  <a:gd name="T0" fmla="*/ 0 w 2"/>
                  <a:gd name="T1" fmla="*/ 0 h 2"/>
                  <a:gd name="T2" fmla="*/ 0 w 2"/>
                  <a:gd name="T3" fmla="*/ 1 h 2"/>
                  <a:gd name="T4" fmla="*/ 1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1" y="2"/>
                      <a:pt x="1" y="2"/>
                      <a:pt x="1"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889"/>
              <p:cNvSpPr/>
              <p:nvPr/>
            </p:nvSpPr>
            <p:spPr bwMode="auto">
              <a:xfrm>
                <a:off x="4161" y="1703"/>
                <a:ext cx="8" cy="4"/>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890"/>
              <p:cNvSpPr/>
              <p:nvPr/>
            </p:nvSpPr>
            <p:spPr bwMode="auto">
              <a:xfrm>
                <a:off x="4158" y="1703"/>
                <a:ext cx="11" cy="8"/>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0"/>
                    </a:cubicBezTo>
                    <a:cubicBezTo>
                      <a:pt x="2" y="2"/>
                      <a:pt x="2" y="2"/>
                      <a:pt x="2" y="2"/>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891"/>
              <p:cNvSpPr/>
              <p:nvPr/>
            </p:nvSpPr>
            <p:spPr bwMode="auto">
              <a:xfrm>
                <a:off x="4158" y="1703"/>
                <a:ext cx="7" cy="8"/>
              </a:xfrm>
              <a:custGeom>
                <a:avLst/>
                <a:gdLst>
                  <a:gd name="T0" fmla="*/ 0 w 2"/>
                  <a:gd name="T1" fmla="*/ 0 h 2"/>
                  <a:gd name="T2" fmla="*/ 0 w 2"/>
                  <a:gd name="T3" fmla="*/ 1 h 2"/>
                  <a:gd name="T4" fmla="*/ 1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1" y="2"/>
                      <a:pt x="1" y="2"/>
                      <a:pt x="1"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892"/>
              <p:cNvSpPr/>
              <p:nvPr/>
            </p:nvSpPr>
            <p:spPr bwMode="auto">
              <a:xfrm>
                <a:off x="4154" y="1707"/>
                <a:ext cx="7" cy="7"/>
              </a:xfrm>
              <a:custGeom>
                <a:avLst/>
                <a:gdLst>
                  <a:gd name="T0" fmla="*/ 1 w 2"/>
                  <a:gd name="T1" fmla="*/ 0 h 2"/>
                  <a:gd name="T2" fmla="*/ 0 w 2"/>
                  <a:gd name="T3" fmla="*/ 0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0"/>
                    </a:cubicBezTo>
                    <a:cubicBezTo>
                      <a:pt x="2" y="2"/>
                      <a:pt x="2" y="2"/>
                      <a:pt x="2" y="2"/>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893"/>
              <p:cNvSpPr/>
              <p:nvPr/>
            </p:nvSpPr>
            <p:spPr bwMode="auto">
              <a:xfrm>
                <a:off x="4150" y="1707"/>
                <a:ext cx="11" cy="7"/>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1"/>
                      <a:pt x="0" y="1"/>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894"/>
              <p:cNvSpPr/>
              <p:nvPr/>
            </p:nvSpPr>
            <p:spPr bwMode="auto">
              <a:xfrm>
                <a:off x="4146" y="1711"/>
                <a:ext cx="12" cy="7"/>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1"/>
                    </a:cubicBezTo>
                    <a:cubicBezTo>
                      <a:pt x="2" y="2"/>
                      <a:pt x="2" y="2"/>
                      <a:pt x="2" y="2"/>
                    </a:cubicBezTo>
                    <a:cubicBezTo>
                      <a:pt x="2" y="2"/>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895"/>
              <p:cNvSpPr/>
              <p:nvPr/>
            </p:nvSpPr>
            <p:spPr bwMode="auto">
              <a:xfrm>
                <a:off x="4146" y="1714"/>
                <a:ext cx="8" cy="8"/>
              </a:xfrm>
              <a:custGeom>
                <a:avLst/>
                <a:gdLst>
                  <a:gd name="T0" fmla="*/ 0 w 2"/>
                  <a:gd name="T1" fmla="*/ 0 h 2"/>
                  <a:gd name="T2" fmla="*/ 0 w 2"/>
                  <a:gd name="T3" fmla="*/ 0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2"/>
                      <a:pt x="1" y="2"/>
                      <a:pt x="1"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896"/>
              <p:cNvSpPr/>
              <p:nvPr/>
            </p:nvSpPr>
            <p:spPr bwMode="auto">
              <a:xfrm>
                <a:off x="4143" y="1714"/>
                <a:ext cx="7" cy="8"/>
              </a:xfrm>
              <a:custGeom>
                <a:avLst/>
                <a:gdLst>
                  <a:gd name="T0" fmla="*/ 1 w 2"/>
                  <a:gd name="T1" fmla="*/ 0 h 2"/>
                  <a:gd name="T2" fmla="*/ 0 w 2"/>
                  <a:gd name="T3" fmla="*/ 1 h 2"/>
                  <a:gd name="T4" fmla="*/ 1 w 2"/>
                  <a:gd name="T5" fmla="*/ 2 h 2"/>
                  <a:gd name="T6" fmla="*/ 2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1"/>
                      <a:pt x="0" y="1"/>
                      <a:pt x="0" y="1"/>
                    </a:cubicBezTo>
                    <a:cubicBezTo>
                      <a:pt x="1" y="2"/>
                      <a:pt x="1" y="2"/>
                      <a:pt x="1" y="2"/>
                    </a:cubicBezTo>
                    <a:cubicBezTo>
                      <a:pt x="2" y="2"/>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897"/>
              <p:cNvSpPr/>
              <p:nvPr/>
            </p:nvSpPr>
            <p:spPr bwMode="auto">
              <a:xfrm>
                <a:off x="4135" y="1718"/>
                <a:ext cx="11" cy="11"/>
              </a:xfrm>
              <a:custGeom>
                <a:avLst/>
                <a:gdLst>
                  <a:gd name="T0" fmla="*/ 2 w 3"/>
                  <a:gd name="T1" fmla="*/ 0 h 3"/>
                  <a:gd name="T2" fmla="*/ 0 w 3"/>
                  <a:gd name="T3" fmla="*/ 2 h 3"/>
                  <a:gd name="T4" fmla="*/ 2 w 3"/>
                  <a:gd name="T5" fmla="*/ 3 h 3"/>
                  <a:gd name="T6" fmla="*/ 3 w 3"/>
                  <a:gd name="T7" fmla="*/ 1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1" y="1"/>
                      <a:pt x="1" y="1"/>
                      <a:pt x="0" y="2"/>
                    </a:cubicBezTo>
                    <a:cubicBezTo>
                      <a:pt x="2" y="3"/>
                      <a:pt x="2" y="3"/>
                      <a:pt x="2" y="3"/>
                    </a:cubicBezTo>
                    <a:cubicBezTo>
                      <a:pt x="3" y="2"/>
                      <a:pt x="3" y="2"/>
                      <a:pt x="3"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898"/>
              <p:cNvSpPr/>
              <p:nvPr/>
            </p:nvSpPr>
            <p:spPr bwMode="auto">
              <a:xfrm>
                <a:off x="4127" y="1726"/>
                <a:ext cx="16" cy="15"/>
              </a:xfrm>
              <a:custGeom>
                <a:avLst/>
                <a:gdLst>
                  <a:gd name="T0" fmla="*/ 2 w 4"/>
                  <a:gd name="T1" fmla="*/ 0 h 4"/>
                  <a:gd name="T2" fmla="*/ 0 w 4"/>
                  <a:gd name="T3" fmla="*/ 2 h 4"/>
                  <a:gd name="T4" fmla="*/ 2 w 4"/>
                  <a:gd name="T5" fmla="*/ 4 h 4"/>
                  <a:gd name="T6" fmla="*/ 4 w 4"/>
                  <a:gd name="T7" fmla="*/ 1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2" y="0"/>
                      <a:pt x="1" y="1"/>
                      <a:pt x="0" y="2"/>
                    </a:cubicBezTo>
                    <a:cubicBezTo>
                      <a:pt x="2" y="4"/>
                      <a:pt x="2" y="4"/>
                      <a:pt x="2" y="4"/>
                    </a:cubicBezTo>
                    <a:cubicBezTo>
                      <a:pt x="3" y="3"/>
                      <a:pt x="4" y="2"/>
                      <a:pt x="4"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899"/>
              <p:cNvSpPr/>
              <p:nvPr/>
            </p:nvSpPr>
            <p:spPr bwMode="auto">
              <a:xfrm>
                <a:off x="4124" y="1733"/>
                <a:ext cx="11" cy="11"/>
              </a:xfrm>
              <a:custGeom>
                <a:avLst/>
                <a:gdLst>
                  <a:gd name="T0" fmla="*/ 1 w 3"/>
                  <a:gd name="T1" fmla="*/ 0 h 3"/>
                  <a:gd name="T2" fmla="*/ 0 w 3"/>
                  <a:gd name="T3" fmla="*/ 2 h 3"/>
                  <a:gd name="T4" fmla="*/ 2 w 3"/>
                  <a:gd name="T5" fmla="*/ 3 h 3"/>
                  <a:gd name="T6" fmla="*/ 3 w 3"/>
                  <a:gd name="T7" fmla="*/ 2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1" y="1"/>
                      <a:pt x="0" y="2"/>
                    </a:cubicBezTo>
                    <a:cubicBezTo>
                      <a:pt x="2" y="3"/>
                      <a:pt x="2" y="3"/>
                      <a:pt x="2" y="3"/>
                    </a:cubicBezTo>
                    <a:cubicBezTo>
                      <a:pt x="3" y="3"/>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900"/>
              <p:cNvSpPr/>
              <p:nvPr/>
            </p:nvSpPr>
            <p:spPr bwMode="auto">
              <a:xfrm>
                <a:off x="4124" y="1741"/>
                <a:ext cx="7"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901"/>
              <p:cNvSpPr/>
              <p:nvPr/>
            </p:nvSpPr>
            <p:spPr bwMode="auto">
              <a:xfrm>
                <a:off x="4120" y="1744"/>
                <a:ext cx="11" cy="8"/>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1"/>
                      <a:pt x="0" y="1"/>
                    </a:cubicBezTo>
                    <a:cubicBezTo>
                      <a:pt x="2" y="2"/>
                      <a:pt x="2" y="2"/>
                      <a:pt x="2" y="2"/>
                    </a:cubicBezTo>
                    <a:cubicBezTo>
                      <a:pt x="2" y="2"/>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902"/>
              <p:cNvSpPr/>
              <p:nvPr/>
            </p:nvSpPr>
            <p:spPr bwMode="auto">
              <a:xfrm>
                <a:off x="4120" y="1748"/>
                <a:ext cx="7"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903"/>
              <p:cNvSpPr/>
              <p:nvPr/>
            </p:nvSpPr>
            <p:spPr bwMode="auto">
              <a:xfrm>
                <a:off x="4120" y="1752"/>
                <a:ext cx="7"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904"/>
              <p:cNvSpPr/>
              <p:nvPr/>
            </p:nvSpPr>
            <p:spPr bwMode="auto">
              <a:xfrm>
                <a:off x="4116" y="1756"/>
                <a:ext cx="11" cy="7"/>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1"/>
                    </a:cubicBezTo>
                    <a:cubicBezTo>
                      <a:pt x="2" y="2"/>
                      <a:pt x="2" y="2"/>
                      <a:pt x="2" y="2"/>
                    </a:cubicBezTo>
                    <a:cubicBezTo>
                      <a:pt x="2" y="2"/>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905"/>
              <p:cNvSpPr/>
              <p:nvPr/>
            </p:nvSpPr>
            <p:spPr bwMode="auto">
              <a:xfrm>
                <a:off x="4116" y="1759"/>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906"/>
              <p:cNvSpPr/>
              <p:nvPr/>
            </p:nvSpPr>
            <p:spPr bwMode="auto">
              <a:xfrm>
                <a:off x="4116" y="1759"/>
                <a:ext cx="8" cy="8"/>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907"/>
              <p:cNvSpPr/>
              <p:nvPr/>
            </p:nvSpPr>
            <p:spPr bwMode="auto">
              <a:xfrm>
                <a:off x="4116" y="1763"/>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908"/>
              <p:cNvSpPr/>
              <p:nvPr/>
            </p:nvSpPr>
            <p:spPr bwMode="auto">
              <a:xfrm>
                <a:off x="4116" y="1767"/>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909"/>
              <p:cNvSpPr/>
              <p:nvPr/>
            </p:nvSpPr>
            <p:spPr bwMode="auto">
              <a:xfrm>
                <a:off x="4116" y="1771"/>
                <a:ext cx="8" cy="7"/>
              </a:xfrm>
              <a:custGeom>
                <a:avLst/>
                <a:gdLst>
                  <a:gd name="T0" fmla="*/ 0 w 2"/>
                  <a:gd name="T1" fmla="*/ 0 h 2"/>
                  <a:gd name="T2" fmla="*/ 0 w 2"/>
                  <a:gd name="T3" fmla="*/ 0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2"/>
                      <a:pt x="1" y="2"/>
                      <a:pt x="1" y="2"/>
                    </a:cubicBezTo>
                    <a:cubicBezTo>
                      <a:pt x="1"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910"/>
              <p:cNvSpPr/>
              <p:nvPr/>
            </p:nvSpPr>
            <p:spPr bwMode="auto">
              <a:xfrm>
                <a:off x="4116" y="1771"/>
                <a:ext cx="4" cy="7"/>
              </a:xfrm>
              <a:custGeom>
                <a:avLst/>
                <a:gdLst>
                  <a:gd name="T0" fmla="*/ 0 w 1"/>
                  <a:gd name="T1" fmla="*/ 0 h 2"/>
                  <a:gd name="T2" fmla="*/ 0 w 1"/>
                  <a:gd name="T3" fmla="*/ 1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0" y="1"/>
                      <a:pt x="0" y="1"/>
                    </a:cubicBezTo>
                    <a:cubicBezTo>
                      <a:pt x="1" y="2"/>
                      <a:pt x="1" y="2"/>
                      <a:pt x="1" y="2"/>
                    </a:cubicBezTo>
                    <a:cubicBezTo>
                      <a:pt x="1" y="2"/>
                      <a:pt x="1" y="2"/>
                      <a:pt x="1"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911"/>
              <p:cNvSpPr/>
              <p:nvPr/>
            </p:nvSpPr>
            <p:spPr bwMode="auto">
              <a:xfrm>
                <a:off x="4112" y="1775"/>
                <a:ext cx="8" cy="7"/>
              </a:xfrm>
              <a:custGeom>
                <a:avLst/>
                <a:gdLst>
                  <a:gd name="T0" fmla="*/ 1 w 2"/>
                  <a:gd name="T1" fmla="*/ 0 h 2"/>
                  <a:gd name="T2" fmla="*/ 0 w 2"/>
                  <a:gd name="T3" fmla="*/ 1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1" y="0"/>
                      <a:pt x="0" y="1"/>
                    </a:cubicBezTo>
                    <a:cubicBezTo>
                      <a:pt x="2" y="2"/>
                      <a:pt x="2" y="2"/>
                      <a:pt x="2" y="2"/>
                    </a:cubicBezTo>
                    <a:cubicBezTo>
                      <a:pt x="2" y="2"/>
                      <a:pt x="2" y="2"/>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912"/>
              <p:cNvSpPr/>
              <p:nvPr/>
            </p:nvSpPr>
            <p:spPr bwMode="auto">
              <a:xfrm>
                <a:off x="4112" y="1778"/>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913"/>
              <p:cNvSpPr/>
              <p:nvPr/>
            </p:nvSpPr>
            <p:spPr bwMode="auto">
              <a:xfrm>
                <a:off x="4112" y="1778"/>
                <a:ext cx="8" cy="8"/>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914"/>
              <p:cNvSpPr/>
              <p:nvPr/>
            </p:nvSpPr>
            <p:spPr bwMode="auto">
              <a:xfrm>
                <a:off x="4112" y="1782"/>
                <a:ext cx="8" cy="8"/>
              </a:xfrm>
              <a:custGeom>
                <a:avLst/>
                <a:gdLst>
                  <a:gd name="T0" fmla="*/ 0 w 2"/>
                  <a:gd name="T1" fmla="*/ 0 h 2"/>
                  <a:gd name="T2" fmla="*/ 0 w 2"/>
                  <a:gd name="T3" fmla="*/ 0 h 2"/>
                  <a:gd name="T4" fmla="*/ 0 w 2"/>
                  <a:gd name="T5" fmla="*/ 1 h 2"/>
                  <a:gd name="T6" fmla="*/ 2 w 2"/>
                  <a:gd name="T7" fmla="*/ 2 h 2"/>
                  <a:gd name="T8" fmla="*/ 2 w 2"/>
                  <a:gd name="T9" fmla="*/ 2 h 2"/>
                  <a:gd name="T10" fmla="*/ 2 w 2"/>
                  <a:gd name="T11" fmla="*/ 1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cubicBezTo>
                      <a:pt x="0" y="0"/>
                      <a:pt x="0" y="0"/>
                      <a:pt x="0" y="0"/>
                    </a:cubicBezTo>
                    <a:cubicBezTo>
                      <a:pt x="0" y="1"/>
                      <a:pt x="0" y="1"/>
                      <a:pt x="0" y="1"/>
                    </a:cubicBezTo>
                    <a:cubicBezTo>
                      <a:pt x="2" y="2"/>
                      <a:pt x="2" y="2"/>
                      <a:pt x="2" y="2"/>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915"/>
              <p:cNvSpPr/>
              <p:nvPr/>
            </p:nvSpPr>
            <p:spPr bwMode="auto">
              <a:xfrm>
                <a:off x="4112" y="1786"/>
                <a:ext cx="8" cy="7"/>
              </a:xfrm>
              <a:custGeom>
                <a:avLst/>
                <a:gdLst>
                  <a:gd name="T0" fmla="*/ 0 w 2"/>
                  <a:gd name="T1" fmla="*/ 0 h 2"/>
                  <a:gd name="T2" fmla="*/ 1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0"/>
                      <a:pt x="1" y="0"/>
                      <a:pt x="1"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916"/>
              <p:cNvSpPr/>
              <p:nvPr/>
            </p:nvSpPr>
            <p:spPr bwMode="auto">
              <a:xfrm>
                <a:off x="4116" y="1786"/>
                <a:ext cx="4" cy="7"/>
              </a:xfrm>
              <a:custGeom>
                <a:avLst/>
                <a:gdLst>
                  <a:gd name="T0" fmla="*/ 0 w 1"/>
                  <a:gd name="T1" fmla="*/ 0 h 2"/>
                  <a:gd name="T2" fmla="*/ 0 w 1"/>
                  <a:gd name="T3" fmla="*/ 1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0" y="1"/>
                      <a:pt x="0" y="1"/>
                    </a:cubicBezTo>
                    <a:cubicBezTo>
                      <a:pt x="1" y="2"/>
                      <a:pt x="1" y="2"/>
                      <a:pt x="1" y="2"/>
                    </a:cubicBezTo>
                    <a:cubicBezTo>
                      <a:pt x="1" y="2"/>
                      <a:pt x="1" y="2"/>
                      <a:pt x="1"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917"/>
              <p:cNvSpPr/>
              <p:nvPr/>
            </p:nvSpPr>
            <p:spPr bwMode="auto">
              <a:xfrm>
                <a:off x="4116" y="1790"/>
                <a:ext cx="8" cy="7"/>
              </a:xfrm>
              <a:custGeom>
                <a:avLst/>
                <a:gdLst>
                  <a:gd name="T0" fmla="*/ 0 w 2"/>
                  <a:gd name="T1" fmla="*/ 0 h 2"/>
                  <a:gd name="T2" fmla="*/ 0 w 2"/>
                  <a:gd name="T3" fmla="*/ 1 h 2"/>
                  <a:gd name="T4" fmla="*/ 2 w 2"/>
                  <a:gd name="T5" fmla="*/ 2 h 2"/>
                  <a:gd name="T6" fmla="*/ 1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2"/>
                      <a:pt x="1"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918"/>
              <p:cNvSpPr/>
              <p:nvPr/>
            </p:nvSpPr>
            <p:spPr bwMode="auto">
              <a:xfrm>
                <a:off x="4116" y="1793"/>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919"/>
              <p:cNvSpPr/>
              <p:nvPr/>
            </p:nvSpPr>
            <p:spPr bwMode="auto">
              <a:xfrm>
                <a:off x="4116" y="1793"/>
                <a:ext cx="8" cy="8"/>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920"/>
              <p:cNvSpPr/>
              <p:nvPr/>
            </p:nvSpPr>
            <p:spPr bwMode="auto">
              <a:xfrm>
                <a:off x="4116" y="1797"/>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921"/>
              <p:cNvSpPr/>
              <p:nvPr/>
            </p:nvSpPr>
            <p:spPr bwMode="auto">
              <a:xfrm>
                <a:off x="4116" y="1801"/>
                <a:ext cx="11" cy="7"/>
              </a:xfrm>
              <a:custGeom>
                <a:avLst/>
                <a:gdLst>
                  <a:gd name="T0" fmla="*/ 0 w 3"/>
                  <a:gd name="T1" fmla="*/ 0 h 2"/>
                  <a:gd name="T2" fmla="*/ 1 w 3"/>
                  <a:gd name="T3" fmla="*/ 1 h 2"/>
                  <a:gd name="T4" fmla="*/ 3 w 3"/>
                  <a:gd name="T5" fmla="*/ 2 h 2"/>
                  <a:gd name="T6" fmla="*/ 2 w 3"/>
                  <a:gd name="T7" fmla="*/ 1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1" y="0"/>
                      <a:pt x="1" y="0"/>
                      <a:pt x="1" y="1"/>
                    </a:cubicBezTo>
                    <a:cubicBezTo>
                      <a:pt x="3" y="2"/>
                      <a:pt x="3" y="2"/>
                      <a:pt x="3"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922"/>
              <p:cNvSpPr/>
              <p:nvPr/>
            </p:nvSpPr>
            <p:spPr bwMode="auto">
              <a:xfrm>
                <a:off x="4120" y="1805"/>
                <a:ext cx="7"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923"/>
              <p:cNvSpPr/>
              <p:nvPr/>
            </p:nvSpPr>
            <p:spPr bwMode="auto">
              <a:xfrm>
                <a:off x="4120" y="1808"/>
                <a:ext cx="15" cy="12"/>
              </a:xfrm>
              <a:custGeom>
                <a:avLst/>
                <a:gdLst>
                  <a:gd name="T0" fmla="*/ 0 w 4"/>
                  <a:gd name="T1" fmla="*/ 0 h 3"/>
                  <a:gd name="T2" fmla="*/ 3 w 4"/>
                  <a:gd name="T3" fmla="*/ 2 h 3"/>
                  <a:gd name="T4" fmla="*/ 4 w 4"/>
                  <a:gd name="T5" fmla="*/ 3 h 3"/>
                  <a:gd name="T6" fmla="*/ 2 w 4"/>
                  <a:gd name="T7" fmla="*/ 1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cubicBezTo>
                      <a:pt x="1" y="1"/>
                      <a:pt x="2" y="1"/>
                      <a:pt x="3" y="2"/>
                    </a:cubicBezTo>
                    <a:cubicBezTo>
                      <a:pt x="4" y="3"/>
                      <a:pt x="4" y="3"/>
                      <a:pt x="4" y="3"/>
                    </a:cubicBezTo>
                    <a:cubicBezTo>
                      <a:pt x="4" y="3"/>
                      <a:pt x="3"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924"/>
              <p:cNvSpPr>
                <a:spLocks noEditPoints="1"/>
              </p:cNvSpPr>
              <p:nvPr/>
            </p:nvSpPr>
            <p:spPr bwMode="auto">
              <a:xfrm>
                <a:off x="4120" y="1692"/>
                <a:ext cx="113" cy="143"/>
              </a:xfrm>
              <a:custGeom>
                <a:avLst/>
                <a:gdLst>
                  <a:gd name="T0" fmla="*/ 29 w 30"/>
                  <a:gd name="T1" fmla="*/ 12 h 38"/>
                  <a:gd name="T2" fmla="*/ 16 w 30"/>
                  <a:gd name="T3" fmla="*/ 34 h 38"/>
                  <a:gd name="T4" fmla="*/ 0 w 30"/>
                  <a:gd name="T5" fmla="*/ 26 h 38"/>
                  <a:gd name="T6" fmla="*/ 14 w 30"/>
                  <a:gd name="T7" fmla="*/ 3 h 38"/>
                  <a:gd name="T8" fmla="*/ 29 w 30"/>
                  <a:gd name="T9" fmla="*/ 12 h 38"/>
                  <a:gd name="T10" fmla="*/ 25 w 30"/>
                  <a:gd name="T11" fmla="*/ 14 h 38"/>
                  <a:gd name="T12" fmla="*/ 14 w 30"/>
                  <a:gd name="T13" fmla="*/ 8 h 38"/>
                  <a:gd name="T14" fmla="*/ 5 w 30"/>
                  <a:gd name="T15" fmla="*/ 23 h 38"/>
                  <a:gd name="T16" fmla="*/ 15 w 30"/>
                  <a:gd name="T17" fmla="*/ 29 h 38"/>
                  <a:gd name="T18" fmla="*/ 25 w 30"/>
                  <a:gd name="T19"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8">
                    <a:moveTo>
                      <a:pt x="29" y="12"/>
                    </a:moveTo>
                    <a:cubicBezTo>
                      <a:pt x="30" y="21"/>
                      <a:pt x="24" y="31"/>
                      <a:pt x="16" y="34"/>
                    </a:cubicBezTo>
                    <a:cubicBezTo>
                      <a:pt x="7" y="38"/>
                      <a:pt x="1" y="34"/>
                      <a:pt x="0" y="26"/>
                    </a:cubicBezTo>
                    <a:cubicBezTo>
                      <a:pt x="0" y="17"/>
                      <a:pt x="6" y="7"/>
                      <a:pt x="14" y="3"/>
                    </a:cubicBezTo>
                    <a:cubicBezTo>
                      <a:pt x="22" y="0"/>
                      <a:pt x="29" y="4"/>
                      <a:pt x="29" y="12"/>
                    </a:cubicBezTo>
                    <a:close/>
                    <a:moveTo>
                      <a:pt x="25" y="14"/>
                    </a:moveTo>
                    <a:cubicBezTo>
                      <a:pt x="25" y="8"/>
                      <a:pt x="20" y="6"/>
                      <a:pt x="14" y="8"/>
                    </a:cubicBezTo>
                    <a:cubicBezTo>
                      <a:pt x="9" y="11"/>
                      <a:pt x="5" y="18"/>
                      <a:pt x="5" y="23"/>
                    </a:cubicBezTo>
                    <a:cubicBezTo>
                      <a:pt x="5" y="29"/>
                      <a:pt x="10" y="32"/>
                      <a:pt x="15" y="29"/>
                    </a:cubicBezTo>
                    <a:cubicBezTo>
                      <a:pt x="21" y="27"/>
                      <a:pt x="25" y="20"/>
                      <a:pt x="25" y="14"/>
                    </a:cubicBez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925"/>
              <p:cNvSpPr/>
              <p:nvPr/>
            </p:nvSpPr>
            <p:spPr bwMode="auto">
              <a:xfrm>
                <a:off x="4165" y="1654"/>
                <a:ext cx="72" cy="19"/>
              </a:xfrm>
              <a:custGeom>
                <a:avLst/>
                <a:gdLst>
                  <a:gd name="T0" fmla="*/ 19 w 19"/>
                  <a:gd name="T1" fmla="*/ 5 h 5"/>
                  <a:gd name="T2" fmla="*/ 18 w 19"/>
                  <a:gd name="T3" fmla="*/ 3 h 5"/>
                  <a:gd name="T4" fmla="*/ 0 w 19"/>
                  <a:gd name="T5" fmla="*/ 3 h 5"/>
                  <a:gd name="T6" fmla="*/ 2 w 19"/>
                  <a:gd name="T7" fmla="*/ 4 h 5"/>
                  <a:gd name="T8" fmla="*/ 19 w 19"/>
                  <a:gd name="T9" fmla="*/ 5 h 5"/>
                </a:gdLst>
                <a:ahLst/>
                <a:cxnLst>
                  <a:cxn ang="0">
                    <a:pos x="T0" y="T1"/>
                  </a:cxn>
                  <a:cxn ang="0">
                    <a:pos x="T2" y="T3"/>
                  </a:cxn>
                  <a:cxn ang="0">
                    <a:pos x="T4" y="T5"/>
                  </a:cxn>
                  <a:cxn ang="0">
                    <a:pos x="T6" y="T7"/>
                  </a:cxn>
                  <a:cxn ang="0">
                    <a:pos x="T8" y="T9"/>
                  </a:cxn>
                </a:cxnLst>
                <a:rect l="0" t="0" r="r" b="b"/>
                <a:pathLst>
                  <a:path w="19" h="5">
                    <a:moveTo>
                      <a:pt x="19" y="5"/>
                    </a:moveTo>
                    <a:cubicBezTo>
                      <a:pt x="18" y="3"/>
                      <a:pt x="18" y="3"/>
                      <a:pt x="18" y="3"/>
                    </a:cubicBezTo>
                    <a:cubicBezTo>
                      <a:pt x="13" y="0"/>
                      <a:pt x="7" y="0"/>
                      <a:pt x="0" y="3"/>
                    </a:cubicBezTo>
                    <a:cubicBezTo>
                      <a:pt x="2" y="4"/>
                      <a:pt x="2" y="4"/>
                      <a:pt x="2" y="4"/>
                    </a:cubicBezTo>
                    <a:cubicBezTo>
                      <a:pt x="9" y="1"/>
                      <a:pt x="15" y="2"/>
                      <a:pt x="19" y="5"/>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926"/>
              <p:cNvSpPr/>
              <p:nvPr/>
            </p:nvSpPr>
            <p:spPr bwMode="auto">
              <a:xfrm>
                <a:off x="4222" y="1662"/>
                <a:ext cx="15" cy="11"/>
              </a:xfrm>
              <a:custGeom>
                <a:avLst/>
                <a:gdLst>
                  <a:gd name="T0" fmla="*/ 3 w 4"/>
                  <a:gd name="T1" fmla="*/ 1 h 3"/>
                  <a:gd name="T2" fmla="*/ 0 w 4"/>
                  <a:gd name="T3" fmla="*/ 0 h 3"/>
                  <a:gd name="T4" fmla="*/ 2 w 4"/>
                  <a:gd name="T5" fmla="*/ 1 h 3"/>
                  <a:gd name="T6" fmla="*/ 4 w 4"/>
                  <a:gd name="T7" fmla="*/ 3 h 3"/>
                  <a:gd name="T8" fmla="*/ 3 w 4"/>
                  <a:gd name="T9" fmla="*/ 1 h 3"/>
                </a:gdLst>
                <a:ahLst/>
                <a:cxnLst>
                  <a:cxn ang="0">
                    <a:pos x="T0" y="T1"/>
                  </a:cxn>
                  <a:cxn ang="0">
                    <a:pos x="T2" y="T3"/>
                  </a:cxn>
                  <a:cxn ang="0">
                    <a:pos x="T4" y="T5"/>
                  </a:cxn>
                  <a:cxn ang="0">
                    <a:pos x="T6" y="T7"/>
                  </a:cxn>
                  <a:cxn ang="0">
                    <a:pos x="T8" y="T9"/>
                  </a:cxn>
                </a:cxnLst>
                <a:rect l="0" t="0" r="r" b="b"/>
                <a:pathLst>
                  <a:path w="4" h="3">
                    <a:moveTo>
                      <a:pt x="3" y="1"/>
                    </a:moveTo>
                    <a:cubicBezTo>
                      <a:pt x="2" y="1"/>
                      <a:pt x="1" y="0"/>
                      <a:pt x="0" y="0"/>
                    </a:cubicBezTo>
                    <a:cubicBezTo>
                      <a:pt x="2" y="1"/>
                      <a:pt x="2" y="1"/>
                      <a:pt x="2" y="1"/>
                    </a:cubicBezTo>
                    <a:cubicBezTo>
                      <a:pt x="3" y="2"/>
                      <a:pt x="4" y="2"/>
                      <a:pt x="4" y="3"/>
                    </a:cubicBezTo>
                    <a:lnTo>
                      <a:pt x="3" y="1"/>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927"/>
              <p:cNvSpPr/>
              <p:nvPr/>
            </p:nvSpPr>
            <p:spPr bwMode="auto">
              <a:xfrm>
                <a:off x="4214" y="1658"/>
                <a:ext cx="15" cy="7"/>
              </a:xfrm>
              <a:custGeom>
                <a:avLst/>
                <a:gdLst>
                  <a:gd name="T0" fmla="*/ 2 w 4"/>
                  <a:gd name="T1" fmla="*/ 1 h 2"/>
                  <a:gd name="T2" fmla="*/ 0 w 4"/>
                  <a:gd name="T3" fmla="*/ 0 h 2"/>
                  <a:gd name="T4" fmla="*/ 2 w 4"/>
                  <a:gd name="T5" fmla="*/ 2 h 2"/>
                  <a:gd name="T6" fmla="*/ 4 w 4"/>
                  <a:gd name="T7" fmla="*/ 2 h 2"/>
                  <a:gd name="T8" fmla="*/ 2 w 4"/>
                  <a:gd name="T9" fmla="*/ 1 h 2"/>
                </a:gdLst>
                <a:ahLst/>
                <a:cxnLst>
                  <a:cxn ang="0">
                    <a:pos x="T0" y="T1"/>
                  </a:cxn>
                  <a:cxn ang="0">
                    <a:pos x="T2" y="T3"/>
                  </a:cxn>
                  <a:cxn ang="0">
                    <a:pos x="T4" y="T5"/>
                  </a:cxn>
                  <a:cxn ang="0">
                    <a:pos x="T6" y="T7"/>
                  </a:cxn>
                  <a:cxn ang="0">
                    <a:pos x="T8" y="T9"/>
                  </a:cxn>
                </a:cxnLst>
                <a:rect l="0" t="0" r="r" b="b"/>
                <a:pathLst>
                  <a:path w="4" h="2">
                    <a:moveTo>
                      <a:pt x="2" y="1"/>
                    </a:moveTo>
                    <a:cubicBezTo>
                      <a:pt x="1" y="1"/>
                      <a:pt x="1" y="1"/>
                      <a:pt x="0" y="0"/>
                    </a:cubicBezTo>
                    <a:cubicBezTo>
                      <a:pt x="2" y="2"/>
                      <a:pt x="2" y="2"/>
                      <a:pt x="2" y="2"/>
                    </a:cubicBezTo>
                    <a:cubicBezTo>
                      <a:pt x="3" y="2"/>
                      <a:pt x="3" y="2"/>
                      <a:pt x="4" y="2"/>
                    </a:cubicBezTo>
                    <a:lnTo>
                      <a:pt x="2" y="1"/>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928"/>
              <p:cNvSpPr/>
              <p:nvPr/>
            </p:nvSpPr>
            <p:spPr bwMode="auto">
              <a:xfrm>
                <a:off x="4210" y="1658"/>
                <a:ext cx="12" cy="7"/>
              </a:xfrm>
              <a:custGeom>
                <a:avLst/>
                <a:gdLst>
                  <a:gd name="T0" fmla="*/ 1 w 3"/>
                  <a:gd name="T1" fmla="*/ 0 h 2"/>
                  <a:gd name="T2" fmla="*/ 0 w 3"/>
                  <a:gd name="T3" fmla="*/ 0 h 2"/>
                  <a:gd name="T4" fmla="*/ 2 w 3"/>
                  <a:gd name="T5" fmla="*/ 1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1"/>
                      <a:pt x="2" y="1"/>
                      <a:pt x="2" y="1"/>
                    </a:cubicBezTo>
                    <a:cubicBezTo>
                      <a:pt x="2" y="1"/>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929"/>
              <p:cNvSpPr/>
              <p:nvPr/>
            </p:nvSpPr>
            <p:spPr bwMode="auto">
              <a:xfrm>
                <a:off x="4207" y="1658"/>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930"/>
              <p:cNvSpPr/>
              <p:nvPr/>
            </p:nvSpPr>
            <p:spPr bwMode="auto">
              <a:xfrm>
                <a:off x="4203" y="1658"/>
                <a:ext cx="11" cy="4"/>
              </a:xfrm>
              <a:custGeom>
                <a:avLst/>
                <a:gdLst>
                  <a:gd name="T0" fmla="*/ 1 w 3"/>
                  <a:gd name="T1" fmla="*/ 0 h 1"/>
                  <a:gd name="T2" fmla="*/ 0 w 3"/>
                  <a:gd name="T3" fmla="*/ 0 h 1"/>
                  <a:gd name="T4" fmla="*/ 1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0" y="0"/>
                      <a:pt x="0" y="0"/>
                      <a:pt x="0" y="0"/>
                    </a:cubicBezTo>
                    <a:cubicBezTo>
                      <a:pt x="1" y="1"/>
                      <a:pt x="1" y="1"/>
                      <a:pt x="1"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931"/>
              <p:cNvSpPr/>
              <p:nvPr/>
            </p:nvSpPr>
            <p:spPr bwMode="auto">
              <a:xfrm>
                <a:off x="4199" y="1658"/>
                <a:ext cx="8" cy="4"/>
              </a:xfrm>
              <a:custGeom>
                <a:avLst/>
                <a:gdLst>
                  <a:gd name="T0" fmla="*/ 1 w 2"/>
                  <a:gd name="T1" fmla="*/ 0 h 1"/>
                  <a:gd name="T2" fmla="*/ 0 w 2"/>
                  <a:gd name="T3" fmla="*/ 0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1" y="1"/>
                      <a:pt x="1" y="1"/>
                      <a:pt x="1"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932"/>
              <p:cNvSpPr/>
              <p:nvPr/>
            </p:nvSpPr>
            <p:spPr bwMode="auto">
              <a:xfrm>
                <a:off x="4195" y="1658"/>
                <a:ext cx="8" cy="4"/>
              </a:xfrm>
              <a:custGeom>
                <a:avLst/>
                <a:gdLst>
                  <a:gd name="T0" fmla="*/ 1 w 2"/>
                  <a:gd name="T1" fmla="*/ 0 h 1"/>
                  <a:gd name="T2" fmla="*/ 0 w 2"/>
                  <a:gd name="T3" fmla="*/ 0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1" y="1"/>
                      <a:pt x="1" y="1"/>
                      <a:pt x="1"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933"/>
              <p:cNvSpPr/>
              <p:nvPr/>
            </p:nvSpPr>
            <p:spPr bwMode="auto">
              <a:xfrm>
                <a:off x="4191" y="1658"/>
                <a:ext cx="8" cy="4"/>
              </a:xfrm>
              <a:custGeom>
                <a:avLst/>
                <a:gdLst>
                  <a:gd name="T0" fmla="*/ 1 w 2"/>
                  <a:gd name="T1" fmla="*/ 0 h 1"/>
                  <a:gd name="T2" fmla="*/ 0 w 2"/>
                  <a:gd name="T3" fmla="*/ 0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1" y="1"/>
                      <a:pt x="1" y="1"/>
                      <a:pt x="1"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934"/>
              <p:cNvSpPr/>
              <p:nvPr/>
            </p:nvSpPr>
            <p:spPr bwMode="auto">
              <a:xfrm>
                <a:off x="4188" y="1658"/>
                <a:ext cx="7" cy="7"/>
              </a:xfrm>
              <a:custGeom>
                <a:avLst/>
                <a:gdLst>
                  <a:gd name="T0" fmla="*/ 1 w 2"/>
                  <a:gd name="T1" fmla="*/ 0 h 2"/>
                  <a:gd name="T2" fmla="*/ 0 w 2"/>
                  <a:gd name="T3" fmla="*/ 0 h 2"/>
                  <a:gd name="T4" fmla="*/ 1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0"/>
                    </a:cubicBezTo>
                    <a:cubicBezTo>
                      <a:pt x="1" y="2"/>
                      <a:pt x="1" y="2"/>
                      <a:pt x="1" y="2"/>
                    </a:cubicBezTo>
                    <a:cubicBezTo>
                      <a:pt x="2" y="2"/>
                      <a:pt x="2" y="2"/>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935"/>
              <p:cNvSpPr/>
              <p:nvPr/>
            </p:nvSpPr>
            <p:spPr bwMode="auto">
              <a:xfrm>
                <a:off x="4184" y="1658"/>
                <a:ext cx="7" cy="7"/>
              </a:xfrm>
              <a:custGeom>
                <a:avLst/>
                <a:gdLst>
                  <a:gd name="T0" fmla="*/ 1 w 2"/>
                  <a:gd name="T1" fmla="*/ 0 h 2"/>
                  <a:gd name="T2" fmla="*/ 0 w 2"/>
                  <a:gd name="T3" fmla="*/ 1 h 2"/>
                  <a:gd name="T4" fmla="*/ 1 w 2"/>
                  <a:gd name="T5" fmla="*/ 2 h 2"/>
                  <a:gd name="T6" fmla="*/ 2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1"/>
                      <a:pt x="0" y="1"/>
                    </a:cubicBezTo>
                    <a:cubicBezTo>
                      <a:pt x="1" y="2"/>
                      <a:pt x="1" y="2"/>
                      <a:pt x="1" y="2"/>
                    </a:cubicBezTo>
                    <a:cubicBezTo>
                      <a:pt x="2" y="2"/>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936"/>
              <p:cNvSpPr/>
              <p:nvPr/>
            </p:nvSpPr>
            <p:spPr bwMode="auto">
              <a:xfrm>
                <a:off x="4180" y="1662"/>
                <a:ext cx="8" cy="3"/>
              </a:xfrm>
              <a:custGeom>
                <a:avLst/>
                <a:gdLst>
                  <a:gd name="T0" fmla="*/ 1 w 2"/>
                  <a:gd name="T1" fmla="*/ 0 h 1"/>
                  <a:gd name="T2" fmla="*/ 0 w 2"/>
                  <a:gd name="T3" fmla="*/ 0 h 1"/>
                  <a:gd name="T4" fmla="*/ 2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937"/>
              <p:cNvSpPr/>
              <p:nvPr/>
            </p:nvSpPr>
            <p:spPr bwMode="auto">
              <a:xfrm>
                <a:off x="4176" y="1662"/>
                <a:ext cx="12" cy="3"/>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0"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938"/>
              <p:cNvSpPr/>
              <p:nvPr/>
            </p:nvSpPr>
            <p:spPr bwMode="auto">
              <a:xfrm>
                <a:off x="4173" y="1662"/>
                <a:ext cx="11" cy="7"/>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0"/>
                      <a:pt x="0" y="0"/>
                      <a:pt x="0" y="1"/>
                    </a:cubicBezTo>
                    <a:cubicBezTo>
                      <a:pt x="2" y="2"/>
                      <a:pt x="2" y="2"/>
                      <a:pt x="2" y="2"/>
                    </a:cubicBezTo>
                    <a:cubicBezTo>
                      <a:pt x="2" y="2"/>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Freeform 939"/>
              <p:cNvSpPr/>
              <p:nvPr/>
            </p:nvSpPr>
            <p:spPr bwMode="auto">
              <a:xfrm>
                <a:off x="4169" y="1665"/>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0"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Freeform 940"/>
              <p:cNvSpPr/>
              <p:nvPr/>
            </p:nvSpPr>
            <p:spPr bwMode="auto">
              <a:xfrm>
                <a:off x="4165" y="1665"/>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941"/>
              <p:cNvSpPr/>
              <p:nvPr/>
            </p:nvSpPr>
            <p:spPr bwMode="auto">
              <a:xfrm>
                <a:off x="4165" y="1639"/>
                <a:ext cx="83" cy="19"/>
              </a:xfrm>
              <a:custGeom>
                <a:avLst/>
                <a:gdLst>
                  <a:gd name="T0" fmla="*/ 22 w 22"/>
                  <a:gd name="T1" fmla="*/ 5 h 5"/>
                  <a:gd name="T2" fmla="*/ 20 w 22"/>
                  <a:gd name="T3" fmla="*/ 3 h 5"/>
                  <a:gd name="T4" fmla="*/ 0 w 22"/>
                  <a:gd name="T5" fmla="*/ 3 h 5"/>
                  <a:gd name="T6" fmla="*/ 2 w 22"/>
                  <a:gd name="T7" fmla="*/ 5 h 5"/>
                  <a:gd name="T8" fmla="*/ 22 w 22"/>
                  <a:gd name="T9" fmla="*/ 5 h 5"/>
                </a:gdLst>
                <a:ahLst/>
                <a:cxnLst>
                  <a:cxn ang="0">
                    <a:pos x="T0" y="T1"/>
                  </a:cxn>
                  <a:cxn ang="0">
                    <a:pos x="T2" y="T3"/>
                  </a:cxn>
                  <a:cxn ang="0">
                    <a:pos x="T4" y="T5"/>
                  </a:cxn>
                  <a:cxn ang="0">
                    <a:pos x="T6" y="T7"/>
                  </a:cxn>
                  <a:cxn ang="0">
                    <a:pos x="T8" y="T9"/>
                  </a:cxn>
                </a:cxnLst>
                <a:rect l="0" t="0" r="r" b="b"/>
                <a:pathLst>
                  <a:path w="22" h="5">
                    <a:moveTo>
                      <a:pt x="22" y="5"/>
                    </a:moveTo>
                    <a:cubicBezTo>
                      <a:pt x="20" y="3"/>
                      <a:pt x="20" y="3"/>
                      <a:pt x="20" y="3"/>
                    </a:cubicBezTo>
                    <a:cubicBezTo>
                      <a:pt x="15" y="0"/>
                      <a:pt x="8" y="0"/>
                      <a:pt x="0" y="3"/>
                    </a:cubicBezTo>
                    <a:cubicBezTo>
                      <a:pt x="2" y="5"/>
                      <a:pt x="2" y="5"/>
                      <a:pt x="2" y="5"/>
                    </a:cubicBezTo>
                    <a:cubicBezTo>
                      <a:pt x="10" y="1"/>
                      <a:pt x="17" y="1"/>
                      <a:pt x="22" y="5"/>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942"/>
              <p:cNvSpPr/>
              <p:nvPr/>
            </p:nvSpPr>
            <p:spPr bwMode="auto">
              <a:xfrm>
                <a:off x="4229" y="1647"/>
                <a:ext cx="19" cy="11"/>
              </a:xfrm>
              <a:custGeom>
                <a:avLst/>
                <a:gdLst>
                  <a:gd name="T0" fmla="*/ 3 w 5"/>
                  <a:gd name="T1" fmla="*/ 1 h 3"/>
                  <a:gd name="T2" fmla="*/ 0 w 5"/>
                  <a:gd name="T3" fmla="*/ 0 h 3"/>
                  <a:gd name="T4" fmla="*/ 2 w 5"/>
                  <a:gd name="T5" fmla="*/ 1 h 3"/>
                  <a:gd name="T6" fmla="*/ 5 w 5"/>
                  <a:gd name="T7" fmla="*/ 3 h 3"/>
                  <a:gd name="T8" fmla="*/ 3 w 5"/>
                  <a:gd name="T9" fmla="*/ 1 h 3"/>
                </a:gdLst>
                <a:ahLst/>
                <a:cxnLst>
                  <a:cxn ang="0">
                    <a:pos x="T0" y="T1"/>
                  </a:cxn>
                  <a:cxn ang="0">
                    <a:pos x="T2" y="T3"/>
                  </a:cxn>
                  <a:cxn ang="0">
                    <a:pos x="T4" y="T5"/>
                  </a:cxn>
                  <a:cxn ang="0">
                    <a:pos x="T6" y="T7"/>
                  </a:cxn>
                  <a:cxn ang="0">
                    <a:pos x="T8" y="T9"/>
                  </a:cxn>
                </a:cxnLst>
                <a:rect l="0" t="0" r="r" b="b"/>
                <a:pathLst>
                  <a:path w="5" h="3">
                    <a:moveTo>
                      <a:pt x="3" y="1"/>
                    </a:moveTo>
                    <a:cubicBezTo>
                      <a:pt x="2" y="1"/>
                      <a:pt x="1" y="0"/>
                      <a:pt x="0" y="0"/>
                    </a:cubicBezTo>
                    <a:cubicBezTo>
                      <a:pt x="2" y="1"/>
                      <a:pt x="2" y="1"/>
                      <a:pt x="2" y="1"/>
                    </a:cubicBezTo>
                    <a:cubicBezTo>
                      <a:pt x="3" y="2"/>
                      <a:pt x="4" y="2"/>
                      <a:pt x="5" y="3"/>
                    </a:cubicBezTo>
                    <a:lnTo>
                      <a:pt x="3" y="1"/>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943"/>
              <p:cNvSpPr/>
              <p:nvPr/>
            </p:nvSpPr>
            <p:spPr bwMode="auto">
              <a:xfrm>
                <a:off x="4222" y="1643"/>
                <a:ext cx="15" cy="7"/>
              </a:xfrm>
              <a:custGeom>
                <a:avLst/>
                <a:gdLst>
                  <a:gd name="T0" fmla="*/ 2 w 4"/>
                  <a:gd name="T1" fmla="*/ 1 h 2"/>
                  <a:gd name="T2" fmla="*/ 0 w 4"/>
                  <a:gd name="T3" fmla="*/ 0 h 2"/>
                  <a:gd name="T4" fmla="*/ 2 w 4"/>
                  <a:gd name="T5" fmla="*/ 2 h 2"/>
                  <a:gd name="T6" fmla="*/ 4 w 4"/>
                  <a:gd name="T7" fmla="*/ 2 h 2"/>
                  <a:gd name="T8" fmla="*/ 2 w 4"/>
                  <a:gd name="T9" fmla="*/ 1 h 2"/>
                </a:gdLst>
                <a:ahLst/>
                <a:cxnLst>
                  <a:cxn ang="0">
                    <a:pos x="T0" y="T1"/>
                  </a:cxn>
                  <a:cxn ang="0">
                    <a:pos x="T2" y="T3"/>
                  </a:cxn>
                  <a:cxn ang="0">
                    <a:pos x="T4" y="T5"/>
                  </a:cxn>
                  <a:cxn ang="0">
                    <a:pos x="T6" y="T7"/>
                  </a:cxn>
                  <a:cxn ang="0">
                    <a:pos x="T8" y="T9"/>
                  </a:cxn>
                </a:cxnLst>
                <a:rect l="0" t="0" r="r" b="b"/>
                <a:pathLst>
                  <a:path w="4" h="2">
                    <a:moveTo>
                      <a:pt x="2" y="1"/>
                    </a:moveTo>
                    <a:cubicBezTo>
                      <a:pt x="2" y="1"/>
                      <a:pt x="1" y="0"/>
                      <a:pt x="0" y="0"/>
                    </a:cubicBezTo>
                    <a:cubicBezTo>
                      <a:pt x="2" y="2"/>
                      <a:pt x="2" y="2"/>
                      <a:pt x="2" y="2"/>
                    </a:cubicBezTo>
                    <a:cubicBezTo>
                      <a:pt x="3" y="2"/>
                      <a:pt x="3" y="2"/>
                      <a:pt x="4" y="2"/>
                    </a:cubicBezTo>
                    <a:lnTo>
                      <a:pt x="2" y="1"/>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944"/>
              <p:cNvSpPr/>
              <p:nvPr/>
            </p:nvSpPr>
            <p:spPr bwMode="auto">
              <a:xfrm>
                <a:off x="4218" y="1643"/>
                <a:ext cx="11" cy="7"/>
              </a:xfrm>
              <a:custGeom>
                <a:avLst/>
                <a:gdLst>
                  <a:gd name="T0" fmla="*/ 1 w 3"/>
                  <a:gd name="T1" fmla="*/ 0 h 2"/>
                  <a:gd name="T2" fmla="*/ 0 w 3"/>
                  <a:gd name="T3" fmla="*/ 0 h 2"/>
                  <a:gd name="T4" fmla="*/ 2 w 3"/>
                  <a:gd name="T5" fmla="*/ 1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1"/>
                      <a:pt x="2" y="1"/>
                      <a:pt x="2" y="1"/>
                    </a:cubicBezTo>
                    <a:cubicBezTo>
                      <a:pt x="2" y="1"/>
                      <a:pt x="3" y="1"/>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945"/>
              <p:cNvSpPr/>
              <p:nvPr/>
            </p:nvSpPr>
            <p:spPr bwMode="auto">
              <a:xfrm>
                <a:off x="4210" y="1643"/>
                <a:ext cx="15" cy="4"/>
              </a:xfrm>
              <a:custGeom>
                <a:avLst/>
                <a:gdLst>
                  <a:gd name="T0" fmla="*/ 2 w 4"/>
                  <a:gd name="T1" fmla="*/ 0 h 1"/>
                  <a:gd name="T2" fmla="*/ 0 w 4"/>
                  <a:gd name="T3" fmla="*/ 0 h 1"/>
                  <a:gd name="T4" fmla="*/ 2 w 4"/>
                  <a:gd name="T5" fmla="*/ 1 h 1"/>
                  <a:gd name="T6" fmla="*/ 4 w 4"/>
                  <a:gd name="T7" fmla="*/ 1 h 1"/>
                  <a:gd name="T8" fmla="*/ 2 w 4"/>
                  <a:gd name="T9" fmla="*/ 0 h 1"/>
                </a:gdLst>
                <a:ahLst/>
                <a:cxnLst>
                  <a:cxn ang="0">
                    <a:pos x="T0" y="T1"/>
                  </a:cxn>
                  <a:cxn ang="0">
                    <a:pos x="T2" y="T3"/>
                  </a:cxn>
                  <a:cxn ang="0">
                    <a:pos x="T4" y="T5"/>
                  </a:cxn>
                  <a:cxn ang="0">
                    <a:pos x="T6" y="T7"/>
                  </a:cxn>
                  <a:cxn ang="0">
                    <a:pos x="T8" y="T9"/>
                  </a:cxn>
                </a:cxnLst>
                <a:rect l="0" t="0" r="r" b="b"/>
                <a:pathLst>
                  <a:path w="4" h="1">
                    <a:moveTo>
                      <a:pt x="2" y="0"/>
                    </a:moveTo>
                    <a:cubicBezTo>
                      <a:pt x="1" y="0"/>
                      <a:pt x="1" y="0"/>
                      <a:pt x="0" y="0"/>
                    </a:cubicBezTo>
                    <a:cubicBezTo>
                      <a:pt x="2" y="1"/>
                      <a:pt x="2" y="1"/>
                      <a:pt x="2" y="1"/>
                    </a:cubicBezTo>
                    <a:cubicBezTo>
                      <a:pt x="3" y="1"/>
                      <a:pt x="3" y="1"/>
                      <a:pt x="4"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946"/>
              <p:cNvSpPr/>
              <p:nvPr/>
            </p:nvSpPr>
            <p:spPr bwMode="auto">
              <a:xfrm>
                <a:off x="4207" y="1643"/>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947"/>
              <p:cNvSpPr/>
              <p:nvPr/>
            </p:nvSpPr>
            <p:spPr bwMode="auto">
              <a:xfrm>
                <a:off x="4203" y="1643"/>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948"/>
              <p:cNvSpPr/>
              <p:nvPr/>
            </p:nvSpPr>
            <p:spPr bwMode="auto">
              <a:xfrm>
                <a:off x="4199" y="1643"/>
                <a:ext cx="11" cy="4"/>
              </a:xfrm>
              <a:custGeom>
                <a:avLst/>
                <a:gdLst>
                  <a:gd name="T0" fmla="*/ 1 w 3"/>
                  <a:gd name="T1" fmla="*/ 0 h 1"/>
                  <a:gd name="T2" fmla="*/ 0 w 3"/>
                  <a:gd name="T3" fmla="*/ 0 h 1"/>
                  <a:gd name="T4" fmla="*/ 1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0" y="0"/>
                      <a:pt x="0" y="0"/>
                      <a:pt x="0" y="0"/>
                    </a:cubicBezTo>
                    <a:cubicBezTo>
                      <a:pt x="1" y="1"/>
                      <a:pt x="1" y="1"/>
                      <a:pt x="1"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949"/>
              <p:cNvSpPr/>
              <p:nvPr/>
            </p:nvSpPr>
            <p:spPr bwMode="auto">
              <a:xfrm>
                <a:off x="4191" y="1643"/>
                <a:ext cx="12" cy="4"/>
              </a:xfrm>
              <a:custGeom>
                <a:avLst/>
                <a:gdLst>
                  <a:gd name="T0" fmla="*/ 2 w 3"/>
                  <a:gd name="T1" fmla="*/ 0 h 1"/>
                  <a:gd name="T2" fmla="*/ 0 w 3"/>
                  <a:gd name="T3" fmla="*/ 0 h 1"/>
                  <a:gd name="T4" fmla="*/ 2 w 3"/>
                  <a:gd name="T5" fmla="*/ 1 h 1"/>
                  <a:gd name="T6" fmla="*/ 3 w 3"/>
                  <a:gd name="T7" fmla="*/ 1 h 1"/>
                  <a:gd name="T8" fmla="*/ 2 w 3"/>
                  <a:gd name="T9" fmla="*/ 0 h 1"/>
                </a:gdLst>
                <a:ahLst/>
                <a:cxnLst>
                  <a:cxn ang="0">
                    <a:pos x="T0" y="T1"/>
                  </a:cxn>
                  <a:cxn ang="0">
                    <a:pos x="T2" y="T3"/>
                  </a:cxn>
                  <a:cxn ang="0">
                    <a:pos x="T4" y="T5"/>
                  </a:cxn>
                  <a:cxn ang="0">
                    <a:pos x="T6" y="T7"/>
                  </a:cxn>
                  <a:cxn ang="0">
                    <a:pos x="T8" y="T9"/>
                  </a:cxn>
                </a:cxnLst>
                <a:rect l="0" t="0" r="r" b="b"/>
                <a:pathLst>
                  <a:path w="3" h="1">
                    <a:moveTo>
                      <a:pt x="2" y="0"/>
                    </a:moveTo>
                    <a:cubicBezTo>
                      <a:pt x="1" y="0"/>
                      <a:pt x="1" y="0"/>
                      <a:pt x="0" y="0"/>
                    </a:cubicBezTo>
                    <a:cubicBezTo>
                      <a:pt x="2" y="1"/>
                      <a:pt x="2" y="1"/>
                      <a:pt x="2" y="1"/>
                    </a:cubicBezTo>
                    <a:cubicBezTo>
                      <a:pt x="3" y="1"/>
                      <a:pt x="3" y="1"/>
                      <a:pt x="3"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950"/>
              <p:cNvSpPr/>
              <p:nvPr/>
            </p:nvSpPr>
            <p:spPr bwMode="auto">
              <a:xfrm>
                <a:off x="4188" y="1643"/>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3"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951"/>
              <p:cNvSpPr/>
              <p:nvPr/>
            </p:nvSpPr>
            <p:spPr bwMode="auto">
              <a:xfrm>
                <a:off x="4184" y="1643"/>
                <a:ext cx="11" cy="7"/>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0"/>
                    </a:cubicBezTo>
                    <a:cubicBezTo>
                      <a:pt x="2" y="2"/>
                      <a:pt x="2" y="2"/>
                      <a:pt x="2" y="2"/>
                    </a:cubicBezTo>
                    <a:cubicBezTo>
                      <a:pt x="2" y="2"/>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952"/>
              <p:cNvSpPr/>
              <p:nvPr/>
            </p:nvSpPr>
            <p:spPr bwMode="auto">
              <a:xfrm>
                <a:off x="4180" y="1643"/>
                <a:ext cx="11" cy="7"/>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1"/>
                      <a:pt x="0" y="1"/>
                      <a:pt x="0" y="1"/>
                    </a:cubicBezTo>
                    <a:cubicBezTo>
                      <a:pt x="2" y="2"/>
                      <a:pt x="2" y="2"/>
                      <a:pt x="2" y="2"/>
                    </a:cubicBezTo>
                    <a:cubicBezTo>
                      <a:pt x="2" y="2"/>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953"/>
              <p:cNvSpPr/>
              <p:nvPr/>
            </p:nvSpPr>
            <p:spPr bwMode="auto">
              <a:xfrm>
                <a:off x="4176" y="1647"/>
                <a:ext cx="12" cy="3"/>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954"/>
              <p:cNvSpPr/>
              <p:nvPr/>
            </p:nvSpPr>
            <p:spPr bwMode="auto">
              <a:xfrm>
                <a:off x="4173" y="1647"/>
                <a:ext cx="11" cy="7"/>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1"/>
                    </a:cubicBezTo>
                    <a:cubicBezTo>
                      <a:pt x="2" y="2"/>
                      <a:pt x="2" y="2"/>
                      <a:pt x="2" y="2"/>
                    </a:cubicBezTo>
                    <a:cubicBezTo>
                      <a:pt x="2" y="2"/>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955"/>
              <p:cNvSpPr/>
              <p:nvPr/>
            </p:nvSpPr>
            <p:spPr bwMode="auto">
              <a:xfrm>
                <a:off x="4169" y="1650"/>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0"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956"/>
              <p:cNvSpPr/>
              <p:nvPr/>
            </p:nvSpPr>
            <p:spPr bwMode="auto">
              <a:xfrm>
                <a:off x="4165" y="1650"/>
                <a:ext cx="11" cy="8"/>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0"/>
                      <a:pt x="0" y="0"/>
                      <a:pt x="0" y="0"/>
                    </a:cubicBezTo>
                    <a:cubicBezTo>
                      <a:pt x="2" y="2"/>
                      <a:pt x="2" y="2"/>
                      <a:pt x="2" y="2"/>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957"/>
              <p:cNvSpPr/>
              <p:nvPr/>
            </p:nvSpPr>
            <p:spPr bwMode="auto">
              <a:xfrm>
                <a:off x="4097" y="1684"/>
                <a:ext cx="76" cy="155"/>
              </a:xfrm>
              <a:custGeom>
                <a:avLst/>
                <a:gdLst>
                  <a:gd name="T0" fmla="*/ 6 w 20"/>
                  <a:gd name="T1" fmla="*/ 39 h 41"/>
                  <a:gd name="T2" fmla="*/ 7 w 20"/>
                  <a:gd name="T3" fmla="*/ 41 h 41"/>
                  <a:gd name="T4" fmla="*/ 2 w 20"/>
                  <a:gd name="T5" fmla="*/ 30 h 41"/>
                  <a:gd name="T6" fmla="*/ 20 w 20"/>
                  <a:gd name="T7" fmla="*/ 1 h 41"/>
                  <a:gd name="T8" fmla="*/ 18 w 20"/>
                  <a:gd name="T9" fmla="*/ 0 h 41"/>
                  <a:gd name="T10" fmla="*/ 0 w 20"/>
                  <a:gd name="T11" fmla="*/ 28 h 41"/>
                  <a:gd name="T12" fmla="*/ 6 w 20"/>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20" h="41">
                    <a:moveTo>
                      <a:pt x="6" y="39"/>
                    </a:moveTo>
                    <a:cubicBezTo>
                      <a:pt x="7" y="41"/>
                      <a:pt x="7" y="41"/>
                      <a:pt x="7" y="41"/>
                    </a:cubicBezTo>
                    <a:cubicBezTo>
                      <a:pt x="4" y="39"/>
                      <a:pt x="2" y="35"/>
                      <a:pt x="2" y="30"/>
                    </a:cubicBezTo>
                    <a:cubicBezTo>
                      <a:pt x="2" y="19"/>
                      <a:pt x="10" y="6"/>
                      <a:pt x="20" y="1"/>
                    </a:cubicBezTo>
                    <a:cubicBezTo>
                      <a:pt x="18" y="0"/>
                      <a:pt x="18" y="0"/>
                      <a:pt x="18" y="0"/>
                    </a:cubicBezTo>
                    <a:cubicBezTo>
                      <a:pt x="8" y="5"/>
                      <a:pt x="0" y="17"/>
                      <a:pt x="0" y="28"/>
                    </a:cubicBezTo>
                    <a:cubicBezTo>
                      <a:pt x="0" y="33"/>
                      <a:pt x="2" y="37"/>
                      <a:pt x="6" y="39"/>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958"/>
              <p:cNvSpPr/>
              <p:nvPr/>
            </p:nvSpPr>
            <p:spPr bwMode="auto">
              <a:xfrm>
                <a:off x="4165" y="1684"/>
                <a:ext cx="8" cy="4"/>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959"/>
              <p:cNvSpPr/>
              <p:nvPr/>
            </p:nvSpPr>
            <p:spPr bwMode="auto">
              <a:xfrm>
                <a:off x="4161" y="1684"/>
                <a:ext cx="12" cy="8"/>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2"/>
                      <a:pt x="2" y="2"/>
                      <a:pt x="2" y="2"/>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960"/>
              <p:cNvSpPr/>
              <p:nvPr/>
            </p:nvSpPr>
            <p:spPr bwMode="auto">
              <a:xfrm>
                <a:off x="4158" y="1684"/>
                <a:ext cx="11" cy="8"/>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1"/>
                      <a:pt x="0" y="1"/>
                    </a:cubicBezTo>
                    <a:cubicBezTo>
                      <a:pt x="2" y="2"/>
                      <a:pt x="2" y="2"/>
                      <a:pt x="2" y="2"/>
                    </a:cubicBezTo>
                    <a:cubicBezTo>
                      <a:pt x="2" y="2"/>
                      <a:pt x="3"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961"/>
              <p:cNvSpPr/>
              <p:nvPr/>
            </p:nvSpPr>
            <p:spPr bwMode="auto">
              <a:xfrm>
                <a:off x="4154" y="1688"/>
                <a:ext cx="11" cy="4"/>
              </a:xfrm>
              <a:custGeom>
                <a:avLst/>
                <a:gdLst>
                  <a:gd name="T0" fmla="*/ 1 w 3"/>
                  <a:gd name="T1" fmla="*/ 0 h 1"/>
                  <a:gd name="T2" fmla="*/ 0 w 3"/>
                  <a:gd name="T3" fmla="*/ 0 h 1"/>
                  <a:gd name="T4" fmla="*/ 2 w 3"/>
                  <a:gd name="T5" fmla="*/ 1 h 1"/>
                  <a:gd name="T6" fmla="*/ 3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1" y="0"/>
                      <a:pt x="0" y="0"/>
                    </a:cubicBezTo>
                    <a:cubicBezTo>
                      <a:pt x="2" y="1"/>
                      <a:pt x="2" y="1"/>
                      <a:pt x="2" y="1"/>
                    </a:cubicBezTo>
                    <a:cubicBezTo>
                      <a:pt x="3"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962"/>
              <p:cNvSpPr/>
              <p:nvPr/>
            </p:nvSpPr>
            <p:spPr bwMode="auto">
              <a:xfrm>
                <a:off x="4154" y="1688"/>
                <a:ext cx="7" cy="7"/>
              </a:xfrm>
              <a:custGeom>
                <a:avLst/>
                <a:gdLst>
                  <a:gd name="T0" fmla="*/ 0 w 2"/>
                  <a:gd name="T1" fmla="*/ 0 h 2"/>
                  <a:gd name="T2" fmla="*/ 0 w 2"/>
                  <a:gd name="T3" fmla="*/ 1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1" y="2"/>
                      <a:pt x="1" y="2"/>
                      <a:pt x="1"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963"/>
              <p:cNvSpPr/>
              <p:nvPr/>
            </p:nvSpPr>
            <p:spPr bwMode="auto">
              <a:xfrm>
                <a:off x="4150" y="1692"/>
                <a:ext cx="8" cy="7"/>
              </a:xfrm>
              <a:custGeom>
                <a:avLst/>
                <a:gdLst>
                  <a:gd name="T0" fmla="*/ 1 w 2"/>
                  <a:gd name="T1" fmla="*/ 0 h 2"/>
                  <a:gd name="T2" fmla="*/ 0 w 2"/>
                  <a:gd name="T3" fmla="*/ 0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0"/>
                    </a:cubicBezTo>
                    <a:cubicBezTo>
                      <a:pt x="2" y="2"/>
                      <a:pt x="2" y="2"/>
                      <a:pt x="2" y="2"/>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964"/>
              <p:cNvSpPr/>
              <p:nvPr/>
            </p:nvSpPr>
            <p:spPr bwMode="auto">
              <a:xfrm>
                <a:off x="4146" y="1692"/>
                <a:ext cx="12" cy="7"/>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1"/>
                      <a:pt x="0" y="1"/>
                      <a:pt x="0" y="1"/>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965"/>
              <p:cNvSpPr/>
              <p:nvPr/>
            </p:nvSpPr>
            <p:spPr bwMode="auto">
              <a:xfrm>
                <a:off x="4143" y="1695"/>
                <a:ext cx="11" cy="8"/>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0"/>
                      <a:pt x="0" y="1"/>
                      <a:pt x="0" y="1"/>
                    </a:cubicBezTo>
                    <a:cubicBezTo>
                      <a:pt x="2" y="2"/>
                      <a:pt x="2" y="2"/>
                      <a:pt x="2" y="2"/>
                    </a:cubicBezTo>
                    <a:cubicBezTo>
                      <a:pt x="2" y="2"/>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966"/>
              <p:cNvSpPr/>
              <p:nvPr/>
            </p:nvSpPr>
            <p:spPr bwMode="auto">
              <a:xfrm>
                <a:off x="4139" y="1699"/>
                <a:ext cx="11" cy="8"/>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0"/>
                      <a:pt x="0" y="1"/>
                      <a:pt x="0" y="1"/>
                    </a:cubicBezTo>
                    <a:cubicBezTo>
                      <a:pt x="2" y="2"/>
                      <a:pt x="2" y="2"/>
                      <a:pt x="2" y="2"/>
                    </a:cubicBezTo>
                    <a:cubicBezTo>
                      <a:pt x="2" y="2"/>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967"/>
              <p:cNvSpPr/>
              <p:nvPr/>
            </p:nvSpPr>
            <p:spPr bwMode="auto">
              <a:xfrm>
                <a:off x="4131" y="1703"/>
                <a:ext cx="15" cy="8"/>
              </a:xfrm>
              <a:custGeom>
                <a:avLst/>
                <a:gdLst>
                  <a:gd name="T0" fmla="*/ 2 w 4"/>
                  <a:gd name="T1" fmla="*/ 0 h 2"/>
                  <a:gd name="T2" fmla="*/ 0 w 4"/>
                  <a:gd name="T3" fmla="*/ 1 h 2"/>
                  <a:gd name="T4" fmla="*/ 2 w 4"/>
                  <a:gd name="T5" fmla="*/ 2 h 2"/>
                  <a:gd name="T6" fmla="*/ 4 w 4"/>
                  <a:gd name="T7" fmla="*/ 1 h 2"/>
                  <a:gd name="T8" fmla="*/ 2 w 4"/>
                  <a:gd name="T9" fmla="*/ 0 h 2"/>
                </a:gdLst>
                <a:ahLst/>
                <a:cxnLst>
                  <a:cxn ang="0">
                    <a:pos x="T0" y="T1"/>
                  </a:cxn>
                  <a:cxn ang="0">
                    <a:pos x="T2" y="T3"/>
                  </a:cxn>
                  <a:cxn ang="0">
                    <a:pos x="T4" y="T5"/>
                  </a:cxn>
                  <a:cxn ang="0">
                    <a:pos x="T6" y="T7"/>
                  </a:cxn>
                  <a:cxn ang="0">
                    <a:pos x="T8" y="T9"/>
                  </a:cxn>
                </a:cxnLst>
                <a:rect l="0" t="0" r="r" b="b"/>
                <a:pathLst>
                  <a:path w="4" h="2">
                    <a:moveTo>
                      <a:pt x="2" y="0"/>
                    </a:moveTo>
                    <a:cubicBezTo>
                      <a:pt x="1" y="0"/>
                      <a:pt x="1" y="1"/>
                      <a:pt x="0" y="1"/>
                    </a:cubicBezTo>
                    <a:cubicBezTo>
                      <a:pt x="2" y="2"/>
                      <a:pt x="2" y="2"/>
                      <a:pt x="2" y="2"/>
                    </a:cubicBezTo>
                    <a:cubicBezTo>
                      <a:pt x="3" y="2"/>
                      <a:pt x="3" y="2"/>
                      <a:pt x="4"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968"/>
              <p:cNvSpPr/>
              <p:nvPr/>
            </p:nvSpPr>
            <p:spPr bwMode="auto">
              <a:xfrm>
                <a:off x="4127" y="1707"/>
                <a:ext cx="12" cy="11"/>
              </a:xfrm>
              <a:custGeom>
                <a:avLst/>
                <a:gdLst>
                  <a:gd name="T0" fmla="*/ 1 w 3"/>
                  <a:gd name="T1" fmla="*/ 0 h 3"/>
                  <a:gd name="T2" fmla="*/ 0 w 3"/>
                  <a:gd name="T3" fmla="*/ 2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0" y="1"/>
                      <a:pt x="0" y="2"/>
                    </a:cubicBezTo>
                    <a:cubicBezTo>
                      <a:pt x="2" y="3"/>
                      <a:pt x="2" y="3"/>
                      <a:pt x="2" y="3"/>
                    </a:cubicBezTo>
                    <a:cubicBezTo>
                      <a:pt x="2" y="3"/>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969"/>
              <p:cNvSpPr/>
              <p:nvPr/>
            </p:nvSpPr>
            <p:spPr bwMode="auto">
              <a:xfrm>
                <a:off x="4116" y="1714"/>
                <a:ext cx="19" cy="19"/>
              </a:xfrm>
              <a:custGeom>
                <a:avLst/>
                <a:gdLst>
                  <a:gd name="T0" fmla="*/ 3 w 5"/>
                  <a:gd name="T1" fmla="*/ 0 h 5"/>
                  <a:gd name="T2" fmla="*/ 0 w 5"/>
                  <a:gd name="T3" fmla="*/ 4 h 5"/>
                  <a:gd name="T4" fmla="*/ 2 w 5"/>
                  <a:gd name="T5" fmla="*/ 5 h 5"/>
                  <a:gd name="T6" fmla="*/ 5 w 5"/>
                  <a:gd name="T7" fmla="*/ 1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cubicBezTo>
                      <a:pt x="2" y="1"/>
                      <a:pt x="1" y="2"/>
                      <a:pt x="0" y="4"/>
                    </a:cubicBezTo>
                    <a:cubicBezTo>
                      <a:pt x="2" y="5"/>
                      <a:pt x="2" y="5"/>
                      <a:pt x="2" y="5"/>
                    </a:cubicBezTo>
                    <a:cubicBezTo>
                      <a:pt x="3" y="4"/>
                      <a:pt x="4" y="2"/>
                      <a:pt x="5" y="1"/>
                    </a:cubicBezTo>
                    <a:lnTo>
                      <a:pt x="3"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970"/>
              <p:cNvSpPr/>
              <p:nvPr/>
            </p:nvSpPr>
            <p:spPr bwMode="auto">
              <a:xfrm>
                <a:off x="4112" y="1729"/>
                <a:ext cx="12" cy="12"/>
              </a:xfrm>
              <a:custGeom>
                <a:avLst/>
                <a:gdLst>
                  <a:gd name="T0" fmla="*/ 1 w 3"/>
                  <a:gd name="T1" fmla="*/ 0 h 3"/>
                  <a:gd name="T2" fmla="*/ 0 w 3"/>
                  <a:gd name="T3" fmla="*/ 2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0"/>
                      <a:pt x="0" y="1"/>
                      <a:pt x="0" y="2"/>
                    </a:cubicBezTo>
                    <a:cubicBezTo>
                      <a:pt x="2" y="3"/>
                      <a:pt x="2" y="3"/>
                      <a:pt x="2" y="3"/>
                    </a:cubicBezTo>
                    <a:cubicBezTo>
                      <a:pt x="2" y="2"/>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971"/>
              <p:cNvSpPr/>
              <p:nvPr/>
            </p:nvSpPr>
            <p:spPr bwMode="auto">
              <a:xfrm>
                <a:off x="4109" y="1737"/>
                <a:ext cx="11" cy="7"/>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1"/>
                      <a:pt x="0" y="1"/>
                    </a:cubicBezTo>
                    <a:cubicBezTo>
                      <a:pt x="2" y="2"/>
                      <a:pt x="2" y="2"/>
                      <a:pt x="2" y="2"/>
                    </a:cubicBezTo>
                    <a:cubicBezTo>
                      <a:pt x="2" y="2"/>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972"/>
              <p:cNvSpPr/>
              <p:nvPr/>
            </p:nvSpPr>
            <p:spPr bwMode="auto">
              <a:xfrm>
                <a:off x="4109" y="1741"/>
                <a:ext cx="7" cy="11"/>
              </a:xfrm>
              <a:custGeom>
                <a:avLst/>
                <a:gdLst>
                  <a:gd name="T0" fmla="*/ 0 w 2"/>
                  <a:gd name="T1" fmla="*/ 0 h 3"/>
                  <a:gd name="T2" fmla="*/ 0 w 2"/>
                  <a:gd name="T3" fmla="*/ 1 h 3"/>
                  <a:gd name="T4" fmla="*/ 2 w 2"/>
                  <a:gd name="T5" fmla="*/ 3 h 3"/>
                  <a:gd name="T6" fmla="*/ 2 w 2"/>
                  <a:gd name="T7" fmla="*/ 1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0"/>
                      <a:pt x="0" y="1"/>
                      <a:pt x="0" y="1"/>
                    </a:cubicBezTo>
                    <a:cubicBezTo>
                      <a:pt x="2" y="3"/>
                      <a:pt x="2" y="3"/>
                      <a:pt x="2" y="3"/>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973"/>
              <p:cNvSpPr/>
              <p:nvPr/>
            </p:nvSpPr>
            <p:spPr bwMode="auto">
              <a:xfrm>
                <a:off x="4105" y="1744"/>
                <a:ext cx="11" cy="12"/>
              </a:xfrm>
              <a:custGeom>
                <a:avLst/>
                <a:gdLst>
                  <a:gd name="T0" fmla="*/ 1 w 3"/>
                  <a:gd name="T1" fmla="*/ 0 h 3"/>
                  <a:gd name="T2" fmla="*/ 0 w 3"/>
                  <a:gd name="T3" fmla="*/ 2 h 3"/>
                  <a:gd name="T4" fmla="*/ 2 w 3"/>
                  <a:gd name="T5" fmla="*/ 3 h 3"/>
                  <a:gd name="T6" fmla="*/ 3 w 3"/>
                  <a:gd name="T7" fmla="*/ 2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0" y="1"/>
                      <a:pt x="0" y="2"/>
                    </a:cubicBezTo>
                    <a:cubicBezTo>
                      <a:pt x="2" y="3"/>
                      <a:pt x="2" y="3"/>
                      <a:pt x="2" y="3"/>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974"/>
              <p:cNvSpPr/>
              <p:nvPr/>
            </p:nvSpPr>
            <p:spPr bwMode="auto">
              <a:xfrm>
                <a:off x="4105" y="1752"/>
                <a:ext cx="7"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975"/>
              <p:cNvSpPr/>
              <p:nvPr/>
            </p:nvSpPr>
            <p:spPr bwMode="auto">
              <a:xfrm>
                <a:off x="4105" y="1756"/>
                <a:ext cx="7" cy="7"/>
              </a:xfrm>
              <a:custGeom>
                <a:avLst/>
                <a:gdLst>
                  <a:gd name="T0" fmla="*/ 0 w 2"/>
                  <a:gd name="T1" fmla="*/ 0 h 2"/>
                  <a:gd name="T2" fmla="*/ 0 w 2"/>
                  <a:gd name="T3" fmla="*/ 1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1" y="2"/>
                      <a:pt x="1" y="2"/>
                      <a:pt x="1" y="2"/>
                    </a:cubicBezTo>
                    <a:cubicBezTo>
                      <a:pt x="1"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976"/>
              <p:cNvSpPr/>
              <p:nvPr/>
            </p:nvSpPr>
            <p:spPr bwMode="auto">
              <a:xfrm>
                <a:off x="4101" y="1759"/>
                <a:ext cx="8" cy="8"/>
              </a:xfrm>
              <a:custGeom>
                <a:avLst/>
                <a:gdLst>
                  <a:gd name="T0" fmla="*/ 1 w 2"/>
                  <a:gd name="T1" fmla="*/ 0 h 2"/>
                  <a:gd name="T2" fmla="*/ 0 w 2"/>
                  <a:gd name="T3" fmla="*/ 1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1"/>
                    </a:cubicBezTo>
                    <a:cubicBezTo>
                      <a:pt x="2" y="2"/>
                      <a:pt x="2" y="2"/>
                      <a:pt x="2" y="2"/>
                    </a:cubicBezTo>
                    <a:cubicBezTo>
                      <a:pt x="2" y="2"/>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977"/>
              <p:cNvSpPr/>
              <p:nvPr/>
            </p:nvSpPr>
            <p:spPr bwMode="auto">
              <a:xfrm>
                <a:off x="4101" y="1763"/>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978"/>
              <p:cNvSpPr/>
              <p:nvPr/>
            </p:nvSpPr>
            <p:spPr bwMode="auto">
              <a:xfrm>
                <a:off x="4101" y="1767"/>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979"/>
              <p:cNvSpPr/>
              <p:nvPr/>
            </p:nvSpPr>
            <p:spPr bwMode="auto">
              <a:xfrm>
                <a:off x="4101" y="1771"/>
                <a:ext cx="8" cy="7"/>
              </a:xfrm>
              <a:custGeom>
                <a:avLst/>
                <a:gdLst>
                  <a:gd name="T0" fmla="*/ 0 w 2"/>
                  <a:gd name="T1" fmla="*/ 0 h 2"/>
                  <a:gd name="T2" fmla="*/ 0 w 2"/>
                  <a:gd name="T3" fmla="*/ 1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1" y="2"/>
                      <a:pt x="1" y="2"/>
                      <a:pt x="1" y="2"/>
                    </a:cubicBezTo>
                    <a:cubicBezTo>
                      <a:pt x="1"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980"/>
              <p:cNvSpPr/>
              <p:nvPr/>
            </p:nvSpPr>
            <p:spPr bwMode="auto">
              <a:xfrm>
                <a:off x="4097" y="1775"/>
                <a:ext cx="8" cy="7"/>
              </a:xfrm>
              <a:custGeom>
                <a:avLst/>
                <a:gdLst>
                  <a:gd name="T0" fmla="*/ 1 w 2"/>
                  <a:gd name="T1" fmla="*/ 0 h 2"/>
                  <a:gd name="T2" fmla="*/ 0 w 2"/>
                  <a:gd name="T3" fmla="*/ 0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0" y="0"/>
                      <a:pt x="0" y="0"/>
                    </a:cubicBezTo>
                    <a:cubicBezTo>
                      <a:pt x="2" y="2"/>
                      <a:pt x="2" y="2"/>
                      <a:pt x="2" y="2"/>
                    </a:cubicBezTo>
                    <a:cubicBezTo>
                      <a:pt x="2" y="1"/>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981"/>
              <p:cNvSpPr/>
              <p:nvPr/>
            </p:nvSpPr>
            <p:spPr bwMode="auto">
              <a:xfrm>
                <a:off x="4097" y="1775"/>
                <a:ext cx="8" cy="11"/>
              </a:xfrm>
              <a:custGeom>
                <a:avLst/>
                <a:gdLst>
                  <a:gd name="T0" fmla="*/ 0 w 2"/>
                  <a:gd name="T1" fmla="*/ 0 h 3"/>
                  <a:gd name="T2" fmla="*/ 0 w 2"/>
                  <a:gd name="T3" fmla="*/ 1 h 3"/>
                  <a:gd name="T4" fmla="*/ 2 w 2"/>
                  <a:gd name="T5" fmla="*/ 3 h 3"/>
                  <a:gd name="T6" fmla="*/ 2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1"/>
                    </a:cubicBezTo>
                    <a:cubicBezTo>
                      <a:pt x="2" y="3"/>
                      <a:pt x="2" y="3"/>
                      <a:pt x="2" y="3"/>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982"/>
              <p:cNvSpPr/>
              <p:nvPr/>
            </p:nvSpPr>
            <p:spPr bwMode="auto">
              <a:xfrm>
                <a:off x="4097" y="1778"/>
                <a:ext cx="8" cy="8"/>
              </a:xfrm>
              <a:custGeom>
                <a:avLst/>
                <a:gdLst>
                  <a:gd name="T0" fmla="*/ 0 w 2"/>
                  <a:gd name="T1" fmla="*/ 0 h 2"/>
                  <a:gd name="T2" fmla="*/ 0 w 2"/>
                  <a:gd name="T3" fmla="*/ 1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983"/>
              <p:cNvSpPr/>
              <p:nvPr/>
            </p:nvSpPr>
            <p:spPr bwMode="auto">
              <a:xfrm>
                <a:off x="4097" y="1782"/>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984"/>
              <p:cNvSpPr/>
              <p:nvPr/>
            </p:nvSpPr>
            <p:spPr bwMode="auto">
              <a:xfrm>
                <a:off x="4097" y="1786"/>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985"/>
              <p:cNvSpPr/>
              <p:nvPr/>
            </p:nvSpPr>
            <p:spPr bwMode="auto">
              <a:xfrm>
                <a:off x="4097" y="1790"/>
                <a:ext cx="8" cy="7"/>
              </a:xfrm>
              <a:custGeom>
                <a:avLst/>
                <a:gdLst>
                  <a:gd name="T0" fmla="*/ 0 w 2"/>
                  <a:gd name="T1" fmla="*/ 0 h 2"/>
                  <a:gd name="T2" fmla="*/ 0 w 2"/>
                  <a:gd name="T3" fmla="*/ 0 h 2"/>
                  <a:gd name="T4" fmla="*/ 0 w 2"/>
                  <a:gd name="T5" fmla="*/ 1 h 2"/>
                  <a:gd name="T6" fmla="*/ 2 w 2"/>
                  <a:gd name="T7" fmla="*/ 2 h 2"/>
                  <a:gd name="T8" fmla="*/ 2 w 2"/>
                  <a:gd name="T9" fmla="*/ 2 h 2"/>
                  <a:gd name="T10" fmla="*/ 2 w 2"/>
                  <a:gd name="T11" fmla="*/ 1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cubicBezTo>
                      <a:pt x="0" y="0"/>
                      <a:pt x="0" y="0"/>
                      <a:pt x="0" y="0"/>
                    </a:cubicBezTo>
                    <a:cubicBezTo>
                      <a:pt x="0" y="0"/>
                      <a:pt x="0" y="1"/>
                      <a:pt x="0" y="1"/>
                    </a:cubicBezTo>
                    <a:cubicBezTo>
                      <a:pt x="2" y="2"/>
                      <a:pt x="2" y="2"/>
                      <a:pt x="2" y="2"/>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Freeform 986"/>
              <p:cNvSpPr/>
              <p:nvPr/>
            </p:nvSpPr>
            <p:spPr bwMode="auto">
              <a:xfrm>
                <a:off x="4097" y="1793"/>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987"/>
              <p:cNvSpPr/>
              <p:nvPr/>
            </p:nvSpPr>
            <p:spPr bwMode="auto">
              <a:xfrm>
                <a:off x="4097" y="1797"/>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988"/>
              <p:cNvSpPr/>
              <p:nvPr/>
            </p:nvSpPr>
            <p:spPr bwMode="auto">
              <a:xfrm>
                <a:off x="4097" y="1797"/>
                <a:ext cx="8" cy="11"/>
              </a:xfrm>
              <a:custGeom>
                <a:avLst/>
                <a:gdLst>
                  <a:gd name="T0" fmla="*/ 0 w 2"/>
                  <a:gd name="T1" fmla="*/ 0 h 3"/>
                  <a:gd name="T2" fmla="*/ 1 w 2"/>
                  <a:gd name="T3" fmla="*/ 1 h 3"/>
                  <a:gd name="T4" fmla="*/ 2 w 2"/>
                  <a:gd name="T5" fmla="*/ 3 h 3"/>
                  <a:gd name="T6" fmla="*/ 2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1" y="1"/>
                      <a:pt x="1" y="1"/>
                    </a:cubicBezTo>
                    <a:cubicBezTo>
                      <a:pt x="2" y="3"/>
                      <a:pt x="2" y="3"/>
                      <a:pt x="2" y="3"/>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989"/>
              <p:cNvSpPr/>
              <p:nvPr/>
            </p:nvSpPr>
            <p:spPr bwMode="auto">
              <a:xfrm>
                <a:off x="4101" y="1801"/>
                <a:ext cx="8" cy="7"/>
              </a:xfrm>
              <a:custGeom>
                <a:avLst/>
                <a:gdLst>
                  <a:gd name="T0" fmla="*/ 0 w 2"/>
                  <a:gd name="T1" fmla="*/ 0 h 2"/>
                  <a:gd name="T2" fmla="*/ 0 w 2"/>
                  <a:gd name="T3" fmla="*/ 1 h 2"/>
                  <a:gd name="T4" fmla="*/ 2 w 2"/>
                  <a:gd name="T5" fmla="*/ 2 h 2"/>
                  <a:gd name="T6" fmla="*/ 1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1"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990"/>
              <p:cNvSpPr/>
              <p:nvPr/>
            </p:nvSpPr>
            <p:spPr bwMode="auto">
              <a:xfrm>
                <a:off x="4101" y="1805"/>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991"/>
              <p:cNvSpPr/>
              <p:nvPr/>
            </p:nvSpPr>
            <p:spPr bwMode="auto">
              <a:xfrm>
                <a:off x="4101" y="1808"/>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992"/>
              <p:cNvSpPr/>
              <p:nvPr/>
            </p:nvSpPr>
            <p:spPr bwMode="auto">
              <a:xfrm>
                <a:off x="4101" y="1812"/>
                <a:ext cx="11" cy="8"/>
              </a:xfrm>
              <a:custGeom>
                <a:avLst/>
                <a:gdLst>
                  <a:gd name="T0" fmla="*/ 0 w 3"/>
                  <a:gd name="T1" fmla="*/ 0 h 2"/>
                  <a:gd name="T2" fmla="*/ 1 w 3"/>
                  <a:gd name="T3" fmla="*/ 1 h 2"/>
                  <a:gd name="T4" fmla="*/ 3 w 3"/>
                  <a:gd name="T5" fmla="*/ 2 h 2"/>
                  <a:gd name="T6" fmla="*/ 2 w 3"/>
                  <a:gd name="T7" fmla="*/ 1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1" y="0"/>
                      <a:pt x="1" y="1"/>
                      <a:pt x="1" y="1"/>
                    </a:cubicBezTo>
                    <a:cubicBezTo>
                      <a:pt x="3" y="2"/>
                      <a:pt x="3" y="2"/>
                      <a:pt x="3" y="2"/>
                    </a:cubicBezTo>
                    <a:cubicBezTo>
                      <a:pt x="3"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993"/>
              <p:cNvSpPr/>
              <p:nvPr/>
            </p:nvSpPr>
            <p:spPr bwMode="auto">
              <a:xfrm>
                <a:off x="4105" y="1816"/>
                <a:ext cx="11" cy="11"/>
              </a:xfrm>
              <a:custGeom>
                <a:avLst/>
                <a:gdLst>
                  <a:gd name="T0" fmla="*/ 0 w 3"/>
                  <a:gd name="T1" fmla="*/ 0 h 3"/>
                  <a:gd name="T2" fmla="*/ 1 w 3"/>
                  <a:gd name="T3" fmla="*/ 1 h 3"/>
                  <a:gd name="T4" fmla="*/ 3 w 3"/>
                  <a:gd name="T5" fmla="*/ 3 h 3"/>
                  <a:gd name="T6" fmla="*/ 2 w 3"/>
                  <a:gd name="T7" fmla="*/ 1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0" y="1"/>
                      <a:pt x="0" y="1"/>
                      <a:pt x="1" y="1"/>
                    </a:cubicBezTo>
                    <a:cubicBezTo>
                      <a:pt x="3" y="3"/>
                      <a:pt x="3" y="3"/>
                      <a:pt x="3" y="3"/>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994"/>
              <p:cNvSpPr/>
              <p:nvPr/>
            </p:nvSpPr>
            <p:spPr bwMode="auto">
              <a:xfrm>
                <a:off x="4109" y="1820"/>
                <a:ext cx="15" cy="19"/>
              </a:xfrm>
              <a:custGeom>
                <a:avLst/>
                <a:gdLst>
                  <a:gd name="T0" fmla="*/ 0 w 4"/>
                  <a:gd name="T1" fmla="*/ 0 h 5"/>
                  <a:gd name="T2" fmla="*/ 3 w 4"/>
                  <a:gd name="T3" fmla="*/ 3 h 5"/>
                  <a:gd name="T4" fmla="*/ 4 w 4"/>
                  <a:gd name="T5" fmla="*/ 5 h 5"/>
                  <a:gd name="T6" fmla="*/ 2 w 4"/>
                  <a:gd name="T7" fmla="*/ 2 h 5"/>
                  <a:gd name="T8" fmla="*/ 0 w 4"/>
                  <a:gd name="T9" fmla="*/ 0 h 5"/>
                </a:gdLst>
                <a:ahLst/>
                <a:cxnLst>
                  <a:cxn ang="0">
                    <a:pos x="T0" y="T1"/>
                  </a:cxn>
                  <a:cxn ang="0">
                    <a:pos x="T2" y="T3"/>
                  </a:cxn>
                  <a:cxn ang="0">
                    <a:pos x="T4" y="T5"/>
                  </a:cxn>
                  <a:cxn ang="0">
                    <a:pos x="T6" y="T7"/>
                  </a:cxn>
                  <a:cxn ang="0">
                    <a:pos x="T8" y="T9"/>
                  </a:cxn>
                </a:cxnLst>
                <a:rect l="0" t="0" r="r" b="b"/>
                <a:pathLst>
                  <a:path w="4" h="5">
                    <a:moveTo>
                      <a:pt x="0" y="0"/>
                    </a:moveTo>
                    <a:cubicBezTo>
                      <a:pt x="0" y="2"/>
                      <a:pt x="1" y="3"/>
                      <a:pt x="3" y="3"/>
                    </a:cubicBezTo>
                    <a:cubicBezTo>
                      <a:pt x="4" y="5"/>
                      <a:pt x="4" y="5"/>
                      <a:pt x="4" y="5"/>
                    </a:cubicBezTo>
                    <a:cubicBezTo>
                      <a:pt x="3" y="4"/>
                      <a:pt x="2" y="3"/>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Freeform 995"/>
              <p:cNvSpPr>
                <a:spLocks noEditPoints="1"/>
              </p:cNvSpPr>
              <p:nvPr/>
            </p:nvSpPr>
            <p:spPr bwMode="auto">
              <a:xfrm>
                <a:off x="4105" y="1669"/>
                <a:ext cx="143" cy="188"/>
              </a:xfrm>
              <a:custGeom>
                <a:avLst/>
                <a:gdLst>
                  <a:gd name="T0" fmla="*/ 38 w 38"/>
                  <a:gd name="T1" fmla="*/ 16 h 50"/>
                  <a:gd name="T2" fmla="*/ 20 w 38"/>
                  <a:gd name="T3" fmla="*/ 45 h 50"/>
                  <a:gd name="T4" fmla="*/ 0 w 38"/>
                  <a:gd name="T5" fmla="*/ 34 h 50"/>
                  <a:gd name="T6" fmla="*/ 18 w 38"/>
                  <a:gd name="T7" fmla="*/ 5 h 50"/>
                  <a:gd name="T8" fmla="*/ 38 w 38"/>
                  <a:gd name="T9" fmla="*/ 16 h 50"/>
                  <a:gd name="T10" fmla="*/ 33 w 38"/>
                  <a:gd name="T11" fmla="*/ 18 h 50"/>
                  <a:gd name="T12" fmla="*/ 18 w 38"/>
                  <a:gd name="T13" fmla="*/ 9 h 50"/>
                  <a:gd name="T14" fmla="*/ 4 w 38"/>
                  <a:gd name="T15" fmla="*/ 32 h 50"/>
                  <a:gd name="T16" fmla="*/ 20 w 38"/>
                  <a:gd name="T17" fmla="*/ 40 h 50"/>
                  <a:gd name="T18" fmla="*/ 33 w 38"/>
                  <a:gd name="T19"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0">
                    <a:moveTo>
                      <a:pt x="38" y="16"/>
                    </a:moveTo>
                    <a:cubicBezTo>
                      <a:pt x="38" y="27"/>
                      <a:pt x="30" y="40"/>
                      <a:pt x="20" y="45"/>
                    </a:cubicBezTo>
                    <a:cubicBezTo>
                      <a:pt x="9" y="50"/>
                      <a:pt x="1" y="45"/>
                      <a:pt x="0" y="34"/>
                    </a:cubicBezTo>
                    <a:cubicBezTo>
                      <a:pt x="0" y="23"/>
                      <a:pt x="8" y="10"/>
                      <a:pt x="18" y="5"/>
                    </a:cubicBezTo>
                    <a:cubicBezTo>
                      <a:pt x="29" y="0"/>
                      <a:pt x="37" y="5"/>
                      <a:pt x="38" y="16"/>
                    </a:cubicBezTo>
                    <a:close/>
                    <a:moveTo>
                      <a:pt x="33" y="18"/>
                    </a:moveTo>
                    <a:cubicBezTo>
                      <a:pt x="33" y="10"/>
                      <a:pt x="26" y="6"/>
                      <a:pt x="18" y="9"/>
                    </a:cubicBezTo>
                    <a:cubicBezTo>
                      <a:pt x="10" y="13"/>
                      <a:pt x="4" y="23"/>
                      <a:pt x="4" y="32"/>
                    </a:cubicBezTo>
                    <a:cubicBezTo>
                      <a:pt x="5" y="40"/>
                      <a:pt x="11" y="44"/>
                      <a:pt x="20" y="40"/>
                    </a:cubicBezTo>
                    <a:cubicBezTo>
                      <a:pt x="28" y="37"/>
                      <a:pt x="34" y="27"/>
                      <a:pt x="33"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996"/>
              <p:cNvSpPr/>
              <p:nvPr/>
            </p:nvSpPr>
            <p:spPr bwMode="auto">
              <a:xfrm>
                <a:off x="4082" y="1665"/>
                <a:ext cx="91" cy="189"/>
              </a:xfrm>
              <a:custGeom>
                <a:avLst/>
                <a:gdLst>
                  <a:gd name="T0" fmla="*/ 7 w 24"/>
                  <a:gd name="T1" fmla="*/ 49 h 50"/>
                  <a:gd name="T2" fmla="*/ 8 w 24"/>
                  <a:gd name="T3" fmla="*/ 50 h 50"/>
                  <a:gd name="T4" fmla="*/ 2 w 24"/>
                  <a:gd name="T5" fmla="*/ 37 h 50"/>
                  <a:gd name="T6" fmla="*/ 24 w 24"/>
                  <a:gd name="T7" fmla="*/ 1 h 50"/>
                  <a:gd name="T8" fmla="*/ 22 w 24"/>
                  <a:gd name="T9" fmla="*/ 0 h 50"/>
                  <a:gd name="T10" fmla="*/ 0 w 24"/>
                  <a:gd name="T11" fmla="*/ 35 h 50"/>
                  <a:gd name="T12" fmla="*/ 7 w 24"/>
                  <a:gd name="T13" fmla="*/ 49 h 50"/>
                </a:gdLst>
                <a:ahLst/>
                <a:cxnLst>
                  <a:cxn ang="0">
                    <a:pos x="T0" y="T1"/>
                  </a:cxn>
                  <a:cxn ang="0">
                    <a:pos x="T2" y="T3"/>
                  </a:cxn>
                  <a:cxn ang="0">
                    <a:pos x="T4" y="T5"/>
                  </a:cxn>
                  <a:cxn ang="0">
                    <a:pos x="T6" y="T7"/>
                  </a:cxn>
                  <a:cxn ang="0">
                    <a:pos x="T8" y="T9"/>
                  </a:cxn>
                  <a:cxn ang="0">
                    <a:pos x="T10" y="T11"/>
                  </a:cxn>
                  <a:cxn ang="0">
                    <a:pos x="T12" y="T13"/>
                  </a:cxn>
                </a:cxnLst>
                <a:rect l="0" t="0" r="r" b="b"/>
                <a:pathLst>
                  <a:path w="24" h="50">
                    <a:moveTo>
                      <a:pt x="7" y="49"/>
                    </a:moveTo>
                    <a:cubicBezTo>
                      <a:pt x="8" y="50"/>
                      <a:pt x="8" y="50"/>
                      <a:pt x="8" y="50"/>
                    </a:cubicBezTo>
                    <a:cubicBezTo>
                      <a:pt x="5" y="47"/>
                      <a:pt x="2" y="43"/>
                      <a:pt x="2" y="37"/>
                    </a:cubicBezTo>
                    <a:cubicBezTo>
                      <a:pt x="1" y="23"/>
                      <a:pt x="11" y="7"/>
                      <a:pt x="24" y="1"/>
                    </a:cubicBezTo>
                    <a:cubicBezTo>
                      <a:pt x="22" y="0"/>
                      <a:pt x="22" y="0"/>
                      <a:pt x="22" y="0"/>
                    </a:cubicBezTo>
                    <a:cubicBezTo>
                      <a:pt x="9" y="6"/>
                      <a:pt x="0" y="22"/>
                      <a:pt x="0" y="35"/>
                    </a:cubicBezTo>
                    <a:cubicBezTo>
                      <a:pt x="0" y="42"/>
                      <a:pt x="3" y="46"/>
                      <a:pt x="7" y="49"/>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997"/>
              <p:cNvSpPr/>
              <p:nvPr/>
            </p:nvSpPr>
            <p:spPr bwMode="auto">
              <a:xfrm>
                <a:off x="4165" y="1665"/>
                <a:ext cx="8" cy="8"/>
              </a:xfrm>
              <a:custGeom>
                <a:avLst/>
                <a:gdLst>
                  <a:gd name="T0" fmla="*/ 0 w 2"/>
                  <a:gd name="T1" fmla="*/ 0 h 2"/>
                  <a:gd name="T2" fmla="*/ 0 w 2"/>
                  <a:gd name="T3" fmla="*/ 0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998"/>
              <p:cNvSpPr/>
              <p:nvPr/>
            </p:nvSpPr>
            <p:spPr bwMode="auto">
              <a:xfrm>
                <a:off x="4161" y="1665"/>
                <a:ext cx="12" cy="8"/>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1"/>
                      <a:pt x="0" y="1"/>
                      <a:pt x="0" y="1"/>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Freeform 999"/>
              <p:cNvSpPr/>
              <p:nvPr/>
            </p:nvSpPr>
            <p:spPr bwMode="auto">
              <a:xfrm>
                <a:off x="4158" y="1669"/>
                <a:ext cx="11" cy="8"/>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0"/>
                      <a:pt x="0" y="0"/>
                      <a:pt x="0" y="0"/>
                    </a:cubicBezTo>
                    <a:cubicBezTo>
                      <a:pt x="2" y="2"/>
                      <a:pt x="2" y="2"/>
                      <a:pt x="2" y="2"/>
                    </a:cubicBezTo>
                    <a:cubicBezTo>
                      <a:pt x="2" y="2"/>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1000"/>
              <p:cNvSpPr/>
              <p:nvPr/>
            </p:nvSpPr>
            <p:spPr bwMode="auto">
              <a:xfrm>
                <a:off x="4154" y="1669"/>
                <a:ext cx="11" cy="8"/>
              </a:xfrm>
              <a:custGeom>
                <a:avLst/>
                <a:gdLst>
                  <a:gd name="T0" fmla="*/ 1 w 3"/>
                  <a:gd name="T1" fmla="*/ 0 h 2"/>
                  <a:gd name="T2" fmla="*/ 0 w 3"/>
                  <a:gd name="T3" fmla="*/ 1 h 2"/>
                  <a:gd name="T4" fmla="*/ 2 w 3"/>
                  <a:gd name="T5" fmla="*/ 2 h 2"/>
                  <a:gd name="T6" fmla="*/ 3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1"/>
                      <a:pt x="0" y="1"/>
                      <a:pt x="0" y="1"/>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1001"/>
              <p:cNvSpPr/>
              <p:nvPr/>
            </p:nvSpPr>
            <p:spPr bwMode="auto">
              <a:xfrm>
                <a:off x="4150" y="1673"/>
                <a:ext cx="11" cy="7"/>
              </a:xfrm>
              <a:custGeom>
                <a:avLst/>
                <a:gdLst>
                  <a:gd name="T0" fmla="*/ 1 w 3"/>
                  <a:gd name="T1" fmla="*/ 0 h 2"/>
                  <a:gd name="T2" fmla="*/ 0 w 3"/>
                  <a:gd name="T3" fmla="*/ 1 h 2"/>
                  <a:gd name="T4" fmla="*/ 1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0"/>
                      <a:pt x="0" y="1"/>
                      <a:pt x="0" y="1"/>
                    </a:cubicBezTo>
                    <a:cubicBezTo>
                      <a:pt x="1" y="2"/>
                      <a:pt x="1" y="2"/>
                      <a:pt x="1" y="2"/>
                    </a:cubicBezTo>
                    <a:cubicBezTo>
                      <a:pt x="2" y="2"/>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1002"/>
              <p:cNvSpPr/>
              <p:nvPr/>
            </p:nvSpPr>
            <p:spPr bwMode="auto">
              <a:xfrm>
                <a:off x="4146" y="1677"/>
                <a:ext cx="8" cy="7"/>
              </a:xfrm>
              <a:custGeom>
                <a:avLst/>
                <a:gdLst>
                  <a:gd name="T0" fmla="*/ 1 w 2"/>
                  <a:gd name="T1" fmla="*/ 0 h 2"/>
                  <a:gd name="T2" fmla="*/ 0 w 2"/>
                  <a:gd name="T3" fmla="*/ 1 h 2"/>
                  <a:gd name="T4" fmla="*/ 1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1"/>
                    </a:cubicBezTo>
                    <a:cubicBezTo>
                      <a:pt x="1" y="2"/>
                      <a:pt x="1" y="2"/>
                      <a:pt x="1" y="2"/>
                    </a:cubicBezTo>
                    <a:cubicBezTo>
                      <a:pt x="2" y="2"/>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1003"/>
              <p:cNvSpPr/>
              <p:nvPr/>
            </p:nvSpPr>
            <p:spPr bwMode="auto">
              <a:xfrm>
                <a:off x="4139" y="1680"/>
                <a:ext cx="11" cy="8"/>
              </a:xfrm>
              <a:custGeom>
                <a:avLst/>
                <a:gdLst>
                  <a:gd name="T0" fmla="*/ 2 w 3"/>
                  <a:gd name="T1" fmla="*/ 0 h 2"/>
                  <a:gd name="T2" fmla="*/ 0 w 3"/>
                  <a:gd name="T3" fmla="*/ 1 h 2"/>
                  <a:gd name="T4" fmla="*/ 2 w 3"/>
                  <a:gd name="T5" fmla="*/ 2 h 2"/>
                  <a:gd name="T6" fmla="*/ 3 w 3"/>
                  <a:gd name="T7" fmla="*/ 1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1" y="0"/>
                      <a:pt x="1" y="0"/>
                      <a:pt x="0" y="1"/>
                    </a:cubicBezTo>
                    <a:cubicBezTo>
                      <a:pt x="2" y="2"/>
                      <a:pt x="2" y="2"/>
                      <a:pt x="2" y="2"/>
                    </a:cubicBezTo>
                    <a:cubicBezTo>
                      <a:pt x="3" y="1"/>
                      <a:pt x="3" y="1"/>
                      <a:pt x="3"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Freeform 1004"/>
              <p:cNvSpPr/>
              <p:nvPr/>
            </p:nvSpPr>
            <p:spPr bwMode="auto">
              <a:xfrm>
                <a:off x="4135" y="1684"/>
                <a:ext cx="11" cy="8"/>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1"/>
                    </a:cubicBezTo>
                    <a:cubicBezTo>
                      <a:pt x="2" y="2"/>
                      <a:pt x="2" y="2"/>
                      <a:pt x="2" y="2"/>
                    </a:cubicBezTo>
                    <a:cubicBezTo>
                      <a:pt x="2" y="1"/>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1005"/>
              <p:cNvSpPr/>
              <p:nvPr/>
            </p:nvSpPr>
            <p:spPr bwMode="auto">
              <a:xfrm>
                <a:off x="4131" y="1688"/>
                <a:ext cx="12" cy="7"/>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1"/>
                    </a:cubicBezTo>
                    <a:cubicBezTo>
                      <a:pt x="2" y="2"/>
                      <a:pt x="2" y="2"/>
                      <a:pt x="2" y="2"/>
                    </a:cubicBezTo>
                    <a:cubicBezTo>
                      <a:pt x="2" y="2"/>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1006"/>
              <p:cNvSpPr/>
              <p:nvPr/>
            </p:nvSpPr>
            <p:spPr bwMode="auto">
              <a:xfrm>
                <a:off x="4124" y="1692"/>
                <a:ext cx="15" cy="7"/>
              </a:xfrm>
              <a:custGeom>
                <a:avLst/>
                <a:gdLst>
                  <a:gd name="T0" fmla="*/ 2 w 4"/>
                  <a:gd name="T1" fmla="*/ 0 h 2"/>
                  <a:gd name="T2" fmla="*/ 0 w 4"/>
                  <a:gd name="T3" fmla="*/ 1 h 2"/>
                  <a:gd name="T4" fmla="*/ 2 w 4"/>
                  <a:gd name="T5" fmla="*/ 2 h 2"/>
                  <a:gd name="T6" fmla="*/ 4 w 4"/>
                  <a:gd name="T7" fmla="*/ 1 h 2"/>
                  <a:gd name="T8" fmla="*/ 2 w 4"/>
                  <a:gd name="T9" fmla="*/ 0 h 2"/>
                </a:gdLst>
                <a:ahLst/>
                <a:cxnLst>
                  <a:cxn ang="0">
                    <a:pos x="T0" y="T1"/>
                  </a:cxn>
                  <a:cxn ang="0">
                    <a:pos x="T2" y="T3"/>
                  </a:cxn>
                  <a:cxn ang="0">
                    <a:pos x="T4" y="T5"/>
                  </a:cxn>
                  <a:cxn ang="0">
                    <a:pos x="T6" y="T7"/>
                  </a:cxn>
                  <a:cxn ang="0">
                    <a:pos x="T8" y="T9"/>
                  </a:cxn>
                </a:cxnLst>
                <a:rect l="0" t="0" r="r" b="b"/>
                <a:pathLst>
                  <a:path w="4" h="2">
                    <a:moveTo>
                      <a:pt x="2" y="0"/>
                    </a:moveTo>
                    <a:cubicBezTo>
                      <a:pt x="1" y="0"/>
                      <a:pt x="1" y="1"/>
                      <a:pt x="0" y="1"/>
                    </a:cubicBezTo>
                    <a:cubicBezTo>
                      <a:pt x="2" y="2"/>
                      <a:pt x="2" y="2"/>
                      <a:pt x="2" y="2"/>
                    </a:cubicBezTo>
                    <a:cubicBezTo>
                      <a:pt x="3" y="2"/>
                      <a:pt x="3" y="1"/>
                      <a:pt x="4"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1007"/>
              <p:cNvSpPr/>
              <p:nvPr/>
            </p:nvSpPr>
            <p:spPr bwMode="auto">
              <a:xfrm>
                <a:off x="4116" y="1695"/>
                <a:ext cx="15" cy="16"/>
              </a:xfrm>
              <a:custGeom>
                <a:avLst/>
                <a:gdLst>
                  <a:gd name="T0" fmla="*/ 2 w 4"/>
                  <a:gd name="T1" fmla="*/ 0 h 4"/>
                  <a:gd name="T2" fmla="*/ 0 w 4"/>
                  <a:gd name="T3" fmla="*/ 2 h 4"/>
                  <a:gd name="T4" fmla="*/ 2 w 4"/>
                  <a:gd name="T5" fmla="*/ 4 h 4"/>
                  <a:gd name="T6" fmla="*/ 4 w 4"/>
                  <a:gd name="T7" fmla="*/ 1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2" y="1"/>
                      <a:pt x="1" y="2"/>
                      <a:pt x="0" y="2"/>
                    </a:cubicBezTo>
                    <a:cubicBezTo>
                      <a:pt x="2" y="4"/>
                      <a:pt x="2" y="4"/>
                      <a:pt x="2" y="4"/>
                    </a:cubicBezTo>
                    <a:cubicBezTo>
                      <a:pt x="3" y="3"/>
                      <a:pt x="4" y="2"/>
                      <a:pt x="4"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1008"/>
              <p:cNvSpPr/>
              <p:nvPr/>
            </p:nvSpPr>
            <p:spPr bwMode="auto">
              <a:xfrm>
                <a:off x="4105" y="1703"/>
                <a:ext cx="19" cy="23"/>
              </a:xfrm>
              <a:custGeom>
                <a:avLst/>
                <a:gdLst>
                  <a:gd name="T0" fmla="*/ 3 w 5"/>
                  <a:gd name="T1" fmla="*/ 0 h 6"/>
                  <a:gd name="T2" fmla="*/ 0 w 5"/>
                  <a:gd name="T3" fmla="*/ 5 h 6"/>
                  <a:gd name="T4" fmla="*/ 2 w 5"/>
                  <a:gd name="T5" fmla="*/ 6 h 6"/>
                  <a:gd name="T6" fmla="*/ 5 w 5"/>
                  <a:gd name="T7" fmla="*/ 2 h 6"/>
                  <a:gd name="T8" fmla="*/ 3 w 5"/>
                  <a:gd name="T9" fmla="*/ 0 h 6"/>
                </a:gdLst>
                <a:ahLst/>
                <a:cxnLst>
                  <a:cxn ang="0">
                    <a:pos x="T0" y="T1"/>
                  </a:cxn>
                  <a:cxn ang="0">
                    <a:pos x="T2" y="T3"/>
                  </a:cxn>
                  <a:cxn ang="0">
                    <a:pos x="T4" y="T5"/>
                  </a:cxn>
                  <a:cxn ang="0">
                    <a:pos x="T6" y="T7"/>
                  </a:cxn>
                  <a:cxn ang="0">
                    <a:pos x="T8" y="T9"/>
                  </a:cxn>
                </a:cxnLst>
                <a:rect l="0" t="0" r="r" b="b"/>
                <a:pathLst>
                  <a:path w="5" h="6">
                    <a:moveTo>
                      <a:pt x="3" y="0"/>
                    </a:moveTo>
                    <a:cubicBezTo>
                      <a:pt x="2" y="2"/>
                      <a:pt x="1" y="3"/>
                      <a:pt x="0" y="5"/>
                    </a:cubicBezTo>
                    <a:cubicBezTo>
                      <a:pt x="2" y="6"/>
                      <a:pt x="2" y="6"/>
                      <a:pt x="2" y="6"/>
                    </a:cubicBezTo>
                    <a:cubicBezTo>
                      <a:pt x="3" y="5"/>
                      <a:pt x="4" y="3"/>
                      <a:pt x="5" y="2"/>
                    </a:cubicBezTo>
                    <a:lnTo>
                      <a:pt x="3"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Group 1210"/>
            <p:cNvGrpSpPr/>
            <p:nvPr/>
          </p:nvGrpSpPr>
          <p:grpSpPr bwMode="auto">
            <a:xfrm>
              <a:off x="2607" y="1583"/>
              <a:ext cx="2251" cy="1588"/>
              <a:chOff x="2607" y="1583"/>
              <a:chExt cx="2251" cy="1588"/>
            </a:xfrm>
          </p:grpSpPr>
          <p:sp>
            <p:nvSpPr>
              <p:cNvPr id="16" name="Freeform 1010"/>
              <p:cNvSpPr/>
              <p:nvPr/>
            </p:nvSpPr>
            <p:spPr bwMode="auto">
              <a:xfrm>
                <a:off x="4101" y="1722"/>
                <a:ext cx="11" cy="15"/>
              </a:xfrm>
              <a:custGeom>
                <a:avLst/>
                <a:gdLst>
                  <a:gd name="T0" fmla="*/ 1 w 3"/>
                  <a:gd name="T1" fmla="*/ 0 h 4"/>
                  <a:gd name="T2" fmla="*/ 0 w 3"/>
                  <a:gd name="T3" fmla="*/ 2 h 4"/>
                  <a:gd name="T4" fmla="*/ 2 w 3"/>
                  <a:gd name="T5" fmla="*/ 4 h 4"/>
                  <a:gd name="T6" fmla="*/ 3 w 3"/>
                  <a:gd name="T7" fmla="*/ 1 h 4"/>
                  <a:gd name="T8" fmla="*/ 1 w 3"/>
                  <a:gd name="T9" fmla="*/ 0 h 4"/>
                </a:gdLst>
                <a:ahLst/>
                <a:cxnLst>
                  <a:cxn ang="0">
                    <a:pos x="T0" y="T1"/>
                  </a:cxn>
                  <a:cxn ang="0">
                    <a:pos x="T2" y="T3"/>
                  </a:cxn>
                  <a:cxn ang="0">
                    <a:pos x="T4" y="T5"/>
                  </a:cxn>
                  <a:cxn ang="0">
                    <a:pos x="T6" y="T7"/>
                  </a:cxn>
                  <a:cxn ang="0">
                    <a:pos x="T8" y="T9"/>
                  </a:cxn>
                </a:cxnLst>
                <a:rect l="0" t="0" r="r" b="b"/>
                <a:pathLst>
                  <a:path w="3" h="4">
                    <a:moveTo>
                      <a:pt x="1" y="0"/>
                    </a:moveTo>
                    <a:cubicBezTo>
                      <a:pt x="1" y="1"/>
                      <a:pt x="0" y="1"/>
                      <a:pt x="0" y="2"/>
                    </a:cubicBezTo>
                    <a:cubicBezTo>
                      <a:pt x="2" y="4"/>
                      <a:pt x="2" y="4"/>
                      <a:pt x="2" y="4"/>
                    </a:cubicBezTo>
                    <a:cubicBezTo>
                      <a:pt x="2" y="3"/>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011"/>
              <p:cNvSpPr/>
              <p:nvPr/>
            </p:nvSpPr>
            <p:spPr bwMode="auto">
              <a:xfrm>
                <a:off x="4097" y="1729"/>
                <a:ext cx="12" cy="12"/>
              </a:xfrm>
              <a:custGeom>
                <a:avLst/>
                <a:gdLst>
                  <a:gd name="T0" fmla="*/ 1 w 3"/>
                  <a:gd name="T1" fmla="*/ 0 h 3"/>
                  <a:gd name="T2" fmla="*/ 0 w 3"/>
                  <a:gd name="T3" fmla="*/ 2 h 3"/>
                  <a:gd name="T4" fmla="*/ 2 w 3"/>
                  <a:gd name="T5" fmla="*/ 3 h 3"/>
                  <a:gd name="T6" fmla="*/ 3 w 3"/>
                  <a:gd name="T7" fmla="*/ 2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0" y="1"/>
                      <a:pt x="0" y="1"/>
                      <a:pt x="0" y="2"/>
                    </a:cubicBezTo>
                    <a:cubicBezTo>
                      <a:pt x="2" y="3"/>
                      <a:pt x="2" y="3"/>
                      <a:pt x="2" y="3"/>
                    </a:cubicBezTo>
                    <a:cubicBezTo>
                      <a:pt x="2" y="3"/>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012"/>
              <p:cNvSpPr/>
              <p:nvPr/>
            </p:nvSpPr>
            <p:spPr bwMode="auto">
              <a:xfrm>
                <a:off x="4094" y="1737"/>
                <a:ext cx="11" cy="11"/>
              </a:xfrm>
              <a:custGeom>
                <a:avLst/>
                <a:gdLst>
                  <a:gd name="T0" fmla="*/ 1 w 3"/>
                  <a:gd name="T1" fmla="*/ 0 h 3"/>
                  <a:gd name="T2" fmla="*/ 0 w 3"/>
                  <a:gd name="T3" fmla="*/ 2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0" y="1"/>
                      <a:pt x="0" y="2"/>
                    </a:cubicBezTo>
                    <a:cubicBezTo>
                      <a:pt x="2" y="3"/>
                      <a:pt x="2" y="3"/>
                      <a:pt x="2" y="3"/>
                    </a:cubicBezTo>
                    <a:cubicBezTo>
                      <a:pt x="2" y="2"/>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013"/>
              <p:cNvSpPr/>
              <p:nvPr/>
            </p:nvSpPr>
            <p:spPr bwMode="auto">
              <a:xfrm>
                <a:off x="4094" y="1744"/>
                <a:ext cx="7" cy="8"/>
              </a:xfrm>
              <a:custGeom>
                <a:avLst/>
                <a:gdLst>
                  <a:gd name="T0" fmla="*/ 0 w 2"/>
                  <a:gd name="T1" fmla="*/ 0 h 2"/>
                  <a:gd name="T2" fmla="*/ 0 w 2"/>
                  <a:gd name="T3" fmla="*/ 1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1" y="2"/>
                      <a:pt x="1" y="2"/>
                      <a:pt x="1"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014"/>
              <p:cNvSpPr/>
              <p:nvPr/>
            </p:nvSpPr>
            <p:spPr bwMode="auto">
              <a:xfrm>
                <a:off x="4090" y="1748"/>
                <a:ext cx="7" cy="11"/>
              </a:xfrm>
              <a:custGeom>
                <a:avLst/>
                <a:gdLst>
                  <a:gd name="T0" fmla="*/ 1 w 2"/>
                  <a:gd name="T1" fmla="*/ 0 h 3"/>
                  <a:gd name="T2" fmla="*/ 0 w 2"/>
                  <a:gd name="T3" fmla="*/ 1 h 3"/>
                  <a:gd name="T4" fmla="*/ 2 w 2"/>
                  <a:gd name="T5" fmla="*/ 3 h 3"/>
                  <a:gd name="T6" fmla="*/ 2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0"/>
                      <a:pt x="0" y="1"/>
                      <a:pt x="0" y="1"/>
                    </a:cubicBezTo>
                    <a:cubicBezTo>
                      <a:pt x="2" y="3"/>
                      <a:pt x="2" y="3"/>
                      <a:pt x="2" y="3"/>
                    </a:cubicBezTo>
                    <a:cubicBezTo>
                      <a:pt x="2" y="2"/>
                      <a:pt x="2" y="2"/>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015"/>
              <p:cNvSpPr/>
              <p:nvPr/>
            </p:nvSpPr>
            <p:spPr bwMode="auto">
              <a:xfrm>
                <a:off x="4090" y="1752"/>
                <a:ext cx="7" cy="11"/>
              </a:xfrm>
              <a:custGeom>
                <a:avLst/>
                <a:gdLst>
                  <a:gd name="T0" fmla="*/ 0 w 2"/>
                  <a:gd name="T1" fmla="*/ 0 h 3"/>
                  <a:gd name="T2" fmla="*/ 0 w 2"/>
                  <a:gd name="T3" fmla="*/ 2 h 3"/>
                  <a:gd name="T4" fmla="*/ 1 w 2"/>
                  <a:gd name="T5" fmla="*/ 3 h 3"/>
                  <a:gd name="T6" fmla="*/ 2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2"/>
                    </a:cubicBezTo>
                    <a:cubicBezTo>
                      <a:pt x="1" y="3"/>
                      <a:pt x="1" y="3"/>
                      <a:pt x="1" y="3"/>
                    </a:cubicBezTo>
                    <a:cubicBezTo>
                      <a:pt x="2" y="3"/>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016"/>
              <p:cNvSpPr/>
              <p:nvPr/>
            </p:nvSpPr>
            <p:spPr bwMode="auto">
              <a:xfrm>
                <a:off x="4086" y="1759"/>
                <a:ext cx="8" cy="8"/>
              </a:xfrm>
              <a:custGeom>
                <a:avLst/>
                <a:gdLst>
                  <a:gd name="T0" fmla="*/ 1 w 2"/>
                  <a:gd name="T1" fmla="*/ 0 h 2"/>
                  <a:gd name="T2" fmla="*/ 0 w 2"/>
                  <a:gd name="T3" fmla="*/ 1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1"/>
                      <a:pt x="0" y="1"/>
                    </a:cubicBezTo>
                    <a:cubicBezTo>
                      <a:pt x="2" y="2"/>
                      <a:pt x="2" y="2"/>
                      <a:pt x="2" y="2"/>
                    </a:cubicBezTo>
                    <a:cubicBezTo>
                      <a:pt x="2" y="2"/>
                      <a:pt x="2" y="1"/>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017"/>
              <p:cNvSpPr/>
              <p:nvPr/>
            </p:nvSpPr>
            <p:spPr bwMode="auto">
              <a:xfrm>
                <a:off x="4086" y="1763"/>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018"/>
              <p:cNvSpPr/>
              <p:nvPr/>
            </p:nvSpPr>
            <p:spPr bwMode="auto">
              <a:xfrm>
                <a:off x="4086" y="1767"/>
                <a:ext cx="8" cy="11"/>
              </a:xfrm>
              <a:custGeom>
                <a:avLst/>
                <a:gdLst>
                  <a:gd name="T0" fmla="*/ 0 w 2"/>
                  <a:gd name="T1" fmla="*/ 0 h 3"/>
                  <a:gd name="T2" fmla="*/ 0 w 2"/>
                  <a:gd name="T3" fmla="*/ 1 h 3"/>
                  <a:gd name="T4" fmla="*/ 1 w 2"/>
                  <a:gd name="T5" fmla="*/ 3 h 3"/>
                  <a:gd name="T6" fmla="*/ 2 w 2"/>
                  <a:gd name="T7" fmla="*/ 1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1"/>
                    </a:cubicBezTo>
                    <a:cubicBezTo>
                      <a:pt x="1" y="3"/>
                      <a:pt x="1" y="3"/>
                      <a:pt x="1" y="3"/>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019"/>
              <p:cNvSpPr/>
              <p:nvPr/>
            </p:nvSpPr>
            <p:spPr bwMode="auto">
              <a:xfrm>
                <a:off x="4082" y="1771"/>
                <a:ext cx="8" cy="11"/>
              </a:xfrm>
              <a:custGeom>
                <a:avLst/>
                <a:gdLst>
                  <a:gd name="T0" fmla="*/ 1 w 2"/>
                  <a:gd name="T1" fmla="*/ 0 h 3"/>
                  <a:gd name="T2" fmla="*/ 0 w 2"/>
                  <a:gd name="T3" fmla="*/ 1 h 3"/>
                  <a:gd name="T4" fmla="*/ 2 w 2"/>
                  <a:gd name="T5" fmla="*/ 3 h 3"/>
                  <a:gd name="T6" fmla="*/ 2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1" y="1"/>
                      <a:pt x="1" y="1"/>
                      <a:pt x="0" y="1"/>
                    </a:cubicBezTo>
                    <a:cubicBezTo>
                      <a:pt x="2" y="3"/>
                      <a:pt x="2" y="3"/>
                      <a:pt x="2" y="3"/>
                    </a:cubicBezTo>
                    <a:cubicBezTo>
                      <a:pt x="2" y="2"/>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20"/>
              <p:cNvSpPr/>
              <p:nvPr/>
            </p:nvSpPr>
            <p:spPr bwMode="auto">
              <a:xfrm>
                <a:off x="4082" y="1775"/>
                <a:ext cx="8" cy="11"/>
              </a:xfrm>
              <a:custGeom>
                <a:avLst/>
                <a:gdLst>
                  <a:gd name="T0" fmla="*/ 0 w 2"/>
                  <a:gd name="T1" fmla="*/ 0 h 3"/>
                  <a:gd name="T2" fmla="*/ 0 w 2"/>
                  <a:gd name="T3" fmla="*/ 2 h 3"/>
                  <a:gd name="T4" fmla="*/ 2 w 2"/>
                  <a:gd name="T5" fmla="*/ 3 h 3"/>
                  <a:gd name="T6" fmla="*/ 2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2"/>
                    </a:cubicBezTo>
                    <a:cubicBezTo>
                      <a:pt x="2" y="3"/>
                      <a:pt x="2" y="3"/>
                      <a:pt x="2" y="3"/>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021"/>
              <p:cNvSpPr/>
              <p:nvPr/>
            </p:nvSpPr>
            <p:spPr bwMode="auto">
              <a:xfrm>
                <a:off x="4082" y="1782"/>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022"/>
              <p:cNvSpPr/>
              <p:nvPr/>
            </p:nvSpPr>
            <p:spPr bwMode="auto">
              <a:xfrm>
                <a:off x="4082" y="1786"/>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23"/>
              <p:cNvSpPr/>
              <p:nvPr/>
            </p:nvSpPr>
            <p:spPr bwMode="auto">
              <a:xfrm>
                <a:off x="4082" y="1790"/>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024"/>
              <p:cNvSpPr/>
              <p:nvPr/>
            </p:nvSpPr>
            <p:spPr bwMode="auto">
              <a:xfrm>
                <a:off x="4082" y="1793"/>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025"/>
              <p:cNvSpPr/>
              <p:nvPr/>
            </p:nvSpPr>
            <p:spPr bwMode="auto">
              <a:xfrm>
                <a:off x="4082" y="1797"/>
                <a:ext cx="8" cy="8"/>
              </a:xfrm>
              <a:custGeom>
                <a:avLst/>
                <a:gdLst>
                  <a:gd name="T0" fmla="*/ 0 w 2"/>
                  <a:gd name="T1" fmla="*/ 0 h 2"/>
                  <a:gd name="T2" fmla="*/ 0 w 2"/>
                  <a:gd name="T3" fmla="*/ 0 h 2"/>
                  <a:gd name="T4" fmla="*/ 0 w 2"/>
                  <a:gd name="T5" fmla="*/ 1 h 2"/>
                  <a:gd name="T6" fmla="*/ 2 w 2"/>
                  <a:gd name="T7" fmla="*/ 2 h 2"/>
                  <a:gd name="T8" fmla="*/ 2 w 2"/>
                  <a:gd name="T9" fmla="*/ 2 h 2"/>
                  <a:gd name="T10" fmla="*/ 2 w 2"/>
                  <a:gd name="T11" fmla="*/ 1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cubicBezTo>
                      <a:pt x="0" y="0"/>
                      <a:pt x="0" y="0"/>
                      <a:pt x="0" y="0"/>
                    </a:cubicBezTo>
                    <a:cubicBezTo>
                      <a:pt x="0" y="0"/>
                      <a:pt x="0" y="1"/>
                      <a:pt x="0" y="1"/>
                    </a:cubicBezTo>
                    <a:cubicBezTo>
                      <a:pt x="2" y="2"/>
                      <a:pt x="2" y="2"/>
                      <a:pt x="2" y="2"/>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026"/>
              <p:cNvSpPr/>
              <p:nvPr/>
            </p:nvSpPr>
            <p:spPr bwMode="auto">
              <a:xfrm>
                <a:off x="4082" y="1801"/>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027"/>
              <p:cNvSpPr/>
              <p:nvPr/>
            </p:nvSpPr>
            <p:spPr bwMode="auto">
              <a:xfrm>
                <a:off x="4082" y="1805"/>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028"/>
              <p:cNvSpPr/>
              <p:nvPr/>
            </p:nvSpPr>
            <p:spPr bwMode="auto">
              <a:xfrm>
                <a:off x="4082" y="1808"/>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29"/>
              <p:cNvSpPr/>
              <p:nvPr/>
            </p:nvSpPr>
            <p:spPr bwMode="auto">
              <a:xfrm>
                <a:off x="4082" y="1812"/>
                <a:ext cx="12" cy="8"/>
              </a:xfrm>
              <a:custGeom>
                <a:avLst/>
                <a:gdLst>
                  <a:gd name="T0" fmla="*/ 0 w 3"/>
                  <a:gd name="T1" fmla="*/ 0 h 2"/>
                  <a:gd name="T2" fmla="*/ 1 w 3"/>
                  <a:gd name="T3" fmla="*/ 1 h 2"/>
                  <a:gd name="T4" fmla="*/ 3 w 3"/>
                  <a:gd name="T5" fmla="*/ 2 h 2"/>
                  <a:gd name="T6" fmla="*/ 2 w 3"/>
                  <a:gd name="T7" fmla="*/ 1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1" y="0"/>
                      <a:pt x="1" y="1"/>
                      <a:pt x="1" y="1"/>
                    </a:cubicBezTo>
                    <a:cubicBezTo>
                      <a:pt x="3" y="2"/>
                      <a:pt x="3" y="2"/>
                      <a:pt x="3"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30"/>
              <p:cNvSpPr/>
              <p:nvPr/>
            </p:nvSpPr>
            <p:spPr bwMode="auto">
              <a:xfrm>
                <a:off x="4086" y="1816"/>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031"/>
              <p:cNvSpPr/>
              <p:nvPr/>
            </p:nvSpPr>
            <p:spPr bwMode="auto">
              <a:xfrm>
                <a:off x="4086" y="1820"/>
                <a:ext cx="8" cy="11"/>
              </a:xfrm>
              <a:custGeom>
                <a:avLst/>
                <a:gdLst>
                  <a:gd name="T0" fmla="*/ 0 w 2"/>
                  <a:gd name="T1" fmla="*/ 0 h 3"/>
                  <a:gd name="T2" fmla="*/ 0 w 2"/>
                  <a:gd name="T3" fmla="*/ 1 h 3"/>
                  <a:gd name="T4" fmla="*/ 2 w 2"/>
                  <a:gd name="T5" fmla="*/ 3 h 3"/>
                  <a:gd name="T6" fmla="*/ 2 w 2"/>
                  <a:gd name="T7" fmla="*/ 1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1"/>
                    </a:cubicBezTo>
                    <a:cubicBezTo>
                      <a:pt x="2" y="3"/>
                      <a:pt x="2" y="3"/>
                      <a:pt x="2" y="3"/>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032"/>
              <p:cNvSpPr/>
              <p:nvPr/>
            </p:nvSpPr>
            <p:spPr bwMode="auto">
              <a:xfrm>
                <a:off x="4086" y="1823"/>
                <a:ext cx="11" cy="12"/>
              </a:xfrm>
              <a:custGeom>
                <a:avLst/>
                <a:gdLst>
                  <a:gd name="T0" fmla="*/ 0 w 3"/>
                  <a:gd name="T1" fmla="*/ 0 h 3"/>
                  <a:gd name="T2" fmla="*/ 1 w 3"/>
                  <a:gd name="T3" fmla="*/ 2 h 3"/>
                  <a:gd name="T4" fmla="*/ 3 w 3"/>
                  <a:gd name="T5" fmla="*/ 3 h 3"/>
                  <a:gd name="T6" fmla="*/ 2 w 3"/>
                  <a:gd name="T7" fmla="*/ 2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1" y="1"/>
                      <a:pt x="1" y="1"/>
                      <a:pt x="1" y="2"/>
                    </a:cubicBezTo>
                    <a:cubicBezTo>
                      <a:pt x="3" y="3"/>
                      <a:pt x="3" y="3"/>
                      <a:pt x="3" y="3"/>
                    </a:cubicBezTo>
                    <a:cubicBezTo>
                      <a:pt x="3" y="3"/>
                      <a:pt x="3"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033"/>
              <p:cNvSpPr/>
              <p:nvPr/>
            </p:nvSpPr>
            <p:spPr bwMode="auto">
              <a:xfrm>
                <a:off x="4090" y="1831"/>
                <a:ext cx="11" cy="8"/>
              </a:xfrm>
              <a:custGeom>
                <a:avLst/>
                <a:gdLst>
                  <a:gd name="T0" fmla="*/ 0 w 3"/>
                  <a:gd name="T1" fmla="*/ 0 h 2"/>
                  <a:gd name="T2" fmla="*/ 1 w 3"/>
                  <a:gd name="T3" fmla="*/ 1 h 2"/>
                  <a:gd name="T4" fmla="*/ 3 w 3"/>
                  <a:gd name="T5" fmla="*/ 2 h 2"/>
                  <a:gd name="T6" fmla="*/ 2 w 3"/>
                  <a:gd name="T7" fmla="*/ 1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0" y="0"/>
                      <a:pt x="1" y="1"/>
                      <a:pt x="1" y="1"/>
                    </a:cubicBezTo>
                    <a:cubicBezTo>
                      <a:pt x="3" y="2"/>
                      <a:pt x="3" y="2"/>
                      <a:pt x="3" y="2"/>
                    </a:cubicBezTo>
                    <a:cubicBezTo>
                      <a:pt x="3"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034"/>
              <p:cNvSpPr/>
              <p:nvPr/>
            </p:nvSpPr>
            <p:spPr bwMode="auto">
              <a:xfrm>
                <a:off x="4094" y="1835"/>
                <a:ext cx="18" cy="19"/>
              </a:xfrm>
              <a:custGeom>
                <a:avLst/>
                <a:gdLst>
                  <a:gd name="T0" fmla="*/ 0 w 5"/>
                  <a:gd name="T1" fmla="*/ 0 h 5"/>
                  <a:gd name="T2" fmla="*/ 4 w 5"/>
                  <a:gd name="T3" fmla="*/ 4 h 5"/>
                  <a:gd name="T4" fmla="*/ 5 w 5"/>
                  <a:gd name="T5" fmla="*/ 5 h 5"/>
                  <a:gd name="T6" fmla="*/ 2 w 5"/>
                  <a:gd name="T7" fmla="*/ 1 h 5"/>
                  <a:gd name="T8" fmla="*/ 0 w 5"/>
                  <a:gd name="T9" fmla="*/ 0 h 5"/>
                </a:gdLst>
                <a:ahLst/>
                <a:cxnLst>
                  <a:cxn ang="0">
                    <a:pos x="T0" y="T1"/>
                  </a:cxn>
                  <a:cxn ang="0">
                    <a:pos x="T2" y="T3"/>
                  </a:cxn>
                  <a:cxn ang="0">
                    <a:pos x="T4" y="T5"/>
                  </a:cxn>
                  <a:cxn ang="0">
                    <a:pos x="T6" y="T7"/>
                  </a:cxn>
                  <a:cxn ang="0">
                    <a:pos x="T8" y="T9"/>
                  </a:cxn>
                </a:cxnLst>
                <a:rect l="0" t="0" r="r" b="b"/>
                <a:pathLst>
                  <a:path w="5" h="5">
                    <a:moveTo>
                      <a:pt x="0" y="0"/>
                    </a:moveTo>
                    <a:cubicBezTo>
                      <a:pt x="1" y="2"/>
                      <a:pt x="2" y="3"/>
                      <a:pt x="4" y="4"/>
                    </a:cubicBezTo>
                    <a:cubicBezTo>
                      <a:pt x="5" y="5"/>
                      <a:pt x="5" y="5"/>
                      <a:pt x="5" y="5"/>
                    </a:cubicBezTo>
                    <a:cubicBezTo>
                      <a:pt x="4" y="4"/>
                      <a:pt x="3" y="3"/>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035"/>
              <p:cNvSpPr>
                <a:spLocks noEditPoints="1"/>
              </p:cNvSpPr>
              <p:nvPr/>
            </p:nvSpPr>
            <p:spPr bwMode="auto">
              <a:xfrm>
                <a:off x="4086" y="1650"/>
                <a:ext cx="177" cy="226"/>
              </a:xfrm>
              <a:custGeom>
                <a:avLst/>
                <a:gdLst>
                  <a:gd name="T0" fmla="*/ 47 w 47"/>
                  <a:gd name="T1" fmla="*/ 19 h 60"/>
                  <a:gd name="T2" fmla="*/ 25 w 47"/>
                  <a:gd name="T3" fmla="*/ 54 h 60"/>
                  <a:gd name="T4" fmla="*/ 1 w 47"/>
                  <a:gd name="T5" fmla="*/ 41 h 60"/>
                  <a:gd name="T6" fmla="*/ 23 w 47"/>
                  <a:gd name="T7" fmla="*/ 5 h 60"/>
                  <a:gd name="T8" fmla="*/ 47 w 47"/>
                  <a:gd name="T9" fmla="*/ 19 h 60"/>
                  <a:gd name="T10" fmla="*/ 43 w 47"/>
                  <a:gd name="T11" fmla="*/ 21 h 60"/>
                  <a:gd name="T12" fmla="*/ 23 w 47"/>
                  <a:gd name="T13" fmla="*/ 10 h 60"/>
                  <a:gd name="T14" fmla="*/ 5 w 47"/>
                  <a:gd name="T15" fmla="*/ 39 h 60"/>
                  <a:gd name="T16" fmla="*/ 25 w 47"/>
                  <a:gd name="T17" fmla="*/ 50 h 60"/>
                  <a:gd name="T18" fmla="*/ 43 w 47"/>
                  <a:gd name="T19" fmla="*/ 2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60">
                    <a:moveTo>
                      <a:pt x="47" y="19"/>
                    </a:moveTo>
                    <a:cubicBezTo>
                      <a:pt x="47" y="33"/>
                      <a:pt x="38" y="48"/>
                      <a:pt x="25" y="54"/>
                    </a:cubicBezTo>
                    <a:cubicBezTo>
                      <a:pt x="12" y="60"/>
                      <a:pt x="1" y="54"/>
                      <a:pt x="1" y="41"/>
                    </a:cubicBezTo>
                    <a:cubicBezTo>
                      <a:pt x="0" y="27"/>
                      <a:pt x="10" y="11"/>
                      <a:pt x="23" y="5"/>
                    </a:cubicBezTo>
                    <a:cubicBezTo>
                      <a:pt x="36" y="0"/>
                      <a:pt x="46" y="6"/>
                      <a:pt x="47" y="19"/>
                    </a:cubicBezTo>
                    <a:close/>
                    <a:moveTo>
                      <a:pt x="43" y="21"/>
                    </a:moveTo>
                    <a:cubicBezTo>
                      <a:pt x="42" y="10"/>
                      <a:pt x="34" y="5"/>
                      <a:pt x="23" y="10"/>
                    </a:cubicBezTo>
                    <a:cubicBezTo>
                      <a:pt x="13" y="15"/>
                      <a:pt x="5" y="28"/>
                      <a:pt x="5" y="39"/>
                    </a:cubicBezTo>
                    <a:cubicBezTo>
                      <a:pt x="6" y="50"/>
                      <a:pt x="14" y="55"/>
                      <a:pt x="25" y="50"/>
                    </a:cubicBezTo>
                    <a:cubicBezTo>
                      <a:pt x="35" y="45"/>
                      <a:pt x="43" y="32"/>
                      <a:pt x="43" y="21"/>
                    </a:cubicBez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036"/>
              <p:cNvSpPr/>
              <p:nvPr/>
            </p:nvSpPr>
            <p:spPr bwMode="auto">
              <a:xfrm>
                <a:off x="4067" y="1650"/>
                <a:ext cx="106" cy="219"/>
              </a:xfrm>
              <a:custGeom>
                <a:avLst/>
                <a:gdLst>
                  <a:gd name="T0" fmla="*/ 8 w 28"/>
                  <a:gd name="T1" fmla="*/ 57 h 58"/>
                  <a:gd name="T2" fmla="*/ 10 w 28"/>
                  <a:gd name="T3" fmla="*/ 58 h 58"/>
                  <a:gd name="T4" fmla="*/ 2 w 28"/>
                  <a:gd name="T5" fmla="*/ 42 h 58"/>
                  <a:gd name="T6" fmla="*/ 28 w 28"/>
                  <a:gd name="T7" fmla="*/ 2 h 58"/>
                  <a:gd name="T8" fmla="*/ 26 w 28"/>
                  <a:gd name="T9" fmla="*/ 0 h 58"/>
                  <a:gd name="T10" fmla="*/ 0 w 28"/>
                  <a:gd name="T11" fmla="*/ 41 h 58"/>
                  <a:gd name="T12" fmla="*/ 8 w 28"/>
                  <a:gd name="T13" fmla="*/ 57 h 58"/>
                </a:gdLst>
                <a:ahLst/>
                <a:cxnLst>
                  <a:cxn ang="0">
                    <a:pos x="T0" y="T1"/>
                  </a:cxn>
                  <a:cxn ang="0">
                    <a:pos x="T2" y="T3"/>
                  </a:cxn>
                  <a:cxn ang="0">
                    <a:pos x="T4" y="T5"/>
                  </a:cxn>
                  <a:cxn ang="0">
                    <a:pos x="T6" y="T7"/>
                  </a:cxn>
                  <a:cxn ang="0">
                    <a:pos x="T8" y="T9"/>
                  </a:cxn>
                  <a:cxn ang="0">
                    <a:pos x="T10" y="T11"/>
                  </a:cxn>
                  <a:cxn ang="0">
                    <a:pos x="T12" y="T13"/>
                  </a:cxn>
                </a:cxnLst>
                <a:rect l="0" t="0" r="r" b="b"/>
                <a:pathLst>
                  <a:path w="28" h="58">
                    <a:moveTo>
                      <a:pt x="8" y="57"/>
                    </a:moveTo>
                    <a:cubicBezTo>
                      <a:pt x="10" y="58"/>
                      <a:pt x="10" y="58"/>
                      <a:pt x="10" y="58"/>
                    </a:cubicBezTo>
                    <a:cubicBezTo>
                      <a:pt x="5" y="55"/>
                      <a:pt x="2" y="50"/>
                      <a:pt x="2" y="42"/>
                    </a:cubicBezTo>
                    <a:cubicBezTo>
                      <a:pt x="2" y="27"/>
                      <a:pt x="13" y="8"/>
                      <a:pt x="28" y="2"/>
                    </a:cubicBezTo>
                    <a:cubicBezTo>
                      <a:pt x="26" y="0"/>
                      <a:pt x="26" y="0"/>
                      <a:pt x="26" y="0"/>
                    </a:cubicBezTo>
                    <a:cubicBezTo>
                      <a:pt x="11" y="7"/>
                      <a:pt x="0" y="25"/>
                      <a:pt x="0" y="41"/>
                    </a:cubicBezTo>
                    <a:cubicBezTo>
                      <a:pt x="1" y="48"/>
                      <a:pt x="3" y="54"/>
                      <a:pt x="8" y="57"/>
                    </a:cubicBez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037"/>
              <p:cNvSpPr/>
              <p:nvPr/>
            </p:nvSpPr>
            <p:spPr bwMode="auto">
              <a:xfrm>
                <a:off x="4165" y="1650"/>
                <a:ext cx="8" cy="8"/>
              </a:xfrm>
              <a:custGeom>
                <a:avLst/>
                <a:gdLst>
                  <a:gd name="T0" fmla="*/ 0 w 2"/>
                  <a:gd name="T1" fmla="*/ 0 h 2"/>
                  <a:gd name="T2" fmla="*/ 0 w 2"/>
                  <a:gd name="T3" fmla="*/ 1 h 2"/>
                  <a:gd name="T4" fmla="*/ 1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1" y="2"/>
                      <a:pt x="1" y="2"/>
                      <a:pt x="1"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038"/>
              <p:cNvSpPr/>
              <p:nvPr/>
            </p:nvSpPr>
            <p:spPr bwMode="auto">
              <a:xfrm>
                <a:off x="4158" y="1654"/>
                <a:ext cx="11" cy="4"/>
              </a:xfrm>
              <a:custGeom>
                <a:avLst/>
                <a:gdLst>
                  <a:gd name="T0" fmla="*/ 2 w 3"/>
                  <a:gd name="T1" fmla="*/ 0 h 1"/>
                  <a:gd name="T2" fmla="*/ 0 w 3"/>
                  <a:gd name="T3" fmla="*/ 0 h 1"/>
                  <a:gd name="T4" fmla="*/ 2 w 3"/>
                  <a:gd name="T5" fmla="*/ 1 h 1"/>
                  <a:gd name="T6" fmla="*/ 3 w 3"/>
                  <a:gd name="T7" fmla="*/ 1 h 1"/>
                  <a:gd name="T8" fmla="*/ 2 w 3"/>
                  <a:gd name="T9" fmla="*/ 0 h 1"/>
                </a:gdLst>
                <a:ahLst/>
                <a:cxnLst>
                  <a:cxn ang="0">
                    <a:pos x="T0" y="T1"/>
                  </a:cxn>
                  <a:cxn ang="0">
                    <a:pos x="T2" y="T3"/>
                  </a:cxn>
                  <a:cxn ang="0">
                    <a:pos x="T4" y="T5"/>
                  </a:cxn>
                  <a:cxn ang="0">
                    <a:pos x="T6" y="T7"/>
                  </a:cxn>
                  <a:cxn ang="0">
                    <a:pos x="T8" y="T9"/>
                  </a:cxn>
                </a:cxnLst>
                <a:rect l="0" t="0" r="r" b="b"/>
                <a:pathLst>
                  <a:path w="3" h="1">
                    <a:moveTo>
                      <a:pt x="2" y="0"/>
                    </a:moveTo>
                    <a:cubicBezTo>
                      <a:pt x="1" y="0"/>
                      <a:pt x="1" y="0"/>
                      <a:pt x="0" y="0"/>
                    </a:cubicBezTo>
                    <a:cubicBezTo>
                      <a:pt x="2" y="1"/>
                      <a:pt x="2" y="1"/>
                      <a:pt x="2" y="1"/>
                    </a:cubicBezTo>
                    <a:cubicBezTo>
                      <a:pt x="3" y="1"/>
                      <a:pt x="3" y="1"/>
                      <a:pt x="3"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039"/>
              <p:cNvSpPr/>
              <p:nvPr/>
            </p:nvSpPr>
            <p:spPr bwMode="auto">
              <a:xfrm>
                <a:off x="4154" y="1654"/>
                <a:ext cx="11" cy="8"/>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1"/>
                      <a:pt x="0" y="1"/>
                    </a:cubicBezTo>
                    <a:cubicBezTo>
                      <a:pt x="2" y="2"/>
                      <a:pt x="2" y="2"/>
                      <a:pt x="2" y="2"/>
                    </a:cubicBezTo>
                    <a:cubicBezTo>
                      <a:pt x="2" y="2"/>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040"/>
              <p:cNvSpPr/>
              <p:nvPr/>
            </p:nvSpPr>
            <p:spPr bwMode="auto">
              <a:xfrm>
                <a:off x="4150" y="1658"/>
                <a:ext cx="11" cy="7"/>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1"/>
                    </a:cubicBezTo>
                    <a:cubicBezTo>
                      <a:pt x="2" y="2"/>
                      <a:pt x="2" y="2"/>
                      <a:pt x="2" y="2"/>
                    </a:cubicBezTo>
                    <a:cubicBezTo>
                      <a:pt x="2" y="2"/>
                      <a:pt x="3"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041"/>
              <p:cNvSpPr/>
              <p:nvPr/>
            </p:nvSpPr>
            <p:spPr bwMode="auto">
              <a:xfrm>
                <a:off x="4146" y="1662"/>
                <a:ext cx="12" cy="7"/>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0"/>
                    </a:cubicBezTo>
                    <a:cubicBezTo>
                      <a:pt x="2" y="2"/>
                      <a:pt x="2" y="2"/>
                      <a:pt x="2" y="2"/>
                    </a:cubicBezTo>
                    <a:cubicBezTo>
                      <a:pt x="2" y="1"/>
                      <a:pt x="2" y="1"/>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042"/>
              <p:cNvSpPr/>
              <p:nvPr/>
            </p:nvSpPr>
            <p:spPr bwMode="auto">
              <a:xfrm>
                <a:off x="4139" y="1662"/>
                <a:ext cx="15" cy="7"/>
              </a:xfrm>
              <a:custGeom>
                <a:avLst/>
                <a:gdLst>
                  <a:gd name="T0" fmla="*/ 2 w 4"/>
                  <a:gd name="T1" fmla="*/ 0 h 2"/>
                  <a:gd name="T2" fmla="*/ 0 w 4"/>
                  <a:gd name="T3" fmla="*/ 1 h 2"/>
                  <a:gd name="T4" fmla="*/ 2 w 4"/>
                  <a:gd name="T5" fmla="*/ 2 h 2"/>
                  <a:gd name="T6" fmla="*/ 4 w 4"/>
                  <a:gd name="T7" fmla="*/ 2 h 2"/>
                  <a:gd name="T8" fmla="*/ 2 w 4"/>
                  <a:gd name="T9" fmla="*/ 0 h 2"/>
                </a:gdLst>
                <a:ahLst/>
                <a:cxnLst>
                  <a:cxn ang="0">
                    <a:pos x="T0" y="T1"/>
                  </a:cxn>
                  <a:cxn ang="0">
                    <a:pos x="T2" y="T3"/>
                  </a:cxn>
                  <a:cxn ang="0">
                    <a:pos x="T4" y="T5"/>
                  </a:cxn>
                  <a:cxn ang="0">
                    <a:pos x="T6" y="T7"/>
                  </a:cxn>
                  <a:cxn ang="0">
                    <a:pos x="T8" y="T9"/>
                  </a:cxn>
                </a:cxnLst>
                <a:rect l="0" t="0" r="r" b="b"/>
                <a:pathLst>
                  <a:path w="4" h="2">
                    <a:moveTo>
                      <a:pt x="2" y="0"/>
                    </a:moveTo>
                    <a:cubicBezTo>
                      <a:pt x="1" y="1"/>
                      <a:pt x="1" y="1"/>
                      <a:pt x="0" y="1"/>
                    </a:cubicBezTo>
                    <a:cubicBezTo>
                      <a:pt x="2" y="2"/>
                      <a:pt x="2" y="2"/>
                      <a:pt x="2" y="2"/>
                    </a:cubicBezTo>
                    <a:cubicBezTo>
                      <a:pt x="3" y="2"/>
                      <a:pt x="3" y="2"/>
                      <a:pt x="4" y="2"/>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043"/>
              <p:cNvSpPr/>
              <p:nvPr/>
            </p:nvSpPr>
            <p:spPr bwMode="auto">
              <a:xfrm>
                <a:off x="4135" y="1665"/>
                <a:ext cx="11" cy="12"/>
              </a:xfrm>
              <a:custGeom>
                <a:avLst/>
                <a:gdLst>
                  <a:gd name="T0" fmla="*/ 1 w 3"/>
                  <a:gd name="T1" fmla="*/ 0 h 3"/>
                  <a:gd name="T2" fmla="*/ 0 w 3"/>
                  <a:gd name="T3" fmla="*/ 1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1" y="1"/>
                      <a:pt x="0" y="1"/>
                    </a:cubicBezTo>
                    <a:cubicBezTo>
                      <a:pt x="2" y="3"/>
                      <a:pt x="2" y="3"/>
                      <a:pt x="2" y="3"/>
                    </a:cubicBezTo>
                    <a:cubicBezTo>
                      <a:pt x="2" y="2"/>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044"/>
              <p:cNvSpPr/>
              <p:nvPr/>
            </p:nvSpPr>
            <p:spPr bwMode="auto">
              <a:xfrm>
                <a:off x="4131" y="1669"/>
                <a:ext cx="12" cy="11"/>
              </a:xfrm>
              <a:custGeom>
                <a:avLst/>
                <a:gdLst>
                  <a:gd name="T0" fmla="*/ 1 w 3"/>
                  <a:gd name="T1" fmla="*/ 0 h 3"/>
                  <a:gd name="T2" fmla="*/ 0 w 3"/>
                  <a:gd name="T3" fmla="*/ 2 h 3"/>
                  <a:gd name="T4" fmla="*/ 1 w 3"/>
                  <a:gd name="T5" fmla="*/ 3 h 3"/>
                  <a:gd name="T6" fmla="*/ 3 w 3"/>
                  <a:gd name="T7" fmla="*/ 2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0" y="1"/>
                      <a:pt x="0" y="2"/>
                    </a:cubicBezTo>
                    <a:cubicBezTo>
                      <a:pt x="1" y="3"/>
                      <a:pt x="1" y="3"/>
                      <a:pt x="1" y="3"/>
                    </a:cubicBezTo>
                    <a:cubicBezTo>
                      <a:pt x="2" y="2"/>
                      <a:pt x="2" y="2"/>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045"/>
              <p:cNvSpPr/>
              <p:nvPr/>
            </p:nvSpPr>
            <p:spPr bwMode="auto">
              <a:xfrm>
                <a:off x="4124" y="1677"/>
                <a:ext cx="11" cy="7"/>
              </a:xfrm>
              <a:custGeom>
                <a:avLst/>
                <a:gdLst>
                  <a:gd name="T0" fmla="*/ 2 w 3"/>
                  <a:gd name="T1" fmla="*/ 0 h 2"/>
                  <a:gd name="T2" fmla="*/ 0 w 3"/>
                  <a:gd name="T3" fmla="*/ 1 h 2"/>
                  <a:gd name="T4" fmla="*/ 2 w 3"/>
                  <a:gd name="T5" fmla="*/ 2 h 2"/>
                  <a:gd name="T6" fmla="*/ 3 w 3"/>
                  <a:gd name="T7" fmla="*/ 1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1" y="0"/>
                      <a:pt x="1" y="0"/>
                      <a:pt x="0" y="1"/>
                    </a:cubicBezTo>
                    <a:cubicBezTo>
                      <a:pt x="2" y="2"/>
                      <a:pt x="2" y="2"/>
                      <a:pt x="2" y="2"/>
                    </a:cubicBezTo>
                    <a:cubicBezTo>
                      <a:pt x="2" y="2"/>
                      <a:pt x="3" y="1"/>
                      <a:pt x="3"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046"/>
              <p:cNvSpPr/>
              <p:nvPr/>
            </p:nvSpPr>
            <p:spPr bwMode="auto">
              <a:xfrm>
                <a:off x="4116" y="1680"/>
                <a:ext cx="15" cy="12"/>
              </a:xfrm>
              <a:custGeom>
                <a:avLst/>
                <a:gdLst>
                  <a:gd name="T0" fmla="*/ 2 w 4"/>
                  <a:gd name="T1" fmla="*/ 0 h 3"/>
                  <a:gd name="T2" fmla="*/ 0 w 4"/>
                  <a:gd name="T3" fmla="*/ 2 h 3"/>
                  <a:gd name="T4" fmla="*/ 2 w 4"/>
                  <a:gd name="T5" fmla="*/ 3 h 3"/>
                  <a:gd name="T6" fmla="*/ 4 w 4"/>
                  <a:gd name="T7" fmla="*/ 1 h 3"/>
                  <a:gd name="T8" fmla="*/ 2 w 4"/>
                  <a:gd name="T9" fmla="*/ 0 h 3"/>
                </a:gdLst>
                <a:ahLst/>
                <a:cxnLst>
                  <a:cxn ang="0">
                    <a:pos x="T0" y="T1"/>
                  </a:cxn>
                  <a:cxn ang="0">
                    <a:pos x="T2" y="T3"/>
                  </a:cxn>
                  <a:cxn ang="0">
                    <a:pos x="T4" y="T5"/>
                  </a:cxn>
                  <a:cxn ang="0">
                    <a:pos x="T6" y="T7"/>
                  </a:cxn>
                  <a:cxn ang="0">
                    <a:pos x="T8" y="T9"/>
                  </a:cxn>
                </a:cxnLst>
                <a:rect l="0" t="0" r="r" b="b"/>
                <a:pathLst>
                  <a:path w="4" h="3">
                    <a:moveTo>
                      <a:pt x="2" y="0"/>
                    </a:moveTo>
                    <a:cubicBezTo>
                      <a:pt x="2" y="0"/>
                      <a:pt x="1" y="1"/>
                      <a:pt x="0" y="2"/>
                    </a:cubicBezTo>
                    <a:cubicBezTo>
                      <a:pt x="2" y="3"/>
                      <a:pt x="2" y="3"/>
                      <a:pt x="2" y="3"/>
                    </a:cubicBezTo>
                    <a:cubicBezTo>
                      <a:pt x="3" y="2"/>
                      <a:pt x="3" y="2"/>
                      <a:pt x="4"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047"/>
              <p:cNvSpPr/>
              <p:nvPr/>
            </p:nvSpPr>
            <p:spPr bwMode="auto">
              <a:xfrm>
                <a:off x="4109" y="1688"/>
                <a:ext cx="15" cy="11"/>
              </a:xfrm>
              <a:custGeom>
                <a:avLst/>
                <a:gdLst>
                  <a:gd name="T0" fmla="*/ 2 w 4"/>
                  <a:gd name="T1" fmla="*/ 0 h 3"/>
                  <a:gd name="T2" fmla="*/ 0 w 4"/>
                  <a:gd name="T3" fmla="*/ 2 h 3"/>
                  <a:gd name="T4" fmla="*/ 2 w 4"/>
                  <a:gd name="T5" fmla="*/ 3 h 3"/>
                  <a:gd name="T6" fmla="*/ 4 w 4"/>
                  <a:gd name="T7" fmla="*/ 1 h 3"/>
                  <a:gd name="T8" fmla="*/ 2 w 4"/>
                  <a:gd name="T9" fmla="*/ 0 h 3"/>
                </a:gdLst>
                <a:ahLst/>
                <a:cxnLst>
                  <a:cxn ang="0">
                    <a:pos x="T0" y="T1"/>
                  </a:cxn>
                  <a:cxn ang="0">
                    <a:pos x="T2" y="T3"/>
                  </a:cxn>
                  <a:cxn ang="0">
                    <a:pos x="T4" y="T5"/>
                  </a:cxn>
                  <a:cxn ang="0">
                    <a:pos x="T6" y="T7"/>
                  </a:cxn>
                  <a:cxn ang="0">
                    <a:pos x="T8" y="T9"/>
                  </a:cxn>
                </a:cxnLst>
                <a:rect l="0" t="0" r="r" b="b"/>
                <a:pathLst>
                  <a:path w="4" h="3">
                    <a:moveTo>
                      <a:pt x="2" y="0"/>
                    </a:moveTo>
                    <a:cubicBezTo>
                      <a:pt x="2" y="0"/>
                      <a:pt x="1" y="1"/>
                      <a:pt x="0" y="2"/>
                    </a:cubicBezTo>
                    <a:cubicBezTo>
                      <a:pt x="2" y="3"/>
                      <a:pt x="2" y="3"/>
                      <a:pt x="2" y="3"/>
                    </a:cubicBezTo>
                    <a:cubicBezTo>
                      <a:pt x="3" y="2"/>
                      <a:pt x="4" y="2"/>
                      <a:pt x="4" y="1"/>
                    </a:cubicBezTo>
                    <a:lnTo>
                      <a:pt x="2"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048"/>
              <p:cNvSpPr/>
              <p:nvPr/>
            </p:nvSpPr>
            <p:spPr bwMode="auto">
              <a:xfrm>
                <a:off x="4094" y="1695"/>
                <a:ext cx="22" cy="27"/>
              </a:xfrm>
              <a:custGeom>
                <a:avLst/>
                <a:gdLst>
                  <a:gd name="T0" fmla="*/ 4 w 6"/>
                  <a:gd name="T1" fmla="*/ 0 h 7"/>
                  <a:gd name="T2" fmla="*/ 0 w 6"/>
                  <a:gd name="T3" fmla="*/ 5 h 7"/>
                  <a:gd name="T4" fmla="*/ 2 w 6"/>
                  <a:gd name="T5" fmla="*/ 7 h 7"/>
                  <a:gd name="T6" fmla="*/ 6 w 6"/>
                  <a:gd name="T7" fmla="*/ 1 h 7"/>
                  <a:gd name="T8" fmla="*/ 4 w 6"/>
                  <a:gd name="T9" fmla="*/ 0 h 7"/>
                </a:gdLst>
                <a:ahLst/>
                <a:cxnLst>
                  <a:cxn ang="0">
                    <a:pos x="T0" y="T1"/>
                  </a:cxn>
                  <a:cxn ang="0">
                    <a:pos x="T2" y="T3"/>
                  </a:cxn>
                  <a:cxn ang="0">
                    <a:pos x="T4" y="T5"/>
                  </a:cxn>
                  <a:cxn ang="0">
                    <a:pos x="T6" y="T7"/>
                  </a:cxn>
                  <a:cxn ang="0">
                    <a:pos x="T8" y="T9"/>
                  </a:cxn>
                </a:cxnLst>
                <a:rect l="0" t="0" r="r" b="b"/>
                <a:pathLst>
                  <a:path w="6" h="7">
                    <a:moveTo>
                      <a:pt x="4" y="0"/>
                    </a:moveTo>
                    <a:cubicBezTo>
                      <a:pt x="3" y="2"/>
                      <a:pt x="2" y="4"/>
                      <a:pt x="0" y="5"/>
                    </a:cubicBezTo>
                    <a:cubicBezTo>
                      <a:pt x="2" y="7"/>
                      <a:pt x="2" y="7"/>
                      <a:pt x="2" y="7"/>
                    </a:cubicBezTo>
                    <a:cubicBezTo>
                      <a:pt x="3" y="5"/>
                      <a:pt x="5" y="3"/>
                      <a:pt x="6" y="1"/>
                    </a:cubicBezTo>
                    <a:lnTo>
                      <a:pt x="4"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049"/>
              <p:cNvSpPr/>
              <p:nvPr/>
            </p:nvSpPr>
            <p:spPr bwMode="auto">
              <a:xfrm>
                <a:off x="4090" y="1714"/>
                <a:ext cx="11" cy="15"/>
              </a:xfrm>
              <a:custGeom>
                <a:avLst/>
                <a:gdLst>
                  <a:gd name="T0" fmla="*/ 1 w 3"/>
                  <a:gd name="T1" fmla="*/ 0 h 4"/>
                  <a:gd name="T2" fmla="*/ 0 w 3"/>
                  <a:gd name="T3" fmla="*/ 3 h 4"/>
                  <a:gd name="T4" fmla="*/ 2 w 3"/>
                  <a:gd name="T5" fmla="*/ 4 h 4"/>
                  <a:gd name="T6" fmla="*/ 3 w 3"/>
                  <a:gd name="T7" fmla="*/ 2 h 4"/>
                  <a:gd name="T8" fmla="*/ 1 w 3"/>
                  <a:gd name="T9" fmla="*/ 0 h 4"/>
                </a:gdLst>
                <a:ahLst/>
                <a:cxnLst>
                  <a:cxn ang="0">
                    <a:pos x="T0" y="T1"/>
                  </a:cxn>
                  <a:cxn ang="0">
                    <a:pos x="T2" y="T3"/>
                  </a:cxn>
                  <a:cxn ang="0">
                    <a:pos x="T4" y="T5"/>
                  </a:cxn>
                  <a:cxn ang="0">
                    <a:pos x="T6" y="T7"/>
                  </a:cxn>
                  <a:cxn ang="0">
                    <a:pos x="T8" y="T9"/>
                  </a:cxn>
                </a:cxnLst>
                <a:rect l="0" t="0" r="r" b="b"/>
                <a:pathLst>
                  <a:path w="3" h="4">
                    <a:moveTo>
                      <a:pt x="1" y="0"/>
                    </a:moveTo>
                    <a:cubicBezTo>
                      <a:pt x="1" y="1"/>
                      <a:pt x="0" y="2"/>
                      <a:pt x="0" y="3"/>
                    </a:cubicBezTo>
                    <a:cubicBezTo>
                      <a:pt x="2" y="4"/>
                      <a:pt x="2" y="4"/>
                      <a:pt x="2" y="4"/>
                    </a:cubicBezTo>
                    <a:cubicBezTo>
                      <a:pt x="2" y="3"/>
                      <a:pt x="3" y="3"/>
                      <a:pt x="3"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050"/>
              <p:cNvSpPr/>
              <p:nvPr/>
            </p:nvSpPr>
            <p:spPr bwMode="auto">
              <a:xfrm>
                <a:off x="4086" y="1726"/>
                <a:ext cx="11" cy="11"/>
              </a:xfrm>
              <a:custGeom>
                <a:avLst/>
                <a:gdLst>
                  <a:gd name="T0" fmla="*/ 1 w 3"/>
                  <a:gd name="T1" fmla="*/ 0 h 3"/>
                  <a:gd name="T2" fmla="*/ 0 w 3"/>
                  <a:gd name="T3" fmla="*/ 2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0" y="1"/>
                      <a:pt x="0" y="1"/>
                      <a:pt x="0" y="2"/>
                    </a:cubicBezTo>
                    <a:cubicBezTo>
                      <a:pt x="2" y="3"/>
                      <a:pt x="2" y="3"/>
                      <a:pt x="2" y="3"/>
                    </a:cubicBezTo>
                    <a:cubicBezTo>
                      <a:pt x="2" y="3"/>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051"/>
              <p:cNvSpPr/>
              <p:nvPr/>
            </p:nvSpPr>
            <p:spPr bwMode="auto">
              <a:xfrm>
                <a:off x="4082" y="1733"/>
                <a:ext cx="12" cy="11"/>
              </a:xfrm>
              <a:custGeom>
                <a:avLst/>
                <a:gdLst>
                  <a:gd name="T0" fmla="*/ 1 w 3"/>
                  <a:gd name="T1" fmla="*/ 0 h 3"/>
                  <a:gd name="T2" fmla="*/ 0 w 3"/>
                  <a:gd name="T3" fmla="*/ 2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0" y="1"/>
                      <a:pt x="0" y="1"/>
                      <a:pt x="0" y="2"/>
                    </a:cubicBezTo>
                    <a:cubicBezTo>
                      <a:pt x="2" y="3"/>
                      <a:pt x="2" y="3"/>
                      <a:pt x="2" y="3"/>
                    </a:cubicBezTo>
                    <a:cubicBezTo>
                      <a:pt x="2" y="3"/>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052"/>
              <p:cNvSpPr/>
              <p:nvPr/>
            </p:nvSpPr>
            <p:spPr bwMode="auto">
              <a:xfrm>
                <a:off x="4079" y="1741"/>
                <a:ext cx="11" cy="11"/>
              </a:xfrm>
              <a:custGeom>
                <a:avLst/>
                <a:gdLst>
                  <a:gd name="T0" fmla="*/ 1 w 3"/>
                  <a:gd name="T1" fmla="*/ 0 h 3"/>
                  <a:gd name="T2" fmla="*/ 0 w 3"/>
                  <a:gd name="T3" fmla="*/ 2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0" y="1"/>
                      <a:pt x="0" y="2"/>
                    </a:cubicBezTo>
                    <a:cubicBezTo>
                      <a:pt x="2" y="3"/>
                      <a:pt x="2" y="3"/>
                      <a:pt x="2" y="3"/>
                    </a:cubicBezTo>
                    <a:cubicBezTo>
                      <a:pt x="2" y="2"/>
                      <a:pt x="3"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053"/>
              <p:cNvSpPr/>
              <p:nvPr/>
            </p:nvSpPr>
            <p:spPr bwMode="auto">
              <a:xfrm>
                <a:off x="4079" y="1748"/>
                <a:ext cx="7" cy="8"/>
              </a:xfrm>
              <a:custGeom>
                <a:avLst/>
                <a:gdLst>
                  <a:gd name="T0" fmla="*/ 0 w 2"/>
                  <a:gd name="T1" fmla="*/ 0 h 2"/>
                  <a:gd name="T2" fmla="*/ 0 w 2"/>
                  <a:gd name="T3" fmla="*/ 1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1" y="2"/>
                      <a:pt x="1" y="2"/>
                      <a:pt x="1"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054"/>
              <p:cNvSpPr/>
              <p:nvPr/>
            </p:nvSpPr>
            <p:spPr bwMode="auto">
              <a:xfrm>
                <a:off x="4075" y="1752"/>
                <a:ext cx="7" cy="11"/>
              </a:xfrm>
              <a:custGeom>
                <a:avLst/>
                <a:gdLst>
                  <a:gd name="T0" fmla="*/ 1 w 2"/>
                  <a:gd name="T1" fmla="*/ 0 h 3"/>
                  <a:gd name="T2" fmla="*/ 0 w 2"/>
                  <a:gd name="T3" fmla="*/ 2 h 3"/>
                  <a:gd name="T4" fmla="*/ 2 w 2"/>
                  <a:gd name="T5" fmla="*/ 3 h 3"/>
                  <a:gd name="T6" fmla="*/ 2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1"/>
                      <a:pt x="0" y="1"/>
                      <a:pt x="0" y="2"/>
                    </a:cubicBezTo>
                    <a:cubicBezTo>
                      <a:pt x="2" y="3"/>
                      <a:pt x="2" y="3"/>
                      <a:pt x="2" y="3"/>
                    </a:cubicBezTo>
                    <a:cubicBezTo>
                      <a:pt x="2" y="2"/>
                      <a:pt x="2" y="2"/>
                      <a:pt x="2"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055"/>
              <p:cNvSpPr/>
              <p:nvPr/>
            </p:nvSpPr>
            <p:spPr bwMode="auto">
              <a:xfrm>
                <a:off x="4075" y="1759"/>
                <a:ext cx="7"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056"/>
              <p:cNvSpPr/>
              <p:nvPr/>
            </p:nvSpPr>
            <p:spPr bwMode="auto">
              <a:xfrm>
                <a:off x="4071" y="1763"/>
                <a:ext cx="11" cy="12"/>
              </a:xfrm>
              <a:custGeom>
                <a:avLst/>
                <a:gdLst>
                  <a:gd name="T0" fmla="*/ 1 w 3"/>
                  <a:gd name="T1" fmla="*/ 0 h 3"/>
                  <a:gd name="T2" fmla="*/ 0 w 3"/>
                  <a:gd name="T3" fmla="*/ 2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0" y="1"/>
                      <a:pt x="0" y="2"/>
                    </a:cubicBezTo>
                    <a:cubicBezTo>
                      <a:pt x="2" y="3"/>
                      <a:pt x="2" y="3"/>
                      <a:pt x="2" y="3"/>
                    </a:cubicBezTo>
                    <a:cubicBezTo>
                      <a:pt x="2" y="2"/>
                      <a:pt x="2" y="2"/>
                      <a:pt x="3" y="1"/>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57"/>
              <p:cNvSpPr/>
              <p:nvPr/>
            </p:nvSpPr>
            <p:spPr bwMode="auto">
              <a:xfrm>
                <a:off x="4071" y="1771"/>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58"/>
              <p:cNvSpPr/>
              <p:nvPr/>
            </p:nvSpPr>
            <p:spPr bwMode="auto">
              <a:xfrm>
                <a:off x="4071" y="1775"/>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59"/>
              <p:cNvSpPr/>
              <p:nvPr/>
            </p:nvSpPr>
            <p:spPr bwMode="auto">
              <a:xfrm>
                <a:off x="4071" y="1778"/>
                <a:ext cx="8" cy="12"/>
              </a:xfrm>
              <a:custGeom>
                <a:avLst/>
                <a:gdLst>
                  <a:gd name="T0" fmla="*/ 0 w 2"/>
                  <a:gd name="T1" fmla="*/ 0 h 3"/>
                  <a:gd name="T2" fmla="*/ 0 w 2"/>
                  <a:gd name="T3" fmla="*/ 1 h 3"/>
                  <a:gd name="T4" fmla="*/ 1 w 2"/>
                  <a:gd name="T5" fmla="*/ 3 h 3"/>
                  <a:gd name="T6" fmla="*/ 2 w 2"/>
                  <a:gd name="T7" fmla="*/ 1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1"/>
                    </a:cubicBezTo>
                    <a:cubicBezTo>
                      <a:pt x="1" y="3"/>
                      <a:pt x="1" y="3"/>
                      <a:pt x="1" y="3"/>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60"/>
              <p:cNvSpPr/>
              <p:nvPr/>
            </p:nvSpPr>
            <p:spPr bwMode="auto">
              <a:xfrm>
                <a:off x="4067" y="1782"/>
                <a:ext cx="8" cy="11"/>
              </a:xfrm>
              <a:custGeom>
                <a:avLst/>
                <a:gdLst>
                  <a:gd name="T0" fmla="*/ 1 w 2"/>
                  <a:gd name="T1" fmla="*/ 0 h 3"/>
                  <a:gd name="T2" fmla="*/ 0 w 2"/>
                  <a:gd name="T3" fmla="*/ 2 h 3"/>
                  <a:gd name="T4" fmla="*/ 2 w 2"/>
                  <a:gd name="T5" fmla="*/ 3 h 3"/>
                  <a:gd name="T6" fmla="*/ 2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1" y="1"/>
                      <a:pt x="1" y="1"/>
                      <a:pt x="0" y="2"/>
                    </a:cubicBezTo>
                    <a:cubicBezTo>
                      <a:pt x="2" y="3"/>
                      <a:pt x="2" y="3"/>
                      <a:pt x="2" y="3"/>
                    </a:cubicBezTo>
                    <a:cubicBezTo>
                      <a:pt x="2" y="3"/>
                      <a:pt x="2" y="2"/>
                      <a:pt x="2" y="2"/>
                    </a:cubicBezTo>
                    <a:lnTo>
                      <a:pt x="1"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61"/>
              <p:cNvSpPr/>
              <p:nvPr/>
            </p:nvSpPr>
            <p:spPr bwMode="auto">
              <a:xfrm>
                <a:off x="4067" y="1790"/>
                <a:ext cx="8" cy="7"/>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62"/>
              <p:cNvSpPr/>
              <p:nvPr/>
            </p:nvSpPr>
            <p:spPr bwMode="auto">
              <a:xfrm>
                <a:off x="4067" y="1793"/>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063"/>
              <p:cNvSpPr/>
              <p:nvPr/>
            </p:nvSpPr>
            <p:spPr bwMode="auto">
              <a:xfrm>
                <a:off x="4067" y="1797"/>
                <a:ext cx="8" cy="11"/>
              </a:xfrm>
              <a:custGeom>
                <a:avLst/>
                <a:gdLst>
                  <a:gd name="T0" fmla="*/ 0 w 2"/>
                  <a:gd name="T1" fmla="*/ 0 h 3"/>
                  <a:gd name="T2" fmla="*/ 0 w 2"/>
                  <a:gd name="T3" fmla="*/ 1 h 3"/>
                  <a:gd name="T4" fmla="*/ 2 w 2"/>
                  <a:gd name="T5" fmla="*/ 3 h 3"/>
                  <a:gd name="T6" fmla="*/ 2 w 2"/>
                  <a:gd name="T7" fmla="*/ 1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1"/>
                    </a:cubicBezTo>
                    <a:cubicBezTo>
                      <a:pt x="2" y="3"/>
                      <a:pt x="2" y="3"/>
                      <a:pt x="2" y="3"/>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64"/>
              <p:cNvSpPr/>
              <p:nvPr/>
            </p:nvSpPr>
            <p:spPr bwMode="auto">
              <a:xfrm>
                <a:off x="4067" y="1801"/>
                <a:ext cx="8" cy="11"/>
              </a:xfrm>
              <a:custGeom>
                <a:avLst/>
                <a:gdLst>
                  <a:gd name="T0" fmla="*/ 0 w 2"/>
                  <a:gd name="T1" fmla="*/ 0 h 3"/>
                  <a:gd name="T2" fmla="*/ 0 w 2"/>
                  <a:gd name="T3" fmla="*/ 1 h 3"/>
                  <a:gd name="T4" fmla="*/ 0 w 2"/>
                  <a:gd name="T5" fmla="*/ 2 h 3"/>
                  <a:gd name="T6" fmla="*/ 2 w 2"/>
                  <a:gd name="T7" fmla="*/ 3 h 3"/>
                  <a:gd name="T8" fmla="*/ 2 w 2"/>
                  <a:gd name="T9" fmla="*/ 2 h 3"/>
                  <a:gd name="T10" fmla="*/ 2 w 2"/>
                  <a:gd name="T11" fmla="*/ 2 h 3"/>
                  <a:gd name="T12" fmla="*/ 0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0"/>
                    </a:moveTo>
                    <a:cubicBezTo>
                      <a:pt x="0" y="1"/>
                      <a:pt x="0" y="1"/>
                      <a:pt x="0" y="1"/>
                    </a:cubicBezTo>
                    <a:cubicBezTo>
                      <a:pt x="0" y="1"/>
                      <a:pt x="0" y="1"/>
                      <a:pt x="0" y="2"/>
                    </a:cubicBezTo>
                    <a:cubicBezTo>
                      <a:pt x="2" y="3"/>
                      <a:pt x="2" y="3"/>
                      <a:pt x="2" y="3"/>
                    </a:cubicBezTo>
                    <a:cubicBezTo>
                      <a:pt x="2" y="3"/>
                      <a:pt x="2" y="3"/>
                      <a:pt x="2" y="2"/>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65"/>
              <p:cNvSpPr/>
              <p:nvPr/>
            </p:nvSpPr>
            <p:spPr bwMode="auto">
              <a:xfrm>
                <a:off x="4067" y="1808"/>
                <a:ext cx="8" cy="8"/>
              </a:xfrm>
              <a:custGeom>
                <a:avLst/>
                <a:gdLst>
                  <a:gd name="T0" fmla="*/ 0 w 2"/>
                  <a:gd name="T1" fmla="*/ 0 h 2"/>
                  <a:gd name="T2" fmla="*/ 0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66"/>
              <p:cNvSpPr/>
              <p:nvPr/>
            </p:nvSpPr>
            <p:spPr bwMode="auto">
              <a:xfrm>
                <a:off x="4067" y="1812"/>
                <a:ext cx="8" cy="8"/>
              </a:xfrm>
              <a:custGeom>
                <a:avLst/>
                <a:gdLst>
                  <a:gd name="T0" fmla="*/ 0 w 2"/>
                  <a:gd name="T1" fmla="*/ 0 h 2"/>
                  <a:gd name="T2" fmla="*/ 1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0"/>
                      <a:pt x="1" y="1"/>
                      <a:pt x="1"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067"/>
              <p:cNvSpPr/>
              <p:nvPr/>
            </p:nvSpPr>
            <p:spPr bwMode="auto">
              <a:xfrm>
                <a:off x="4071" y="1816"/>
                <a:ext cx="8" cy="11"/>
              </a:xfrm>
              <a:custGeom>
                <a:avLst/>
                <a:gdLst>
                  <a:gd name="T0" fmla="*/ 0 w 2"/>
                  <a:gd name="T1" fmla="*/ 0 h 3"/>
                  <a:gd name="T2" fmla="*/ 0 w 2"/>
                  <a:gd name="T3" fmla="*/ 1 h 3"/>
                  <a:gd name="T4" fmla="*/ 2 w 2"/>
                  <a:gd name="T5" fmla="*/ 3 h 3"/>
                  <a:gd name="T6" fmla="*/ 1 w 2"/>
                  <a:gd name="T7" fmla="*/ 1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0"/>
                      <a:pt x="0" y="1"/>
                      <a:pt x="0" y="1"/>
                    </a:cubicBezTo>
                    <a:cubicBezTo>
                      <a:pt x="2" y="3"/>
                      <a:pt x="2" y="3"/>
                      <a:pt x="2" y="3"/>
                    </a:cubicBezTo>
                    <a:cubicBezTo>
                      <a:pt x="2" y="2"/>
                      <a:pt x="2" y="2"/>
                      <a:pt x="1"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068"/>
              <p:cNvSpPr/>
              <p:nvPr/>
            </p:nvSpPr>
            <p:spPr bwMode="auto">
              <a:xfrm>
                <a:off x="4071" y="1820"/>
                <a:ext cx="8" cy="11"/>
              </a:xfrm>
              <a:custGeom>
                <a:avLst/>
                <a:gdLst>
                  <a:gd name="T0" fmla="*/ 0 w 2"/>
                  <a:gd name="T1" fmla="*/ 0 h 3"/>
                  <a:gd name="T2" fmla="*/ 0 w 2"/>
                  <a:gd name="T3" fmla="*/ 2 h 3"/>
                  <a:gd name="T4" fmla="*/ 2 w 2"/>
                  <a:gd name="T5" fmla="*/ 3 h 3"/>
                  <a:gd name="T6" fmla="*/ 2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1"/>
                      <a:pt x="0" y="2"/>
                    </a:cubicBezTo>
                    <a:cubicBezTo>
                      <a:pt x="2" y="3"/>
                      <a:pt x="2" y="3"/>
                      <a:pt x="2" y="3"/>
                    </a:cubicBezTo>
                    <a:cubicBezTo>
                      <a:pt x="2" y="2"/>
                      <a:pt x="2" y="2"/>
                      <a:pt x="2" y="2"/>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069"/>
              <p:cNvSpPr/>
              <p:nvPr/>
            </p:nvSpPr>
            <p:spPr bwMode="auto">
              <a:xfrm>
                <a:off x="4071" y="1827"/>
                <a:ext cx="8" cy="8"/>
              </a:xfrm>
              <a:custGeom>
                <a:avLst/>
                <a:gdLst>
                  <a:gd name="T0" fmla="*/ 0 w 2"/>
                  <a:gd name="T1" fmla="*/ 0 h 2"/>
                  <a:gd name="T2" fmla="*/ 1 w 2"/>
                  <a:gd name="T3" fmla="*/ 1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1"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070"/>
              <p:cNvSpPr/>
              <p:nvPr/>
            </p:nvSpPr>
            <p:spPr bwMode="auto">
              <a:xfrm>
                <a:off x="4075" y="1831"/>
                <a:ext cx="7" cy="8"/>
              </a:xfrm>
              <a:custGeom>
                <a:avLst/>
                <a:gdLst>
                  <a:gd name="T0" fmla="*/ 0 w 2"/>
                  <a:gd name="T1" fmla="*/ 0 h 2"/>
                  <a:gd name="T2" fmla="*/ 0 w 2"/>
                  <a:gd name="T3" fmla="*/ 1 h 2"/>
                  <a:gd name="T4" fmla="*/ 2 w 2"/>
                  <a:gd name="T5" fmla="*/ 2 h 2"/>
                  <a:gd name="T6" fmla="*/ 1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2" y="2"/>
                      <a:pt x="2" y="2"/>
                      <a:pt x="2" y="2"/>
                    </a:cubicBezTo>
                    <a:cubicBezTo>
                      <a:pt x="2" y="2"/>
                      <a:pt x="2" y="2"/>
                      <a:pt x="1"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071"/>
              <p:cNvSpPr/>
              <p:nvPr/>
            </p:nvSpPr>
            <p:spPr bwMode="auto">
              <a:xfrm>
                <a:off x="4075" y="1835"/>
                <a:ext cx="11" cy="11"/>
              </a:xfrm>
              <a:custGeom>
                <a:avLst/>
                <a:gdLst>
                  <a:gd name="T0" fmla="*/ 0 w 3"/>
                  <a:gd name="T1" fmla="*/ 0 h 3"/>
                  <a:gd name="T2" fmla="*/ 1 w 3"/>
                  <a:gd name="T3" fmla="*/ 2 h 3"/>
                  <a:gd name="T4" fmla="*/ 3 w 3"/>
                  <a:gd name="T5" fmla="*/ 3 h 3"/>
                  <a:gd name="T6" fmla="*/ 2 w 3"/>
                  <a:gd name="T7" fmla="*/ 1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0" y="1"/>
                      <a:pt x="0" y="1"/>
                      <a:pt x="1" y="2"/>
                    </a:cubicBezTo>
                    <a:cubicBezTo>
                      <a:pt x="3" y="3"/>
                      <a:pt x="3" y="3"/>
                      <a:pt x="3" y="3"/>
                    </a:cubicBezTo>
                    <a:cubicBezTo>
                      <a:pt x="2" y="3"/>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072"/>
              <p:cNvSpPr/>
              <p:nvPr/>
            </p:nvSpPr>
            <p:spPr bwMode="auto">
              <a:xfrm>
                <a:off x="4079" y="1842"/>
                <a:ext cx="11" cy="12"/>
              </a:xfrm>
              <a:custGeom>
                <a:avLst/>
                <a:gdLst>
                  <a:gd name="T0" fmla="*/ 0 w 3"/>
                  <a:gd name="T1" fmla="*/ 0 h 3"/>
                  <a:gd name="T2" fmla="*/ 1 w 3"/>
                  <a:gd name="T3" fmla="*/ 2 h 3"/>
                  <a:gd name="T4" fmla="*/ 3 w 3"/>
                  <a:gd name="T5" fmla="*/ 3 h 3"/>
                  <a:gd name="T6" fmla="*/ 2 w 3"/>
                  <a:gd name="T7" fmla="*/ 1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0" y="0"/>
                      <a:pt x="0" y="1"/>
                      <a:pt x="1" y="2"/>
                    </a:cubicBezTo>
                    <a:cubicBezTo>
                      <a:pt x="3" y="3"/>
                      <a:pt x="3" y="3"/>
                      <a:pt x="3" y="3"/>
                    </a:cubicBezTo>
                    <a:cubicBezTo>
                      <a:pt x="2" y="2"/>
                      <a:pt x="2"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073"/>
              <p:cNvSpPr/>
              <p:nvPr/>
            </p:nvSpPr>
            <p:spPr bwMode="auto">
              <a:xfrm>
                <a:off x="4082" y="1850"/>
                <a:ext cx="23" cy="19"/>
              </a:xfrm>
              <a:custGeom>
                <a:avLst/>
                <a:gdLst>
                  <a:gd name="T0" fmla="*/ 0 w 6"/>
                  <a:gd name="T1" fmla="*/ 0 h 5"/>
                  <a:gd name="T2" fmla="*/ 4 w 6"/>
                  <a:gd name="T3" fmla="*/ 4 h 5"/>
                  <a:gd name="T4" fmla="*/ 6 w 6"/>
                  <a:gd name="T5" fmla="*/ 5 h 5"/>
                  <a:gd name="T6" fmla="*/ 2 w 6"/>
                  <a:gd name="T7" fmla="*/ 1 h 5"/>
                  <a:gd name="T8" fmla="*/ 0 w 6"/>
                  <a:gd name="T9" fmla="*/ 0 h 5"/>
                </a:gdLst>
                <a:ahLst/>
                <a:cxnLst>
                  <a:cxn ang="0">
                    <a:pos x="T0" y="T1"/>
                  </a:cxn>
                  <a:cxn ang="0">
                    <a:pos x="T2" y="T3"/>
                  </a:cxn>
                  <a:cxn ang="0">
                    <a:pos x="T4" y="T5"/>
                  </a:cxn>
                  <a:cxn ang="0">
                    <a:pos x="T6" y="T7"/>
                  </a:cxn>
                  <a:cxn ang="0">
                    <a:pos x="T8" y="T9"/>
                  </a:cxn>
                </a:cxnLst>
                <a:rect l="0" t="0" r="r" b="b"/>
                <a:pathLst>
                  <a:path w="6" h="5">
                    <a:moveTo>
                      <a:pt x="0" y="0"/>
                    </a:moveTo>
                    <a:cubicBezTo>
                      <a:pt x="1" y="1"/>
                      <a:pt x="2" y="3"/>
                      <a:pt x="4" y="4"/>
                    </a:cubicBezTo>
                    <a:cubicBezTo>
                      <a:pt x="6" y="5"/>
                      <a:pt x="6" y="5"/>
                      <a:pt x="6" y="5"/>
                    </a:cubicBezTo>
                    <a:cubicBezTo>
                      <a:pt x="4" y="4"/>
                      <a:pt x="3" y="2"/>
                      <a:pt x="2" y="1"/>
                    </a:cubicBezTo>
                    <a:lnTo>
                      <a:pt x="0" y="0"/>
                    </a:lnTo>
                    <a:close/>
                  </a:path>
                </a:pathLst>
              </a:custGeom>
              <a:solidFill>
                <a:srgbClr val="9E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074"/>
              <p:cNvSpPr>
                <a:spLocks noEditPoints="1"/>
              </p:cNvSpPr>
              <p:nvPr/>
            </p:nvSpPr>
            <p:spPr bwMode="auto">
              <a:xfrm>
                <a:off x="4075" y="1631"/>
                <a:ext cx="203" cy="264"/>
              </a:xfrm>
              <a:custGeom>
                <a:avLst/>
                <a:gdLst>
                  <a:gd name="T0" fmla="*/ 54 w 54"/>
                  <a:gd name="T1" fmla="*/ 22 h 70"/>
                  <a:gd name="T2" fmla="*/ 28 w 54"/>
                  <a:gd name="T3" fmla="*/ 63 h 70"/>
                  <a:gd name="T4" fmla="*/ 0 w 54"/>
                  <a:gd name="T5" fmla="*/ 47 h 70"/>
                  <a:gd name="T6" fmla="*/ 26 w 54"/>
                  <a:gd name="T7" fmla="*/ 7 h 70"/>
                  <a:gd name="T8" fmla="*/ 54 w 54"/>
                  <a:gd name="T9" fmla="*/ 22 h 70"/>
                  <a:gd name="T10" fmla="*/ 50 w 54"/>
                  <a:gd name="T11" fmla="*/ 24 h 70"/>
                  <a:gd name="T12" fmla="*/ 26 w 54"/>
                  <a:gd name="T13" fmla="*/ 10 h 70"/>
                  <a:gd name="T14" fmla="*/ 4 w 54"/>
                  <a:gd name="T15" fmla="*/ 46 h 70"/>
                  <a:gd name="T16" fmla="*/ 28 w 54"/>
                  <a:gd name="T17" fmla="*/ 59 h 70"/>
                  <a:gd name="T18" fmla="*/ 50 w 54"/>
                  <a:gd name="T19"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70">
                    <a:moveTo>
                      <a:pt x="54" y="22"/>
                    </a:moveTo>
                    <a:cubicBezTo>
                      <a:pt x="54" y="38"/>
                      <a:pt x="43" y="56"/>
                      <a:pt x="28" y="63"/>
                    </a:cubicBezTo>
                    <a:cubicBezTo>
                      <a:pt x="13" y="70"/>
                      <a:pt x="1" y="63"/>
                      <a:pt x="0" y="47"/>
                    </a:cubicBezTo>
                    <a:cubicBezTo>
                      <a:pt x="0" y="32"/>
                      <a:pt x="11" y="13"/>
                      <a:pt x="26" y="7"/>
                    </a:cubicBezTo>
                    <a:cubicBezTo>
                      <a:pt x="41" y="0"/>
                      <a:pt x="53" y="7"/>
                      <a:pt x="54" y="22"/>
                    </a:cubicBezTo>
                    <a:close/>
                    <a:moveTo>
                      <a:pt x="50" y="24"/>
                    </a:moveTo>
                    <a:cubicBezTo>
                      <a:pt x="49" y="11"/>
                      <a:pt x="39" y="5"/>
                      <a:pt x="26" y="10"/>
                    </a:cubicBezTo>
                    <a:cubicBezTo>
                      <a:pt x="13" y="16"/>
                      <a:pt x="3" y="32"/>
                      <a:pt x="4" y="46"/>
                    </a:cubicBezTo>
                    <a:cubicBezTo>
                      <a:pt x="4" y="59"/>
                      <a:pt x="15" y="65"/>
                      <a:pt x="28" y="59"/>
                    </a:cubicBezTo>
                    <a:cubicBezTo>
                      <a:pt x="41" y="53"/>
                      <a:pt x="50" y="38"/>
                      <a:pt x="50"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075"/>
              <p:cNvSpPr/>
              <p:nvPr/>
            </p:nvSpPr>
            <p:spPr bwMode="auto">
              <a:xfrm>
                <a:off x="4304" y="1605"/>
                <a:ext cx="8" cy="8"/>
              </a:xfrm>
              <a:custGeom>
                <a:avLst/>
                <a:gdLst>
                  <a:gd name="T0" fmla="*/ 8 w 8"/>
                  <a:gd name="T1" fmla="*/ 0 h 8"/>
                  <a:gd name="T2" fmla="*/ 8 w 8"/>
                  <a:gd name="T3" fmla="*/ 0 h 8"/>
                  <a:gd name="T4" fmla="*/ 0 w 8"/>
                  <a:gd name="T5" fmla="*/ 8 h 8"/>
                  <a:gd name="T6" fmla="*/ 0 w 8"/>
                  <a:gd name="T7" fmla="*/ 8 h 8"/>
                  <a:gd name="T8" fmla="*/ 8 w 8"/>
                  <a:gd name="T9" fmla="*/ 0 h 8"/>
                </a:gdLst>
                <a:ahLst/>
                <a:cxnLst>
                  <a:cxn ang="0">
                    <a:pos x="T0" y="T1"/>
                  </a:cxn>
                  <a:cxn ang="0">
                    <a:pos x="T2" y="T3"/>
                  </a:cxn>
                  <a:cxn ang="0">
                    <a:pos x="T4" y="T5"/>
                  </a:cxn>
                  <a:cxn ang="0">
                    <a:pos x="T6" y="T7"/>
                  </a:cxn>
                  <a:cxn ang="0">
                    <a:pos x="T8" y="T9"/>
                  </a:cxn>
                </a:cxnLst>
                <a:rect l="0" t="0" r="r" b="b"/>
                <a:pathLst>
                  <a:path w="8" h="8">
                    <a:moveTo>
                      <a:pt x="8" y="0"/>
                    </a:moveTo>
                    <a:lnTo>
                      <a:pt x="8" y="0"/>
                    </a:lnTo>
                    <a:lnTo>
                      <a:pt x="0" y="8"/>
                    </a:lnTo>
                    <a:lnTo>
                      <a:pt x="0" y="8"/>
                    </a:lnTo>
                    <a:lnTo>
                      <a:pt x="8" y="0"/>
                    </a:lnTo>
                    <a:close/>
                  </a:path>
                </a:pathLst>
              </a:custGeom>
              <a:solidFill>
                <a:srgbClr val="7C8B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Rectangle 1076"/>
              <p:cNvSpPr>
                <a:spLocks noChangeArrowheads="1"/>
              </p:cNvSpPr>
              <p:nvPr/>
            </p:nvSpPr>
            <p:spPr bwMode="auto">
              <a:xfrm>
                <a:off x="4304" y="1613"/>
                <a:ext cx="1" cy="1"/>
              </a:xfrm>
              <a:prstGeom prst="rect">
                <a:avLst/>
              </a:prstGeom>
              <a:solidFill>
                <a:srgbClr val="7C8B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3" name="Rectangle 1077"/>
              <p:cNvSpPr>
                <a:spLocks noChangeArrowheads="1"/>
              </p:cNvSpPr>
              <p:nvPr/>
            </p:nvSpPr>
            <p:spPr bwMode="auto">
              <a:xfrm>
                <a:off x="4304" y="161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4" name="Freeform 1078"/>
              <p:cNvSpPr/>
              <p:nvPr/>
            </p:nvSpPr>
            <p:spPr bwMode="auto">
              <a:xfrm>
                <a:off x="4297" y="1613"/>
                <a:ext cx="7" cy="11"/>
              </a:xfrm>
              <a:custGeom>
                <a:avLst/>
                <a:gdLst>
                  <a:gd name="T0" fmla="*/ 7 w 7"/>
                  <a:gd name="T1" fmla="*/ 0 h 11"/>
                  <a:gd name="T2" fmla="*/ 7 w 7"/>
                  <a:gd name="T3" fmla="*/ 0 h 11"/>
                  <a:gd name="T4" fmla="*/ 0 w 7"/>
                  <a:gd name="T5" fmla="*/ 11 h 11"/>
                  <a:gd name="T6" fmla="*/ 0 w 7"/>
                  <a:gd name="T7" fmla="*/ 11 h 11"/>
                  <a:gd name="T8" fmla="*/ 7 w 7"/>
                  <a:gd name="T9" fmla="*/ 0 h 11"/>
                </a:gdLst>
                <a:ahLst/>
                <a:cxnLst>
                  <a:cxn ang="0">
                    <a:pos x="T0" y="T1"/>
                  </a:cxn>
                  <a:cxn ang="0">
                    <a:pos x="T2" y="T3"/>
                  </a:cxn>
                  <a:cxn ang="0">
                    <a:pos x="T4" y="T5"/>
                  </a:cxn>
                  <a:cxn ang="0">
                    <a:pos x="T6" y="T7"/>
                  </a:cxn>
                  <a:cxn ang="0">
                    <a:pos x="T8" y="T9"/>
                  </a:cxn>
                </a:cxnLst>
                <a:rect l="0" t="0" r="r" b="b"/>
                <a:pathLst>
                  <a:path w="7" h="11">
                    <a:moveTo>
                      <a:pt x="7" y="0"/>
                    </a:moveTo>
                    <a:lnTo>
                      <a:pt x="7" y="0"/>
                    </a:lnTo>
                    <a:lnTo>
                      <a:pt x="0" y="11"/>
                    </a:lnTo>
                    <a:lnTo>
                      <a:pt x="0" y="11"/>
                    </a:lnTo>
                    <a:lnTo>
                      <a:pt x="7" y="0"/>
                    </a:lnTo>
                    <a:close/>
                  </a:path>
                </a:pathLst>
              </a:custGeom>
              <a:solidFill>
                <a:srgbClr val="7C8B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079"/>
              <p:cNvSpPr/>
              <p:nvPr/>
            </p:nvSpPr>
            <p:spPr bwMode="auto">
              <a:xfrm>
                <a:off x="4297" y="1624"/>
                <a:ext cx="0" cy="4"/>
              </a:xfrm>
              <a:custGeom>
                <a:avLst/>
                <a:gdLst>
                  <a:gd name="T0" fmla="*/ 0 h 4"/>
                  <a:gd name="T1" fmla="*/ 0 h 4"/>
                  <a:gd name="T2" fmla="*/ 0 h 4"/>
                  <a:gd name="T3" fmla="*/ 4 h 4"/>
                  <a:gd name="T4" fmla="*/ 0 h 4"/>
                </a:gdLst>
                <a:ahLst/>
                <a:cxnLst>
                  <a:cxn ang="0">
                    <a:pos x="0" y="T0"/>
                  </a:cxn>
                  <a:cxn ang="0">
                    <a:pos x="0" y="T1"/>
                  </a:cxn>
                  <a:cxn ang="0">
                    <a:pos x="0" y="T2"/>
                  </a:cxn>
                  <a:cxn ang="0">
                    <a:pos x="0" y="T3"/>
                  </a:cxn>
                  <a:cxn ang="0">
                    <a:pos x="0" y="T4"/>
                  </a:cxn>
                </a:cxnLst>
                <a:rect l="0" t="0" r="r" b="b"/>
                <a:pathLst>
                  <a:path h="4">
                    <a:moveTo>
                      <a:pt x="0" y="0"/>
                    </a:moveTo>
                    <a:lnTo>
                      <a:pt x="0" y="0"/>
                    </a:lnTo>
                    <a:lnTo>
                      <a:pt x="0" y="0"/>
                    </a:lnTo>
                    <a:lnTo>
                      <a:pt x="0"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080"/>
              <p:cNvSpPr/>
              <p:nvPr/>
            </p:nvSpPr>
            <p:spPr bwMode="auto">
              <a:xfrm>
                <a:off x="4297" y="1624"/>
                <a:ext cx="0" cy="4"/>
              </a:xfrm>
              <a:custGeom>
                <a:avLst/>
                <a:gdLst>
                  <a:gd name="T0" fmla="*/ 0 h 4"/>
                  <a:gd name="T1" fmla="*/ 0 h 4"/>
                  <a:gd name="T2" fmla="*/ 0 h 4"/>
                  <a:gd name="T3" fmla="*/ 4 h 4"/>
                  <a:gd name="T4" fmla="*/ 0 h 4"/>
                </a:gdLst>
                <a:ahLst/>
                <a:cxnLst>
                  <a:cxn ang="0">
                    <a:pos x="0" y="T0"/>
                  </a:cxn>
                  <a:cxn ang="0">
                    <a:pos x="0" y="T1"/>
                  </a:cxn>
                  <a:cxn ang="0">
                    <a:pos x="0" y="T2"/>
                  </a:cxn>
                  <a:cxn ang="0">
                    <a:pos x="0" y="T3"/>
                  </a:cxn>
                  <a:cxn ang="0">
                    <a:pos x="0" y="T4"/>
                  </a:cxn>
                </a:cxnLst>
                <a:rect l="0" t="0" r="r" b="b"/>
                <a:pathLst>
                  <a:path h="4">
                    <a:moveTo>
                      <a:pt x="0" y="0"/>
                    </a:moveTo>
                    <a:lnTo>
                      <a:pt x="0" y="0"/>
                    </a:lnTo>
                    <a:lnTo>
                      <a:pt x="0" y="0"/>
                    </a:lnTo>
                    <a:lnTo>
                      <a:pt x="0" y="4"/>
                    </a:lnTo>
                    <a:lnTo>
                      <a:pt x="0" y="0"/>
                    </a:lnTo>
                    <a:close/>
                  </a:path>
                </a:pathLst>
              </a:custGeom>
              <a:solidFill>
                <a:srgbClr val="7C8B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081"/>
              <p:cNvSpPr/>
              <p:nvPr/>
            </p:nvSpPr>
            <p:spPr bwMode="auto">
              <a:xfrm>
                <a:off x="4286" y="1635"/>
                <a:ext cx="3" cy="4"/>
              </a:xfrm>
              <a:custGeom>
                <a:avLst/>
                <a:gdLst>
                  <a:gd name="T0" fmla="*/ 3 w 3"/>
                  <a:gd name="T1" fmla="*/ 0 h 4"/>
                  <a:gd name="T2" fmla="*/ 0 w 3"/>
                  <a:gd name="T3" fmla="*/ 0 h 4"/>
                  <a:gd name="T4" fmla="*/ 0 w 3"/>
                  <a:gd name="T5" fmla="*/ 4 h 4"/>
                  <a:gd name="T6" fmla="*/ 0 w 3"/>
                  <a:gd name="T7" fmla="*/ 4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lnTo>
                      <a:pt x="0" y="0"/>
                    </a:lnTo>
                    <a:lnTo>
                      <a:pt x="0" y="4"/>
                    </a:lnTo>
                    <a:lnTo>
                      <a:pt x="0" y="4"/>
                    </a:lnTo>
                    <a:lnTo>
                      <a:pt x="3"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082"/>
              <p:cNvSpPr/>
              <p:nvPr/>
            </p:nvSpPr>
            <p:spPr bwMode="auto">
              <a:xfrm>
                <a:off x="4286" y="1624"/>
                <a:ext cx="11" cy="11"/>
              </a:xfrm>
              <a:custGeom>
                <a:avLst/>
                <a:gdLst>
                  <a:gd name="T0" fmla="*/ 11 w 11"/>
                  <a:gd name="T1" fmla="*/ 4 h 11"/>
                  <a:gd name="T2" fmla="*/ 11 w 11"/>
                  <a:gd name="T3" fmla="*/ 0 h 11"/>
                  <a:gd name="T4" fmla="*/ 0 w 11"/>
                  <a:gd name="T5" fmla="*/ 11 h 11"/>
                  <a:gd name="T6" fmla="*/ 3 w 11"/>
                  <a:gd name="T7" fmla="*/ 11 h 11"/>
                  <a:gd name="T8" fmla="*/ 11 w 11"/>
                  <a:gd name="T9" fmla="*/ 4 h 11"/>
                </a:gdLst>
                <a:ahLst/>
                <a:cxnLst>
                  <a:cxn ang="0">
                    <a:pos x="T0" y="T1"/>
                  </a:cxn>
                  <a:cxn ang="0">
                    <a:pos x="T2" y="T3"/>
                  </a:cxn>
                  <a:cxn ang="0">
                    <a:pos x="T4" y="T5"/>
                  </a:cxn>
                  <a:cxn ang="0">
                    <a:pos x="T6" y="T7"/>
                  </a:cxn>
                  <a:cxn ang="0">
                    <a:pos x="T8" y="T9"/>
                  </a:cxn>
                </a:cxnLst>
                <a:rect l="0" t="0" r="r" b="b"/>
                <a:pathLst>
                  <a:path w="11" h="11">
                    <a:moveTo>
                      <a:pt x="11" y="4"/>
                    </a:moveTo>
                    <a:lnTo>
                      <a:pt x="11" y="0"/>
                    </a:lnTo>
                    <a:lnTo>
                      <a:pt x="0" y="11"/>
                    </a:lnTo>
                    <a:lnTo>
                      <a:pt x="3" y="11"/>
                    </a:lnTo>
                    <a:lnTo>
                      <a:pt x="11" y="4"/>
                    </a:lnTo>
                    <a:close/>
                  </a:path>
                </a:pathLst>
              </a:custGeom>
              <a:solidFill>
                <a:srgbClr val="7C8B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083"/>
              <p:cNvSpPr/>
              <p:nvPr/>
            </p:nvSpPr>
            <p:spPr bwMode="auto">
              <a:xfrm>
                <a:off x="4286" y="1635"/>
                <a:ext cx="3" cy="4"/>
              </a:xfrm>
              <a:custGeom>
                <a:avLst/>
                <a:gdLst>
                  <a:gd name="T0" fmla="*/ 3 w 3"/>
                  <a:gd name="T1" fmla="*/ 0 h 4"/>
                  <a:gd name="T2" fmla="*/ 0 w 3"/>
                  <a:gd name="T3" fmla="*/ 0 h 4"/>
                  <a:gd name="T4" fmla="*/ 0 w 3"/>
                  <a:gd name="T5" fmla="*/ 4 h 4"/>
                  <a:gd name="T6" fmla="*/ 0 w 3"/>
                  <a:gd name="T7" fmla="*/ 4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lnTo>
                      <a:pt x="0" y="0"/>
                    </a:lnTo>
                    <a:lnTo>
                      <a:pt x="0" y="4"/>
                    </a:lnTo>
                    <a:lnTo>
                      <a:pt x="0" y="4"/>
                    </a:lnTo>
                    <a:lnTo>
                      <a:pt x="3" y="0"/>
                    </a:lnTo>
                    <a:close/>
                  </a:path>
                </a:pathLst>
              </a:custGeom>
              <a:solidFill>
                <a:srgbClr val="7C8B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Rectangle 1084"/>
              <p:cNvSpPr>
                <a:spLocks noChangeArrowheads="1"/>
              </p:cNvSpPr>
              <p:nvPr/>
            </p:nvSpPr>
            <p:spPr bwMode="auto">
              <a:xfrm>
                <a:off x="4293" y="1605"/>
                <a:ext cx="19" cy="1"/>
              </a:xfrm>
              <a:prstGeom prst="rect">
                <a:avLst/>
              </a:prstGeom>
              <a:solidFill>
                <a:srgbClr val="924B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1" name="Rectangle 1085"/>
              <p:cNvSpPr>
                <a:spLocks noChangeArrowheads="1"/>
              </p:cNvSpPr>
              <p:nvPr/>
            </p:nvSpPr>
            <p:spPr bwMode="auto">
              <a:xfrm>
                <a:off x="4289" y="1613"/>
                <a:ext cx="15" cy="1"/>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2" name="Freeform 1086"/>
              <p:cNvSpPr/>
              <p:nvPr/>
            </p:nvSpPr>
            <p:spPr bwMode="auto">
              <a:xfrm>
                <a:off x="4289" y="1605"/>
                <a:ext cx="23" cy="8"/>
              </a:xfrm>
              <a:custGeom>
                <a:avLst/>
                <a:gdLst>
                  <a:gd name="T0" fmla="*/ 4 w 23"/>
                  <a:gd name="T1" fmla="*/ 0 h 8"/>
                  <a:gd name="T2" fmla="*/ 0 w 23"/>
                  <a:gd name="T3" fmla="*/ 8 h 8"/>
                  <a:gd name="T4" fmla="*/ 15 w 23"/>
                  <a:gd name="T5" fmla="*/ 8 h 8"/>
                  <a:gd name="T6" fmla="*/ 23 w 23"/>
                  <a:gd name="T7" fmla="*/ 0 h 8"/>
                  <a:gd name="T8" fmla="*/ 4 w 23"/>
                  <a:gd name="T9" fmla="*/ 0 h 8"/>
                </a:gdLst>
                <a:ahLst/>
                <a:cxnLst>
                  <a:cxn ang="0">
                    <a:pos x="T0" y="T1"/>
                  </a:cxn>
                  <a:cxn ang="0">
                    <a:pos x="T2" y="T3"/>
                  </a:cxn>
                  <a:cxn ang="0">
                    <a:pos x="T4" y="T5"/>
                  </a:cxn>
                  <a:cxn ang="0">
                    <a:pos x="T6" y="T7"/>
                  </a:cxn>
                  <a:cxn ang="0">
                    <a:pos x="T8" y="T9"/>
                  </a:cxn>
                </a:cxnLst>
                <a:rect l="0" t="0" r="r" b="b"/>
                <a:pathLst>
                  <a:path w="23" h="8">
                    <a:moveTo>
                      <a:pt x="4" y="0"/>
                    </a:moveTo>
                    <a:lnTo>
                      <a:pt x="0" y="8"/>
                    </a:lnTo>
                    <a:lnTo>
                      <a:pt x="15" y="8"/>
                    </a:lnTo>
                    <a:lnTo>
                      <a:pt x="23" y="0"/>
                    </a:lnTo>
                    <a:lnTo>
                      <a:pt x="4" y="0"/>
                    </a:ln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087"/>
              <p:cNvSpPr/>
              <p:nvPr/>
            </p:nvSpPr>
            <p:spPr bwMode="auto">
              <a:xfrm>
                <a:off x="4289" y="1605"/>
                <a:ext cx="4" cy="8"/>
              </a:xfrm>
              <a:custGeom>
                <a:avLst/>
                <a:gdLst>
                  <a:gd name="T0" fmla="*/ 4 w 4"/>
                  <a:gd name="T1" fmla="*/ 0 h 8"/>
                  <a:gd name="T2" fmla="*/ 4 w 4"/>
                  <a:gd name="T3" fmla="*/ 0 h 8"/>
                  <a:gd name="T4" fmla="*/ 0 w 4"/>
                  <a:gd name="T5" fmla="*/ 8 h 8"/>
                  <a:gd name="T6" fmla="*/ 0 w 4"/>
                  <a:gd name="T7" fmla="*/ 8 h 8"/>
                  <a:gd name="T8" fmla="*/ 4 w 4"/>
                  <a:gd name="T9" fmla="*/ 0 h 8"/>
                </a:gdLst>
                <a:ahLst/>
                <a:cxnLst>
                  <a:cxn ang="0">
                    <a:pos x="T0" y="T1"/>
                  </a:cxn>
                  <a:cxn ang="0">
                    <a:pos x="T2" y="T3"/>
                  </a:cxn>
                  <a:cxn ang="0">
                    <a:pos x="T4" y="T5"/>
                  </a:cxn>
                  <a:cxn ang="0">
                    <a:pos x="T6" y="T7"/>
                  </a:cxn>
                  <a:cxn ang="0">
                    <a:pos x="T8" y="T9"/>
                  </a:cxn>
                </a:cxnLst>
                <a:rect l="0" t="0" r="r" b="b"/>
                <a:pathLst>
                  <a:path w="4" h="8">
                    <a:moveTo>
                      <a:pt x="4" y="0"/>
                    </a:moveTo>
                    <a:lnTo>
                      <a:pt x="4" y="0"/>
                    </a:lnTo>
                    <a:lnTo>
                      <a:pt x="0" y="8"/>
                    </a:lnTo>
                    <a:lnTo>
                      <a:pt x="0" y="8"/>
                    </a:lnTo>
                    <a:lnTo>
                      <a:pt x="4" y="0"/>
                    </a:lnTo>
                    <a:close/>
                  </a:path>
                </a:pathLst>
              </a:custGeom>
              <a:solidFill>
                <a:srgbClr val="D86F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088"/>
              <p:cNvSpPr/>
              <p:nvPr/>
            </p:nvSpPr>
            <p:spPr bwMode="auto">
              <a:xfrm>
                <a:off x="4286" y="1613"/>
                <a:ext cx="18" cy="3"/>
              </a:xfrm>
              <a:custGeom>
                <a:avLst/>
                <a:gdLst>
                  <a:gd name="T0" fmla="*/ 18 w 18"/>
                  <a:gd name="T1" fmla="*/ 0 h 3"/>
                  <a:gd name="T2" fmla="*/ 18 w 18"/>
                  <a:gd name="T3" fmla="*/ 0 h 3"/>
                  <a:gd name="T4" fmla="*/ 0 w 18"/>
                  <a:gd name="T5" fmla="*/ 0 h 3"/>
                  <a:gd name="T6" fmla="*/ 3 w 18"/>
                  <a:gd name="T7" fmla="*/ 3 h 3"/>
                  <a:gd name="T8" fmla="*/ 18 w 18"/>
                  <a:gd name="T9" fmla="*/ 0 h 3"/>
                </a:gdLst>
                <a:ahLst/>
                <a:cxnLst>
                  <a:cxn ang="0">
                    <a:pos x="T0" y="T1"/>
                  </a:cxn>
                  <a:cxn ang="0">
                    <a:pos x="T2" y="T3"/>
                  </a:cxn>
                  <a:cxn ang="0">
                    <a:pos x="T4" y="T5"/>
                  </a:cxn>
                  <a:cxn ang="0">
                    <a:pos x="T6" y="T7"/>
                  </a:cxn>
                  <a:cxn ang="0">
                    <a:pos x="T8" y="T9"/>
                  </a:cxn>
                </a:cxnLst>
                <a:rect l="0" t="0" r="r" b="b"/>
                <a:pathLst>
                  <a:path w="18" h="3">
                    <a:moveTo>
                      <a:pt x="18" y="0"/>
                    </a:moveTo>
                    <a:lnTo>
                      <a:pt x="18" y="0"/>
                    </a:lnTo>
                    <a:lnTo>
                      <a:pt x="0" y="0"/>
                    </a:lnTo>
                    <a:lnTo>
                      <a:pt x="3" y="3"/>
                    </a:lnTo>
                    <a:lnTo>
                      <a:pt x="18" y="0"/>
                    </a:lnTo>
                    <a:close/>
                  </a:path>
                </a:pathLst>
              </a:custGeom>
              <a:solidFill>
                <a:srgbClr val="A25F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089"/>
              <p:cNvSpPr/>
              <p:nvPr/>
            </p:nvSpPr>
            <p:spPr bwMode="auto">
              <a:xfrm>
                <a:off x="4286" y="1613"/>
                <a:ext cx="3" cy="3"/>
              </a:xfrm>
              <a:custGeom>
                <a:avLst/>
                <a:gdLst>
                  <a:gd name="T0" fmla="*/ 3 w 3"/>
                  <a:gd name="T1" fmla="*/ 0 h 3"/>
                  <a:gd name="T2" fmla="*/ 3 w 3"/>
                  <a:gd name="T3" fmla="*/ 0 h 3"/>
                  <a:gd name="T4" fmla="*/ 0 w 3"/>
                  <a:gd name="T5" fmla="*/ 0 h 3"/>
                  <a:gd name="T6" fmla="*/ 3 w 3"/>
                  <a:gd name="T7" fmla="*/ 3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lnTo>
                      <a:pt x="3" y="0"/>
                    </a:lnTo>
                    <a:lnTo>
                      <a:pt x="0" y="0"/>
                    </a:lnTo>
                    <a:lnTo>
                      <a:pt x="3" y="3"/>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090"/>
              <p:cNvSpPr/>
              <p:nvPr/>
            </p:nvSpPr>
            <p:spPr bwMode="auto">
              <a:xfrm>
                <a:off x="4289" y="1613"/>
                <a:ext cx="15" cy="3"/>
              </a:xfrm>
              <a:custGeom>
                <a:avLst/>
                <a:gdLst>
                  <a:gd name="T0" fmla="*/ 0 w 15"/>
                  <a:gd name="T1" fmla="*/ 0 h 3"/>
                  <a:gd name="T2" fmla="*/ 0 w 15"/>
                  <a:gd name="T3" fmla="*/ 3 h 3"/>
                  <a:gd name="T4" fmla="*/ 15 w 15"/>
                  <a:gd name="T5" fmla="*/ 0 h 3"/>
                  <a:gd name="T6" fmla="*/ 15 w 15"/>
                  <a:gd name="T7" fmla="*/ 0 h 3"/>
                  <a:gd name="T8" fmla="*/ 0 w 15"/>
                  <a:gd name="T9" fmla="*/ 0 h 3"/>
                </a:gdLst>
                <a:ahLst/>
                <a:cxnLst>
                  <a:cxn ang="0">
                    <a:pos x="T0" y="T1"/>
                  </a:cxn>
                  <a:cxn ang="0">
                    <a:pos x="T2" y="T3"/>
                  </a:cxn>
                  <a:cxn ang="0">
                    <a:pos x="T4" y="T5"/>
                  </a:cxn>
                  <a:cxn ang="0">
                    <a:pos x="T6" y="T7"/>
                  </a:cxn>
                  <a:cxn ang="0">
                    <a:pos x="T8" y="T9"/>
                  </a:cxn>
                </a:cxnLst>
                <a:rect l="0" t="0" r="r" b="b"/>
                <a:pathLst>
                  <a:path w="15" h="3">
                    <a:moveTo>
                      <a:pt x="0" y="0"/>
                    </a:moveTo>
                    <a:lnTo>
                      <a:pt x="0" y="3"/>
                    </a:lnTo>
                    <a:lnTo>
                      <a:pt x="15" y="0"/>
                    </a:lnTo>
                    <a:lnTo>
                      <a:pt x="15" y="0"/>
                    </a:lnTo>
                    <a:lnTo>
                      <a:pt x="0" y="0"/>
                    </a:lnTo>
                    <a:close/>
                  </a:path>
                </a:pathLst>
              </a:custGeom>
              <a:solidFill>
                <a:srgbClr val="9191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091"/>
              <p:cNvSpPr/>
              <p:nvPr/>
            </p:nvSpPr>
            <p:spPr bwMode="auto">
              <a:xfrm>
                <a:off x="4278" y="1624"/>
                <a:ext cx="19" cy="0"/>
              </a:xfrm>
              <a:custGeom>
                <a:avLst/>
                <a:gdLst>
                  <a:gd name="T0" fmla="*/ 19 w 19"/>
                  <a:gd name="T1" fmla="*/ 19 w 19"/>
                  <a:gd name="T2" fmla="*/ 0 w 19"/>
                  <a:gd name="T3" fmla="*/ 4 w 19"/>
                  <a:gd name="T4" fmla="*/ 19 w 19"/>
                </a:gdLst>
                <a:ahLst/>
                <a:cxnLst>
                  <a:cxn ang="0">
                    <a:pos x="T0" y="0"/>
                  </a:cxn>
                  <a:cxn ang="0">
                    <a:pos x="T1" y="0"/>
                  </a:cxn>
                  <a:cxn ang="0">
                    <a:pos x="T2" y="0"/>
                  </a:cxn>
                  <a:cxn ang="0">
                    <a:pos x="T3" y="0"/>
                  </a:cxn>
                  <a:cxn ang="0">
                    <a:pos x="T4" y="0"/>
                  </a:cxn>
                </a:cxnLst>
                <a:rect l="0" t="0" r="r" b="b"/>
                <a:pathLst>
                  <a:path w="19">
                    <a:moveTo>
                      <a:pt x="19" y="0"/>
                    </a:moveTo>
                    <a:lnTo>
                      <a:pt x="19" y="0"/>
                    </a:lnTo>
                    <a:lnTo>
                      <a:pt x="0" y="0"/>
                    </a:lnTo>
                    <a:lnTo>
                      <a:pt x="4" y="0"/>
                    </a:lnTo>
                    <a:lnTo>
                      <a:pt x="19" y="0"/>
                    </a:lnTo>
                    <a:close/>
                  </a:path>
                </a:pathLst>
              </a:custGeom>
              <a:solidFill>
                <a:srgbClr val="ACAC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092"/>
              <p:cNvSpPr/>
              <p:nvPr/>
            </p:nvSpPr>
            <p:spPr bwMode="auto">
              <a:xfrm>
                <a:off x="4278" y="1613"/>
                <a:ext cx="11" cy="11"/>
              </a:xfrm>
              <a:custGeom>
                <a:avLst/>
                <a:gdLst>
                  <a:gd name="T0" fmla="*/ 11 w 11"/>
                  <a:gd name="T1" fmla="*/ 3 h 11"/>
                  <a:gd name="T2" fmla="*/ 8 w 11"/>
                  <a:gd name="T3" fmla="*/ 0 h 11"/>
                  <a:gd name="T4" fmla="*/ 0 w 11"/>
                  <a:gd name="T5" fmla="*/ 11 h 11"/>
                  <a:gd name="T6" fmla="*/ 4 w 11"/>
                  <a:gd name="T7" fmla="*/ 11 h 11"/>
                  <a:gd name="T8" fmla="*/ 11 w 11"/>
                  <a:gd name="T9" fmla="*/ 3 h 11"/>
                </a:gdLst>
                <a:ahLst/>
                <a:cxnLst>
                  <a:cxn ang="0">
                    <a:pos x="T0" y="T1"/>
                  </a:cxn>
                  <a:cxn ang="0">
                    <a:pos x="T2" y="T3"/>
                  </a:cxn>
                  <a:cxn ang="0">
                    <a:pos x="T4" y="T5"/>
                  </a:cxn>
                  <a:cxn ang="0">
                    <a:pos x="T6" y="T7"/>
                  </a:cxn>
                  <a:cxn ang="0">
                    <a:pos x="T8" y="T9"/>
                  </a:cxn>
                </a:cxnLst>
                <a:rect l="0" t="0" r="r" b="b"/>
                <a:pathLst>
                  <a:path w="11" h="11">
                    <a:moveTo>
                      <a:pt x="11" y="3"/>
                    </a:moveTo>
                    <a:lnTo>
                      <a:pt x="8" y="0"/>
                    </a:lnTo>
                    <a:lnTo>
                      <a:pt x="0" y="11"/>
                    </a:lnTo>
                    <a:lnTo>
                      <a:pt x="4" y="11"/>
                    </a:lnTo>
                    <a:lnTo>
                      <a:pt x="11" y="3"/>
                    </a:lnTo>
                    <a:close/>
                  </a:path>
                </a:pathLst>
              </a:custGeom>
              <a:solidFill>
                <a:srgbClr val="F08C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093"/>
              <p:cNvSpPr/>
              <p:nvPr/>
            </p:nvSpPr>
            <p:spPr bwMode="auto">
              <a:xfrm>
                <a:off x="4282" y="1613"/>
                <a:ext cx="22" cy="11"/>
              </a:xfrm>
              <a:custGeom>
                <a:avLst/>
                <a:gdLst>
                  <a:gd name="T0" fmla="*/ 7 w 22"/>
                  <a:gd name="T1" fmla="*/ 3 h 11"/>
                  <a:gd name="T2" fmla="*/ 0 w 22"/>
                  <a:gd name="T3" fmla="*/ 11 h 11"/>
                  <a:gd name="T4" fmla="*/ 15 w 22"/>
                  <a:gd name="T5" fmla="*/ 11 h 11"/>
                  <a:gd name="T6" fmla="*/ 22 w 22"/>
                  <a:gd name="T7" fmla="*/ 0 h 11"/>
                  <a:gd name="T8" fmla="*/ 7 w 22"/>
                  <a:gd name="T9" fmla="*/ 3 h 11"/>
                </a:gdLst>
                <a:ahLst/>
                <a:cxnLst>
                  <a:cxn ang="0">
                    <a:pos x="T0" y="T1"/>
                  </a:cxn>
                  <a:cxn ang="0">
                    <a:pos x="T2" y="T3"/>
                  </a:cxn>
                  <a:cxn ang="0">
                    <a:pos x="T4" y="T5"/>
                  </a:cxn>
                  <a:cxn ang="0">
                    <a:pos x="T6" y="T7"/>
                  </a:cxn>
                  <a:cxn ang="0">
                    <a:pos x="T8" y="T9"/>
                  </a:cxn>
                </a:cxnLst>
                <a:rect l="0" t="0" r="r" b="b"/>
                <a:pathLst>
                  <a:path w="22" h="11">
                    <a:moveTo>
                      <a:pt x="7" y="3"/>
                    </a:moveTo>
                    <a:lnTo>
                      <a:pt x="0" y="11"/>
                    </a:lnTo>
                    <a:lnTo>
                      <a:pt x="15" y="11"/>
                    </a:lnTo>
                    <a:lnTo>
                      <a:pt x="22" y="0"/>
                    </a:lnTo>
                    <a:lnTo>
                      <a:pt x="7" y="3"/>
                    </a:ln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094"/>
              <p:cNvSpPr/>
              <p:nvPr/>
            </p:nvSpPr>
            <p:spPr bwMode="auto">
              <a:xfrm>
                <a:off x="4278" y="1624"/>
                <a:ext cx="19" cy="4"/>
              </a:xfrm>
              <a:custGeom>
                <a:avLst/>
                <a:gdLst>
                  <a:gd name="T0" fmla="*/ 19 w 19"/>
                  <a:gd name="T1" fmla="*/ 4 h 4"/>
                  <a:gd name="T2" fmla="*/ 19 w 19"/>
                  <a:gd name="T3" fmla="*/ 0 h 4"/>
                  <a:gd name="T4" fmla="*/ 0 w 19"/>
                  <a:gd name="T5" fmla="*/ 4 h 4"/>
                  <a:gd name="T6" fmla="*/ 0 w 19"/>
                  <a:gd name="T7" fmla="*/ 4 h 4"/>
                  <a:gd name="T8" fmla="*/ 19 w 19"/>
                  <a:gd name="T9" fmla="*/ 4 h 4"/>
                </a:gdLst>
                <a:ahLst/>
                <a:cxnLst>
                  <a:cxn ang="0">
                    <a:pos x="T0" y="T1"/>
                  </a:cxn>
                  <a:cxn ang="0">
                    <a:pos x="T2" y="T3"/>
                  </a:cxn>
                  <a:cxn ang="0">
                    <a:pos x="T4" y="T5"/>
                  </a:cxn>
                  <a:cxn ang="0">
                    <a:pos x="T6" y="T7"/>
                  </a:cxn>
                  <a:cxn ang="0">
                    <a:pos x="T8" y="T9"/>
                  </a:cxn>
                </a:cxnLst>
                <a:rect l="0" t="0" r="r" b="b"/>
                <a:pathLst>
                  <a:path w="19" h="4">
                    <a:moveTo>
                      <a:pt x="19" y="4"/>
                    </a:moveTo>
                    <a:lnTo>
                      <a:pt x="19" y="0"/>
                    </a:lnTo>
                    <a:lnTo>
                      <a:pt x="0" y="4"/>
                    </a:lnTo>
                    <a:lnTo>
                      <a:pt x="0" y="4"/>
                    </a:lnTo>
                    <a:lnTo>
                      <a:pt x="19" y="4"/>
                    </a:lnTo>
                    <a:close/>
                  </a:path>
                </a:pathLst>
              </a:custGeom>
              <a:solidFill>
                <a:srgbClr val="924B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095"/>
              <p:cNvSpPr/>
              <p:nvPr/>
            </p:nvSpPr>
            <p:spPr bwMode="auto">
              <a:xfrm>
                <a:off x="4278" y="1624"/>
                <a:ext cx="19" cy="4"/>
              </a:xfrm>
              <a:custGeom>
                <a:avLst/>
                <a:gdLst>
                  <a:gd name="T0" fmla="*/ 4 w 19"/>
                  <a:gd name="T1" fmla="*/ 0 h 4"/>
                  <a:gd name="T2" fmla="*/ 0 w 19"/>
                  <a:gd name="T3" fmla="*/ 4 h 4"/>
                  <a:gd name="T4" fmla="*/ 19 w 19"/>
                  <a:gd name="T5" fmla="*/ 4 h 4"/>
                  <a:gd name="T6" fmla="*/ 19 w 19"/>
                  <a:gd name="T7" fmla="*/ 0 h 4"/>
                  <a:gd name="T8" fmla="*/ 4 w 19"/>
                  <a:gd name="T9" fmla="*/ 0 h 4"/>
                </a:gdLst>
                <a:ahLst/>
                <a:cxnLst>
                  <a:cxn ang="0">
                    <a:pos x="T0" y="T1"/>
                  </a:cxn>
                  <a:cxn ang="0">
                    <a:pos x="T2" y="T3"/>
                  </a:cxn>
                  <a:cxn ang="0">
                    <a:pos x="T4" y="T5"/>
                  </a:cxn>
                  <a:cxn ang="0">
                    <a:pos x="T6" y="T7"/>
                  </a:cxn>
                  <a:cxn ang="0">
                    <a:pos x="T8" y="T9"/>
                  </a:cxn>
                </a:cxnLst>
                <a:rect l="0" t="0" r="r" b="b"/>
                <a:pathLst>
                  <a:path w="19" h="4">
                    <a:moveTo>
                      <a:pt x="4" y="0"/>
                    </a:moveTo>
                    <a:lnTo>
                      <a:pt x="0" y="4"/>
                    </a:lnTo>
                    <a:lnTo>
                      <a:pt x="19" y="4"/>
                    </a:lnTo>
                    <a:lnTo>
                      <a:pt x="19" y="0"/>
                    </a:lnTo>
                    <a:lnTo>
                      <a:pt x="4" y="0"/>
                    </a:lnTo>
                    <a:close/>
                  </a:path>
                </a:pathLst>
              </a:custGeom>
              <a:solidFill>
                <a:srgbClr val="9191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096"/>
              <p:cNvSpPr/>
              <p:nvPr/>
            </p:nvSpPr>
            <p:spPr bwMode="auto">
              <a:xfrm>
                <a:off x="4278" y="1624"/>
                <a:ext cx="4" cy="4"/>
              </a:xfrm>
              <a:custGeom>
                <a:avLst/>
                <a:gdLst>
                  <a:gd name="T0" fmla="*/ 4 w 4"/>
                  <a:gd name="T1" fmla="*/ 0 h 4"/>
                  <a:gd name="T2" fmla="*/ 0 w 4"/>
                  <a:gd name="T3" fmla="*/ 0 h 4"/>
                  <a:gd name="T4" fmla="*/ 0 w 4"/>
                  <a:gd name="T5" fmla="*/ 4 h 4"/>
                  <a:gd name="T6" fmla="*/ 0 w 4"/>
                  <a:gd name="T7" fmla="*/ 4 h 4"/>
                  <a:gd name="T8" fmla="*/ 4 w 4"/>
                  <a:gd name="T9" fmla="*/ 0 h 4"/>
                </a:gdLst>
                <a:ahLst/>
                <a:cxnLst>
                  <a:cxn ang="0">
                    <a:pos x="T0" y="T1"/>
                  </a:cxn>
                  <a:cxn ang="0">
                    <a:pos x="T2" y="T3"/>
                  </a:cxn>
                  <a:cxn ang="0">
                    <a:pos x="T4" y="T5"/>
                  </a:cxn>
                  <a:cxn ang="0">
                    <a:pos x="T6" y="T7"/>
                  </a:cxn>
                  <a:cxn ang="0">
                    <a:pos x="T8" y="T9"/>
                  </a:cxn>
                </a:cxnLst>
                <a:rect l="0" t="0" r="r" b="b"/>
                <a:pathLst>
                  <a:path w="4" h="4">
                    <a:moveTo>
                      <a:pt x="4" y="0"/>
                    </a:moveTo>
                    <a:lnTo>
                      <a:pt x="0" y="0"/>
                    </a:lnTo>
                    <a:lnTo>
                      <a:pt x="0" y="4"/>
                    </a:lnTo>
                    <a:lnTo>
                      <a:pt x="0" y="4"/>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097"/>
              <p:cNvSpPr/>
              <p:nvPr/>
            </p:nvSpPr>
            <p:spPr bwMode="auto">
              <a:xfrm>
                <a:off x="4271" y="1635"/>
                <a:ext cx="18" cy="4"/>
              </a:xfrm>
              <a:custGeom>
                <a:avLst/>
                <a:gdLst>
                  <a:gd name="T0" fmla="*/ 18 w 18"/>
                  <a:gd name="T1" fmla="*/ 0 h 4"/>
                  <a:gd name="T2" fmla="*/ 15 w 18"/>
                  <a:gd name="T3" fmla="*/ 0 h 4"/>
                  <a:gd name="T4" fmla="*/ 0 w 18"/>
                  <a:gd name="T5" fmla="*/ 4 h 4"/>
                  <a:gd name="T6" fmla="*/ 0 w 18"/>
                  <a:gd name="T7" fmla="*/ 4 h 4"/>
                  <a:gd name="T8" fmla="*/ 18 w 18"/>
                  <a:gd name="T9" fmla="*/ 0 h 4"/>
                </a:gdLst>
                <a:ahLst/>
                <a:cxnLst>
                  <a:cxn ang="0">
                    <a:pos x="T0" y="T1"/>
                  </a:cxn>
                  <a:cxn ang="0">
                    <a:pos x="T2" y="T3"/>
                  </a:cxn>
                  <a:cxn ang="0">
                    <a:pos x="T4" y="T5"/>
                  </a:cxn>
                  <a:cxn ang="0">
                    <a:pos x="T6" y="T7"/>
                  </a:cxn>
                  <a:cxn ang="0">
                    <a:pos x="T8" y="T9"/>
                  </a:cxn>
                </a:cxnLst>
                <a:rect l="0" t="0" r="r" b="b"/>
                <a:pathLst>
                  <a:path w="18" h="4">
                    <a:moveTo>
                      <a:pt x="18" y="0"/>
                    </a:moveTo>
                    <a:lnTo>
                      <a:pt x="15" y="0"/>
                    </a:lnTo>
                    <a:lnTo>
                      <a:pt x="0" y="4"/>
                    </a:lnTo>
                    <a:lnTo>
                      <a:pt x="0" y="4"/>
                    </a:lnTo>
                    <a:lnTo>
                      <a:pt x="18"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098"/>
              <p:cNvSpPr/>
              <p:nvPr/>
            </p:nvSpPr>
            <p:spPr bwMode="auto">
              <a:xfrm>
                <a:off x="4271" y="1628"/>
                <a:ext cx="26" cy="11"/>
              </a:xfrm>
              <a:custGeom>
                <a:avLst/>
                <a:gdLst>
                  <a:gd name="T0" fmla="*/ 7 w 26"/>
                  <a:gd name="T1" fmla="*/ 0 h 11"/>
                  <a:gd name="T2" fmla="*/ 0 w 26"/>
                  <a:gd name="T3" fmla="*/ 11 h 11"/>
                  <a:gd name="T4" fmla="*/ 18 w 26"/>
                  <a:gd name="T5" fmla="*/ 7 h 11"/>
                  <a:gd name="T6" fmla="*/ 26 w 26"/>
                  <a:gd name="T7" fmla="*/ 0 h 11"/>
                  <a:gd name="T8" fmla="*/ 7 w 26"/>
                  <a:gd name="T9" fmla="*/ 0 h 11"/>
                </a:gdLst>
                <a:ahLst/>
                <a:cxnLst>
                  <a:cxn ang="0">
                    <a:pos x="T0" y="T1"/>
                  </a:cxn>
                  <a:cxn ang="0">
                    <a:pos x="T2" y="T3"/>
                  </a:cxn>
                  <a:cxn ang="0">
                    <a:pos x="T4" y="T5"/>
                  </a:cxn>
                  <a:cxn ang="0">
                    <a:pos x="T6" y="T7"/>
                  </a:cxn>
                  <a:cxn ang="0">
                    <a:pos x="T8" y="T9"/>
                  </a:cxn>
                </a:cxnLst>
                <a:rect l="0" t="0" r="r" b="b"/>
                <a:pathLst>
                  <a:path w="26" h="11">
                    <a:moveTo>
                      <a:pt x="7" y="0"/>
                    </a:moveTo>
                    <a:lnTo>
                      <a:pt x="0" y="11"/>
                    </a:lnTo>
                    <a:lnTo>
                      <a:pt x="18" y="7"/>
                    </a:lnTo>
                    <a:lnTo>
                      <a:pt x="26" y="0"/>
                    </a:lnTo>
                    <a:lnTo>
                      <a:pt x="7" y="0"/>
                    </a:ln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099"/>
              <p:cNvSpPr/>
              <p:nvPr/>
            </p:nvSpPr>
            <p:spPr bwMode="auto">
              <a:xfrm>
                <a:off x="4271" y="1628"/>
                <a:ext cx="7" cy="11"/>
              </a:xfrm>
              <a:custGeom>
                <a:avLst/>
                <a:gdLst>
                  <a:gd name="T0" fmla="*/ 7 w 7"/>
                  <a:gd name="T1" fmla="*/ 0 h 11"/>
                  <a:gd name="T2" fmla="*/ 7 w 7"/>
                  <a:gd name="T3" fmla="*/ 0 h 11"/>
                  <a:gd name="T4" fmla="*/ 0 w 7"/>
                  <a:gd name="T5" fmla="*/ 11 h 11"/>
                  <a:gd name="T6" fmla="*/ 0 w 7"/>
                  <a:gd name="T7" fmla="*/ 11 h 11"/>
                  <a:gd name="T8" fmla="*/ 7 w 7"/>
                  <a:gd name="T9" fmla="*/ 0 h 11"/>
                </a:gdLst>
                <a:ahLst/>
                <a:cxnLst>
                  <a:cxn ang="0">
                    <a:pos x="T0" y="T1"/>
                  </a:cxn>
                  <a:cxn ang="0">
                    <a:pos x="T2" y="T3"/>
                  </a:cxn>
                  <a:cxn ang="0">
                    <a:pos x="T4" y="T5"/>
                  </a:cxn>
                  <a:cxn ang="0">
                    <a:pos x="T6" y="T7"/>
                  </a:cxn>
                  <a:cxn ang="0">
                    <a:pos x="T8" y="T9"/>
                  </a:cxn>
                </a:cxnLst>
                <a:rect l="0" t="0" r="r" b="b"/>
                <a:pathLst>
                  <a:path w="7" h="11">
                    <a:moveTo>
                      <a:pt x="7" y="0"/>
                    </a:moveTo>
                    <a:lnTo>
                      <a:pt x="7" y="0"/>
                    </a:lnTo>
                    <a:lnTo>
                      <a:pt x="0" y="11"/>
                    </a:lnTo>
                    <a:lnTo>
                      <a:pt x="0" y="11"/>
                    </a:lnTo>
                    <a:lnTo>
                      <a:pt x="7" y="0"/>
                    </a:lnTo>
                    <a:close/>
                  </a:path>
                </a:pathLst>
              </a:custGeom>
              <a:solidFill>
                <a:srgbClr val="D86F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Rectangle 1100"/>
              <p:cNvSpPr>
                <a:spLocks noChangeArrowheads="1"/>
              </p:cNvSpPr>
              <p:nvPr/>
            </p:nvSpPr>
            <p:spPr bwMode="auto">
              <a:xfrm>
                <a:off x="4271" y="1639"/>
                <a:ext cx="15" cy="1"/>
              </a:xfrm>
              <a:prstGeom prst="rect">
                <a:avLst/>
              </a:prstGeom>
              <a:solidFill>
                <a:srgbClr val="A25F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7" name="Rectangle 1101"/>
              <p:cNvSpPr>
                <a:spLocks noChangeArrowheads="1"/>
              </p:cNvSpPr>
              <p:nvPr/>
            </p:nvSpPr>
            <p:spPr bwMode="auto">
              <a:xfrm>
                <a:off x="4271" y="163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8" name="Freeform 1102"/>
              <p:cNvSpPr/>
              <p:nvPr/>
            </p:nvSpPr>
            <p:spPr bwMode="auto">
              <a:xfrm>
                <a:off x="4271" y="1635"/>
                <a:ext cx="18" cy="4"/>
              </a:xfrm>
              <a:custGeom>
                <a:avLst/>
                <a:gdLst>
                  <a:gd name="T0" fmla="*/ 0 w 18"/>
                  <a:gd name="T1" fmla="*/ 4 h 4"/>
                  <a:gd name="T2" fmla="*/ 0 w 18"/>
                  <a:gd name="T3" fmla="*/ 4 h 4"/>
                  <a:gd name="T4" fmla="*/ 15 w 18"/>
                  <a:gd name="T5" fmla="*/ 4 h 4"/>
                  <a:gd name="T6" fmla="*/ 18 w 18"/>
                  <a:gd name="T7" fmla="*/ 0 h 4"/>
                  <a:gd name="T8" fmla="*/ 0 w 18"/>
                  <a:gd name="T9" fmla="*/ 4 h 4"/>
                </a:gdLst>
                <a:ahLst/>
                <a:cxnLst>
                  <a:cxn ang="0">
                    <a:pos x="T0" y="T1"/>
                  </a:cxn>
                  <a:cxn ang="0">
                    <a:pos x="T2" y="T3"/>
                  </a:cxn>
                  <a:cxn ang="0">
                    <a:pos x="T4" y="T5"/>
                  </a:cxn>
                  <a:cxn ang="0">
                    <a:pos x="T6" y="T7"/>
                  </a:cxn>
                  <a:cxn ang="0">
                    <a:pos x="T8" y="T9"/>
                  </a:cxn>
                </a:cxnLst>
                <a:rect l="0" t="0" r="r" b="b"/>
                <a:pathLst>
                  <a:path w="18" h="4">
                    <a:moveTo>
                      <a:pt x="0" y="4"/>
                    </a:moveTo>
                    <a:lnTo>
                      <a:pt x="0" y="4"/>
                    </a:lnTo>
                    <a:lnTo>
                      <a:pt x="15" y="4"/>
                    </a:lnTo>
                    <a:lnTo>
                      <a:pt x="18" y="0"/>
                    </a:lnTo>
                    <a:lnTo>
                      <a:pt x="0" y="4"/>
                    </a:lnTo>
                    <a:close/>
                  </a:path>
                </a:pathLst>
              </a:custGeom>
              <a:solidFill>
                <a:srgbClr val="9191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103"/>
              <p:cNvSpPr/>
              <p:nvPr/>
            </p:nvSpPr>
            <p:spPr bwMode="auto">
              <a:xfrm>
                <a:off x="4263" y="1639"/>
                <a:ext cx="8" cy="11"/>
              </a:xfrm>
              <a:custGeom>
                <a:avLst/>
                <a:gdLst>
                  <a:gd name="T0" fmla="*/ 8 w 8"/>
                  <a:gd name="T1" fmla="*/ 0 h 11"/>
                  <a:gd name="T2" fmla="*/ 8 w 8"/>
                  <a:gd name="T3" fmla="*/ 0 h 11"/>
                  <a:gd name="T4" fmla="*/ 0 w 8"/>
                  <a:gd name="T5" fmla="*/ 8 h 11"/>
                  <a:gd name="T6" fmla="*/ 0 w 8"/>
                  <a:gd name="T7" fmla="*/ 11 h 11"/>
                  <a:gd name="T8" fmla="*/ 8 w 8"/>
                  <a:gd name="T9" fmla="*/ 0 h 11"/>
                </a:gdLst>
                <a:ahLst/>
                <a:cxnLst>
                  <a:cxn ang="0">
                    <a:pos x="T0" y="T1"/>
                  </a:cxn>
                  <a:cxn ang="0">
                    <a:pos x="T2" y="T3"/>
                  </a:cxn>
                  <a:cxn ang="0">
                    <a:pos x="T4" y="T5"/>
                  </a:cxn>
                  <a:cxn ang="0">
                    <a:pos x="T6" y="T7"/>
                  </a:cxn>
                  <a:cxn ang="0">
                    <a:pos x="T8" y="T9"/>
                  </a:cxn>
                </a:cxnLst>
                <a:rect l="0" t="0" r="r" b="b"/>
                <a:pathLst>
                  <a:path w="8" h="11">
                    <a:moveTo>
                      <a:pt x="8" y="0"/>
                    </a:moveTo>
                    <a:lnTo>
                      <a:pt x="8" y="0"/>
                    </a:lnTo>
                    <a:lnTo>
                      <a:pt x="0" y="8"/>
                    </a:lnTo>
                    <a:lnTo>
                      <a:pt x="0" y="11"/>
                    </a:lnTo>
                    <a:lnTo>
                      <a:pt x="8" y="0"/>
                    </a:lnTo>
                    <a:close/>
                  </a:path>
                </a:pathLst>
              </a:custGeom>
              <a:solidFill>
                <a:srgbClr val="F08C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104"/>
              <p:cNvSpPr/>
              <p:nvPr/>
            </p:nvSpPr>
            <p:spPr bwMode="auto">
              <a:xfrm>
                <a:off x="4263" y="1639"/>
                <a:ext cx="23" cy="11"/>
              </a:xfrm>
              <a:custGeom>
                <a:avLst/>
                <a:gdLst>
                  <a:gd name="T0" fmla="*/ 8 w 23"/>
                  <a:gd name="T1" fmla="*/ 0 h 11"/>
                  <a:gd name="T2" fmla="*/ 0 w 23"/>
                  <a:gd name="T3" fmla="*/ 11 h 11"/>
                  <a:gd name="T4" fmla="*/ 19 w 23"/>
                  <a:gd name="T5" fmla="*/ 8 h 11"/>
                  <a:gd name="T6" fmla="*/ 23 w 23"/>
                  <a:gd name="T7" fmla="*/ 0 h 11"/>
                  <a:gd name="T8" fmla="*/ 8 w 23"/>
                  <a:gd name="T9" fmla="*/ 0 h 11"/>
                </a:gdLst>
                <a:ahLst/>
                <a:cxnLst>
                  <a:cxn ang="0">
                    <a:pos x="T0" y="T1"/>
                  </a:cxn>
                  <a:cxn ang="0">
                    <a:pos x="T2" y="T3"/>
                  </a:cxn>
                  <a:cxn ang="0">
                    <a:pos x="T4" y="T5"/>
                  </a:cxn>
                  <a:cxn ang="0">
                    <a:pos x="T6" y="T7"/>
                  </a:cxn>
                  <a:cxn ang="0">
                    <a:pos x="T8" y="T9"/>
                  </a:cxn>
                </a:cxnLst>
                <a:rect l="0" t="0" r="r" b="b"/>
                <a:pathLst>
                  <a:path w="23" h="11">
                    <a:moveTo>
                      <a:pt x="8" y="0"/>
                    </a:moveTo>
                    <a:lnTo>
                      <a:pt x="0" y="11"/>
                    </a:lnTo>
                    <a:lnTo>
                      <a:pt x="19" y="8"/>
                    </a:lnTo>
                    <a:lnTo>
                      <a:pt x="23" y="0"/>
                    </a:lnTo>
                    <a:lnTo>
                      <a:pt x="8" y="0"/>
                    </a:ln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105"/>
              <p:cNvSpPr/>
              <p:nvPr/>
            </p:nvSpPr>
            <p:spPr bwMode="auto">
              <a:xfrm>
                <a:off x="4184" y="1756"/>
                <a:ext cx="4" cy="3"/>
              </a:xfrm>
              <a:custGeom>
                <a:avLst/>
                <a:gdLst>
                  <a:gd name="T0" fmla="*/ 4 w 4"/>
                  <a:gd name="T1" fmla="*/ 0 h 3"/>
                  <a:gd name="T2" fmla="*/ 4 w 4"/>
                  <a:gd name="T3" fmla="*/ 0 h 3"/>
                  <a:gd name="T4" fmla="*/ 0 w 4"/>
                  <a:gd name="T5" fmla="*/ 3 h 3"/>
                  <a:gd name="T6" fmla="*/ 0 w 4"/>
                  <a:gd name="T7" fmla="*/ 3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lnTo>
                      <a:pt x="4" y="0"/>
                    </a:lnTo>
                    <a:lnTo>
                      <a:pt x="0" y="3"/>
                    </a:lnTo>
                    <a:lnTo>
                      <a:pt x="0" y="3"/>
                    </a:lnTo>
                    <a:lnTo>
                      <a:pt x="4" y="0"/>
                    </a:lnTo>
                    <a:close/>
                  </a:path>
                </a:pathLst>
              </a:custGeom>
              <a:solidFill>
                <a:srgbClr val="0631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106"/>
              <p:cNvSpPr/>
              <p:nvPr/>
            </p:nvSpPr>
            <p:spPr bwMode="auto">
              <a:xfrm>
                <a:off x="4282" y="1601"/>
                <a:ext cx="7" cy="8"/>
              </a:xfrm>
              <a:custGeom>
                <a:avLst/>
                <a:gdLst>
                  <a:gd name="T0" fmla="*/ 7 w 7"/>
                  <a:gd name="T1" fmla="*/ 0 h 8"/>
                  <a:gd name="T2" fmla="*/ 7 w 7"/>
                  <a:gd name="T3" fmla="*/ 0 h 8"/>
                  <a:gd name="T4" fmla="*/ 0 w 7"/>
                  <a:gd name="T5" fmla="*/ 8 h 8"/>
                  <a:gd name="T6" fmla="*/ 4 w 7"/>
                  <a:gd name="T7" fmla="*/ 8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lnTo>
                      <a:pt x="7" y="0"/>
                    </a:lnTo>
                    <a:lnTo>
                      <a:pt x="0" y="8"/>
                    </a:lnTo>
                    <a:lnTo>
                      <a:pt x="4" y="8"/>
                    </a:lnTo>
                    <a:lnTo>
                      <a:pt x="7" y="0"/>
                    </a:lnTo>
                    <a:close/>
                  </a:path>
                </a:pathLst>
              </a:custGeom>
              <a:solidFill>
                <a:srgbClr val="0631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107"/>
              <p:cNvSpPr/>
              <p:nvPr/>
            </p:nvSpPr>
            <p:spPr bwMode="auto">
              <a:xfrm>
                <a:off x="4282" y="1609"/>
                <a:ext cx="4" cy="4"/>
              </a:xfrm>
              <a:custGeom>
                <a:avLst/>
                <a:gdLst>
                  <a:gd name="T0" fmla="*/ 4 w 4"/>
                  <a:gd name="T1" fmla="*/ 0 h 4"/>
                  <a:gd name="T2" fmla="*/ 0 w 4"/>
                  <a:gd name="T3" fmla="*/ 0 h 4"/>
                  <a:gd name="T4" fmla="*/ 0 w 4"/>
                  <a:gd name="T5" fmla="*/ 0 h 4"/>
                  <a:gd name="T6" fmla="*/ 0 w 4"/>
                  <a:gd name="T7" fmla="*/ 4 h 4"/>
                  <a:gd name="T8" fmla="*/ 4 w 4"/>
                  <a:gd name="T9" fmla="*/ 0 h 4"/>
                </a:gdLst>
                <a:ahLst/>
                <a:cxnLst>
                  <a:cxn ang="0">
                    <a:pos x="T0" y="T1"/>
                  </a:cxn>
                  <a:cxn ang="0">
                    <a:pos x="T2" y="T3"/>
                  </a:cxn>
                  <a:cxn ang="0">
                    <a:pos x="T4" y="T5"/>
                  </a:cxn>
                  <a:cxn ang="0">
                    <a:pos x="T6" y="T7"/>
                  </a:cxn>
                  <a:cxn ang="0">
                    <a:pos x="T8" y="T9"/>
                  </a:cxn>
                </a:cxnLst>
                <a:rect l="0" t="0" r="r" b="b"/>
                <a:pathLst>
                  <a:path w="4" h="4">
                    <a:moveTo>
                      <a:pt x="4" y="0"/>
                    </a:moveTo>
                    <a:lnTo>
                      <a:pt x="0" y="0"/>
                    </a:lnTo>
                    <a:lnTo>
                      <a:pt x="0" y="0"/>
                    </a:lnTo>
                    <a:lnTo>
                      <a:pt x="0" y="4"/>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108"/>
              <p:cNvSpPr/>
              <p:nvPr/>
            </p:nvSpPr>
            <p:spPr bwMode="auto">
              <a:xfrm>
                <a:off x="4282" y="1609"/>
                <a:ext cx="4" cy="4"/>
              </a:xfrm>
              <a:custGeom>
                <a:avLst/>
                <a:gdLst>
                  <a:gd name="T0" fmla="*/ 4 w 4"/>
                  <a:gd name="T1" fmla="*/ 0 h 4"/>
                  <a:gd name="T2" fmla="*/ 0 w 4"/>
                  <a:gd name="T3" fmla="*/ 0 h 4"/>
                  <a:gd name="T4" fmla="*/ 0 w 4"/>
                  <a:gd name="T5" fmla="*/ 0 h 4"/>
                  <a:gd name="T6" fmla="*/ 0 w 4"/>
                  <a:gd name="T7" fmla="*/ 4 h 4"/>
                  <a:gd name="T8" fmla="*/ 4 w 4"/>
                  <a:gd name="T9" fmla="*/ 0 h 4"/>
                </a:gdLst>
                <a:ahLst/>
                <a:cxnLst>
                  <a:cxn ang="0">
                    <a:pos x="T0" y="T1"/>
                  </a:cxn>
                  <a:cxn ang="0">
                    <a:pos x="T2" y="T3"/>
                  </a:cxn>
                  <a:cxn ang="0">
                    <a:pos x="T4" y="T5"/>
                  </a:cxn>
                  <a:cxn ang="0">
                    <a:pos x="T6" y="T7"/>
                  </a:cxn>
                  <a:cxn ang="0">
                    <a:pos x="T8" y="T9"/>
                  </a:cxn>
                </a:cxnLst>
                <a:rect l="0" t="0" r="r" b="b"/>
                <a:pathLst>
                  <a:path w="4" h="4">
                    <a:moveTo>
                      <a:pt x="4" y="0"/>
                    </a:moveTo>
                    <a:lnTo>
                      <a:pt x="0" y="0"/>
                    </a:lnTo>
                    <a:lnTo>
                      <a:pt x="0" y="0"/>
                    </a:lnTo>
                    <a:lnTo>
                      <a:pt x="0" y="4"/>
                    </a:lnTo>
                    <a:lnTo>
                      <a:pt x="4" y="0"/>
                    </a:lnTo>
                    <a:close/>
                  </a:path>
                </a:pathLst>
              </a:custGeom>
              <a:solidFill>
                <a:srgbClr val="0631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109"/>
              <p:cNvSpPr/>
              <p:nvPr/>
            </p:nvSpPr>
            <p:spPr bwMode="auto">
              <a:xfrm>
                <a:off x="4278" y="1594"/>
                <a:ext cx="4" cy="15"/>
              </a:xfrm>
              <a:custGeom>
                <a:avLst/>
                <a:gdLst>
                  <a:gd name="T0" fmla="*/ 0 w 4"/>
                  <a:gd name="T1" fmla="*/ 0 h 15"/>
                  <a:gd name="T2" fmla="*/ 0 w 4"/>
                  <a:gd name="T3" fmla="*/ 0 h 15"/>
                  <a:gd name="T4" fmla="*/ 4 w 4"/>
                  <a:gd name="T5" fmla="*/ 15 h 15"/>
                  <a:gd name="T6" fmla="*/ 4 w 4"/>
                  <a:gd name="T7" fmla="*/ 15 h 15"/>
                  <a:gd name="T8" fmla="*/ 0 w 4"/>
                  <a:gd name="T9" fmla="*/ 0 h 15"/>
                </a:gdLst>
                <a:ahLst/>
                <a:cxnLst>
                  <a:cxn ang="0">
                    <a:pos x="T0" y="T1"/>
                  </a:cxn>
                  <a:cxn ang="0">
                    <a:pos x="T2" y="T3"/>
                  </a:cxn>
                  <a:cxn ang="0">
                    <a:pos x="T4" y="T5"/>
                  </a:cxn>
                  <a:cxn ang="0">
                    <a:pos x="T6" y="T7"/>
                  </a:cxn>
                  <a:cxn ang="0">
                    <a:pos x="T8" y="T9"/>
                  </a:cxn>
                </a:cxnLst>
                <a:rect l="0" t="0" r="r" b="b"/>
                <a:pathLst>
                  <a:path w="4" h="15">
                    <a:moveTo>
                      <a:pt x="0" y="0"/>
                    </a:moveTo>
                    <a:lnTo>
                      <a:pt x="0" y="0"/>
                    </a:lnTo>
                    <a:lnTo>
                      <a:pt x="4" y="15"/>
                    </a:lnTo>
                    <a:lnTo>
                      <a:pt x="4" y="15"/>
                    </a:lnTo>
                    <a:lnTo>
                      <a:pt x="0" y="0"/>
                    </a:ln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110"/>
              <p:cNvSpPr/>
              <p:nvPr/>
            </p:nvSpPr>
            <p:spPr bwMode="auto">
              <a:xfrm>
                <a:off x="4282" y="1609"/>
                <a:ext cx="0" cy="4"/>
              </a:xfrm>
              <a:custGeom>
                <a:avLst/>
                <a:gdLst>
                  <a:gd name="T0" fmla="*/ 0 h 4"/>
                  <a:gd name="T1" fmla="*/ 0 h 4"/>
                  <a:gd name="T2" fmla="*/ 0 h 4"/>
                  <a:gd name="T3" fmla="*/ 4 h 4"/>
                  <a:gd name="T4" fmla="*/ 0 h 4"/>
                </a:gdLst>
                <a:ahLst/>
                <a:cxnLst>
                  <a:cxn ang="0">
                    <a:pos x="0" y="T0"/>
                  </a:cxn>
                  <a:cxn ang="0">
                    <a:pos x="0" y="T1"/>
                  </a:cxn>
                  <a:cxn ang="0">
                    <a:pos x="0" y="T2"/>
                  </a:cxn>
                  <a:cxn ang="0">
                    <a:pos x="0" y="T3"/>
                  </a:cxn>
                  <a:cxn ang="0">
                    <a:pos x="0" y="T4"/>
                  </a:cxn>
                </a:cxnLst>
                <a:rect l="0" t="0" r="r" b="b"/>
                <a:pathLst>
                  <a:path h="4">
                    <a:moveTo>
                      <a:pt x="0" y="0"/>
                    </a:moveTo>
                    <a:lnTo>
                      <a:pt x="0" y="0"/>
                    </a:lnTo>
                    <a:lnTo>
                      <a:pt x="0" y="0"/>
                    </a:lnTo>
                    <a:lnTo>
                      <a:pt x="0" y="4"/>
                    </a:lnTo>
                    <a:lnTo>
                      <a:pt x="0" y="0"/>
                    </a:ln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111"/>
              <p:cNvSpPr/>
              <p:nvPr/>
            </p:nvSpPr>
            <p:spPr bwMode="auto">
              <a:xfrm>
                <a:off x="4278" y="1590"/>
                <a:ext cx="0" cy="4"/>
              </a:xfrm>
              <a:custGeom>
                <a:avLst/>
                <a:gdLst>
                  <a:gd name="T0" fmla="*/ 4 h 4"/>
                  <a:gd name="T1" fmla="*/ 0 h 4"/>
                  <a:gd name="T2" fmla="*/ 4 h 4"/>
                  <a:gd name="T3" fmla="*/ 4 h 4"/>
                  <a:gd name="T4" fmla="*/ 4 h 4"/>
                </a:gdLst>
                <a:ahLst/>
                <a:cxnLst>
                  <a:cxn ang="0">
                    <a:pos x="0" y="T0"/>
                  </a:cxn>
                  <a:cxn ang="0">
                    <a:pos x="0" y="T1"/>
                  </a:cxn>
                  <a:cxn ang="0">
                    <a:pos x="0" y="T2"/>
                  </a:cxn>
                  <a:cxn ang="0">
                    <a:pos x="0" y="T3"/>
                  </a:cxn>
                  <a:cxn ang="0">
                    <a:pos x="0" y="T4"/>
                  </a:cxn>
                </a:cxnLst>
                <a:rect l="0" t="0" r="r" b="b"/>
                <a:pathLst>
                  <a:path h="4">
                    <a:moveTo>
                      <a:pt x="0" y="4"/>
                    </a:moveTo>
                    <a:lnTo>
                      <a:pt x="0" y="0"/>
                    </a:lnTo>
                    <a:lnTo>
                      <a:pt x="0" y="4"/>
                    </a:lnTo>
                    <a:lnTo>
                      <a:pt x="0" y="4"/>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112"/>
              <p:cNvSpPr/>
              <p:nvPr/>
            </p:nvSpPr>
            <p:spPr bwMode="auto">
              <a:xfrm>
                <a:off x="4278" y="1590"/>
                <a:ext cx="8" cy="19"/>
              </a:xfrm>
              <a:custGeom>
                <a:avLst/>
                <a:gdLst>
                  <a:gd name="T0" fmla="*/ 0 w 8"/>
                  <a:gd name="T1" fmla="*/ 4 h 19"/>
                  <a:gd name="T2" fmla="*/ 0 w 8"/>
                  <a:gd name="T3" fmla="*/ 0 h 19"/>
                  <a:gd name="T4" fmla="*/ 4 w 8"/>
                  <a:gd name="T5" fmla="*/ 19 h 19"/>
                  <a:gd name="T6" fmla="*/ 8 w 8"/>
                  <a:gd name="T7" fmla="*/ 19 h 19"/>
                  <a:gd name="T8" fmla="*/ 0 w 8"/>
                  <a:gd name="T9" fmla="*/ 4 h 19"/>
                </a:gdLst>
                <a:ahLst/>
                <a:cxnLst>
                  <a:cxn ang="0">
                    <a:pos x="T0" y="T1"/>
                  </a:cxn>
                  <a:cxn ang="0">
                    <a:pos x="T2" y="T3"/>
                  </a:cxn>
                  <a:cxn ang="0">
                    <a:pos x="T4" y="T5"/>
                  </a:cxn>
                  <a:cxn ang="0">
                    <a:pos x="T6" y="T7"/>
                  </a:cxn>
                  <a:cxn ang="0">
                    <a:pos x="T8" y="T9"/>
                  </a:cxn>
                </a:cxnLst>
                <a:rect l="0" t="0" r="r" b="b"/>
                <a:pathLst>
                  <a:path w="8" h="19">
                    <a:moveTo>
                      <a:pt x="0" y="4"/>
                    </a:moveTo>
                    <a:lnTo>
                      <a:pt x="0" y="0"/>
                    </a:lnTo>
                    <a:lnTo>
                      <a:pt x="4" y="19"/>
                    </a:lnTo>
                    <a:lnTo>
                      <a:pt x="8" y="19"/>
                    </a:lnTo>
                    <a:lnTo>
                      <a:pt x="0" y="4"/>
                    </a:lnTo>
                    <a:close/>
                  </a:path>
                </a:pathLst>
              </a:custGeom>
              <a:solidFill>
                <a:srgbClr val="8C48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113"/>
              <p:cNvSpPr/>
              <p:nvPr/>
            </p:nvSpPr>
            <p:spPr bwMode="auto">
              <a:xfrm>
                <a:off x="4278" y="1594"/>
                <a:ext cx="8" cy="15"/>
              </a:xfrm>
              <a:custGeom>
                <a:avLst/>
                <a:gdLst>
                  <a:gd name="T0" fmla="*/ 4 w 8"/>
                  <a:gd name="T1" fmla="*/ 15 h 15"/>
                  <a:gd name="T2" fmla="*/ 0 w 8"/>
                  <a:gd name="T3" fmla="*/ 0 h 15"/>
                  <a:gd name="T4" fmla="*/ 0 w 8"/>
                  <a:gd name="T5" fmla="*/ 0 h 15"/>
                  <a:gd name="T6" fmla="*/ 8 w 8"/>
                  <a:gd name="T7" fmla="*/ 15 h 15"/>
                  <a:gd name="T8" fmla="*/ 4 w 8"/>
                  <a:gd name="T9" fmla="*/ 15 h 15"/>
                  <a:gd name="T10" fmla="*/ 4 w 8"/>
                  <a:gd name="T11" fmla="*/ 15 h 15"/>
                </a:gdLst>
                <a:ahLst/>
                <a:cxnLst>
                  <a:cxn ang="0">
                    <a:pos x="T0" y="T1"/>
                  </a:cxn>
                  <a:cxn ang="0">
                    <a:pos x="T2" y="T3"/>
                  </a:cxn>
                  <a:cxn ang="0">
                    <a:pos x="T4" y="T5"/>
                  </a:cxn>
                  <a:cxn ang="0">
                    <a:pos x="T6" y="T7"/>
                  </a:cxn>
                  <a:cxn ang="0">
                    <a:pos x="T8" y="T9"/>
                  </a:cxn>
                  <a:cxn ang="0">
                    <a:pos x="T10" y="T11"/>
                  </a:cxn>
                </a:cxnLst>
                <a:rect l="0" t="0" r="r" b="b"/>
                <a:pathLst>
                  <a:path w="8" h="15">
                    <a:moveTo>
                      <a:pt x="4" y="15"/>
                    </a:moveTo>
                    <a:lnTo>
                      <a:pt x="0" y="0"/>
                    </a:lnTo>
                    <a:lnTo>
                      <a:pt x="0" y="0"/>
                    </a:lnTo>
                    <a:lnTo>
                      <a:pt x="8" y="15"/>
                    </a:lnTo>
                    <a:lnTo>
                      <a:pt x="4" y="15"/>
                    </a:lnTo>
                    <a:lnTo>
                      <a:pt x="4" y="15"/>
                    </a:lnTo>
                    <a:close/>
                  </a:path>
                </a:pathLst>
              </a:custGeom>
              <a:solidFill>
                <a:srgbClr val="9191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Rectangle 1114"/>
              <p:cNvSpPr>
                <a:spLocks noChangeArrowheads="1"/>
              </p:cNvSpPr>
              <p:nvPr/>
            </p:nvSpPr>
            <p:spPr bwMode="auto">
              <a:xfrm>
                <a:off x="4274" y="1620"/>
                <a:ext cx="1" cy="4"/>
              </a:xfrm>
              <a:prstGeom prst="rect">
                <a:avLst/>
              </a:prstGeom>
              <a:solidFill>
                <a:srgbClr val="0631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1" name="Rectangle 1115"/>
              <p:cNvSpPr>
                <a:spLocks noChangeArrowheads="1"/>
              </p:cNvSpPr>
              <p:nvPr/>
            </p:nvSpPr>
            <p:spPr bwMode="auto">
              <a:xfrm>
                <a:off x="4274" y="1620"/>
                <a:ext cx="1" cy="4"/>
              </a:xfrm>
              <a:prstGeom prst="rect">
                <a:avLst/>
              </a:prstGeom>
              <a:solidFill>
                <a:srgbClr val="0631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2" name="Rectangle 1116"/>
              <p:cNvSpPr>
                <a:spLocks noChangeArrowheads="1"/>
              </p:cNvSpPr>
              <p:nvPr/>
            </p:nvSpPr>
            <p:spPr bwMode="auto">
              <a:xfrm>
                <a:off x="4274" y="1620"/>
                <a:ext cx="1" cy="4"/>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3" name="Freeform 1117"/>
              <p:cNvSpPr/>
              <p:nvPr/>
            </p:nvSpPr>
            <p:spPr bwMode="auto">
              <a:xfrm>
                <a:off x="4274" y="1609"/>
                <a:ext cx="8" cy="11"/>
              </a:xfrm>
              <a:custGeom>
                <a:avLst/>
                <a:gdLst>
                  <a:gd name="T0" fmla="*/ 8 w 8"/>
                  <a:gd name="T1" fmla="*/ 4 h 11"/>
                  <a:gd name="T2" fmla="*/ 8 w 8"/>
                  <a:gd name="T3" fmla="*/ 0 h 11"/>
                  <a:gd name="T4" fmla="*/ 0 w 8"/>
                  <a:gd name="T5" fmla="*/ 11 h 11"/>
                  <a:gd name="T6" fmla="*/ 0 w 8"/>
                  <a:gd name="T7" fmla="*/ 11 h 11"/>
                  <a:gd name="T8" fmla="*/ 8 w 8"/>
                  <a:gd name="T9" fmla="*/ 4 h 11"/>
                </a:gdLst>
                <a:ahLst/>
                <a:cxnLst>
                  <a:cxn ang="0">
                    <a:pos x="T0" y="T1"/>
                  </a:cxn>
                  <a:cxn ang="0">
                    <a:pos x="T2" y="T3"/>
                  </a:cxn>
                  <a:cxn ang="0">
                    <a:pos x="T4" y="T5"/>
                  </a:cxn>
                  <a:cxn ang="0">
                    <a:pos x="T6" y="T7"/>
                  </a:cxn>
                  <a:cxn ang="0">
                    <a:pos x="T8" y="T9"/>
                  </a:cxn>
                </a:cxnLst>
                <a:rect l="0" t="0" r="r" b="b"/>
                <a:pathLst>
                  <a:path w="8" h="11">
                    <a:moveTo>
                      <a:pt x="8" y="4"/>
                    </a:moveTo>
                    <a:lnTo>
                      <a:pt x="8" y="0"/>
                    </a:lnTo>
                    <a:lnTo>
                      <a:pt x="0" y="11"/>
                    </a:lnTo>
                    <a:lnTo>
                      <a:pt x="0" y="11"/>
                    </a:lnTo>
                    <a:lnTo>
                      <a:pt x="8" y="4"/>
                    </a:lnTo>
                    <a:close/>
                  </a:path>
                </a:pathLst>
              </a:custGeom>
              <a:solidFill>
                <a:srgbClr val="0631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Rectangle 1118"/>
              <p:cNvSpPr>
                <a:spLocks noChangeArrowheads="1"/>
              </p:cNvSpPr>
              <p:nvPr/>
            </p:nvSpPr>
            <p:spPr bwMode="auto">
              <a:xfrm>
                <a:off x="4274" y="1624"/>
                <a:ext cx="1" cy="1"/>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5" name="Freeform 1119"/>
              <p:cNvSpPr/>
              <p:nvPr/>
            </p:nvSpPr>
            <p:spPr bwMode="auto">
              <a:xfrm>
                <a:off x="4267" y="1624"/>
                <a:ext cx="7" cy="11"/>
              </a:xfrm>
              <a:custGeom>
                <a:avLst/>
                <a:gdLst>
                  <a:gd name="T0" fmla="*/ 7 w 7"/>
                  <a:gd name="T1" fmla="*/ 0 h 11"/>
                  <a:gd name="T2" fmla="*/ 7 w 7"/>
                  <a:gd name="T3" fmla="*/ 0 h 11"/>
                  <a:gd name="T4" fmla="*/ 0 w 7"/>
                  <a:gd name="T5" fmla="*/ 11 h 11"/>
                  <a:gd name="T6" fmla="*/ 0 w 7"/>
                  <a:gd name="T7" fmla="*/ 11 h 11"/>
                  <a:gd name="T8" fmla="*/ 7 w 7"/>
                  <a:gd name="T9" fmla="*/ 0 h 11"/>
                </a:gdLst>
                <a:ahLst/>
                <a:cxnLst>
                  <a:cxn ang="0">
                    <a:pos x="T0" y="T1"/>
                  </a:cxn>
                  <a:cxn ang="0">
                    <a:pos x="T2" y="T3"/>
                  </a:cxn>
                  <a:cxn ang="0">
                    <a:pos x="T4" y="T5"/>
                  </a:cxn>
                  <a:cxn ang="0">
                    <a:pos x="T6" y="T7"/>
                  </a:cxn>
                  <a:cxn ang="0">
                    <a:pos x="T8" y="T9"/>
                  </a:cxn>
                </a:cxnLst>
                <a:rect l="0" t="0" r="r" b="b"/>
                <a:pathLst>
                  <a:path w="7" h="11">
                    <a:moveTo>
                      <a:pt x="7" y="0"/>
                    </a:moveTo>
                    <a:lnTo>
                      <a:pt x="7" y="0"/>
                    </a:lnTo>
                    <a:lnTo>
                      <a:pt x="0" y="11"/>
                    </a:lnTo>
                    <a:lnTo>
                      <a:pt x="0" y="11"/>
                    </a:lnTo>
                    <a:lnTo>
                      <a:pt x="7" y="0"/>
                    </a:lnTo>
                    <a:close/>
                  </a:path>
                </a:pathLst>
              </a:custGeom>
              <a:solidFill>
                <a:srgbClr val="0631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120"/>
              <p:cNvSpPr/>
              <p:nvPr/>
            </p:nvSpPr>
            <p:spPr bwMode="auto">
              <a:xfrm>
                <a:off x="4263" y="1635"/>
                <a:ext cx="4" cy="0"/>
              </a:xfrm>
              <a:custGeom>
                <a:avLst/>
                <a:gdLst>
                  <a:gd name="T0" fmla="*/ 4 w 4"/>
                  <a:gd name="T1" fmla="*/ 4 w 4"/>
                  <a:gd name="T2" fmla="*/ 0 w 4"/>
                  <a:gd name="T3" fmla="*/ 4 w 4"/>
                  <a:gd name="T4" fmla="*/ 4 w 4"/>
                </a:gdLst>
                <a:ahLst/>
                <a:cxnLst>
                  <a:cxn ang="0">
                    <a:pos x="T0" y="0"/>
                  </a:cxn>
                  <a:cxn ang="0">
                    <a:pos x="T1" y="0"/>
                  </a:cxn>
                  <a:cxn ang="0">
                    <a:pos x="T2" y="0"/>
                  </a:cxn>
                  <a:cxn ang="0">
                    <a:pos x="T3" y="0"/>
                  </a:cxn>
                  <a:cxn ang="0">
                    <a:pos x="T4" y="0"/>
                  </a:cxn>
                </a:cxnLst>
                <a:rect l="0" t="0" r="r" b="b"/>
                <a:pathLst>
                  <a:path w="4">
                    <a:moveTo>
                      <a:pt x="4" y="0"/>
                    </a:moveTo>
                    <a:lnTo>
                      <a:pt x="4" y="0"/>
                    </a:lnTo>
                    <a:lnTo>
                      <a:pt x="0" y="0"/>
                    </a:lnTo>
                    <a:lnTo>
                      <a:pt x="4" y="0"/>
                    </a:lnTo>
                    <a:lnTo>
                      <a:pt x="4" y="0"/>
                    </a:lnTo>
                    <a:close/>
                  </a:path>
                </a:pathLst>
              </a:custGeom>
              <a:solidFill>
                <a:srgbClr val="0631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121"/>
              <p:cNvSpPr/>
              <p:nvPr/>
            </p:nvSpPr>
            <p:spPr bwMode="auto">
              <a:xfrm>
                <a:off x="4263" y="1635"/>
                <a:ext cx="4" cy="0"/>
              </a:xfrm>
              <a:custGeom>
                <a:avLst/>
                <a:gdLst>
                  <a:gd name="T0" fmla="*/ 4 w 4"/>
                  <a:gd name="T1" fmla="*/ 4 w 4"/>
                  <a:gd name="T2" fmla="*/ 0 w 4"/>
                  <a:gd name="T3" fmla="*/ 4 w 4"/>
                  <a:gd name="T4" fmla="*/ 4 w 4"/>
                </a:gdLst>
                <a:ahLst/>
                <a:cxnLst>
                  <a:cxn ang="0">
                    <a:pos x="T0" y="0"/>
                  </a:cxn>
                  <a:cxn ang="0">
                    <a:pos x="T1" y="0"/>
                  </a:cxn>
                  <a:cxn ang="0">
                    <a:pos x="T2" y="0"/>
                  </a:cxn>
                  <a:cxn ang="0">
                    <a:pos x="T3" y="0"/>
                  </a:cxn>
                  <a:cxn ang="0">
                    <a:pos x="T4" y="0"/>
                  </a:cxn>
                </a:cxnLst>
                <a:rect l="0" t="0" r="r" b="b"/>
                <a:pathLst>
                  <a:path w="4">
                    <a:moveTo>
                      <a:pt x="4" y="0"/>
                    </a:moveTo>
                    <a:lnTo>
                      <a:pt x="4" y="0"/>
                    </a:lnTo>
                    <a:lnTo>
                      <a:pt x="0" y="0"/>
                    </a:lnTo>
                    <a:lnTo>
                      <a:pt x="4"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122"/>
              <p:cNvSpPr/>
              <p:nvPr/>
            </p:nvSpPr>
            <p:spPr bwMode="auto">
              <a:xfrm>
                <a:off x="4263" y="1635"/>
                <a:ext cx="4" cy="0"/>
              </a:xfrm>
              <a:custGeom>
                <a:avLst/>
                <a:gdLst>
                  <a:gd name="T0" fmla="*/ 4 w 4"/>
                  <a:gd name="T1" fmla="*/ 4 w 4"/>
                  <a:gd name="T2" fmla="*/ 0 w 4"/>
                  <a:gd name="T3" fmla="*/ 4 w 4"/>
                  <a:gd name="T4" fmla="*/ 4 w 4"/>
                </a:gdLst>
                <a:ahLst/>
                <a:cxnLst>
                  <a:cxn ang="0">
                    <a:pos x="T0" y="0"/>
                  </a:cxn>
                  <a:cxn ang="0">
                    <a:pos x="T1" y="0"/>
                  </a:cxn>
                  <a:cxn ang="0">
                    <a:pos x="T2" y="0"/>
                  </a:cxn>
                  <a:cxn ang="0">
                    <a:pos x="T3" y="0"/>
                  </a:cxn>
                  <a:cxn ang="0">
                    <a:pos x="T4" y="0"/>
                  </a:cxn>
                </a:cxnLst>
                <a:rect l="0" t="0" r="r" b="b"/>
                <a:pathLst>
                  <a:path w="4">
                    <a:moveTo>
                      <a:pt x="4" y="0"/>
                    </a:moveTo>
                    <a:lnTo>
                      <a:pt x="4" y="0"/>
                    </a:lnTo>
                    <a:lnTo>
                      <a:pt x="0" y="0"/>
                    </a:lnTo>
                    <a:lnTo>
                      <a:pt x="4" y="0"/>
                    </a:lnTo>
                    <a:lnTo>
                      <a:pt x="4" y="0"/>
                    </a:lnTo>
                    <a:close/>
                  </a:path>
                </a:pathLst>
              </a:custGeom>
              <a:solidFill>
                <a:srgbClr val="0631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123"/>
              <p:cNvSpPr/>
              <p:nvPr/>
            </p:nvSpPr>
            <p:spPr bwMode="auto">
              <a:xfrm>
                <a:off x="4259" y="1635"/>
                <a:ext cx="8" cy="12"/>
              </a:xfrm>
              <a:custGeom>
                <a:avLst/>
                <a:gdLst>
                  <a:gd name="T0" fmla="*/ 8 w 8"/>
                  <a:gd name="T1" fmla="*/ 0 h 12"/>
                  <a:gd name="T2" fmla="*/ 4 w 8"/>
                  <a:gd name="T3" fmla="*/ 0 h 12"/>
                  <a:gd name="T4" fmla="*/ 0 w 8"/>
                  <a:gd name="T5" fmla="*/ 8 h 12"/>
                  <a:gd name="T6" fmla="*/ 0 w 8"/>
                  <a:gd name="T7" fmla="*/ 12 h 12"/>
                  <a:gd name="T8" fmla="*/ 8 w 8"/>
                  <a:gd name="T9" fmla="*/ 0 h 12"/>
                </a:gdLst>
                <a:ahLst/>
                <a:cxnLst>
                  <a:cxn ang="0">
                    <a:pos x="T0" y="T1"/>
                  </a:cxn>
                  <a:cxn ang="0">
                    <a:pos x="T2" y="T3"/>
                  </a:cxn>
                  <a:cxn ang="0">
                    <a:pos x="T4" y="T5"/>
                  </a:cxn>
                  <a:cxn ang="0">
                    <a:pos x="T6" y="T7"/>
                  </a:cxn>
                  <a:cxn ang="0">
                    <a:pos x="T8" y="T9"/>
                  </a:cxn>
                </a:cxnLst>
                <a:rect l="0" t="0" r="r" b="b"/>
                <a:pathLst>
                  <a:path w="8" h="12">
                    <a:moveTo>
                      <a:pt x="8" y="0"/>
                    </a:moveTo>
                    <a:lnTo>
                      <a:pt x="4" y="0"/>
                    </a:lnTo>
                    <a:lnTo>
                      <a:pt x="0" y="8"/>
                    </a:lnTo>
                    <a:lnTo>
                      <a:pt x="0" y="12"/>
                    </a:lnTo>
                    <a:lnTo>
                      <a:pt x="8" y="0"/>
                    </a:lnTo>
                    <a:close/>
                  </a:path>
                </a:pathLst>
              </a:custGeom>
              <a:solidFill>
                <a:srgbClr val="0631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Rectangle 1124"/>
              <p:cNvSpPr>
                <a:spLocks noChangeArrowheads="1"/>
              </p:cNvSpPr>
              <p:nvPr/>
            </p:nvSpPr>
            <p:spPr bwMode="auto">
              <a:xfrm>
                <a:off x="4263" y="1635"/>
                <a:ext cx="4" cy="1"/>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1" name="Freeform 1125"/>
              <p:cNvSpPr/>
              <p:nvPr/>
            </p:nvSpPr>
            <p:spPr bwMode="auto">
              <a:xfrm>
                <a:off x="4259" y="1643"/>
                <a:ext cx="0" cy="4"/>
              </a:xfrm>
              <a:custGeom>
                <a:avLst/>
                <a:gdLst>
                  <a:gd name="T0" fmla="*/ 0 h 4"/>
                  <a:gd name="T1" fmla="*/ 0 h 4"/>
                  <a:gd name="T2" fmla="*/ 0 h 4"/>
                  <a:gd name="T3" fmla="*/ 4 h 4"/>
                  <a:gd name="T4" fmla="*/ 0 h 4"/>
                </a:gdLst>
                <a:ahLst/>
                <a:cxnLst>
                  <a:cxn ang="0">
                    <a:pos x="0" y="T0"/>
                  </a:cxn>
                  <a:cxn ang="0">
                    <a:pos x="0" y="T1"/>
                  </a:cxn>
                  <a:cxn ang="0">
                    <a:pos x="0" y="T2"/>
                  </a:cxn>
                  <a:cxn ang="0">
                    <a:pos x="0" y="T3"/>
                  </a:cxn>
                  <a:cxn ang="0">
                    <a:pos x="0" y="T4"/>
                  </a:cxn>
                </a:cxnLst>
                <a:rect l="0" t="0" r="r" b="b"/>
                <a:pathLst>
                  <a:path h="4">
                    <a:moveTo>
                      <a:pt x="0" y="0"/>
                    </a:moveTo>
                    <a:lnTo>
                      <a:pt x="0" y="0"/>
                    </a:lnTo>
                    <a:lnTo>
                      <a:pt x="0" y="0"/>
                    </a:lnTo>
                    <a:lnTo>
                      <a:pt x="0" y="4"/>
                    </a:lnTo>
                    <a:lnTo>
                      <a:pt x="0" y="0"/>
                    </a:lnTo>
                    <a:close/>
                  </a:path>
                </a:pathLst>
              </a:custGeom>
              <a:solidFill>
                <a:srgbClr val="9B5B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126"/>
              <p:cNvSpPr/>
              <p:nvPr/>
            </p:nvSpPr>
            <p:spPr bwMode="auto">
              <a:xfrm>
                <a:off x="4180" y="1756"/>
                <a:ext cx="4" cy="3"/>
              </a:xfrm>
              <a:custGeom>
                <a:avLst/>
                <a:gdLst>
                  <a:gd name="T0" fmla="*/ 0 w 4"/>
                  <a:gd name="T1" fmla="*/ 0 h 3"/>
                  <a:gd name="T2" fmla="*/ 0 w 4"/>
                  <a:gd name="T3" fmla="*/ 0 h 3"/>
                  <a:gd name="T4" fmla="*/ 4 w 4"/>
                  <a:gd name="T5" fmla="*/ 3 h 3"/>
                  <a:gd name="T6" fmla="*/ 4 w 4"/>
                  <a:gd name="T7" fmla="*/ 3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lnTo>
                      <a:pt x="0" y="0"/>
                    </a:lnTo>
                    <a:lnTo>
                      <a:pt x="4" y="3"/>
                    </a:lnTo>
                    <a:lnTo>
                      <a:pt x="4" y="3"/>
                    </a:lnTo>
                    <a:lnTo>
                      <a:pt x="0" y="0"/>
                    </a:lnTo>
                    <a:close/>
                  </a:path>
                </a:pathLst>
              </a:custGeom>
              <a:solidFill>
                <a:srgbClr val="0319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127"/>
              <p:cNvSpPr/>
              <p:nvPr/>
            </p:nvSpPr>
            <p:spPr bwMode="auto">
              <a:xfrm>
                <a:off x="4169" y="1756"/>
                <a:ext cx="11" cy="19"/>
              </a:xfrm>
              <a:custGeom>
                <a:avLst/>
                <a:gdLst>
                  <a:gd name="T0" fmla="*/ 11 w 11"/>
                  <a:gd name="T1" fmla="*/ 0 h 19"/>
                  <a:gd name="T2" fmla="*/ 11 w 11"/>
                  <a:gd name="T3" fmla="*/ 0 h 19"/>
                  <a:gd name="T4" fmla="*/ 0 w 11"/>
                  <a:gd name="T5" fmla="*/ 19 h 19"/>
                  <a:gd name="T6" fmla="*/ 0 w 11"/>
                  <a:gd name="T7" fmla="*/ 19 h 19"/>
                  <a:gd name="T8" fmla="*/ 11 w 11"/>
                  <a:gd name="T9" fmla="*/ 0 h 19"/>
                </a:gdLst>
                <a:ahLst/>
                <a:cxnLst>
                  <a:cxn ang="0">
                    <a:pos x="T0" y="T1"/>
                  </a:cxn>
                  <a:cxn ang="0">
                    <a:pos x="T2" y="T3"/>
                  </a:cxn>
                  <a:cxn ang="0">
                    <a:pos x="T4" y="T5"/>
                  </a:cxn>
                  <a:cxn ang="0">
                    <a:pos x="T6" y="T7"/>
                  </a:cxn>
                  <a:cxn ang="0">
                    <a:pos x="T8" y="T9"/>
                  </a:cxn>
                </a:cxnLst>
                <a:rect l="0" t="0" r="r" b="b"/>
                <a:pathLst>
                  <a:path w="11" h="19">
                    <a:moveTo>
                      <a:pt x="11" y="0"/>
                    </a:moveTo>
                    <a:lnTo>
                      <a:pt x="11" y="0"/>
                    </a:lnTo>
                    <a:lnTo>
                      <a:pt x="0" y="19"/>
                    </a:lnTo>
                    <a:lnTo>
                      <a:pt x="0" y="19"/>
                    </a:lnTo>
                    <a:lnTo>
                      <a:pt x="11" y="0"/>
                    </a:lnTo>
                    <a:close/>
                  </a:path>
                </a:pathLst>
              </a:custGeom>
              <a:solidFill>
                <a:srgbClr val="0631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128"/>
              <p:cNvSpPr/>
              <p:nvPr/>
            </p:nvSpPr>
            <p:spPr bwMode="auto">
              <a:xfrm>
                <a:off x="4169" y="1756"/>
                <a:ext cx="22" cy="19"/>
              </a:xfrm>
              <a:custGeom>
                <a:avLst/>
                <a:gdLst>
                  <a:gd name="T0" fmla="*/ 11 w 22"/>
                  <a:gd name="T1" fmla="*/ 0 h 19"/>
                  <a:gd name="T2" fmla="*/ 0 w 22"/>
                  <a:gd name="T3" fmla="*/ 19 h 19"/>
                  <a:gd name="T4" fmla="*/ 11 w 22"/>
                  <a:gd name="T5" fmla="*/ 11 h 19"/>
                  <a:gd name="T6" fmla="*/ 22 w 22"/>
                  <a:gd name="T7" fmla="*/ 3 h 19"/>
                  <a:gd name="T8" fmla="*/ 19 w 22"/>
                  <a:gd name="T9" fmla="*/ 0 h 19"/>
                  <a:gd name="T10" fmla="*/ 15 w 22"/>
                  <a:gd name="T11" fmla="*/ 3 h 19"/>
                  <a:gd name="T12" fmla="*/ 11 w 2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2" h="19">
                    <a:moveTo>
                      <a:pt x="11" y="0"/>
                    </a:moveTo>
                    <a:lnTo>
                      <a:pt x="0" y="19"/>
                    </a:lnTo>
                    <a:lnTo>
                      <a:pt x="11" y="11"/>
                    </a:lnTo>
                    <a:lnTo>
                      <a:pt x="22" y="3"/>
                    </a:lnTo>
                    <a:lnTo>
                      <a:pt x="19" y="0"/>
                    </a:lnTo>
                    <a:lnTo>
                      <a:pt x="15" y="3"/>
                    </a:lnTo>
                    <a:lnTo>
                      <a:pt x="11" y="0"/>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129"/>
              <p:cNvSpPr/>
              <p:nvPr/>
            </p:nvSpPr>
            <p:spPr bwMode="auto">
              <a:xfrm>
                <a:off x="4180" y="1643"/>
                <a:ext cx="79" cy="109"/>
              </a:xfrm>
              <a:custGeom>
                <a:avLst/>
                <a:gdLst>
                  <a:gd name="T0" fmla="*/ 79 w 79"/>
                  <a:gd name="T1" fmla="*/ 4 h 109"/>
                  <a:gd name="T2" fmla="*/ 79 w 79"/>
                  <a:gd name="T3" fmla="*/ 0 h 109"/>
                  <a:gd name="T4" fmla="*/ 0 w 79"/>
                  <a:gd name="T5" fmla="*/ 109 h 109"/>
                  <a:gd name="T6" fmla="*/ 4 w 79"/>
                  <a:gd name="T7" fmla="*/ 109 h 109"/>
                  <a:gd name="T8" fmla="*/ 79 w 79"/>
                  <a:gd name="T9" fmla="*/ 4 h 109"/>
                </a:gdLst>
                <a:ahLst/>
                <a:cxnLst>
                  <a:cxn ang="0">
                    <a:pos x="T0" y="T1"/>
                  </a:cxn>
                  <a:cxn ang="0">
                    <a:pos x="T2" y="T3"/>
                  </a:cxn>
                  <a:cxn ang="0">
                    <a:pos x="T4" y="T5"/>
                  </a:cxn>
                  <a:cxn ang="0">
                    <a:pos x="T6" y="T7"/>
                  </a:cxn>
                  <a:cxn ang="0">
                    <a:pos x="T8" y="T9"/>
                  </a:cxn>
                </a:cxnLst>
                <a:rect l="0" t="0" r="r" b="b"/>
                <a:pathLst>
                  <a:path w="79" h="109">
                    <a:moveTo>
                      <a:pt x="79" y="4"/>
                    </a:moveTo>
                    <a:lnTo>
                      <a:pt x="79" y="0"/>
                    </a:lnTo>
                    <a:lnTo>
                      <a:pt x="0" y="109"/>
                    </a:lnTo>
                    <a:lnTo>
                      <a:pt x="4" y="109"/>
                    </a:lnTo>
                    <a:lnTo>
                      <a:pt x="79" y="4"/>
                    </a:lnTo>
                    <a:close/>
                  </a:path>
                </a:pathLst>
              </a:custGeom>
              <a:solidFill>
                <a:srgbClr val="0631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130"/>
              <p:cNvSpPr/>
              <p:nvPr/>
            </p:nvSpPr>
            <p:spPr bwMode="auto">
              <a:xfrm>
                <a:off x="4180" y="1752"/>
                <a:ext cx="4" cy="4"/>
              </a:xfrm>
              <a:custGeom>
                <a:avLst/>
                <a:gdLst>
                  <a:gd name="T0" fmla="*/ 4 w 4"/>
                  <a:gd name="T1" fmla="*/ 0 h 4"/>
                  <a:gd name="T2" fmla="*/ 0 w 4"/>
                  <a:gd name="T3" fmla="*/ 0 h 4"/>
                  <a:gd name="T4" fmla="*/ 0 w 4"/>
                  <a:gd name="T5" fmla="*/ 4 h 4"/>
                  <a:gd name="T6" fmla="*/ 0 w 4"/>
                  <a:gd name="T7" fmla="*/ 4 h 4"/>
                  <a:gd name="T8" fmla="*/ 4 w 4"/>
                  <a:gd name="T9" fmla="*/ 0 h 4"/>
                </a:gdLst>
                <a:ahLst/>
                <a:cxnLst>
                  <a:cxn ang="0">
                    <a:pos x="T0" y="T1"/>
                  </a:cxn>
                  <a:cxn ang="0">
                    <a:pos x="T2" y="T3"/>
                  </a:cxn>
                  <a:cxn ang="0">
                    <a:pos x="T4" y="T5"/>
                  </a:cxn>
                  <a:cxn ang="0">
                    <a:pos x="T6" y="T7"/>
                  </a:cxn>
                  <a:cxn ang="0">
                    <a:pos x="T8" y="T9"/>
                  </a:cxn>
                </a:cxnLst>
                <a:rect l="0" t="0" r="r" b="b"/>
                <a:pathLst>
                  <a:path w="4" h="4">
                    <a:moveTo>
                      <a:pt x="4" y="0"/>
                    </a:moveTo>
                    <a:lnTo>
                      <a:pt x="0" y="0"/>
                    </a:lnTo>
                    <a:lnTo>
                      <a:pt x="0" y="4"/>
                    </a:lnTo>
                    <a:lnTo>
                      <a:pt x="0" y="4"/>
                    </a:lnTo>
                    <a:lnTo>
                      <a:pt x="4" y="0"/>
                    </a:lnTo>
                    <a:close/>
                  </a:path>
                </a:pathLst>
              </a:custGeom>
              <a:solidFill>
                <a:srgbClr val="0631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131"/>
              <p:cNvSpPr/>
              <p:nvPr/>
            </p:nvSpPr>
            <p:spPr bwMode="auto">
              <a:xfrm>
                <a:off x="4169" y="1748"/>
                <a:ext cx="15" cy="27"/>
              </a:xfrm>
              <a:custGeom>
                <a:avLst/>
                <a:gdLst>
                  <a:gd name="T0" fmla="*/ 7 w 15"/>
                  <a:gd name="T1" fmla="*/ 0 h 27"/>
                  <a:gd name="T2" fmla="*/ 4 w 15"/>
                  <a:gd name="T3" fmla="*/ 11 h 27"/>
                  <a:gd name="T4" fmla="*/ 0 w 15"/>
                  <a:gd name="T5" fmla="*/ 27 h 27"/>
                  <a:gd name="T6" fmla="*/ 11 w 15"/>
                  <a:gd name="T7" fmla="*/ 8 h 27"/>
                  <a:gd name="T8" fmla="*/ 11 w 15"/>
                  <a:gd name="T9" fmla="*/ 8 h 27"/>
                  <a:gd name="T10" fmla="*/ 15 w 15"/>
                  <a:gd name="T11" fmla="*/ 4 h 27"/>
                  <a:gd name="T12" fmla="*/ 7 w 15"/>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5" h="27">
                    <a:moveTo>
                      <a:pt x="7" y="0"/>
                    </a:moveTo>
                    <a:lnTo>
                      <a:pt x="4" y="11"/>
                    </a:lnTo>
                    <a:lnTo>
                      <a:pt x="0" y="27"/>
                    </a:lnTo>
                    <a:lnTo>
                      <a:pt x="11" y="8"/>
                    </a:lnTo>
                    <a:lnTo>
                      <a:pt x="11" y="8"/>
                    </a:lnTo>
                    <a:lnTo>
                      <a:pt x="15" y="4"/>
                    </a:lnTo>
                    <a:lnTo>
                      <a:pt x="7" y="0"/>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Rectangle 1132"/>
              <p:cNvSpPr>
                <a:spLocks noChangeArrowheads="1"/>
              </p:cNvSpPr>
              <p:nvPr/>
            </p:nvSpPr>
            <p:spPr bwMode="auto">
              <a:xfrm>
                <a:off x="4180" y="1756"/>
                <a:ext cx="1" cy="1"/>
              </a:xfrm>
              <a:prstGeom prst="rect">
                <a:avLst/>
              </a:prstGeom>
              <a:solidFill>
                <a:srgbClr val="0319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9" name="Freeform 1133"/>
              <p:cNvSpPr/>
              <p:nvPr/>
            </p:nvSpPr>
            <p:spPr bwMode="auto">
              <a:xfrm>
                <a:off x="4278" y="1586"/>
                <a:ext cx="11" cy="23"/>
              </a:xfrm>
              <a:custGeom>
                <a:avLst/>
                <a:gdLst>
                  <a:gd name="T0" fmla="*/ 8 w 11"/>
                  <a:gd name="T1" fmla="*/ 0 h 23"/>
                  <a:gd name="T2" fmla="*/ 0 w 11"/>
                  <a:gd name="T3" fmla="*/ 8 h 23"/>
                  <a:gd name="T4" fmla="*/ 8 w 11"/>
                  <a:gd name="T5" fmla="*/ 23 h 23"/>
                  <a:gd name="T6" fmla="*/ 11 w 11"/>
                  <a:gd name="T7" fmla="*/ 15 h 23"/>
                  <a:gd name="T8" fmla="*/ 11 w 11"/>
                  <a:gd name="T9" fmla="*/ 15 h 23"/>
                  <a:gd name="T10" fmla="*/ 8 w 11"/>
                  <a:gd name="T11" fmla="*/ 0 h 23"/>
                </a:gdLst>
                <a:ahLst/>
                <a:cxnLst>
                  <a:cxn ang="0">
                    <a:pos x="T0" y="T1"/>
                  </a:cxn>
                  <a:cxn ang="0">
                    <a:pos x="T2" y="T3"/>
                  </a:cxn>
                  <a:cxn ang="0">
                    <a:pos x="T4" y="T5"/>
                  </a:cxn>
                  <a:cxn ang="0">
                    <a:pos x="T6" y="T7"/>
                  </a:cxn>
                  <a:cxn ang="0">
                    <a:pos x="T8" y="T9"/>
                  </a:cxn>
                  <a:cxn ang="0">
                    <a:pos x="T10" y="T11"/>
                  </a:cxn>
                </a:cxnLst>
                <a:rect l="0" t="0" r="r" b="b"/>
                <a:pathLst>
                  <a:path w="11" h="23">
                    <a:moveTo>
                      <a:pt x="8" y="0"/>
                    </a:moveTo>
                    <a:lnTo>
                      <a:pt x="0" y="8"/>
                    </a:lnTo>
                    <a:lnTo>
                      <a:pt x="8" y="23"/>
                    </a:lnTo>
                    <a:lnTo>
                      <a:pt x="11" y="15"/>
                    </a:lnTo>
                    <a:lnTo>
                      <a:pt x="11" y="15"/>
                    </a:lnTo>
                    <a:lnTo>
                      <a:pt x="8" y="0"/>
                    </a:ln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134"/>
              <p:cNvSpPr/>
              <p:nvPr/>
            </p:nvSpPr>
            <p:spPr bwMode="auto">
              <a:xfrm>
                <a:off x="4180" y="1601"/>
                <a:ext cx="113" cy="158"/>
              </a:xfrm>
              <a:custGeom>
                <a:avLst/>
                <a:gdLst>
                  <a:gd name="T0" fmla="*/ 109 w 113"/>
                  <a:gd name="T1" fmla="*/ 0 h 158"/>
                  <a:gd name="T2" fmla="*/ 106 w 113"/>
                  <a:gd name="T3" fmla="*/ 8 h 158"/>
                  <a:gd name="T4" fmla="*/ 102 w 113"/>
                  <a:gd name="T5" fmla="*/ 12 h 158"/>
                  <a:gd name="T6" fmla="*/ 106 w 113"/>
                  <a:gd name="T7" fmla="*/ 8 h 158"/>
                  <a:gd name="T8" fmla="*/ 102 w 113"/>
                  <a:gd name="T9" fmla="*/ 12 h 158"/>
                  <a:gd name="T10" fmla="*/ 94 w 113"/>
                  <a:gd name="T11" fmla="*/ 19 h 158"/>
                  <a:gd name="T12" fmla="*/ 94 w 113"/>
                  <a:gd name="T13" fmla="*/ 23 h 158"/>
                  <a:gd name="T14" fmla="*/ 94 w 113"/>
                  <a:gd name="T15" fmla="*/ 19 h 158"/>
                  <a:gd name="T16" fmla="*/ 94 w 113"/>
                  <a:gd name="T17" fmla="*/ 23 h 158"/>
                  <a:gd name="T18" fmla="*/ 87 w 113"/>
                  <a:gd name="T19" fmla="*/ 34 h 158"/>
                  <a:gd name="T20" fmla="*/ 87 w 113"/>
                  <a:gd name="T21" fmla="*/ 34 h 158"/>
                  <a:gd name="T22" fmla="*/ 87 w 113"/>
                  <a:gd name="T23" fmla="*/ 34 h 158"/>
                  <a:gd name="T24" fmla="*/ 87 w 113"/>
                  <a:gd name="T25" fmla="*/ 34 h 158"/>
                  <a:gd name="T26" fmla="*/ 79 w 113"/>
                  <a:gd name="T27" fmla="*/ 46 h 158"/>
                  <a:gd name="T28" fmla="*/ 4 w 113"/>
                  <a:gd name="T29" fmla="*/ 151 h 158"/>
                  <a:gd name="T30" fmla="*/ 0 w 113"/>
                  <a:gd name="T31" fmla="*/ 155 h 158"/>
                  <a:gd name="T32" fmla="*/ 0 w 113"/>
                  <a:gd name="T33" fmla="*/ 155 h 158"/>
                  <a:gd name="T34" fmla="*/ 4 w 113"/>
                  <a:gd name="T35" fmla="*/ 158 h 158"/>
                  <a:gd name="T36" fmla="*/ 8 w 113"/>
                  <a:gd name="T37" fmla="*/ 155 h 158"/>
                  <a:gd name="T38" fmla="*/ 113 w 113"/>
                  <a:gd name="T39" fmla="*/ 4 h 158"/>
                  <a:gd name="T40" fmla="*/ 109 w 113"/>
                  <a:gd name="T4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3" h="158">
                    <a:moveTo>
                      <a:pt x="109" y="0"/>
                    </a:moveTo>
                    <a:lnTo>
                      <a:pt x="106" y="8"/>
                    </a:lnTo>
                    <a:lnTo>
                      <a:pt x="102" y="12"/>
                    </a:lnTo>
                    <a:lnTo>
                      <a:pt x="106" y="8"/>
                    </a:lnTo>
                    <a:lnTo>
                      <a:pt x="102" y="12"/>
                    </a:lnTo>
                    <a:lnTo>
                      <a:pt x="94" y="19"/>
                    </a:lnTo>
                    <a:lnTo>
                      <a:pt x="94" y="23"/>
                    </a:lnTo>
                    <a:lnTo>
                      <a:pt x="94" y="19"/>
                    </a:lnTo>
                    <a:lnTo>
                      <a:pt x="94" y="23"/>
                    </a:lnTo>
                    <a:lnTo>
                      <a:pt x="87" y="34"/>
                    </a:lnTo>
                    <a:lnTo>
                      <a:pt x="87" y="34"/>
                    </a:lnTo>
                    <a:lnTo>
                      <a:pt x="87" y="34"/>
                    </a:lnTo>
                    <a:lnTo>
                      <a:pt x="87" y="34"/>
                    </a:lnTo>
                    <a:lnTo>
                      <a:pt x="79" y="46"/>
                    </a:lnTo>
                    <a:lnTo>
                      <a:pt x="4" y="151"/>
                    </a:lnTo>
                    <a:lnTo>
                      <a:pt x="0" y="155"/>
                    </a:lnTo>
                    <a:lnTo>
                      <a:pt x="0" y="155"/>
                    </a:lnTo>
                    <a:lnTo>
                      <a:pt x="4" y="158"/>
                    </a:lnTo>
                    <a:lnTo>
                      <a:pt x="8" y="155"/>
                    </a:lnTo>
                    <a:lnTo>
                      <a:pt x="113" y="4"/>
                    </a:lnTo>
                    <a:lnTo>
                      <a:pt x="109" y="0"/>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135"/>
              <p:cNvSpPr/>
              <p:nvPr/>
            </p:nvSpPr>
            <p:spPr bwMode="auto">
              <a:xfrm>
                <a:off x="4169" y="1759"/>
                <a:ext cx="4" cy="16"/>
              </a:xfrm>
              <a:custGeom>
                <a:avLst/>
                <a:gdLst>
                  <a:gd name="T0" fmla="*/ 4 w 4"/>
                  <a:gd name="T1" fmla="*/ 0 h 16"/>
                  <a:gd name="T2" fmla="*/ 4 w 4"/>
                  <a:gd name="T3" fmla="*/ 0 h 16"/>
                  <a:gd name="T4" fmla="*/ 0 w 4"/>
                  <a:gd name="T5" fmla="*/ 16 h 16"/>
                  <a:gd name="T6" fmla="*/ 0 w 4"/>
                  <a:gd name="T7" fmla="*/ 16 h 16"/>
                  <a:gd name="T8" fmla="*/ 4 w 4"/>
                  <a:gd name="T9" fmla="*/ 0 h 16"/>
                </a:gdLst>
                <a:ahLst/>
                <a:cxnLst>
                  <a:cxn ang="0">
                    <a:pos x="T0" y="T1"/>
                  </a:cxn>
                  <a:cxn ang="0">
                    <a:pos x="T2" y="T3"/>
                  </a:cxn>
                  <a:cxn ang="0">
                    <a:pos x="T4" y="T5"/>
                  </a:cxn>
                  <a:cxn ang="0">
                    <a:pos x="T6" y="T7"/>
                  </a:cxn>
                  <a:cxn ang="0">
                    <a:pos x="T8" y="T9"/>
                  </a:cxn>
                </a:cxnLst>
                <a:rect l="0" t="0" r="r" b="b"/>
                <a:pathLst>
                  <a:path w="4" h="16">
                    <a:moveTo>
                      <a:pt x="4" y="0"/>
                    </a:moveTo>
                    <a:lnTo>
                      <a:pt x="4" y="0"/>
                    </a:lnTo>
                    <a:lnTo>
                      <a:pt x="0" y="16"/>
                    </a:lnTo>
                    <a:lnTo>
                      <a:pt x="0" y="16"/>
                    </a:lnTo>
                    <a:lnTo>
                      <a:pt x="4" y="0"/>
                    </a:lnTo>
                    <a:close/>
                  </a:path>
                </a:pathLst>
              </a:custGeom>
              <a:solidFill>
                <a:srgbClr val="052C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136"/>
              <p:cNvSpPr/>
              <p:nvPr/>
            </p:nvSpPr>
            <p:spPr bwMode="auto">
              <a:xfrm>
                <a:off x="4173" y="1748"/>
                <a:ext cx="3" cy="11"/>
              </a:xfrm>
              <a:custGeom>
                <a:avLst/>
                <a:gdLst>
                  <a:gd name="T0" fmla="*/ 3 w 3"/>
                  <a:gd name="T1" fmla="*/ 0 h 11"/>
                  <a:gd name="T2" fmla="*/ 3 w 3"/>
                  <a:gd name="T3" fmla="*/ 0 h 11"/>
                  <a:gd name="T4" fmla="*/ 0 w 3"/>
                  <a:gd name="T5" fmla="*/ 11 h 11"/>
                  <a:gd name="T6" fmla="*/ 0 w 3"/>
                  <a:gd name="T7" fmla="*/ 11 h 11"/>
                  <a:gd name="T8" fmla="*/ 3 w 3"/>
                  <a:gd name="T9" fmla="*/ 0 h 11"/>
                </a:gdLst>
                <a:ahLst/>
                <a:cxnLst>
                  <a:cxn ang="0">
                    <a:pos x="T0" y="T1"/>
                  </a:cxn>
                  <a:cxn ang="0">
                    <a:pos x="T2" y="T3"/>
                  </a:cxn>
                  <a:cxn ang="0">
                    <a:pos x="T4" y="T5"/>
                  </a:cxn>
                  <a:cxn ang="0">
                    <a:pos x="T6" y="T7"/>
                  </a:cxn>
                  <a:cxn ang="0">
                    <a:pos x="T8" y="T9"/>
                  </a:cxn>
                </a:cxnLst>
                <a:rect l="0" t="0" r="r" b="b"/>
                <a:pathLst>
                  <a:path w="3" h="11">
                    <a:moveTo>
                      <a:pt x="3" y="0"/>
                    </a:moveTo>
                    <a:lnTo>
                      <a:pt x="3" y="0"/>
                    </a:lnTo>
                    <a:lnTo>
                      <a:pt x="0" y="11"/>
                    </a:lnTo>
                    <a:lnTo>
                      <a:pt x="0" y="11"/>
                    </a:lnTo>
                    <a:lnTo>
                      <a:pt x="3" y="0"/>
                    </a:lnTo>
                    <a:close/>
                  </a:path>
                </a:pathLst>
              </a:custGeom>
              <a:solidFill>
                <a:srgbClr val="052C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137"/>
              <p:cNvSpPr/>
              <p:nvPr/>
            </p:nvSpPr>
            <p:spPr bwMode="auto">
              <a:xfrm>
                <a:off x="4278" y="1583"/>
                <a:ext cx="8" cy="11"/>
              </a:xfrm>
              <a:custGeom>
                <a:avLst/>
                <a:gdLst>
                  <a:gd name="T0" fmla="*/ 8 w 8"/>
                  <a:gd name="T1" fmla="*/ 3 h 11"/>
                  <a:gd name="T2" fmla="*/ 8 w 8"/>
                  <a:gd name="T3" fmla="*/ 0 h 11"/>
                  <a:gd name="T4" fmla="*/ 0 w 8"/>
                  <a:gd name="T5" fmla="*/ 7 h 11"/>
                  <a:gd name="T6" fmla="*/ 0 w 8"/>
                  <a:gd name="T7" fmla="*/ 11 h 11"/>
                  <a:gd name="T8" fmla="*/ 8 w 8"/>
                  <a:gd name="T9" fmla="*/ 3 h 11"/>
                </a:gdLst>
                <a:ahLst/>
                <a:cxnLst>
                  <a:cxn ang="0">
                    <a:pos x="T0" y="T1"/>
                  </a:cxn>
                  <a:cxn ang="0">
                    <a:pos x="T2" y="T3"/>
                  </a:cxn>
                  <a:cxn ang="0">
                    <a:pos x="T4" y="T5"/>
                  </a:cxn>
                  <a:cxn ang="0">
                    <a:pos x="T6" y="T7"/>
                  </a:cxn>
                  <a:cxn ang="0">
                    <a:pos x="T8" y="T9"/>
                  </a:cxn>
                </a:cxnLst>
                <a:rect l="0" t="0" r="r" b="b"/>
                <a:pathLst>
                  <a:path w="8" h="11">
                    <a:moveTo>
                      <a:pt x="8" y="3"/>
                    </a:moveTo>
                    <a:lnTo>
                      <a:pt x="8" y="0"/>
                    </a:lnTo>
                    <a:lnTo>
                      <a:pt x="0" y="7"/>
                    </a:lnTo>
                    <a:lnTo>
                      <a:pt x="0" y="11"/>
                    </a:lnTo>
                    <a:lnTo>
                      <a:pt x="8" y="3"/>
                    </a:lnTo>
                    <a:close/>
                  </a:path>
                </a:pathLst>
              </a:custGeom>
              <a:solidFill>
                <a:srgbClr val="D86F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138"/>
              <p:cNvSpPr/>
              <p:nvPr/>
            </p:nvSpPr>
            <p:spPr bwMode="auto">
              <a:xfrm>
                <a:off x="4271" y="1605"/>
                <a:ext cx="3" cy="15"/>
              </a:xfrm>
              <a:custGeom>
                <a:avLst/>
                <a:gdLst>
                  <a:gd name="T0" fmla="*/ 0 w 3"/>
                  <a:gd name="T1" fmla="*/ 0 h 15"/>
                  <a:gd name="T2" fmla="*/ 0 w 3"/>
                  <a:gd name="T3" fmla="*/ 0 h 15"/>
                  <a:gd name="T4" fmla="*/ 3 w 3"/>
                  <a:gd name="T5" fmla="*/ 15 h 15"/>
                  <a:gd name="T6" fmla="*/ 3 w 3"/>
                  <a:gd name="T7" fmla="*/ 15 h 15"/>
                  <a:gd name="T8" fmla="*/ 0 w 3"/>
                  <a:gd name="T9" fmla="*/ 0 h 15"/>
                </a:gdLst>
                <a:ahLst/>
                <a:cxnLst>
                  <a:cxn ang="0">
                    <a:pos x="T0" y="T1"/>
                  </a:cxn>
                  <a:cxn ang="0">
                    <a:pos x="T2" y="T3"/>
                  </a:cxn>
                  <a:cxn ang="0">
                    <a:pos x="T4" y="T5"/>
                  </a:cxn>
                  <a:cxn ang="0">
                    <a:pos x="T6" y="T7"/>
                  </a:cxn>
                  <a:cxn ang="0">
                    <a:pos x="T8" y="T9"/>
                  </a:cxn>
                </a:cxnLst>
                <a:rect l="0" t="0" r="r" b="b"/>
                <a:pathLst>
                  <a:path w="3" h="15">
                    <a:moveTo>
                      <a:pt x="0" y="0"/>
                    </a:moveTo>
                    <a:lnTo>
                      <a:pt x="0" y="0"/>
                    </a:lnTo>
                    <a:lnTo>
                      <a:pt x="3" y="15"/>
                    </a:lnTo>
                    <a:lnTo>
                      <a:pt x="3" y="15"/>
                    </a:lnTo>
                    <a:lnTo>
                      <a:pt x="0" y="0"/>
                    </a:lnTo>
                    <a:close/>
                  </a:path>
                </a:pathLst>
              </a:custGeom>
              <a:solidFill>
                <a:srgbClr val="9D5B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139"/>
              <p:cNvSpPr/>
              <p:nvPr/>
            </p:nvSpPr>
            <p:spPr bwMode="auto">
              <a:xfrm>
                <a:off x="4271" y="1594"/>
                <a:ext cx="7" cy="11"/>
              </a:xfrm>
              <a:custGeom>
                <a:avLst/>
                <a:gdLst>
                  <a:gd name="T0" fmla="*/ 7 w 7"/>
                  <a:gd name="T1" fmla="*/ 0 h 11"/>
                  <a:gd name="T2" fmla="*/ 7 w 7"/>
                  <a:gd name="T3" fmla="*/ 0 h 11"/>
                  <a:gd name="T4" fmla="*/ 0 w 7"/>
                  <a:gd name="T5" fmla="*/ 11 h 11"/>
                  <a:gd name="T6" fmla="*/ 0 w 7"/>
                  <a:gd name="T7" fmla="*/ 11 h 11"/>
                  <a:gd name="T8" fmla="*/ 7 w 7"/>
                  <a:gd name="T9" fmla="*/ 0 h 11"/>
                </a:gdLst>
                <a:ahLst/>
                <a:cxnLst>
                  <a:cxn ang="0">
                    <a:pos x="T0" y="T1"/>
                  </a:cxn>
                  <a:cxn ang="0">
                    <a:pos x="T2" y="T3"/>
                  </a:cxn>
                  <a:cxn ang="0">
                    <a:pos x="T4" y="T5"/>
                  </a:cxn>
                  <a:cxn ang="0">
                    <a:pos x="T6" y="T7"/>
                  </a:cxn>
                  <a:cxn ang="0">
                    <a:pos x="T8" y="T9"/>
                  </a:cxn>
                </a:cxnLst>
                <a:rect l="0" t="0" r="r" b="b"/>
                <a:pathLst>
                  <a:path w="7" h="11">
                    <a:moveTo>
                      <a:pt x="7" y="0"/>
                    </a:moveTo>
                    <a:lnTo>
                      <a:pt x="7" y="0"/>
                    </a:lnTo>
                    <a:lnTo>
                      <a:pt x="0" y="11"/>
                    </a:lnTo>
                    <a:lnTo>
                      <a:pt x="0" y="11"/>
                    </a:lnTo>
                    <a:lnTo>
                      <a:pt x="7" y="0"/>
                    </a:lnTo>
                    <a:close/>
                  </a:path>
                </a:pathLst>
              </a:custGeom>
              <a:solidFill>
                <a:srgbClr val="F08C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140"/>
              <p:cNvSpPr/>
              <p:nvPr/>
            </p:nvSpPr>
            <p:spPr bwMode="auto">
              <a:xfrm>
                <a:off x="4271" y="1594"/>
                <a:ext cx="11" cy="26"/>
              </a:xfrm>
              <a:custGeom>
                <a:avLst/>
                <a:gdLst>
                  <a:gd name="T0" fmla="*/ 7 w 11"/>
                  <a:gd name="T1" fmla="*/ 0 h 26"/>
                  <a:gd name="T2" fmla="*/ 0 w 11"/>
                  <a:gd name="T3" fmla="*/ 11 h 26"/>
                  <a:gd name="T4" fmla="*/ 3 w 11"/>
                  <a:gd name="T5" fmla="*/ 26 h 26"/>
                  <a:gd name="T6" fmla="*/ 11 w 11"/>
                  <a:gd name="T7" fmla="*/ 19 h 26"/>
                  <a:gd name="T8" fmla="*/ 11 w 11"/>
                  <a:gd name="T9" fmla="*/ 15 h 26"/>
                  <a:gd name="T10" fmla="*/ 7 w 11"/>
                  <a:gd name="T11" fmla="*/ 0 h 26"/>
                </a:gdLst>
                <a:ahLst/>
                <a:cxnLst>
                  <a:cxn ang="0">
                    <a:pos x="T0" y="T1"/>
                  </a:cxn>
                  <a:cxn ang="0">
                    <a:pos x="T2" y="T3"/>
                  </a:cxn>
                  <a:cxn ang="0">
                    <a:pos x="T4" y="T5"/>
                  </a:cxn>
                  <a:cxn ang="0">
                    <a:pos x="T6" y="T7"/>
                  </a:cxn>
                  <a:cxn ang="0">
                    <a:pos x="T8" y="T9"/>
                  </a:cxn>
                  <a:cxn ang="0">
                    <a:pos x="T10" y="T11"/>
                  </a:cxn>
                </a:cxnLst>
                <a:rect l="0" t="0" r="r" b="b"/>
                <a:pathLst>
                  <a:path w="11" h="26">
                    <a:moveTo>
                      <a:pt x="7" y="0"/>
                    </a:moveTo>
                    <a:lnTo>
                      <a:pt x="0" y="11"/>
                    </a:lnTo>
                    <a:lnTo>
                      <a:pt x="3" y="26"/>
                    </a:lnTo>
                    <a:lnTo>
                      <a:pt x="11" y="19"/>
                    </a:lnTo>
                    <a:lnTo>
                      <a:pt x="11" y="15"/>
                    </a:lnTo>
                    <a:lnTo>
                      <a:pt x="7" y="0"/>
                    </a:ln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141"/>
              <p:cNvSpPr/>
              <p:nvPr/>
            </p:nvSpPr>
            <p:spPr bwMode="auto">
              <a:xfrm>
                <a:off x="4271" y="1605"/>
                <a:ext cx="3" cy="19"/>
              </a:xfrm>
              <a:custGeom>
                <a:avLst/>
                <a:gdLst>
                  <a:gd name="T0" fmla="*/ 0 w 3"/>
                  <a:gd name="T1" fmla="*/ 0 h 19"/>
                  <a:gd name="T2" fmla="*/ 0 w 3"/>
                  <a:gd name="T3" fmla="*/ 0 h 19"/>
                  <a:gd name="T4" fmla="*/ 3 w 3"/>
                  <a:gd name="T5" fmla="*/ 19 h 19"/>
                  <a:gd name="T6" fmla="*/ 3 w 3"/>
                  <a:gd name="T7" fmla="*/ 19 h 19"/>
                  <a:gd name="T8" fmla="*/ 3 w 3"/>
                  <a:gd name="T9" fmla="*/ 15 h 19"/>
                  <a:gd name="T10" fmla="*/ 0 w 3"/>
                  <a:gd name="T11" fmla="*/ 0 h 19"/>
                </a:gdLst>
                <a:ahLst/>
                <a:cxnLst>
                  <a:cxn ang="0">
                    <a:pos x="T0" y="T1"/>
                  </a:cxn>
                  <a:cxn ang="0">
                    <a:pos x="T2" y="T3"/>
                  </a:cxn>
                  <a:cxn ang="0">
                    <a:pos x="T4" y="T5"/>
                  </a:cxn>
                  <a:cxn ang="0">
                    <a:pos x="T6" y="T7"/>
                  </a:cxn>
                  <a:cxn ang="0">
                    <a:pos x="T8" y="T9"/>
                  </a:cxn>
                  <a:cxn ang="0">
                    <a:pos x="T10" y="T11"/>
                  </a:cxn>
                </a:cxnLst>
                <a:rect l="0" t="0" r="r" b="b"/>
                <a:pathLst>
                  <a:path w="3" h="19">
                    <a:moveTo>
                      <a:pt x="0" y="0"/>
                    </a:moveTo>
                    <a:lnTo>
                      <a:pt x="0" y="0"/>
                    </a:lnTo>
                    <a:lnTo>
                      <a:pt x="3" y="19"/>
                    </a:lnTo>
                    <a:lnTo>
                      <a:pt x="3" y="19"/>
                    </a:lnTo>
                    <a:lnTo>
                      <a:pt x="3" y="15"/>
                    </a:lnTo>
                    <a:lnTo>
                      <a:pt x="0" y="0"/>
                    </a:lnTo>
                    <a:close/>
                  </a:path>
                </a:pathLst>
              </a:custGeom>
              <a:solidFill>
                <a:srgbClr val="9191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142"/>
              <p:cNvSpPr/>
              <p:nvPr/>
            </p:nvSpPr>
            <p:spPr bwMode="auto">
              <a:xfrm>
                <a:off x="4271" y="1605"/>
                <a:ext cx="3" cy="19"/>
              </a:xfrm>
              <a:custGeom>
                <a:avLst/>
                <a:gdLst>
                  <a:gd name="T0" fmla="*/ 0 w 3"/>
                  <a:gd name="T1" fmla="*/ 0 h 19"/>
                  <a:gd name="T2" fmla="*/ 0 w 3"/>
                  <a:gd name="T3" fmla="*/ 0 h 19"/>
                  <a:gd name="T4" fmla="*/ 3 w 3"/>
                  <a:gd name="T5" fmla="*/ 19 h 19"/>
                  <a:gd name="T6" fmla="*/ 3 w 3"/>
                  <a:gd name="T7" fmla="*/ 19 h 19"/>
                  <a:gd name="T8" fmla="*/ 0 w 3"/>
                  <a:gd name="T9" fmla="*/ 0 h 19"/>
                </a:gdLst>
                <a:ahLst/>
                <a:cxnLst>
                  <a:cxn ang="0">
                    <a:pos x="T0" y="T1"/>
                  </a:cxn>
                  <a:cxn ang="0">
                    <a:pos x="T2" y="T3"/>
                  </a:cxn>
                  <a:cxn ang="0">
                    <a:pos x="T4" y="T5"/>
                  </a:cxn>
                  <a:cxn ang="0">
                    <a:pos x="T6" y="T7"/>
                  </a:cxn>
                  <a:cxn ang="0">
                    <a:pos x="T8" y="T9"/>
                  </a:cxn>
                </a:cxnLst>
                <a:rect l="0" t="0" r="r" b="b"/>
                <a:pathLst>
                  <a:path w="3" h="19">
                    <a:moveTo>
                      <a:pt x="0" y="0"/>
                    </a:moveTo>
                    <a:lnTo>
                      <a:pt x="0" y="0"/>
                    </a:lnTo>
                    <a:lnTo>
                      <a:pt x="3" y="19"/>
                    </a:lnTo>
                    <a:lnTo>
                      <a:pt x="3" y="19"/>
                    </a:lnTo>
                    <a:lnTo>
                      <a:pt x="0" y="0"/>
                    </a:ln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Rectangle 1143"/>
              <p:cNvSpPr>
                <a:spLocks noChangeArrowheads="1"/>
              </p:cNvSpPr>
              <p:nvPr/>
            </p:nvSpPr>
            <p:spPr bwMode="auto">
              <a:xfrm>
                <a:off x="4271" y="160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0" name="Freeform 1144"/>
              <p:cNvSpPr/>
              <p:nvPr/>
            </p:nvSpPr>
            <p:spPr bwMode="auto">
              <a:xfrm>
                <a:off x="4259" y="1620"/>
                <a:ext cx="8" cy="15"/>
              </a:xfrm>
              <a:custGeom>
                <a:avLst/>
                <a:gdLst>
                  <a:gd name="T0" fmla="*/ 0 w 8"/>
                  <a:gd name="T1" fmla="*/ 0 h 15"/>
                  <a:gd name="T2" fmla="*/ 0 w 8"/>
                  <a:gd name="T3" fmla="*/ 0 h 15"/>
                  <a:gd name="T4" fmla="*/ 4 w 8"/>
                  <a:gd name="T5" fmla="*/ 15 h 15"/>
                  <a:gd name="T6" fmla="*/ 8 w 8"/>
                  <a:gd name="T7" fmla="*/ 15 h 15"/>
                  <a:gd name="T8" fmla="*/ 0 w 8"/>
                  <a:gd name="T9" fmla="*/ 0 h 15"/>
                </a:gdLst>
                <a:ahLst/>
                <a:cxnLst>
                  <a:cxn ang="0">
                    <a:pos x="T0" y="T1"/>
                  </a:cxn>
                  <a:cxn ang="0">
                    <a:pos x="T2" y="T3"/>
                  </a:cxn>
                  <a:cxn ang="0">
                    <a:pos x="T4" y="T5"/>
                  </a:cxn>
                  <a:cxn ang="0">
                    <a:pos x="T6" y="T7"/>
                  </a:cxn>
                  <a:cxn ang="0">
                    <a:pos x="T8" y="T9"/>
                  </a:cxn>
                </a:cxnLst>
                <a:rect l="0" t="0" r="r" b="b"/>
                <a:pathLst>
                  <a:path w="8" h="15">
                    <a:moveTo>
                      <a:pt x="0" y="0"/>
                    </a:moveTo>
                    <a:lnTo>
                      <a:pt x="0" y="0"/>
                    </a:lnTo>
                    <a:lnTo>
                      <a:pt x="4" y="15"/>
                    </a:lnTo>
                    <a:lnTo>
                      <a:pt x="8" y="15"/>
                    </a:lnTo>
                    <a:lnTo>
                      <a:pt x="0" y="0"/>
                    </a:ln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145"/>
              <p:cNvSpPr/>
              <p:nvPr/>
            </p:nvSpPr>
            <p:spPr bwMode="auto">
              <a:xfrm>
                <a:off x="4263" y="1605"/>
                <a:ext cx="11" cy="30"/>
              </a:xfrm>
              <a:custGeom>
                <a:avLst/>
                <a:gdLst>
                  <a:gd name="T0" fmla="*/ 8 w 11"/>
                  <a:gd name="T1" fmla="*/ 0 h 30"/>
                  <a:gd name="T2" fmla="*/ 0 w 11"/>
                  <a:gd name="T3" fmla="*/ 11 h 30"/>
                  <a:gd name="T4" fmla="*/ 4 w 11"/>
                  <a:gd name="T5" fmla="*/ 30 h 30"/>
                  <a:gd name="T6" fmla="*/ 11 w 11"/>
                  <a:gd name="T7" fmla="*/ 19 h 30"/>
                  <a:gd name="T8" fmla="*/ 11 w 11"/>
                  <a:gd name="T9" fmla="*/ 19 h 30"/>
                  <a:gd name="T10" fmla="*/ 8 w 11"/>
                  <a:gd name="T11" fmla="*/ 0 h 30"/>
                </a:gdLst>
                <a:ahLst/>
                <a:cxnLst>
                  <a:cxn ang="0">
                    <a:pos x="T0" y="T1"/>
                  </a:cxn>
                  <a:cxn ang="0">
                    <a:pos x="T2" y="T3"/>
                  </a:cxn>
                  <a:cxn ang="0">
                    <a:pos x="T4" y="T5"/>
                  </a:cxn>
                  <a:cxn ang="0">
                    <a:pos x="T6" y="T7"/>
                  </a:cxn>
                  <a:cxn ang="0">
                    <a:pos x="T8" y="T9"/>
                  </a:cxn>
                  <a:cxn ang="0">
                    <a:pos x="T10" y="T11"/>
                  </a:cxn>
                </a:cxnLst>
                <a:rect l="0" t="0" r="r" b="b"/>
                <a:pathLst>
                  <a:path w="11" h="30">
                    <a:moveTo>
                      <a:pt x="8" y="0"/>
                    </a:moveTo>
                    <a:lnTo>
                      <a:pt x="0" y="11"/>
                    </a:lnTo>
                    <a:lnTo>
                      <a:pt x="4" y="30"/>
                    </a:lnTo>
                    <a:lnTo>
                      <a:pt x="11" y="19"/>
                    </a:lnTo>
                    <a:lnTo>
                      <a:pt x="11" y="19"/>
                    </a:lnTo>
                    <a:lnTo>
                      <a:pt x="8" y="0"/>
                    </a:ln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146"/>
              <p:cNvSpPr/>
              <p:nvPr/>
            </p:nvSpPr>
            <p:spPr bwMode="auto">
              <a:xfrm>
                <a:off x="4263" y="1616"/>
                <a:ext cx="4" cy="19"/>
              </a:xfrm>
              <a:custGeom>
                <a:avLst/>
                <a:gdLst>
                  <a:gd name="T0" fmla="*/ 0 w 4"/>
                  <a:gd name="T1" fmla="*/ 0 h 19"/>
                  <a:gd name="T2" fmla="*/ 0 w 4"/>
                  <a:gd name="T3" fmla="*/ 0 h 19"/>
                  <a:gd name="T4" fmla="*/ 4 w 4"/>
                  <a:gd name="T5" fmla="*/ 19 h 19"/>
                  <a:gd name="T6" fmla="*/ 4 w 4"/>
                  <a:gd name="T7" fmla="*/ 19 h 19"/>
                  <a:gd name="T8" fmla="*/ 0 w 4"/>
                  <a:gd name="T9" fmla="*/ 0 h 19"/>
                </a:gdLst>
                <a:ahLst/>
                <a:cxnLst>
                  <a:cxn ang="0">
                    <a:pos x="T0" y="T1"/>
                  </a:cxn>
                  <a:cxn ang="0">
                    <a:pos x="T2" y="T3"/>
                  </a:cxn>
                  <a:cxn ang="0">
                    <a:pos x="T4" y="T5"/>
                  </a:cxn>
                  <a:cxn ang="0">
                    <a:pos x="T6" y="T7"/>
                  </a:cxn>
                  <a:cxn ang="0">
                    <a:pos x="T8" y="T9"/>
                  </a:cxn>
                </a:cxnLst>
                <a:rect l="0" t="0" r="r" b="b"/>
                <a:pathLst>
                  <a:path w="4" h="19">
                    <a:moveTo>
                      <a:pt x="0" y="0"/>
                    </a:moveTo>
                    <a:lnTo>
                      <a:pt x="0" y="0"/>
                    </a:lnTo>
                    <a:lnTo>
                      <a:pt x="4" y="19"/>
                    </a:lnTo>
                    <a:lnTo>
                      <a:pt x="4" y="19"/>
                    </a:lnTo>
                    <a:lnTo>
                      <a:pt x="0" y="0"/>
                    </a:lnTo>
                    <a:close/>
                  </a:path>
                </a:pathLst>
              </a:custGeom>
              <a:solidFill>
                <a:srgbClr val="8C48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147"/>
              <p:cNvSpPr/>
              <p:nvPr/>
            </p:nvSpPr>
            <p:spPr bwMode="auto">
              <a:xfrm>
                <a:off x="4259" y="1616"/>
                <a:ext cx="4" cy="4"/>
              </a:xfrm>
              <a:custGeom>
                <a:avLst/>
                <a:gdLst>
                  <a:gd name="T0" fmla="*/ 4 w 4"/>
                  <a:gd name="T1" fmla="*/ 0 h 4"/>
                  <a:gd name="T2" fmla="*/ 4 w 4"/>
                  <a:gd name="T3" fmla="*/ 0 h 4"/>
                  <a:gd name="T4" fmla="*/ 0 w 4"/>
                  <a:gd name="T5" fmla="*/ 4 h 4"/>
                  <a:gd name="T6" fmla="*/ 0 w 4"/>
                  <a:gd name="T7" fmla="*/ 4 h 4"/>
                  <a:gd name="T8" fmla="*/ 4 w 4"/>
                  <a:gd name="T9" fmla="*/ 0 h 4"/>
                </a:gdLst>
                <a:ahLst/>
                <a:cxnLst>
                  <a:cxn ang="0">
                    <a:pos x="T0" y="T1"/>
                  </a:cxn>
                  <a:cxn ang="0">
                    <a:pos x="T2" y="T3"/>
                  </a:cxn>
                  <a:cxn ang="0">
                    <a:pos x="T4" y="T5"/>
                  </a:cxn>
                  <a:cxn ang="0">
                    <a:pos x="T6" y="T7"/>
                  </a:cxn>
                  <a:cxn ang="0">
                    <a:pos x="T8" y="T9"/>
                  </a:cxn>
                </a:cxnLst>
                <a:rect l="0" t="0" r="r" b="b"/>
                <a:pathLst>
                  <a:path w="4" h="4">
                    <a:moveTo>
                      <a:pt x="4" y="0"/>
                    </a:moveTo>
                    <a:lnTo>
                      <a:pt x="4" y="0"/>
                    </a:lnTo>
                    <a:lnTo>
                      <a:pt x="0" y="4"/>
                    </a:lnTo>
                    <a:lnTo>
                      <a:pt x="0" y="4"/>
                    </a:lnTo>
                    <a:lnTo>
                      <a:pt x="4"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148"/>
              <p:cNvSpPr/>
              <p:nvPr/>
            </p:nvSpPr>
            <p:spPr bwMode="auto">
              <a:xfrm>
                <a:off x="4259" y="1616"/>
                <a:ext cx="8" cy="19"/>
              </a:xfrm>
              <a:custGeom>
                <a:avLst/>
                <a:gdLst>
                  <a:gd name="T0" fmla="*/ 4 w 8"/>
                  <a:gd name="T1" fmla="*/ 0 h 19"/>
                  <a:gd name="T2" fmla="*/ 0 w 8"/>
                  <a:gd name="T3" fmla="*/ 4 h 19"/>
                  <a:gd name="T4" fmla="*/ 8 w 8"/>
                  <a:gd name="T5" fmla="*/ 19 h 19"/>
                  <a:gd name="T6" fmla="*/ 8 w 8"/>
                  <a:gd name="T7" fmla="*/ 19 h 19"/>
                  <a:gd name="T8" fmla="*/ 8 w 8"/>
                  <a:gd name="T9" fmla="*/ 19 h 19"/>
                  <a:gd name="T10" fmla="*/ 4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4" y="0"/>
                    </a:moveTo>
                    <a:lnTo>
                      <a:pt x="0" y="4"/>
                    </a:lnTo>
                    <a:lnTo>
                      <a:pt x="8" y="19"/>
                    </a:lnTo>
                    <a:lnTo>
                      <a:pt x="8" y="19"/>
                    </a:lnTo>
                    <a:lnTo>
                      <a:pt x="8" y="19"/>
                    </a:lnTo>
                    <a:lnTo>
                      <a:pt x="4" y="0"/>
                    </a:lnTo>
                    <a:close/>
                  </a:path>
                </a:pathLst>
              </a:custGeom>
              <a:solidFill>
                <a:srgbClr val="9191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149"/>
              <p:cNvSpPr/>
              <p:nvPr/>
            </p:nvSpPr>
            <p:spPr bwMode="auto">
              <a:xfrm>
                <a:off x="4263" y="1605"/>
                <a:ext cx="8" cy="11"/>
              </a:xfrm>
              <a:custGeom>
                <a:avLst/>
                <a:gdLst>
                  <a:gd name="T0" fmla="*/ 8 w 8"/>
                  <a:gd name="T1" fmla="*/ 0 h 11"/>
                  <a:gd name="T2" fmla="*/ 8 w 8"/>
                  <a:gd name="T3" fmla="*/ 0 h 11"/>
                  <a:gd name="T4" fmla="*/ 0 w 8"/>
                  <a:gd name="T5" fmla="*/ 11 h 11"/>
                  <a:gd name="T6" fmla="*/ 0 w 8"/>
                  <a:gd name="T7" fmla="*/ 11 h 11"/>
                  <a:gd name="T8" fmla="*/ 8 w 8"/>
                  <a:gd name="T9" fmla="*/ 0 h 11"/>
                </a:gdLst>
                <a:ahLst/>
                <a:cxnLst>
                  <a:cxn ang="0">
                    <a:pos x="T0" y="T1"/>
                  </a:cxn>
                  <a:cxn ang="0">
                    <a:pos x="T2" y="T3"/>
                  </a:cxn>
                  <a:cxn ang="0">
                    <a:pos x="T4" y="T5"/>
                  </a:cxn>
                  <a:cxn ang="0">
                    <a:pos x="T6" y="T7"/>
                  </a:cxn>
                  <a:cxn ang="0">
                    <a:pos x="T8" y="T9"/>
                  </a:cxn>
                </a:cxnLst>
                <a:rect l="0" t="0" r="r" b="b"/>
                <a:pathLst>
                  <a:path w="8" h="11">
                    <a:moveTo>
                      <a:pt x="8" y="0"/>
                    </a:moveTo>
                    <a:lnTo>
                      <a:pt x="8" y="0"/>
                    </a:lnTo>
                    <a:lnTo>
                      <a:pt x="0" y="11"/>
                    </a:lnTo>
                    <a:lnTo>
                      <a:pt x="0" y="11"/>
                    </a:lnTo>
                    <a:lnTo>
                      <a:pt x="8" y="0"/>
                    </a:lnTo>
                    <a:close/>
                  </a:path>
                </a:pathLst>
              </a:custGeom>
              <a:solidFill>
                <a:srgbClr val="D86F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150"/>
              <p:cNvSpPr/>
              <p:nvPr/>
            </p:nvSpPr>
            <p:spPr bwMode="auto">
              <a:xfrm>
                <a:off x="4255" y="1628"/>
                <a:ext cx="4" cy="15"/>
              </a:xfrm>
              <a:custGeom>
                <a:avLst/>
                <a:gdLst>
                  <a:gd name="T0" fmla="*/ 0 w 4"/>
                  <a:gd name="T1" fmla="*/ 0 h 15"/>
                  <a:gd name="T2" fmla="*/ 0 w 4"/>
                  <a:gd name="T3" fmla="*/ 0 h 15"/>
                  <a:gd name="T4" fmla="*/ 4 w 4"/>
                  <a:gd name="T5" fmla="*/ 15 h 15"/>
                  <a:gd name="T6" fmla="*/ 4 w 4"/>
                  <a:gd name="T7" fmla="*/ 15 h 15"/>
                  <a:gd name="T8" fmla="*/ 0 w 4"/>
                  <a:gd name="T9" fmla="*/ 0 h 15"/>
                </a:gdLst>
                <a:ahLst/>
                <a:cxnLst>
                  <a:cxn ang="0">
                    <a:pos x="T0" y="T1"/>
                  </a:cxn>
                  <a:cxn ang="0">
                    <a:pos x="T2" y="T3"/>
                  </a:cxn>
                  <a:cxn ang="0">
                    <a:pos x="T4" y="T5"/>
                  </a:cxn>
                  <a:cxn ang="0">
                    <a:pos x="T6" y="T7"/>
                  </a:cxn>
                  <a:cxn ang="0">
                    <a:pos x="T8" y="T9"/>
                  </a:cxn>
                </a:cxnLst>
                <a:rect l="0" t="0" r="r" b="b"/>
                <a:pathLst>
                  <a:path w="4" h="15">
                    <a:moveTo>
                      <a:pt x="0" y="0"/>
                    </a:moveTo>
                    <a:lnTo>
                      <a:pt x="0" y="0"/>
                    </a:lnTo>
                    <a:lnTo>
                      <a:pt x="4" y="15"/>
                    </a:lnTo>
                    <a:lnTo>
                      <a:pt x="4" y="15"/>
                    </a:lnTo>
                    <a:lnTo>
                      <a:pt x="0" y="0"/>
                    </a:lnTo>
                    <a:close/>
                  </a:path>
                </a:pathLst>
              </a:custGeom>
              <a:solidFill>
                <a:srgbClr val="9C5B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151"/>
              <p:cNvSpPr/>
              <p:nvPr/>
            </p:nvSpPr>
            <p:spPr bwMode="auto">
              <a:xfrm>
                <a:off x="4255" y="1620"/>
                <a:ext cx="4" cy="8"/>
              </a:xfrm>
              <a:custGeom>
                <a:avLst/>
                <a:gdLst>
                  <a:gd name="T0" fmla="*/ 4 w 4"/>
                  <a:gd name="T1" fmla="*/ 0 h 8"/>
                  <a:gd name="T2" fmla="*/ 4 w 4"/>
                  <a:gd name="T3" fmla="*/ 0 h 8"/>
                  <a:gd name="T4" fmla="*/ 0 w 4"/>
                  <a:gd name="T5" fmla="*/ 8 h 8"/>
                  <a:gd name="T6" fmla="*/ 0 w 4"/>
                  <a:gd name="T7" fmla="*/ 8 h 8"/>
                  <a:gd name="T8" fmla="*/ 4 w 4"/>
                  <a:gd name="T9" fmla="*/ 0 h 8"/>
                </a:gdLst>
                <a:ahLst/>
                <a:cxnLst>
                  <a:cxn ang="0">
                    <a:pos x="T0" y="T1"/>
                  </a:cxn>
                  <a:cxn ang="0">
                    <a:pos x="T2" y="T3"/>
                  </a:cxn>
                  <a:cxn ang="0">
                    <a:pos x="T4" y="T5"/>
                  </a:cxn>
                  <a:cxn ang="0">
                    <a:pos x="T6" y="T7"/>
                  </a:cxn>
                  <a:cxn ang="0">
                    <a:pos x="T8" y="T9"/>
                  </a:cxn>
                </a:cxnLst>
                <a:rect l="0" t="0" r="r" b="b"/>
                <a:pathLst>
                  <a:path w="4" h="8">
                    <a:moveTo>
                      <a:pt x="4" y="0"/>
                    </a:moveTo>
                    <a:lnTo>
                      <a:pt x="4" y="0"/>
                    </a:lnTo>
                    <a:lnTo>
                      <a:pt x="0" y="8"/>
                    </a:lnTo>
                    <a:lnTo>
                      <a:pt x="0" y="8"/>
                    </a:lnTo>
                    <a:lnTo>
                      <a:pt x="4" y="0"/>
                    </a:lnTo>
                    <a:close/>
                  </a:path>
                </a:pathLst>
              </a:custGeom>
              <a:solidFill>
                <a:srgbClr val="F08C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152"/>
              <p:cNvSpPr/>
              <p:nvPr/>
            </p:nvSpPr>
            <p:spPr bwMode="auto">
              <a:xfrm>
                <a:off x="4255" y="1620"/>
                <a:ext cx="12" cy="27"/>
              </a:xfrm>
              <a:custGeom>
                <a:avLst/>
                <a:gdLst>
                  <a:gd name="T0" fmla="*/ 4 w 12"/>
                  <a:gd name="T1" fmla="*/ 0 h 27"/>
                  <a:gd name="T2" fmla="*/ 0 w 12"/>
                  <a:gd name="T3" fmla="*/ 8 h 27"/>
                  <a:gd name="T4" fmla="*/ 4 w 12"/>
                  <a:gd name="T5" fmla="*/ 23 h 27"/>
                  <a:gd name="T6" fmla="*/ 4 w 12"/>
                  <a:gd name="T7" fmla="*/ 27 h 27"/>
                  <a:gd name="T8" fmla="*/ 12 w 12"/>
                  <a:gd name="T9" fmla="*/ 15 h 27"/>
                  <a:gd name="T10" fmla="*/ 12 w 12"/>
                  <a:gd name="T11" fmla="*/ 15 h 27"/>
                  <a:gd name="T12" fmla="*/ 4 w 12"/>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2" h="27">
                    <a:moveTo>
                      <a:pt x="4" y="0"/>
                    </a:moveTo>
                    <a:lnTo>
                      <a:pt x="0" y="8"/>
                    </a:lnTo>
                    <a:lnTo>
                      <a:pt x="4" y="23"/>
                    </a:lnTo>
                    <a:lnTo>
                      <a:pt x="4" y="27"/>
                    </a:lnTo>
                    <a:lnTo>
                      <a:pt x="12" y="15"/>
                    </a:lnTo>
                    <a:lnTo>
                      <a:pt x="12" y="15"/>
                    </a:lnTo>
                    <a:lnTo>
                      <a:pt x="4" y="0"/>
                    </a:lnTo>
                    <a:close/>
                  </a:path>
                </a:pathLst>
              </a:custGeom>
              <a:solidFill>
                <a:srgbClr val="FF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153"/>
              <p:cNvSpPr/>
              <p:nvPr/>
            </p:nvSpPr>
            <p:spPr bwMode="auto">
              <a:xfrm>
                <a:off x="4666" y="3058"/>
                <a:ext cx="94" cy="57"/>
              </a:xfrm>
              <a:custGeom>
                <a:avLst/>
                <a:gdLst>
                  <a:gd name="T0" fmla="*/ 2 w 25"/>
                  <a:gd name="T1" fmla="*/ 5 h 15"/>
                  <a:gd name="T2" fmla="*/ 3 w 25"/>
                  <a:gd name="T3" fmla="*/ 13 h 15"/>
                  <a:gd name="T4" fmla="*/ 12 w 25"/>
                  <a:gd name="T5" fmla="*/ 13 h 15"/>
                  <a:gd name="T6" fmla="*/ 22 w 25"/>
                  <a:gd name="T7" fmla="*/ 6 h 15"/>
                  <a:gd name="T8" fmla="*/ 21 w 25"/>
                  <a:gd name="T9" fmla="*/ 0 h 15"/>
                  <a:gd name="T10" fmla="*/ 12 w 25"/>
                  <a:gd name="T11" fmla="*/ 1 h 15"/>
                  <a:gd name="T12" fmla="*/ 2 w 25"/>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5" h="15">
                    <a:moveTo>
                      <a:pt x="2" y="5"/>
                    </a:moveTo>
                    <a:cubicBezTo>
                      <a:pt x="2" y="5"/>
                      <a:pt x="0" y="13"/>
                      <a:pt x="3" y="13"/>
                    </a:cubicBezTo>
                    <a:cubicBezTo>
                      <a:pt x="5" y="14"/>
                      <a:pt x="8" y="15"/>
                      <a:pt x="12" y="13"/>
                    </a:cubicBezTo>
                    <a:cubicBezTo>
                      <a:pt x="15" y="10"/>
                      <a:pt x="19" y="9"/>
                      <a:pt x="22" y="6"/>
                    </a:cubicBezTo>
                    <a:cubicBezTo>
                      <a:pt x="25" y="3"/>
                      <a:pt x="24" y="0"/>
                      <a:pt x="21" y="0"/>
                    </a:cubicBezTo>
                    <a:cubicBezTo>
                      <a:pt x="18" y="0"/>
                      <a:pt x="13" y="0"/>
                      <a:pt x="12" y="1"/>
                    </a:cubicBezTo>
                    <a:cubicBezTo>
                      <a:pt x="10" y="1"/>
                      <a:pt x="2" y="5"/>
                      <a:pt x="2" y="5"/>
                    </a:cubicBezTo>
                    <a:close/>
                  </a:path>
                </a:pathLst>
              </a:custGeom>
              <a:solidFill>
                <a:srgbClr val="3030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154"/>
              <p:cNvSpPr/>
              <p:nvPr/>
            </p:nvSpPr>
            <p:spPr bwMode="auto">
              <a:xfrm>
                <a:off x="4587" y="3032"/>
                <a:ext cx="98" cy="56"/>
              </a:xfrm>
              <a:custGeom>
                <a:avLst/>
                <a:gdLst>
                  <a:gd name="T0" fmla="*/ 3 w 26"/>
                  <a:gd name="T1" fmla="*/ 4 h 15"/>
                  <a:gd name="T2" fmla="*/ 1 w 26"/>
                  <a:gd name="T3" fmla="*/ 10 h 15"/>
                  <a:gd name="T4" fmla="*/ 2 w 26"/>
                  <a:gd name="T5" fmla="*/ 14 h 15"/>
                  <a:gd name="T6" fmla="*/ 15 w 26"/>
                  <a:gd name="T7" fmla="*/ 11 h 15"/>
                  <a:gd name="T8" fmla="*/ 20 w 26"/>
                  <a:gd name="T9" fmla="*/ 1 h 15"/>
                  <a:gd name="T10" fmla="*/ 3 w 26"/>
                  <a:gd name="T11" fmla="*/ 4 h 15"/>
                </a:gdLst>
                <a:ahLst/>
                <a:cxnLst>
                  <a:cxn ang="0">
                    <a:pos x="T0" y="T1"/>
                  </a:cxn>
                  <a:cxn ang="0">
                    <a:pos x="T2" y="T3"/>
                  </a:cxn>
                  <a:cxn ang="0">
                    <a:pos x="T4" y="T5"/>
                  </a:cxn>
                  <a:cxn ang="0">
                    <a:pos x="T6" y="T7"/>
                  </a:cxn>
                  <a:cxn ang="0">
                    <a:pos x="T8" y="T9"/>
                  </a:cxn>
                  <a:cxn ang="0">
                    <a:pos x="T10" y="T11"/>
                  </a:cxn>
                </a:cxnLst>
                <a:rect l="0" t="0" r="r" b="b"/>
                <a:pathLst>
                  <a:path w="26" h="15">
                    <a:moveTo>
                      <a:pt x="3" y="4"/>
                    </a:moveTo>
                    <a:cubicBezTo>
                      <a:pt x="1" y="10"/>
                      <a:pt x="1" y="10"/>
                      <a:pt x="1" y="10"/>
                    </a:cubicBezTo>
                    <a:cubicBezTo>
                      <a:pt x="1" y="10"/>
                      <a:pt x="0" y="12"/>
                      <a:pt x="2" y="14"/>
                    </a:cubicBezTo>
                    <a:cubicBezTo>
                      <a:pt x="5" y="15"/>
                      <a:pt x="8" y="15"/>
                      <a:pt x="15" y="11"/>
                    </a:cubicBezTo>
                    <a:cubicBezTo>
                      <a:pt x="20" y="7"/>
                      <a:pt x="26" y="2"/>
                      <a:pt x="20" y="1"/>
                    </a:cubicBezTo>
                    <a:cubicBezTo>
                      <a:pt x="13" y="0"/>
                      <a:pt x="5" y="2"/>
                      <a:pt x="3" y="4"/>
                    </a:cubicBezTo>
                    <a:close/>
                  </a:path>
                </a:pathLst>
              </a:custGeom>
              <a:solidFill>
                <a:srgbClr val="3030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155"/>
              <p:cNvSpPr/>
              <p:nvPr/>
            </p:nvSpPr>
            <p:spPr bwMode="auto">
              <a:xfrm>
                <a:off x="4590" y="2810"/>
                <a:ext cx="95" cy="256"/>
              </a:xfrm>
              <a:custGeom>
                <a:avLst/>
                <a:gdLst>
                  <a:gd name="T0" fmla="*/ 25 w 25"/>
                  <a:gd name="T1" fmla="*/ 8 h 68"/>
                  <a:gd name="T2" fmla="*/ 21 w 25"/>
                  <a:gd name="T3" fmla="*/ 40 h 68"/>
                  <a:gd name="T4" fmla="*/ 19 w 25"/>
                  <a:gd name="T5" fmla="*/ 45 h 68"/>
                  <a:gd name="T6" fmla="*/ 13 w 25"/>
                  <a:gd name="T7" fmla="*/ 64 h 68"/>
                  <a:gd name="T8" fmla="*/ 8 w 25"/>
                  <a:gd name="T9" fmla="*/ 68 h 68"/>
                  <a:gd name="T10" fmla="*/ 0 w 25"/>
                  <a:gd name="T11" fmla="*/ 65 h 68"/>
                  <a:gd name="T12" fmla="*/ 7 w 25"/>
                  <a:gd name="T13" fmla="*/ 38 h 68"/>
                  <a:gd name="T14" fmla="*/ 4 w 25"/>
                  <a:gd name="T15" fmla="*/ 20 h 68"/>
                  <a:gd name="T16" fmla="*/ 4 w 25"/>
                  <a:gd name="T17" fmla="*/ 8 h 68"/>
                  <a:gd name="T18" fmla="*/ 25 w 25"/>
                  <a:gd name="T19" fmla="*/ 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68">
                    <a:moveTo>
                      <a:pt x="25" y="8"/>
                    </a:moveTo>
                    <a:cubicBezTo>
                      <a:pt x="21" y="40"/>
                      <a:pt x="21" y="40"/>
                      <a:pt x="21" y="40"/>
                    </a:cubicBezTo>
                    <a:cubicBezTo>
                      <a:pt x="21" y="40"/>
                      <a:pt x="20" y="43"/>
                      <a:pt x="19" y="45"/>
                    </a:cubicBezTo>
                    <a:cubicBezTo>
                      <a:pt x="18" y="47"/>
                      <a:pt x="13" y="64"/>
                      <a:pt x="13" y="64"/>
                    </a:cubicBezTo>
                    <a:cubicBezTo>
                      <a:pt x="13" y="64"/>
                      <a:pt x="10" y="67"/>
                      <a:pt x="8" y="68"/>
                    </a:cubicBezTo>
                    <a:cubicBezTo>
                      <a:pt x="7" y="68"/>
                      <a:pt x="1" y="67"/>
                      <a:pt x="0" y="65"/>
                    </a:cubicBezTo>
                    <a:cubicBezTo>
                      <a:pt x="0" y="63"/>
                      <a:pt x="7" y="38"/>
                      <a:pt x="7" y="38"/>
                    </a:cubicBezTo>
                    <a:cubicBezTo>
                      <a:pt x="4" y="20"/>
                      <a:pt x="4" y="20"/>
                      <a:pt x="4" y="20"/>
                    </a:cubicBezTo>
                    <a:cubicBezTo>
                      <a:pt x="4" y="20"/>
                      <a:pt x="3" y="15"/>
                      <a:pt x="4" y="8"/>
                    </a:cubicBezTo>
                    <a:cubicBezTo>
                      <a:pt x="5" y="0"/>
                      <a:pt x="25" y="8"/>
                      <a:pt x="25" y="8"/>
                    </a:cubicBezTo>
                    <a:close/>
                  </a:path>
                </a:pathLst>
              </a:custGeom>
              <a:solidFill>
                <a:srgbClr val="0340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156"/>
              <p:cNvSpPr/>
              <p:nvPr/>
            </p:nvSpPr>
            <p:spPr bwMode="auto">
              <a:xfrm>
                <a:off x="4643" y="2836"/>
                <a:ext cx="83" cy="249"/>
              </a:xfrm>
              <a:custGeom>
                <a:avLst/>
                <a:gdLst>
                  <a:gd name="T0" fmla="*/ 22 w 22"/>
                  <a:gd name="T1" fmla="*/ 0 h 66"/>
                  <a:gd name="T2" fmla="*/ 21 w 22"/>
                  <a:gd name="T3" fmla="*/ 37 h 66"/>
                  <a:gd name="T4" fmla="*/ 20 w 22"/>
                  <a:gd name="T5" fmla="*/ 44 h 66"/>
                  <a:gd name="T6" fmla="*/ 19 w 22"/>
                  <a:gd name="T7" fmla="*/ 63 h 66"/>
                  <a:gd name="T8" fmla="*/ 15 w 22"/>
                  <a:gd name="T9" fmla="*/ 66 h 66"/>
                  <a:gd name="T10" fmla="*/ 7 w 22"/>
                  <a:gd name="T11" fmla="*/ 64 h 66"/>
                  <a:gd name="T12" fmla="*/ 7 w 22"/>
                  <a:gd name="T13" fmla="*/ 38 h 66"/>
                  <a:gd name="T14" fmla="*/ 3 w 22"/>
                  <a:gd name="T15" fmla="*/ 22 h 66"/>
                  <a:gd name="T16" fmla="*/ 0 w 22"/>
                  <a:gd name="T17" fmla="*/ 7 h 66"/>
                  <a:gd name="T18" fmla="*/ 22 w 22"/>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66">
                    <a:moveTo>
                      <a:pt x="22" y="0"/>
                    </a:moveTo>
                    <a:cubicBezTo>
                      <a:pt x="21" y="37"/>
                      <a:pt x="21" y="37"/>
                      <a:pt x="21" y="37"/>
                    </a:cubicBezTo>
                    <a:cubicBezTo>
                      <a:pt x="21" y="37"/>
                      <a:pt x="21" y="42"/>
                      <a:pt x="20" y="44"/>
                    </a:cubicBezTo>
                    <a:cubicBezTo>
                      <a:pt x="20" y="46"/>
                      <a:pt x="19" y="63"/>
                      <a:pt x="19" y="63"/>
                    </a:cubicBezTo>
                    <a:cubicBezTo>
                      <a:pt x="19" y="63"/>
                      <a:pt x="16" y="66"/>
                      <a:pt x="15" y="66"/>
                    </a:cubicBezTo>
                    <a:cubicBezTo>
                      <a:pt x="13" y="66"/>
                      <a:pt x="8" y="66"/>
                      <a:pt x="7" y="64"/>
                    </a:cubicBezTo>
                    <a:cubicBezTo>
                      <a:pt x="6" y="62"/>
                      <a:pt x="7" y="38"/>
                      <a:pt x="7" y="38"/>
                    </a:cubicBezTo>
                    <a:cubicBezTo>
                      <a:pt x="3" y="22"/>
                      <a:pt x="3" y="22"/>
                      <a:pt x="3" y="22"/>
                    </a:cubicBezTo>
                    <a:cubicBezTo>
                      <a:pt x="3" y="22"/>
                      <a:pt x="0" y="14"/>
                      <a:pt x="0" y="7"/>
                    </a:cubicBezTo>
                    <a:cubicBezTo>
                      <a:pt x="0" y="0"/>
                      <a:pt x="22" y="0"/>
                      <a:pt x="22" y="0"/>
                    </a:cubicBezTo>
                    <a:close/>
                  </a:path>
                </a:pathLst>
              </a:custGeom>
              <a:solidFill>
                <a:srgbClr val="065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157"/>
              <p:cNvSpPr/>
              <p:nvPr/>
            </p:nvSpPr>
            <p:spPr bwMode="auto">
              <a:xfrm>
                <a:off x="4587" y="2542"/>
                <a:ext cx="98" cy="121"/>
              </a:xfrm>
              <a:custGeom>
                <a:avLst/>
                <a:gdLst>
                  <a:gd name="T0" fmla="*/ 21 w 26"/>
                  <a:gd name="T1" fmla="*/ 30 h 32"/>
                  <a:gd name="T2" fmla="*/ 20 w 26"/>
                  <a:gd name="T3" fmla="*/ 25 h 32"/>
                  <a:gd name="T4" fmla="*/ 23 w 26"/>
                  <a:gd name="T5" fmla="*/ 24 h 32"/>
                  <a:gd name="T6" fmla="*/ 26 w 26"/>
                  <a:gd name="T7" fmla="*/ 21 h 32"/>
                  <a:gd name="T8" fmla="*/ 15 w 26"/>
                  <a:gd name="T9" fmla="*/ 3 h 32"/>
                  <a:gd name="T10" fmla="*/ 0 w 26"/>
                  <a:gd name="T11" fmla="*/ 13 h 32"/>
                  <a:gd name="T12" fmla="*/ 4 w 26"/>
                  <a:gd name="T13" fmla="*/ 23 h 32"/>
                  <a:gd name="T14" fmla="*/ 8 w 26"/>
                  <a:gd name="T15" fmla="*/ 32 h 32"/>
                  <a:gd name="T16" fmla="*/ 21 w 26"/>
                  <a:gd name="T17"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2">
                    <a:moveTo>
                      <a:pt x="21" y="30"/>
                    </a:moveTo>
                    <a:cubicBezTo>
                      <a:pt x="20" y="25"/>
                      <a:pt x="20" y="25"/>
                      <a:pt x="20" y="25"/>
                    </a:cubicBezTo>
                    <a:cubicBezTo>
                      <a:pt x="23" y="24"/>
                      <a:pt x="23" y="24"/>
                      <a:pt x="23" y="24"/>
                    </a:cubicBezTo>
                    <a:cubicBezTo>
                      <a:pt x="23" y="24"/>
                      <a:pt x="26" y="23"/>
                      <a:pt x="26" y="21"/>
                    </a:cubicBezTo>
                    <a:cubicBezTo>
                      <a:pt x="25" y="20"/>
                      <a:pt x="22" y="6"/>
                      <a:pt x="15" y="3"/>
                    </a:cubicBezTo>
                    <a:cubicBezTo>
                      <a:pt x="9" y="0"/>
                      <a:pt x="0" y="4"/>
                      <a:pt x="0" y="13"/>
                    </a:cubicBezTo>
                    <a:cubicBezTo>
                      <a:pt x="0" y="13"/>
                      <a:pt x="0" y="18"/>
                      <a:pt x="4" y="23"/>
                    </a:cubicBezTo>
                    <a:cubicBezTo>
                      <a:pt x="7" y="27"/>
                      <a:pt x="7" y="28"/>
                      <a:pt x="8" y="32"/>
                    </a:cubicBezTo>
                    <a:lnTo>
                      <a:pt x="21" y="30"/>
                    </a:ln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158"/>
              <p:cNvSpPr/>
              <p:nvPr/>
            </p:nvSpPr>
            <p:spPr bwMode="auto">
              <a:xfrm>
                <a:off x="4572" y="2542"/>
                <a:ext cx="94" cy="110"/>
              </a:xfrm>
              <a:custGeom>
                <a:avLst/>
                <a:gdLst>
                  <a:gd name="T0" fmla="*/ 20 w 25"/>
                  <a:gd name="T1" fmla="*/ 25 h 29"/>
                  <a:gd name="T2" fmla="*/ 23 w 25"/>
                  <a:gd name="T3" fmla="*/ 17 h 29"/>
                  <a:gd name="T4" fmla="*/ 20 w 25"/>
                  <a:gd name="T5" fmla="*/ 17 h 29"/>
                  <a:gd name="T6" fmla="*/ 22 w 25"/>
                  <a:gd name="T7" fmla="*/ 13 h 29"/>
                  <a:gd name="T8" fmla="*/ 23 w 25"/>
                  <a:gd name="T9" fmla="*/ 14 h 29"/>
                  <a:gd name="T10" fmla="*/ 24 w 25"/>
                  <a:gd name="T11" fmla="*/ 10 h 29"/>
                  <a:gd name="T12" fmla="*/ 24 w 25"/>
                  <a:gd name="T13" fmla="*/ 6 h 29"/>
                  <a:gd name="T14" fmla="*/ 19 w 25"/>
                  <a:gd name="T15" fmla="*/ 1 h 29"/>
                  <a:gd name="T16" fmla="*/ 2 w 25"/>
                  <a:gd name="T17" fmla="*/ 7 h 29"/>
                  <a:gd name="T18" fmla="*/ 6 w 25"/>
                  <a:gd name="T19" fmla="*/ 25 h 29"/>
                  <a:gd name="T20" fmla="*/ 13 w 25"/>
                  <a:gd name="T21" fmla="*/ 28 h 29"/>
                  <a:gd name="T22" fmla="*/ 20 w 25"/>
                  <a:gd name="T23"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9">
                    <a:moveTo>
                      <a:pt x="20" y="25"/>
                    </a:moveTo>
                    <a:cubicBezTo>
                      <a:pt x="20" y="25"/>
                      <a:pt x="23" y="21"/>
                      <a:pt x="23" y="17"/>
                    </a:cubicBezTo>
                    <a:cubicBezTo>
                      <a:pt x="23" y="17"/>
                      <a:pt x="21" y="18"/>
                      <a:pt x="20" y="17"/>
                    </a:cubicBezTo>
                    <a:cubicBezTo>
                      <a:pt x="18" y="15"/>
                      <a:pt x="17" y="10"/>
                      <a:pt x="22" y="13"/>
                    </a:cubicBezTo>
                    <a:cubicBezTo>
                      <a:pt x="22" y="13"/>
                      <a:pt x="23" y="15"/>
                      <a:pt x="23" y="14"/>
                    </a:cubicBezTo>
                    <a:cubicBezTo>
                      <a:pt x="24" y="13"/>
                      <a:pt x="23" y="12"/>
                      <a:pt x="24" y="10"/>
                    </a:cubicBezTo>
                    <a:cubicBezTo>
                      <a:pt x="24" y="7"/>
                      <a:pt x="24" y="7"/>
                      <a:pt x="24" y="6"/>
                    </a:cubicBezTo>
                    <a:cubicBezTo>
                      <a:pt x="25" y="3"/>
                      <a:pt x="24" y="1"/>
                      <a:pt x="19" y="1"/>
                    </a:cubicBezTo>
                    <a:cubicBezTo>
                      <a:pt x="14" y="0"/>
                      <a:pt x="4" y="3"/>
                      <a:pt x="2" y="7"/>
                    </a:cubicBezTo>
                    <a:cubicBezTo>
                      <a:pt x="0" y="11"/>
                      <a:pt x="2" y="20"/>
                      <a:pt x="6" y="25"/>
                    </a:cubicBezTo>
                    <a:cubicBezTo>
                      <a:pt x="9" y="27"/>
                      <a:pt x="10" y="29"/>
                      <a:pt x="13" y="28"/>
                    </a:cubicBezTo>
                    <a:cubicBezTo>
                      <a:pt x="17" y="27"/>
                      <a:pt x="20" y="25"/>
                      <a:pt x="20" y="25"/>
                    </a:cubicBezTo>
                    <a:close/>
                  </a:path>
                </a:pathLst>
              </a:custGeom>
              <a:solidFill>
                <a:srgbClr val="756A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159"/>
              <p:cNvSpPr/>
              <p:nvPr/>
            </p:nvSpPr>
            <p:spPr bwMode="auto">
              <a:xfrm>
                <a:off x="4598" y="2640"/>
                <a:ext cx="79" cy="27"/>
              </a:xfrm>
              <a:custGeom>
                <a:avLst/>
                <a:gdLst>
                  <a:gd name="T0" fmla="*/ 0 w 21"/>
                  <a:gd name="T1" fmla="*/ 6 h 7"/>
                  <a:gd name="T2" fmla="*/ 2 w 21"/>
                  <a:gd name="T3" fmla="*/ 4 h 7"/>
                  <a:gd name="T4" fmla="*/ 4 w 21"/>
                  <a:gd name="T5" fmla="*/ 3 h 7"/>
                  <a:gd name="T6" fmla="*/ 18 w 21"/>
                  <a:gd name="T7" fmla="*/ 2 h 7"/>
                  <a:gd name="T8" fmla="*/ 21 w 21"/>
                  <a:gd name="T9" fmla="*/ 7 h 7"/>
                  <a:gd name="T10" fmla="*/ 0 w 21"/>
                  <a:gd name="T11" fmla="*/ 6 h 7"/>
                </a:gdLst>
                <a:ahLst/>
                <a:cxnLst>
                  <a:cxn ang="0">
                    <a:pos x="T0" y="T1"/>
                  </a:cxn>
                  <a:cxn ang="0">
                    <a:pos x="T2" y="T3"/>
                  </a:cxn>
                  <a:cxn ang="0">
                    <a:pos x="T4" y="T5"/>
                  </a:cxn>
                  <a:cxn ang="0">
                    <a:pos x="T6" y="T7"/>
                  </a:cxn>
                  <a:cxn ang="0">
                    <a:pos x="T8" y="T9"/>
                  </a:cxn>
                  <a:cxn ang="0">
                    <a:pos x="T10" y="T11"/>
                  </a:cxn>
                </a:cxnLst>
                <a:rect l="0" t="0" r="r" b="b"/>
                <a:pathLst>
                  <a:path w="21" h="7">
                    <a:moveTo>
                      <a:pt x="0" y="6"/>
                    </a:moveTo>
                    <a:cubicBezTo>
                      <a:pt x="2" y="4"/>
                      <a:pt x="2" y="4"/>
                      <a:pt x="2" y="4"/>
                    </a:cubicBezTo>
                    <a:cubicBezTo>
                      <a:pt x="2" y="4"/>
                      <a:pt x="2" y="3"/>
                      <a:pt x="4" y="3"/>
                    </a:cubicBezTo>
                    <a:cubicBezTo>
                      <a:pt x="5" y="3"/>
                      <a:pt x="14" y="0"/>
                      <a:pt x="18" y="2"/>
                    </a:cubicBezTo>
                    <a:cubicBezTo>
                      <a:pt x="18" y="2"/>
                      <a:pt x="19" y="4"/>
                      <a:pt x="21" y="7"/>
                    </a:cubicBezTo>
                    <a:lnTo>
                      <a:pt x="0" y="6"/>
                    </a:lnTo>
                    <a:close/>
                  </a:path>
                </a:pathLst>
              </a:custGeom>
              <a:solidFill>
                <a:srgbClr val="E4E9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160"/>
              <p:cNvSpPr/>
              <p:nvPr/>
            </p:nvSpPr>
            <p:spPr bwMode="auto">
              <a:xfrm>
                <a:off x="4568" y="2655"/>
                <a:ext cx="162" cy="226"/>
              </a:xfrm>
              <a:custGeom>
                <a:avLst/>
                <a:gdLst>
                  <a:gd name="T0" fmla="*/ 13 w 43"/>
                  <a:gd name="T1" fmla="*/ 1 h 60"/>
                  <a:gd name="T2" fmla="*/ 2 w 43"/>
                  <a:gd name="T3" fmla="*/ 7 h 60"/>
                  <a:gd name="T4" fmla="*/ 2 w 43"/>
                  <a:gd name="T5" fmla="*/ 30 h 60"/>
                  <a:gd name="T6" fmla="*/ 8 w 43"/>
                  <a:gd name="T7" fmla="*/ 52 h 60"/>
                  <a:gd name="T8" fmla="*/ 19 w 43"/>
                  <a:gd name="T9" fmla="*/ 59 h 60"/>
                  <a:gd name="T10" fmla="*/ 42 w 43"/>
                  <a:gd name="T11" fmla="*/ 47 h 60"/>
                  <a:gd name="T12" fmla="*/ 36 w 43"/>
                  <a:gd name="T13" fmla="*/ 18 h 60"/>
                  <a:gd name="T14" fmla="*/ 33 w 43"/>
                  <a:gd name="T15" fmla="*/ 6 h 60"/>
                  <a:gd name="T16" fmla="*/ 28 w 43"/>
                  <a:gd name="T17" fmla="*/ 3 h 60"/>
                  <a:gd name="T18" fmla="*/ 13 w 43"/>
                  <a:gd name="T1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60">
                    <a:moveTo>
                      <a:pt x="13" y="1"/>
                    </a:moveTo>
                    <a:cubicBezTo>
                      <a:pt x="13" y="1"/>
                      <a:pt x="4" y="2"/>
                      <a:pt x="2" y="7"/>
                    </a:cubicBezTo>
                    <a:cubicBezTo>
                      <a:pt x="1" y="12"/>
                      <a:pt x="0" y="20"/>
                      <a:pt x="2" y="30"/>
                    </a:cubicBezTo>
                    <a:cubicBezTo>
                      <a:pt x="5" y="42"/>
                      <a:pt x="8" y="52"/>
                      <a:pt x="8" y="52"/>
                    </a:cubicBezTo>
                    <a:cubicBezTo>
                      <a:pt x="8" y="52"/>
                      <a:pt x="10" y="60"/>
                      <a:pt x="19" y="59"/>
                    </a:cubicBezTo>
                    <a:cubicBezTo>
                      <a:pt x="28" y="58"/>
                      <a:pt x="43" y="53"/>
                      <a:pt x="42" y="47"/>
                    </a:cubicBezTo>
                    <a:cubicBezTo>
                      <a:pt x="41" y="41"/>
                      <a:pt x="36" y="18"/>
                      <a:pt x="36" y="18"/>
                    </a:cubicBezTo>
                    <a:cubicBezTo>
                      <a:pt x="36" y="18"/>
                      <a:pt x="34" y="11"/>
                      <a:pt x="33" y="6"/>
                    </a:cubicBezTo>
                    <a:cubicBezTo>
                      <a:pt x="33" y="6"/>
                      <a:pt x="32" y="4"/>
                      <a:pt x="28" y="3"/>
                    </a:cubicBezTo>
                    <a:cubicBezTo>
                      <a:pt x="22" y="0"/>
                      <a:pt x="13" y="1"/>
                      <a:pt x="13" y="1"/>
                    </a:cubicBezTo>
                    <a:close/>
                  </a:path>
                </a:pathLst>
              </a:custGeom>
              <a:solidFill>
                <a:srgbClr val="3D3D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161"/>
              <p:cNvSpPr/>
              <p:nvPr/>
            </p:nvSpPr>
            <p:spPr bwMode="auto">
              <a:xfrm>
                <a:off x="4801" y="2618"/>
                <a:ext cx="57" cy="56"/>
              </a:xfrm>
              <a:custGeom>
                <a:avLst/>
                <a:gdLst>
                  <a:gd name="T0" fmla="*/ 0 w 15"/>
                  <a:gd name="T1" fmla="*/ 11 h 15"/>
                  <a:gd name="T2" fmla="*/ 1 w 15"/>
                  <a:gd name="T3" fmla="*/ 7 h 15"/>
                  <a:gd name="T4" fmla="*/ 4 w 15"/>
                  <a:gd name="T5" fmla="*/ 4 h 15"/>
                  <a:gd name="T6" fmla="*/ 5 w 15"/>
                  <a:gd name="T7" fmla="*/ 4 h 15"/>
                  <a:gd name="T8" fmla="*/ 4 w 15"/>
                  <a:gd name="T9" fmla="*/ 7 h 15"/>
                  <a:gd name="T10" fmla="*/ 6 w 15"/>
                  <a:gd name="T11" fmla="*/ 7 h 15"/>
                  <a:gd name="T12" fmla="*/ 9 w 15"/>
                  <a:gd name="T13" fmla="*/ 6 h 15"/>
                  <a:gd name="T14" fmla="*/ 13 w 15"/>
                  <a:gd name="T15" fmla="*/ 1 h 15"/>
                  <a:gd name="T16" fmla="*/ 14 w 15"/>
                  <a:gd name="T17" fmla="*/ 6 h 15"/>
                  <a:gd name="T18" fmla="*/ 11 w 15"/>
                  <a:gd name="T19" fmla="*/ 12 h 15"/>
                  <a:gd name="T20" fmla="*/ 4 w 15"/>
                  <a:gd name="T21" fmla="*/ 15 h 15"/>
                  <a:gd name="T22" fmla="*/ 0 w 15"/>
                  <a:gd name="T23"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5">
                    <a:moveTo>
                      <a:pt x="0" y="11"/>
                    </a:moveTo>
                    <a:cubicBezTo>
                      <a:pt x="0" y="11"/>
                      <a:pt x="0" y="8"/>
                      <a:pt x="1" y="7"/>
                    </a:cubicBezTo>
                    <a:cubicBezTo>
                      <a:pt x="1" y="6"/>
                      <a:pt x="4" y="4"/>
                      <a:pt x="4" y="4"/>
                    </a:cubicBezTo>
                    <a:cubicBezTo>
                      <a:pt x="4" y="4"/>
                      <a:pt x="5" y="3"/>
                      <a:pt x="5" y="4"/>
                    </a:cubicBezTo>
                    <a:cubicBezTo>
                      <a:pt x="6" y="5"/>
                      <a:pt x="4" y="6"/>
                      <a:pt x="4" y="7"/>
                    </a:cubicBezTo>
                    <a:cubicBezTo>
                      <a:pt x="4" y="8"/>
                      <a:pt x="5" y="7"/>
                      <a:pt x="6" y="7"/>
                    </a:cubicBezTo>
                    <a:cubicBezTo>
                      <a:pt x="7" y="7"/>
                      <a:pt x="9" y="6"/>
                      <a:pt x="9" y="6"/>
                    </a:cubicBezTo>
                    <a:cubicBezTo>
                      <a:pt x="10" y="5"/>
                      <a:pt x="12" y="1"/>
                      <a:pt x="13" y="1"/>
                    </a:cubicBezTo>
                    <a:cubicBezTo>
                      <a:pt x="14" y="1"/>
                      <a:pt x="15" y="0"/>
                      <a:pt x="14" y="6"/>
                    </a:cubicBezTo>
                    <a:cubicBezTo>
                      <a:pt x="14" y="10"/>
                      <a:pt x="12" y="11"/>
                      <a:pt x="11" y="12"/>
                    </a:cubicBezTo>
                    <a:cubicBezTo>
                      <a:pt x="10" y="12"/>
                      <a:pt x="4" y="15"/>
                      <a:pt x="4" y="15"/>
                    </a:cubicBezTo>
                    <a:lnTo>
                      <a:pt x="0" y="11"/>
                    </a:lnTo>
                    <a:close/>
                  </a:path>
                </a:pathLst>
              </a:custGeom>
              <a:solidFill>
                <a:srgbClr val="F4D2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162"/>
              <p:cNvSpPr/>
              <p:nvPr/>
            </p:nvSpPr>
            <p:spPr bwMode="auto">
              <a:xfrm>
                <a:off x="4636" y="2655"/>
                <a:ext cx="188" cy="76"/>
              </a:xfrm>
              <a:custGeom>
                <a:avLst/>
                <a:gdLst>
                  <a:gd name="T0" fmla="*/ 5 w 50"/>
                  <a:gd name="T1" fmla="*/ 5 h 20"/>
                  <a:gd name="T2" fmla="*/ 14 w 50"/>
                  <a:gd name="T3" fmla="*/ 3 h 20"/>
                  <a:gd name="T4" fmla="*/ 24 w 50"/>
                  <a:gd name="T5" fmla="*/ 8 h 20"/>
                  <a:gd name="T6" fmla="*/ 27 w 50"/>
                  <a:gd name="T7" fmla="*/ 8 h 20"/>
                  <a:gd name="T8" fmla="*/ 41 w 50"/>
                  <a:gd name="T9" fmla="*/ 1 h 20"/>
                  <a:gd name="T10" fmla="*/ 44 w 50"/>
                  <a:gd name="T11" fmla="*/ 0 h 20"/>
                  <a:gd name="T12" fmla="*/ 50 w 50"/>
                  <a:gd name="T13" fmla="*/ 5 h 20"/>
                  <a:gd name="T14" fmla="*/ 49 w 50"/>
                  <a:gd name="T15" fmla="*/ 7 h 20"/>
                  <a:gd name="T16" fmla="*/ 34 w 50"/>
                  <a:gd name="T17" fmla="*/ 18 h 20"/>
                  <a:gd name="T18" fmla="*/ 25 w 50"/>
                  <a:gd name="T19" fmla="*/ 19 h 20"/>
                  <a:gd name="T20" fmla="*/ 8 w 50"/>
                  <a:gd name="T21" fmla="*/ 16 h 20"/>
                  <a:gd name="T22" fmla="*/ 5 w 50"/>
                  <a:gd name="T23"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20">
                    <a:moveTo>
                      <a:pt x="5" y="5"/>
                    </a:moveTo>
                    <a:cubicBezTo>
                      <a:pt x="7" y="3"/>
                      <a:pt x="11" y="2"/>
                      <a:pt x="14" y="3"/>
                    </a:cubicBezTo>
                    <a:cubicBezTo>
                      <a:pt x="17" y="5"/>
                      <a:pt x="24" y="8"/>
                      <a:pt x="24" y="8"/>
                    </a:cubicBezTo>
                    <a:cubicBezTo>
                      <a:pt x="24" y="8"/>
                      <a:pt x="26" y="9"/>
                      <a:pt x="27" y="8"/>
                    </a:cubicBezTo>
                    <a:cubicBezTo>
                      <a:pt x="29" y="7"/>
                      <a:pt x="41" y="1"/>
                      <a:pt x="41" y="1"/>
                    </a:cubicBezTo>
                    <a:cubicBezTo>
                      <a:pt x="41" y="1"/>
                      <a:pt x="43" y="0"/>
                      <a:pt x="44" y="0"/>
                    </a:cubicBezTo>
                    <a:cubicBezTo>
                      <a:pt x="46" y="0"/>
                      <a:pt x="49" y="1"/>
                      <a:pt x="50" y="5"/>
                    </a:cubicBezTo>
                    <a:cubicBezTo>
                      <a:pt x="50" y="5"/>
                      <a:pt x="50" y="6"/>
                      <a:pt x="49" y="7"/>
                    </a:cubicBezTo>
                    <a:cubicBezTo>
                      <a:pt x="48" y="7"/>
                      <a:pt x="34" y="18"/>
                      <a:pt x="34" y="18"/>
                    </a:cubicBezTo>
                    <a:cubicBezTo>
                      <a:pt x="34" y="18"/>
                      <a:pt x="29" y="20"/>
                      <a:pt x="25" y="19"/>
                    </a:cubicBezTo>
                    <a:cubicBezTo>
                      <a:pt x="20" y="18"/>
                      <a:pt x="8" y="16"/>
                      <a:pt x="8" y="16"/>
                    </a:cubicBezTo>
                    <a:cubicBezTo>
                      <a:pt x="8" y="16"/>
                      <a:pt x="0" y="13"/>
                      <a:pt x="5" y="5"/>
                    </a:cubicBezTo>
                    <a:close/>
                  </a:path>
                </a:pathLst>
              </a:custGeom>
              <a:solidFill>
                <a:srgbClr val="6565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163"/>
              <p:cNvSpPr/>
              <p:nvPr/>
            </p:nvSpPr>
            <p:spPr bwMode="auto">
              <a:xfrm>
                <a:off x="3672" y="2791"/>
                <a:ext cx="60" cy="53"/>
              </a:xfrm>
              <a:custGeom>
                <a:avLst/>
                <a:gdLst>
                  <a:gd name="T0" fmla="*/ 60 w 60"/>
                  <a:gd name="T1" fmla="*/ 0 h 53"/>
                  <a:gd name="T2" fmla="*/ 60 w 60"/>
                  <a:gd name="T3" fmla="*/ 11 h 53"/>
                  <a:gd name="T4" fmla="*/ 0 w 60"/>
                  <a:gd name="T5" fmla="*/ 53 h 53"/>
                  <a:gd name="T6" fmla="*/ 4 w 60"/>
                  <a:gd name="T7" fmla="*/ 41 h 53"/>
                  <a:gd name="T8" fmla="*/ 60 w 60"/>
                  <a:gd name="T9" fmla="*/ 0 h 53"/>
                </a:gdLst>
                <a:ahLst/>
                <a:cxnLst>
                  <a:cxn ang="0">
                    <a:pos x="T0" y="T1"/>
                  </a:cxn>
                  <a:cxn ang="0">
                    <a:pos x="T2" y="T3"/>
                  </a:cxn>
                  <a:cxn ang="0">
                    <a:pos x="T4" y="T5"/>
                  </a:cxn>
                  <a:cxn ang="0">
                    <a:pos x="T6" y="T7"/>
                  </a:cxn>
                  <a:cxn ang="0">
                    <a:pos x="T8" y="T9"/>
                  </a:cxn>
                </a:cxnLst>
                <a:rect l="0" t="0" r="r" b="b"/>
                <a:pathLst>
                  <a:path w="60" h="53">
                    <a:moveTo>
                      <a:pt x="60" y="0"/>
                    </a:moveTo>
                    <a:lnTo>
                      <a:pt x="60" y="11"/>
                    </a:lnTo>
                    <a:lnTo>
                      <a:pt x="0" y="53"/>
                    </a:lnTo>
                    <a:lnTo>
                      <a:pt x="4" y="41"/>
                    </a:lnTo>
                    <a:lnTo>
                      <a:pt x="60" y="0"/>
                    </a:lnTo>
                    <a:close/>
                  </a:path>
                </a:pathLst>
              </a:custGeom>
              <a:solidFill>
                <a:srgbClr val="BBDE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164"/>
              <p:cNvSpPr/>
              <p:nvPr/>
            </p:nvSpPr>
            <p:spPr bwMode="auto">
              <a:xfrm>
                <a:off x="3578" y="2783"/>
                <a:ext cx="98" cy="61"/>
              </a:xfrm>
              <a:custGeom>
                <a:avLst/>
                <a:gdLst>
                  <a:gd name="T0" fmla="*/ 98 w 98"/>
                  <a:gd name="T1" fmla="*/ 49 h 61"/>
                  <a:gd name="T2" fmla="*/ 94 w 98"/>
                  <a:gd name="T3" fmla="*/ 61 h 61"/>
                  <a:gd name="T4" fmla="*/ 0 w 98"/>
                  <a:gd name="T5" fmla="*/ 12 h 61"/>
                  <a:gd name="T6" fmla="*/ 0 w 98"/>
                  <a:gd name="T7" fmla="*/ 0 h 61"/>
                  <a:gd name="T8" fmla="*/ 98 w 98"/>
                  <a:gd name="T9" fmla="*/ 49 h 61"/>
                </a:gdLst>
                <a:ahLst/>
                <a:cxnLst>
                  <a:cxn ang="0">
                    <a:pos x="T0" y="T1"/>
                  </a:cxn>
                  <a:cxn ang="0">
                    <a:pos x="T2" y="T3"/>
                  </a:cxn>
                  <a:cxn ang="0">
                    <a:pos x="T4" y="T5"/>
                  </a:cxn>
                  <a:cxn ang="0">
                    <a:pos x="T6" y="T7"/>
                  </a:cxn>
                  <a:cxn ang="0">
                    <a:pos x="T8" y="T9"/>
                  </a:cxn>
                </a:cxnLst>
                <a:rect l="0" t="0" r="r" b="b"/>
                <a:pathLst>
                  <a:path w="98" h="61">
                    <a:moveTo>
                      <a:pt x="98" y="49"/>
                    </a:moveTo>
                    <a:lnTo>
                      <a:pt x="94" y="61"/>
                    </a:lnTo>
                    <a:lnTo>
                      <a:pt x="0" y="12"/>
                    </a:lnTo>
                    <a:lnTo>
                      <a:pt x="0" y="0"/>
                    </a:lnTo>
                    <a:lnTo>
                      <a:pt x="98" y="49"/>
                    </a:lnTo>
                    <a:close/>
                  </a:path>
                </a:pathLst>
              </a:custGeom>
              <a:solidFill>
                <a:srgbClr val="FFBB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1165"/>
              <p:cNvSpPr/>
              <p:nvPr/>
            </p:nvSpPr>
            <p:spPr bwMode="auto">
              <a:xfrm>
                <a:off x="3578" y="2742"/>
                <a:ext cx="154" cy="90"/>
              </a:xfrm>
              <a:custGeom>
                <a:avLst/>
                <a:gdLst>
                  <a:gd name="T0" fmla="*/ 56 w 154"/>
                  <a:gd name="T1" fmla="*/ 0 h 90"/>
                  <a:gd name="T2" fmla="*/ 154 w 154"/>
                  <a:gd name="T3" fmla="*/ 49 h 90"/>
                  <a:gd name="T4" fmla="*/ 98 w 154"/>
                  <a:gd name="T5" fmla="*/ 90 h 90"/>
                  <a:gd name="T6" fmla="*/ 0 w 154"/>
                  <a:gd name="T7" fmla="*/ 41 h 90"/>
                  <a:gd name="T8" fmla="*/ 56 w 154"/>
                  <a:gd name="T9" fmla="*/ 0 h 90"/>
                </a:gdLst>
                <a:ahLst/>
                <a:cxnLst>
                  <a:cxn ang="0">
                    <a:pos x="T0" y="T1"/>
                  </a:cxn>
                  <a:cxn ang="0">
                    <a:pos x="T2" y="T3"/>
                  </a:cxn>
                  <a:cxn ang="0">
                    <a:pos x="T4" y="T5"/>
                  </a:cxn>
                  <a:cxn ang="0">
                    <a:pos x="T6" y="T7"/>
                  </a:cxn>
                  <a:cxn ang="0">
                    <a:pos x="T8" y="T9"/>
                  </a:cxn>
                </a:cxnLst>
                <a:rect l="0" t="0" r="r" b="b"/>
                <a:pathLst>
                  <a:path w="154" h="90">
                    <a:moveTo>
                      <a:pt x="56" y="0"/>
                    </a:moveTo>
                    <a:lnTo>
                      <a:pt x="154" y="49"/>
                    </a:lnTo>
                    <a:lnTo>
                      <a:pt x="98" y="90"/>
                    </a:lnTo>
                    <a:lnTo>
                      <a:pt x="0" y="41"/>
                    </a:lnTo>
                    <a:lnTo>
                      <a:pt x="56" y="0"/>
                    </a:lnTo>
                    <a:close/>
                  </a:path>
                </a:pathLst>
              </a:custGeom>
              <a:solidFill>
                <a:srgbClr val="F486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1166"/>
              <p:cNvSpPr/>
              <p:nvPr/>
            </p:nvSpPr>
            <p:spPr bwMode="auto">
              <a:xfrm>
                <a:off x="3676" y="2776"/>
                <a:ext cx="56" cy="53"/>
              </a:xfrm>
              <a:custGeom>
                <a:avLst/>
                <a:gdLst>
                  <a:gd name="T0" fmla="*/ 56 w 56"/>
                  <a:gd name="T1" fmla="*/ 0 h 53"/>
                  <a:gd name="T2" fmla="*/ 56 w 56"/>
                  <a:gd name="T3" fmla="*/ 11 h 53"/>
                  <a:gd name="T4" fmla="*/ 0 w 56"/>
                  <a:gd name="T5" fmla="*/ 53 h 53"/>
                  <a:gd name="T6" fmla="*/ 0 w 56"/>
                  <a:gd name="T7" fmla="*/ 41 h 53"/>
                  <a:gd name="T8" fmla="*/ 56 w 56"/>
                  <a:gd name="T9" fmla="*/ 0 h 53"/>
                </a:gdLst>
                <a:ahLst/>
                <a:cxnLst>
                  <a:cxn ang="0">
                    <a:pos x="T0" y="T1"/>
                  </a:cxn>
                  <a:cxn ang="0">
                    <a:pos x="T2" y="T3"/>
                  </a:cxn>
                  <a:cxn ang="0">
                    <a:pos x="T4" y="T5"/>
                  </a:cxn>
                  <a:cxn ang="0">
                    <a:pos x="T6" y="T7"/>
                  </a:cxn>
                  <a:cxn ang="0">
                    <a:pos x="T8" y="T9"/>
                  </a:cxn>
                </a:cxnLst>
                <a:rect l="0" t="0" r="r" b="b"/>
                <a:pathLst>
                  <a:path w="56" h="53">
                    <a:moveTo>
                      <a:pt x="56" y="0"/>
                    </a:moveTo>
                    <a:lnTo>
                      <a:pt x="56" y="11"/>
                    </a:lnTo>
                    <a:lnTo>
                      <a:pt x="0" y="53"/>
                    </a:lnTo>
                    <a:lnTo>
                      <a:pt x="0" y="41"/>
                    </a:lnTo>
                    <a:lnTo>
                      <a:pt x="56" y="0"/>
                    </a:lnTo>
                    <a:close/>
                  </a:path>
                </a:pathLst>
              </a:custGeom>
              <a:solidFill>
                <a:srgbClr val="F7E8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167"/>
              <p:cNvSpPr/>
              <p:nvPr/>
            </p:nvSpPr>
            <p:spPr bwMode="auto">
              <a:xfrm>
                <a:off x="3578" y="2768"/>
                <a:ext cx="98" cy="61"/>
              </a:xfrm>
              <a:custGeom>
                <a:avLst/>
                <a:gdLst>
                  <a:gd name="T0" fmla="*/ 98 w 98"/>
                  <a:gd name="T1" fmla="*/ 49 h 61"/>
                  <a:gd name="T2" fmla="*/ 98 w 98"/>
                  <a:gd name="T3" fmla="*/ 61 h 61"/>
                  <a:gd name="T4" fmla="*/ 0 w 98"/>
                  <a:gd name="T5" fmla="*/ 12 h 61"/>
                  <a:gd name="T6" fmla="*/ 0 w 98"/>
                  <a:gd name="T7" fmla="*/ 0 h 61"/>
                  <a:gd name="T8" fmla="*/ 98 w 98"/>
                  <a:gd name="T9" fmla="*/ 49 h 61"/>
                </a:gdLst>
                <a:ahLst/>
                <a:cxnLst>
                  <a:cxn ang="0">
                    <a:pos x="T0" y="T1"/>
                  </a:cxn>
                  <a:cxn ang="0">
                    <a:pos x="T2" y="T3"/>
                  </a:cxn>
                  <a:cxn ang="0">
                    <a:pos x="T4" y="T5"/>
                  </a:cxn>
                  <a:cxn ang="0">
                    <a:pos x="T6" y="T7"/>
                  </a:cxn>
                  <a:cxn ang="0">
                    <a:pos x="T8" y="T9"/>
                  </a:cxn>
                </a:cxnLst>
                <a:rect l="0" t="0" r="r" b="b"/>
                <a:pathLst>
                  <a:path w="98" h="61">
                    <a:moveTo>
                      <a:pt x="98" y="49"/>
                    </a:moveTo>
                    <a:lnTo>
                      <a:pt x="98" y="61"/>
                    </a:lnTo>
                    <a:lnTo>
                      <a:pt x="0" y="12"/>
                    </a:lnTo>
                    <a:lnTo>
                      <a:pt x="0" y="0"/>
                    </a:lnTo>
                    <a:lnTo>
                      <a:pt x="98" y="49"/>
                    </a:ln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168"/>
              <p:cNvSpPr/>
              <p:nvPr/>
            </p:nvSpPr>
            <p:spPr bwMode="auto">
              <a:xfrm>
                <a:off x="3578" y="2727"/>
                <a:ext cx="154" cy="90"/>
              </a:xfrm>
              <a:custGeom>
                <a:avLst/>
                <a:gdLst>
                  <a:gd name="T0" fmla="*/ 56 w 154"/>
                  <a:gd name="T1" fmla="*/ 0 h 90"/>
                  <a:gd name="T2" fmla="*/ 154 w 154"/>
                  <a:gd name="T3" fmla="*/ 49 h 90"/>
                  <a:gd name="T4" fmla="*/ 98 w 154"/>
                  <a:gd name="T5" fmla="*/ 90 h 90"/>
                  <a:gd name="T6" fmla="*/ 0 w 154"/>
                  <a:gd name="T7" fmla="*/ 41 h 90"/>
                  <a:gd name="T8" fmla="*/ 56 w 154"/>
                  <a:gd name="T9" fmla="*/ 0 h 90"/>
                </a:gdLst>
                <a:ahLst/>
                <a:cxnLst>
                  <a:cxn ang="0">
                    <a:pos x="T0" y="T1"/>
                  </a:cxn>
                  <a:cxn ang="0">
                    <a:pos x="T2" y="T3"/>
                  </a:cxn>
                  <a:cxn ang="0">
                    <a:pos x="T4" y="T5"/>
                  </a:cxn>
                  <a:cxn ang="0">
                    <a:pos x="T6" y="T7"/>
                  </a:cxn>
                  <a:cxn ang="0">
                    <a:pos x="T8" y="T9"/>
                  </a:cxn>
                </a:cxnLst>
                <a:rect l="0" t="0" r="r" b="b"/>
                <a:pathLst>
                  <a:path w="154" h="90">
                    <a:moveTo>
                      <a:pt x="56" y="0"/>
                    </a:moveTo>
                    <a:lnTo>
                      <a:pt x="154" y="49"/>
                    </a:lnTo>
                    <a:lnTo>
                      <a:pt x="98" y="90"/>
                    </a:lnTo>
                    <a:lnTo>
                      <a:pt x="0" y="41"/>
                    </a:lnTo>
                    <a:lnTo>
                      <a:pt x="56" y="0"/>
                    </a:lnTo>
                    <a:close/>
                  </a:path>
                </a:pathLst>
              </a:custGeom>
              <a:solidFill>
                <a:srgbClr val="F486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169"/>
              <p:cNvSpPr/>
              <p:nvPr/>
            </p:nvSpPr>
            <p:spPr bwMode="auto">
              <a:xfrm>
                <a:off x="3676" y="2761"/>
                <a:ext cx="56" cy="53"/>
              </a:xfrm>
              <a:custGeom>
                <a:avLst/>
                <a:gdLst>
                  <a:gd name="T0" fmla="*/ 56 w 56"/>
                  <a:gd name="T1" fmla="*/ 0 h 53"/>
                  <a:gd name="T2" fmla="*/ 56 w 56"/>
                  <a:gd name="T3" fmla="*/ 11 h 53"/>
                  <a:gd name="T4" fmla="*/ 0 w 56"/>
                  <a:gd name="T5" fmla="*/ 53 h 53"/>
                  <a:gd name="T6" fmla="*/ 0 w 56"/>
                  <a:gd name="T7" fmla="*/ 41 h 53"/>
                  <a:gd name="T8" fmla="*/ 56 w 56"/>
                  <a:gd name="T9" fmla="*/ 0 h 53"/>
                </a:gdLst>
                <a:ahLst/>
                <a:cxnLst>
                  <a:cxn ang="0">
                    <a:pos x="T0" y="T1"/>
                  </a:cxn>
                  <a:cxn ang="0">
                    <a:pos x="T2" y="T3"/>
                  </a:cxn>
                  <a:cxn ang="0">
                    <a:pos x="T4" y="T5"/>
                  </a:cxn>
                  <a:cxn ang="0">
                    <a:pos x="T6" y="T7"/>
                  </a:cxn>
                  <a:cxn ang="0">
                    <a:pos x="T8" y="T9"/>
                  </a:cxn>
                </a:cxnLst>
                <a:rect l="0" t="0" r="r" b="b"/>
                <a:pathLst>
                  <a:path w="56" h="53">
                    <a:moveTo>
                      <a:pt x="56" y="0"/>
                    </a:moveTo>
                    <a:lnTo>
                      <a:pt x="56" y="11"/>
                    </a:lnTo>
                    <a:lnTo>
                      <a:pt x="0" y="53"/>
                    </a:lnTo>
                    <a:lnTo>
                      <a:pt x="0" y="41"/>
                    </a:lnTo>
                    <a:lnTo>
                      <a:pt x="56" y="0"/>
                    </a:lnTo>
                    <a:close/>
                  </a:path>
                </a:pathLst>
              </a:custGeom>
              <a:solidFill>
                <a:srgbClr val="F486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170"/>
              <p:cNvSpPr/>
              <p:nvPr/>
            </p:nvSpPr>
            <p:spPr bwMode="auto">
              <a:xfrm>
                <a:off x="3578" y="2753"/>
                <a:ext cx="98" cy="61"/>
              </a:xfrm>
              <a:custGeom>
                <a:avLst/>
                <a:gdLst>
                  <a:gd name="T0" fmla="*/ 98 w 98"/>
                  <a:gd name="T1" fmla="*/ 49 h 61"/>
                  <a:gd name="T2" fmla="*/ 98 w 98"/>
                  <a:gd name="T3" fmla="*/ 61 h 61"/>
                  <a:gd name="T4" fmla="*/ 0 w 98"/>
                  <a:gd name="T5" fmla="*/ 12 h 61"/>
                  <a:gd name="T6" fmla="*/ 0 w 98"/>
                  <a:gd name="T7" fmla="*/ 0 h 61"/>
                  <a:gd name="T8" fmla="*/ 98 w 98"/>
                  <a:gd name="T9" fmla="*/ 49 h 61"/>
                </a:gdLst>
                <a:ahLst/>
                <a:cxnLst>
                  <a:cxn ang="0">
                    <a:pos x="T0" y="T1"/>
                  </a:cxn>
                  <a:cxn ang="0">
                    <a:pos x="T2" y="T3"/>
                  </a:cxn>
                  <a:cxn ang="0">
                    <a:pos x="T4" y="T5"/>
                  </a:cxn>
                  <a:cxn ang="0">
                    <a:pos x="T6" y="T7"/>
                  </a:cxn>
                  <a:cxn ang="0">
                    <a:pos x="T8" y="T9"/>
                  </a:cxn>
                </a:cxnLst>
                <a:rect l="0" t="0" r="r" b="b"/>
                <a:pathLst>
                  <a:path w="98" h="61">
                    <a:moveTo>
                      <a:pt x="98" y="49"/>
                    </a:moveTo>
                    <a:lnTo>
                      <a:pt x="98" y="61"/>
                    </a:lnTo>
                    <a:lnTo>
                      <a:pt x="0" y="12"/>
                    </a:lnTo>
                    <a:lnTo>
                      <a:pt x="0" y="0"/>
                    </a:lnTo>
                    <a:lnTo>
                      <a:pt x="98" y="49"/>
                    </a:lnTo>
                    <a:close/>
                  </a:path>
                </a:pathLst>
              </a:custGeom>
              <a:solidFill>
                <a:srgbClr val="FFBB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171"/>
              <p:cNvSpPr/>
              <p:nvPr/>
            </p:nvSpPr>
            <p:spPr bwMode="auto">
              <a:xfrm>
                <a:off x="3578" y="2712"/>
                <a:ext cx="154" cy="90"/>
              </a:xfrm>
              <a:custGeom>
                <a:avLst/>
                <a:gdLst>
                  <a:gd name="T0" fmla="*/ 60 w 154"/>
                  <a:gd name="T1" fmla="*/ 0 h 90"/>
                  <a:gd name="T2" fmla="*/ 154 w 154"/>
                  <a:gd name="T3" fmla="*/ 49 h 90"/>
                  <a:gd name="T4" fmla="*/ 98 w 154"/>
                  <a:gd name="T5" fmla="*/ 90 h 90"/>
                  <a:gd name="T6" fmla="*/ 0 w 154"/>
                  <a:gd name="T7" fmla="*/ 41 h 90"/>
                  <a:gd name="T8" fmla="*/ 60 w 154"/>
                  <a:gd name="T9" fmla="*/ 0 h 90"/>
                </a:gdLst>
                <a:ahLst/>
                <a:cxnLst>
                  <a:cxn ang="0">
                    <a:pos x="T0" y="T1"/>
                  </a:cxn>
                  <a:cxn ang="0">
                    <a:pos x="T2" y="T3"/>
                  </a:cxn>
                  <a:cxn ang="0">
                    <a:pos x="T4" y="T5"/>
                  </a:cxn>
                  <a:cxn ang="0">
                    <a:pos x="T6" y="T7"/>
                  </a:cxn>
                  <a:cxn ang="0">
                    <a:pos x="T8" y="T9"/>
                  </a:cxn>
                </a:cxnLst>
                <a:rect l="0" t="0" r="r" b="b"/>
                <a:pathLst>
                  <a:path w="154" h="90">
                    <a:moveTo>
                      <a:pt x="60" y="0"/>
                    </a:moveTo>
                    <a:lnTo>
                      <a:pt x="154" y="49"/>
                    </a:lnTo>
                    <a:lnTo>
                      <a:pt x="98" y="90"/>
                    </a:lnTo>
                    <a:lnTo>
                      <a:pt x="0" y="41"/>
                    </a:lnTo>
                    <a:lnTo>
                      <a:pt x="60" y="0"/>
                    </a:lnTo>
                    <a:close/>
                  </a:path>
                </a:pathLst>
              </a:custGeom>
              <a:solidFill>
                <a:srgbClr val="F486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172"/>
              <p:cNvSpPr/>
              <p:nvPr/>
            </p:nvSpPr>
            <p:spPr bwMode="auto">
              <a:xfrm>
                <a:off x="3676" y="2746"/>
                <a:ext cx="56" cy="52"/>
              </a:xfrm>
              <a:custGeom>
                <a:avLst/>
                <a:gdLst>
                  <a:gd name="T0" fmla="*/ 56 w 56"/>
                  <a:gd name="T1" fmla="*/ 0 h 52"/>
                  <a:gd name="T2" fmla="*/ 56 w 56"/>
                  <a:gd name="T3" fmla="*/ 11 h 52"/>
                  <a:gd name="T4" fmla="*/ 0 w 56"/>
                  <a:gd name="T5" fmla="*/ 52 h 52"/>
                  <a:gd name="T6" fmla="*/ 0 w 56"/>
                  <a:gd name="T7" fmla="*/ 41 h 52"/>
                  <a:gd name="T8" fmla="*/ 56 w 56"/>
                  <a:gd name="T9" fmla="*/ 0 h 52"/>
                </a:gdLst>
                <a:ahLst/>
                <a:cxnLst>
                  <a:cxn ang="0">
                    <a:pos x="T0" y="T1"/>
                  </a:cxn>
                  <a:cxn ang="0">
                    <a:pos x="T2" y="T3"/>
                  </a:cxn>
                  <a:cxn ang="0">
                    <a:pos x="T4" y="T5"/>
                  </a:cxn>
                  <a:cxn ang="0">
                    <a:pos x="T6" y="T7"/>
                  </a:cxn>
                  <a:cxn ang="0">
                    <a:pos x="T8" y="T9"/>
                  </a:cxn>
                </a:cxnLst>
                <a:rect l="0" t="0" r="r" b="b"/>
                <a:pathLst>
                  <a:path w="56" h="52">
                    <a:moveTo>
                      <a:pt x="56" y="0"/>
                    </a:moveTo>
                    <a:lnTo>
                      <a:pt x="56" y="11"/>
                    </a:lnTo>
                    <a:lnTo>
                      <a:pt x="0" y="52"/>
                    </a:lnTo>
                    <a:lnTo>
                      <a:pt x="0" y="41"/>
                    </a:lnTo>
                    <a:lnTo>
                      <a:pt x="56" y="0"/>
                    </a:lnTo>
                    <a:close/>
                  </a:path>
                </a:pathLst>
              </a:custGeom>
              <a:solidFill>
                <a:srgbClr val="F7E8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173"/>
              <p:cNvSpPr/>
              <p:nvPr/>
            </p:nvSpPr>
            <p:spPr bwMode="auto">
              <a:xfrm>
                <a:off x="3578" y="2738"/>
                <a:ext cx="98" cy="60"/>
              </a:xfrm>
              <a:custGeom>
                <a:avLst/>
                <a:gdLst>
                  <a:gd name="T0" fmla="*/ 98 w 98"/>
                  <a:gd name="T1" fmla="*/ 49 h 60"/>
                  <a:gd name="T2" fmla="*/ 98 w 98"/>
                  <a:gd name="T3" fmla="*/ 60 h 60"/>
                  <a:gd name="T4" fmla="*/ 0 w 98"/>
                  <a:gd name="T5" fmla="*/ 12 h 60"/>
                  <a:gd name="T6" fmla="*/ 0 w 98"/>
                  <a:gd name="T7" fmla="*/ 0 h 60"/>
                  <a:gd name="T8" fmla="*/ 98 w 98"/>
                  <a:gd name="T9" fmla="*/ 49 h 60"/>
                </a:gdLst>
                <a:ahLst/>
                <a:cxnLst>
                  <a:cxn ang="0">
                    <a:pos x="T0" y="T1"/>
                  </a:cxn>
                  <a:cxn ang="0">
                    <a:pos x="T2" y="T3"/>
                  </a:cxn>
                  <a:cxn ang="0">
                    <a:pos x="T4" y="T5"/>
                  </a:cxn>
                  <a:cxn ang="0">
                    <a:pos x="T6" y="T7"/>
                  </a:cxn>
                  <a:cxn ang="0">
                    <a:pos x="T8" y="T9"/>
                  </a:cxn>
                </a:cxnLst>
                <a:rect l="0" t="0" r="r" b="b"/>
                <a:pathLst>
                  <a:path w="98" h="60">
                    <a:moveTo>
                      <a:pt x="98" y="49"/>
                    </a:moveTo>
                    <a:lnTo>
                      <a:pt x="98" y="60"/>
                    </a:lnTo>
                    <a:lnTo>
                      <a:pt x="0" y="12"/>
                    </a:lnTo>
                    <a:lnTo>
                      <a:pt x="0" y="0"/>
                    </a:lnTo>
                    <a:lnTo>
                      <a:pt x="98" y="49"/>
                    </a:lnTo>
                    <a:close/>
                  </a:path>
                </a:pathLst>
              </a:custGeom>
              <a:solidFill>
                <a:srgbClr val="FCE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174"/>
              <p:cNvSpPr/>
              <p:nvPr/>
            </p:nvSpPr>
            <p:spPr bwMode="auto">
              <a:xfrm>
                <a:off x="3578" y="2697"/>
                <a:ext cx="154" cy="90"/>
              </a:xfrm>
              <a:custGeom>
                <a:avLst/>
                <a:gdLst>
                  <a:gd name="T0" fmla="*/ 60 w 154"/>
                  <a:gd name="T1" fmla="*/ 0 h 90"/>
                  <a:gd name="T2" fmla="*/ 154 w 154"/>
                  <a:gd name="T3" fmla="*/ 49 h 90"/>
                  <a:gd name="T4" fmla="*/ 98 w 154"/>
                  <a:gd name="T5" fmla="*/ 90 h 90"/>
                  <a:gd name="T6" fmla="*/ 0 w 154"/>
                  <a:gd name="T7" fmla="*/ 41 h 90"/>
                  <a:gd name="T8" fmla="*/ 60 w 154"/>
                  <a:gd name="T9" fmla="*/ 0 h 90"/>
                </a:gdLst>
                <a:ahLst/>
                <a:cxnLst>
                  <a:cxn ang="0">
                    <a:pos x="T0" y="T1"/>
                  </a:cxn>
                  <a:cxn ang="0">
                    <a:pos x="T2" y="T3"/>
                  </a:cxn>
                  <a:cxn ang="0">
                    <a:pos x="T4" y="T5"/>
                  </a:cxn>
                  <a:cxn ang="0">
                    <a:pos x="T6" y="T7"/>
                  </a:cxn>
                  <a:cxn ang="0">
                    <a:pos x="T8" y="T9"/>
                  </a:cxn>
                </a:cxnLst>
                <a:rect l="0" t="0" r="r" b="b"/>
                <a:pathLst>
                  <a:path w="154" h="90">
                    <a:moveTo>
                      <a:pt x="60" y="0"/>
                    </a:moveTo>
                    <a:lnTo>
                      <a:pt x="154" y="49"/>
                    </a:lnTo>
                    <a:lnTo>
                      <a:pt x="98" y="90"/>
                    </a:lnTo>
                    <a:lnTo>
                      <a:pt x="0" y="41"/>
                    </a:lnTo>
                    <a:lnTo>
                      <a:pt x="60" y="0"/>
                    </a:lnTo>
                    <a:close/>
                  </a:path>
                </a:pathLst>
              </a:custGeom>
              <a:solidFill>
                <a:srgbClr val="F7F1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175"/>
              <p:cNvSpPr/>
              <p:nvPr/>
            </p:nvSpPr>
            <p:spPr bwMode="auto">
              <a:xfrm>
                <a:off x="3725" y="3077"/>
                <a:ext cx="79" cy="64"/>
              </a:xfrm>
              <a:custGeom>
                <a:avLst/>
                <a:gdLst>
                  <a:gd name="T0" fmla="*/ 13 w 21"/>
                  <a:gd name="T1" fmla="*/ 3 h 17"/>
                  <a:gd name="T2" fmla="*/ 3 w 21"/>
                  <a:gd name="T3" fmla="*/ 2 h 17"/>
                  <a:gd name="T4" fmla="*/ 10 w 21"/>
                  <a:gd name="T5" fmla="*/ 11 h 17"/>
                  <a:gd name="T6" fmla="*/ 21 w 21"/>
                  <a:gd name="T7" fmla="*/ 12 h 17"/>
                  <a:gd name="T8" fmla="*/ 20 w 21"/>
                  <a:gd name="T9" fmla="*/ 7 h 17"/>
                  <a:gd name="T10" fmla="*/ 13 w 21"/>
                  <a:gd name="T11" fmla="*/ 3 h 17"/>
                </a:gdLst>
                <a:ahLst/>
                <a:cxnLst>
                  <a:cxn ang="0">
                    <a:pos x="T0" y="T1"/>
                  </a:cxn>
                  <a:cxn ang="0">
                    <a:pos x="T2" y="T3"/>
                  </a:cxn>
                  <a:cxn ang="0">
                    <a:pos x="T4" y="T5"/>
                  </a:cxn>
                  <a:cxn ang="0">
                    <a:pos x="T6" y="T7"/>
                  </a:cxn>
                  <a:cxn ang="0">
                    <a:pos x="T8" y="T9"/>
                  </a:cxn>
                  <a:cxn ang="0">
                    <a:pos x="T10" y="T11"/>
                  </a:cxn>
                </a:cxnLst>
                <a:rect l="0" t="0" r="r" b="b"/>
                <a:pathLst>
                  <a:path w="21" h="17">
                    <a:moveTo>
                      <a:pt x="13" y="3"/>
                    </a:moveTo>
                    <a:cubicBezTo>
                      <a:pt x="13" y="3"/>
                      <a:pt x="6" y="0"/>
                      <a:pt x="3" y="2"/>
                    </a:cubicBezTo>
                    <a:cubicBezTo>
                      <a:pt x="0" y="4"/>
                      <a:pt x="5" y="9"/>
                      <a:pt x="10" y="11"/>
                    </a:cubicBezTo>
                    <a:cubicBezTo>
                      <a:pt x="15" y="14"/>
                      <a:pt x="21" y="17"/>
                      <a:pt x="21" y="12"/>
                    </a:cubicBezTo>
                    <a:cubicBezTo>
                      <a:pt x="21" y="7"/>
                      <a:pt x="20" y="7"/>
                      <a:pt x="20" y="7"/>
                    </a:cubicBezTo>
                    <a:lnTo>
                      <a:pt x="13" y="3"/>
                    </a:lnTo>
                    <a:close/>
                  </a:path>
                </a:pathLst>
              </a:custGeom>
              <a:solidFill>
                <a:srgbClr val="065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1176"/>
              <p:cNvSpPr/>
              <p:nvPr/>
            </p:nvSpPr>
            <p:spPr bwMode="auto">
              <a:xfrm>
                <a:off x="3743" y="2942"/>
                <a:ext cx="72" cy="173"/>
              </a:xfrm>
              <a:custGeom>
                <a:avLst/>
                <a:gdLst>
                  <a:gd name="T0" fmla="*/ 2 w 19"/>
                  <a:gd name="T1" fmla="*/ 39 h 46"/>
                  <a:gd name="T2" fmla="*/ 8 w 19"/>
                  <a:gd name="T3" fmla="*/ 39 h 46"/>
                  <a:gd name="T4" fmla="*/ 5 w 19"/>
                  <a:gd name="T5" fmla="*/ 19 h 46"/>
                  <a:gd name="T6" fmla="*/ 11 w 19"/>
                  <a:gd name="T7" fmla="*/ 3 h 46"/>
                  <a:gd name="T8" fmla="*/ 15 w 19"/>
                  <a:gd name="T9" fmla="*/ 21 h 46"/>
                  <a:gd name="T10" fmla="*/ 15 w 19"/>
                  <a:gd name="T11" fmla="*/ 43 h 46"/>
                  <a:gd name="T12" fmla="*/ 14 w 19"/>
                  <a:gd name="T13" fmla="*/ 46 h 46"/>
                  <a:gd name="T14" fmla="*/ 4 w 19"/>
                  <a:gd name="T15" fmla="*/ 43 h 46"/>
                  <a:gd name="T16" fmla="*/ 2 w 19"/>
                  <a:gd name="T17"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6">
                    <a:moveTo>
                      <a:pt x="2" y="39"/>
                    </a:moveTo>
                    <a:cubicBezTo>
                      <a:pt x="3" y="38"/>
                      <a:pt x="8" y="39"/>
                      <a:pt x="8" y="39"/>
                    </a:cubicBezTo>
                    <a:cubicBezTo>
                      <a:pt x="5" y="26"/>
                      <a:pt x="6" y="24"/>
                      <a:pt x="5" y="19"/>
                    </a:cubicBezTo>
                    <a:cubicBezTo>
                      <a:pt x="4" y="14"/>
                      <a:pt x="6" y="4"/>
                      <a:pt x="11" y="3"/>
                    </a:cubicBezTo>
                    <a:cubicBezTo>
                      <a:pt x="19" y="0"/>
                      <a:pt x="15" y="21"/>
                      <a:pt x="15" y="21"/>
                    </a:cubicBezTo>
                    <a:cubicBezTo>
                      <a:pt x="15" y="21"/>
                      <a:pt x="15" y="40"/>
                      <a:pt x="15" y="43"/>
                    </a:cubicBezTo>
                    <a:cubicBezTo>
                      <a:pt x="15" y="45"/>
                      <a:pt x="15" y="45"/>
                      <a:pt x="14" y="46"/>
                    </a:cubicBezTo>
                    <a:cubicBezTo>
                      <a:pt x="13" y="46"/>
                      <a:pt x="7" y="44"/>
                      <a:pt x="4" y="43"/>
                    </a:cubicBezTo>
                    <a:cubicBezTo>
                      <a:pt x="1" y="41"/>
                      <a:pt x="0" y="40"/>
                      <a:pt x="2" y="39"/>
                    </a:cubicBezTo>
                    <a:close/>
                  </a:path>
                </a:pathLst>
              </a:custGeom>
              <a:solidFill>
                <a:srgbClr val="EDAB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177"/>
              <p:cNvSpPr/>
              <p:nvPr/>
            </p:nvSpPr>
            <p:spPr bwMode="auto">
              <a:xfrm>
                <a:off x="3691" y="3134"/>
                <a:ext cx="83" cy="37"/>
              </a:xfrm>
              <a:custGeom>
                <a:avLst/>
                <a:gdLst>
                  <a:gd name="T0" fmla="*/ 12 w 22"/>
                  <a:gd name="T1" fmla="*/ 0 h 10"/>
                  <a:gd name="T2" fmla="*/ 2 w 22"/>
                  <a:gd name="T3" fmla="*/ 2 h 10"/>
                  <a:gd name="T4" fmla="*/ 11 w 22"/>
                  <a:gd name="T5" fmla="*/ 10 h 10"/>
                  <a:gd name="T6" fmla="*/ 21 w 22"/>
                  <a:gd name="T7" fmla="*/ 5 h 10"/>
                  <a:gd name="T8" fmla="*/ 19 w 22"/>
                  <a:gd name="T9" fmla="*/ 1 h 10"/>
                  <a:gd name="T10" fmla="*/ 12 w 22"/>
                  <a:gd name="T11" fmla="*/ 0 h 10"/>
                </a:gdLst>
                <a:ahLst/>
                <a:cxnLst>
                  <a:cxn ang="0">
                    <a:pos x="T0" y="T1"/>
                  </a:cxn>
                  <a:cxn ang="0">
                    <a:pos x="T2" y="T3"/>
                  </a:cxn>
                  <a:cxn ang="0">
                    <a:pos x="T4" y="T5"/>
                  </a:cxn>
                  <a:cxn ang="0">
                    <a:pos x="T6" y="T7"/>
                  </a:cxn>
                  <a:cxn ang="0">
                    <a:pos x="T8" y="T9"/>
                  </a:cxn>
                  <a:cxn ang="0">
                    <a:pos x="T10" y="T11"/>
                  </a:cxn>
                </a:cxnLst>
                <a:rect l="0" t="0" r="r" b="b"/>
                <a:pathLst>
                  <a:path w="22" h="10">
                    <a:moveTo>
                      <a:pt x="12" y="0"/>
                    </a:moveTo>
                    <a:cubicBezTo>
                      <a:pt x="12" y="0"/>
                      <a:pt x="4" y="0"/>
                      <a:pt x="2" y="2"/>
                    </a:cubicBezTo>
                    <a:cubicBezTo>
                      <a:pt x="0" y="5"/>
                      <a:pt x="3" y="8"/>
                      <a:pt x="11" y="10"/>
                    </a:cubicBezTo>
                    <a:cubicBezTo>
                      <a:pt x="14" y="10"/>
                      <a:pt x="22" y="10"/>
                      <a:pt x="21" y="5"/>
                    </a:cubicBezTo>
                    <a:cubicBezTo>
                      <a:pt x="20" y="0"/>
                      <a:pt x="19" y="1"/>
                      <a:pt x="19" y="1"/>
                    </a:cubicBezTo>
                    <a:lnTo>
                      <a:pt x="12" y="0"/>
                    </a:lnTo>
                    <a:close/>
                  </a:path>
                </a:pathLst>
              </a:custGeom>
              <a:solidFill>
                <a:srgbClr val="065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1178"/>
              <p:cNvSpPr/>
              <p:nvPr/>
            </p:nvSpPr>
            <p:spPr bwMode="auto">
              <a:xfrm>
                <a:off x="3706" y="2945"/>
                <a:ext cx="60" cy="211"/>
              </a:xfrm>
              <a:custGeom>
                <a:avLst/>
                <a:gdLst>
                  <a:gd name="T0" fmla="*/ 1 w 16"/>
                  <a:gd name="T1" fmla="*/ 52 h 56"/>
                  <a:gd name="T2" fmla="*/ 7 w 16"/>
                  <a:gd name="T3" fmla="*/ 50 h 56"/>
                  <a:gd name="T4" fmla="*/ 6 w 16"/>
                  <a:gd name="T5" fmla="*/ 28 h 56"/>
                  <a:gd name="T6" fmla="*/ 6 w 16"/>
                  <a:gd name="T7" fmla="*/ 10 h 56"/>
                  <a:gd name="T8" fmla="*/ 11 w 16"/>
                  <a:gd name="T9" fmla="*/ 3 h 56"/>
                  <a:gd name="T10" fmla="*/ 15 w 16"/>
                  <a:gd name="T11" fmla="*/ 28 h 56"/>
                  <a:gd name="T12" fmla="*/ 15 w 16"/>
                  <a:gd name="T13" fmla="*/ 51 h 56"/>
                  <a:gd name="T14" fmla="*/ 14 w 16"/>
                  <a:gd name="T15" fmla="*/ 55 h 56"/>
                  <a:gd name="T16" fmla="*/ 5 w 16"/>
                  <a:gd name="T17" fmla="*/ 54 h 56"/>
                  <a:gd name="T18" fmla="*/ 1 w 16"/>
                  <a:gd name="T19"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56">
                    <a:moveTo>
                      <a:pt x="1" y="52"/>
                    </a:moveTo>
                    <a:cubicBezTo>
                      <a:pt x="3" y="50"/>
                      <a:pt x="7" y="50"/>
                      <a:pt x="7" y="50"/>
                    </a:cubicBezTo>
                    <a:cubicBezTo>
                      <a:pt x="7" y="36"/>
                      <a:pt x="6" y="34"/>
                      <a:pt x="6" y="28"/>
                    </a:cubicBezTo>
                    <a:cubicBezTo>
                      <a:pt x="5" y="24"/>
                      <a:pt x="5" y="15"/>
                      <a:pt x="6" y="10"/>
                    </a:cubicBezTo>
                    <a:cubicBezTo>
                      <a:pt x="7" y="5"/>
                      <a:pt x="10" y="4"/>
                      <a:pt x="11" y="3"/>
                    </a:cubicBezTo>
                    <a:cubicBezTo>
                      <a:pt x="15" y="0"/>
                      <a:pt x="15" y="28"/>
                      <a:pt x="15" y="28"/>
                    </a:cubicBezTo>
                    <a:cubicBezTo>
                      <a:pt x="15" y="28"/>
                      <a:pt x="14" y="49"/>
                      <a:pt x="15" y="51"/>
                    </a:cubicBezTo>
                    <a:cubicBezTo>
                      <a:pt x="16" y="53"/>
                      <a:pt x="15" y="54"/>
                      <a:pt x="14" y="55"/>
                    </a:cubicBezTo>
                    <a:cubicBezTo>
                      <a:pt x="12" y="56"/>
                      <a:pt x="8" y="55"/>
                      <a:pt x="5" y="54"/>
                    </a:cubicBezTo>
                    <a:cubicBezTo>
                      <a:pt x="2" y="54"/>
                      <a:pt x="0" y="53"/>
                      <a:pt x="1" y="52"/>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1179"/>
              <p:cNvSpPr/>
              <p:nvPr/>
            </p:nvSpPr>
            <p:spPr bwMode="auto">
              <a:xfrm>
                <a:off x="3695" y="2791"/>
                <a:ext cx="116" cy="222"/>
              </a:xfrm>
              <a:custGeom>
                <a:avLst/>
                <a:gdLst>
                  <a:gd name="T0" fmla="*/ 19 w 31"/>
                  <a:gd name="T1" fmla="*/ 5 h 59"/>
                  <a:gd name="T2" fmla="*/ 27 w 31"/>
                  <a:gd name="T3" fmla="*/ 18 h 59"/>
                  <a:gd name="T4" fmla="*/ 31 w 31"/>
                  <a:gd name="T5" fmla="*/ 44 h 59"/>
                  <a:gd name="T6" fmla="*/ 29 w 31"/>
                  <a:gd name="T7" fmla="*/ 54 h 59"/>
                  <a:gd name="T8" fmla="*/ 20 w 31"/>
                  <a:gd name="T9" fmla="*/ 59 h 59"/>
                  <a:gd name="T10" fmla="*/ 7 w 31"/>
                  <a:gd name="T11" fmla="*/ 59 h 59"/>
                  <a:gd name="T12" fmla="*/ 5 w 31"/>
                  <a:gd name="T13" fmla="*/ 17 h 59"/>
                  <a:gd name="T14" fmla="*/ 19 w 31"/>
                  <a:gd name="T15" fmla="*/ 5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59">
                    <a:moveTo>
                      <a:pt x="19" y="5"/>
                    </a:moveTo>
                    <a:cubicBezTo>
                      <a:pt x="19" y="5"/>
                      <a:pt x="22" y="8"/>
                      <a:pt x="27" y="18"/>
                    </a:cubicBezTo>
                    <a:cubicBezTo>
                      <a:pt x="30" y="25"/>
                      <a:pt x="31" y="27"/>
                      <a:pt x="31" y="44"/>
                    </a:cubicBezTo>
                    <a:cubicBezTo>
                      <a:pt x="31" y="47"/>
                      <a:pt x="30" y="51"/>
                      <a:pt x="29" y="54"/>
                    </a:cubicBezTo>
                    <a:cubicBezTo>
                      <a:pt x="29" y="54"/>
                      <a:pt x="26" y="59"/>
                      <a:pt x="20" y="59"/>
                    </a:cubicBezTo>
                    <a:cubicBezTo>
                      <a:pt x="14" y="59"/>
                      <a:pt x="7" y="59"/>
                      <a:pt x="7" y="59"/>
                    </a:cubicBezTo>
                    <a:cubicBezTo>
                      <a:pt x="7" y="59"/>
                      <a:pt x="0" y="43"/>
                      <a:pt x="5" y="17"/>
                    </a:cubicBezTo>
                    <a:cubicBezTo>
                      <a:pt x="9" y="0"/>
                      <a:pt x="19" y="5"/>
                      <a:pt x="19" y="5"/>
                    </a:cubicBezTo>
                    <a:close/>
                  </a:path>
                </a:pathLst>
              </a:custGeom>
              <a:solidFill>
                <a:srgbClr val="4431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1180"/>
              <p:cNvSpPr/>
              <p:nvPr/>
            </p:nvSpPr>
            <p:spPr bwMode="auto">
              <a:xfrm>
                <a:off x="3698" y="2727"/>
                <a:ext cx="113" cy="166"/>
              </a:xfrm>
              <a:custGeom>
                <a:avLst/>
                <a:gdLst>
                  <a:gd name="T0" fmla="*/ 26 w 30"/>
                  <a:gd name="T1" fmla="*/ 2 h 44"/>
                  <a:gd name="T2" fmla="*/ 25 w 30"/>
                  <a:gd name="T3" fmla="*/ 1 h 44"/>
                  <a:gd name="T4" fmla="*/ 8 w 30"/>
                  <a:gd name="T5" fmla="*/ 6 h 44"/>
                  <a:gd name="T6" fmla="*/ 0 w 30"/>
                  <a:gd name="T7" fmla="*/ 16 h 44"/>
                  <a:gd name="T8" fmla="*/ 4 w 30"/>
                  <a:gd name="T9" fmla="*/ 33 h 44"/>
                  <a:gd name="T10" fmla="*/ 3 w 30"/>
                  <a:gd name="T11" fmla="*/ 40 h 44"/>
                  <a:gd name="T12" fmla="*/ 12 w 30"/>
                  <a:gd name="T13" fmla="*/ 43 h 44"/>
                  <a:gd name="T14" fmla="*/ 26 w 30"/>
                  <a:gd name="T15" fmla="*/ 36 h 44"/>
                  <a:gd name="T16" fmla="*/ 26 w 30"/>
                  <a:gd name="T17" fmla="*/ 31 h 44"/>
                  <a:gd name="T18" fmla="*/ 29 w 30"/>
                  <a:gd name="T19" fmla="*/ 13 h 44"/>
                  <a:gd name="T20" fmla="*/ 26 w 30"/>
                  <a:gd name="T21"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44">
                    <a:moveTo>
                      <a:pt x="26" y="2"/>
                    </a:moveTo>
                    <a:cubicBezTo>
                      <a:pt x="26" y="2"/>
                      <a:pt x="25" y="1"/>
                      <a:pt x="25" y="1"/>
                    </a:cubicBezTo>
                    <a:cubicBezTo>
                      <a:pt x="16" y="0"/>
                      <a:pt x="8" y="6"/>
                      <a:pt x="8" y="6"/>
                    </a:cubicBezTo>
                    <a:cubicBezTo>
                      <a:pt x="8" y="6"/>
                      <a:pt x="1" y="9"/>
                      <a:pt x="0" y="16"/>
                    </a:cubicBezTo>
                    <a:cubicBezTo>
                      <a:pt x="0" y="19"/>
                      <a:pt x="3" y="26"/>
                      <a:pt x="4" y="33"/>
                    </a:cubicBezTo>
                    <a:cubicBezTo>
                      <a:pt x="4" y="38"/>
                      <a:pt x="3" y="40"/>
                      <a:pt x="3" y="40"/>
                    </a:cubicBezTo>
                    <a:cubicBezTo>
                      <a:pt x="3" y="40"/>
                      <a:pt x="2" y="42"/>
                      <a:pt x="12" y="43"/>
                    </a:cubicBezTo>
                    <a:cubicBezTo>
                      <a:pt x="21" y="44"/>
                      <a:pt x="24" y="38"/>
                      <a:pt x="26" y="36"/>
                    </a:cubicBezTo>
                    <a:cubicBezTo>
                      <a:pt x="27" y="33"/>
                      <a:pt x="26" y="32"/>
                      <a:pt x="26" y="31"/>
                    </a:cubicBezTo>
                    <a:cubicBezTo>
                      <a:pt x="26" y="30"/>
                      <a:pt x="29" y="13"/>
                      <a:pt x="29" y="13"/>
                    </a:cubicBezTo>
                    <a:cubicBezTo>
                      <a:pt x="29" y="13"/>
                      <a:pt x="30" y="5"/>
                      <a:pt x="26" y="2"/>
                    </a:cubicBezTo>
                    <a:close/>
                  </a:path>
                </a:pathLst>
              </a:custGeom>
              <a:solidFill>
                <a:srgbClr val="9A46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1181"/>
              <p:cNvSpPr/>
              <p:nvPr/>
            </p:nvSpPr>
            <p:spPr bwMode="auto">
              <a:xfrm>
                <a:off x="3706" y="2652"/>
                <a:ext cx="71" cy="98"/>
              </a:xfrm>
              <a:custGeom>
                <a:avLst/>
                <a:gdLst>
                  <a:gd name="T0" fmla="*/ 0 w 19"/>
                  <a:gd name="T1" fmla="*/ 3 h 26"/>
                  <a:gd name="T2" fmla="*/ 1 w 19"/>
                  <a:gd name="T3" fmla="*/ 19 h 26"/>
                  <a:gd name="T4" fmla="*/ 5 w 19"/>
                  <a:gd name="T5" fmla="*/ 22 h 26"/>
                  <a:gd name="T6" fmla="*/ 8 w 19"/>
                  <a:gd name="T7" fmla="*/ 22 h 26"/>
                  <a:gd name="T8" fmla="*/ 8 w 19"/>
                  <a:gd name="T9" fmla="*/ 26 h 26"/>
                  <a:gd name="T10" fmla="*/ 19 w 19"/>
                  <a:gd name="T11" fmla="*/ 21 h 26"/>
                  <a:gd name="T12" fmla="*/ 19 w 19"/>
                  <a:gd name="T13" fmla="*/ 16 h 26"/>
                  <a:gd name="T14" fmla="*/ 13 w 19"/>
                  <a:gd name="T15" fmla="*/ 1 h 26"/>
                  <a:gd name="T16" fmla="*/ 0 w 19"/>
                  <a:gd name="T1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6">
                    <a:moveTo>
                      <a:pt x="0" y="3"/>
                    </a:moveTo>
                    <a:cubicBezTo>
                      <a:pt x="1" y="19"/>
                      <a:pt x="1" y="19"/>
                      <a:pt x="1" y="19"/>
                    </a:cubicBezTo>
                    <a:cubicBezTo>
                      <a:pt x="1" y="19"/>
                      <a:pt x="1" y="22"/>
                      <a:pt x="5" y="22"/>
                    </a:cubicBezTo>
                    <a:cubicBezTo>
                      <a:pt x="8" y="22"/>
                      <a:pt x="8" y="22"/>
                      <a:pt x="8" y="22"/>
                    </a:cubicBezTo>
                    <a:cubicBezTo>
                      <a:pt x="8" y="26"/>
                      <a:pt x="8" y="26"/>
                      <a:pt x="8" y="26"/>
                    </a:cubicBezTo>
                    <a:cubicBezTo>
                      <a:pt x="19" y="21"/>
                      <a:pt x="19" y="21"/>
                      <a:pt x="19" y="21"/>
                    </a:cubicBezTo>
                    <a:cubicBezTo>
                      <a:pt x="19" y="16"/>
                      <a:pt x="19" y="16"/>
                      <a:pt x="19" y="16"/>
                    </a:cubicBezTo>
                    <a:cubicBezTo>
                      <a:pt x="19" y="16"/>
                      <a:pt x="18" y="0"/>
                      <a:pt x="13" y="1"/>
                    </a:cubicBezTo>
                    <a:cubicBezTo>
                      <a:pt x="7" y="1"/>
                      <a:pt x="1" y="2"/>
                      <a:pt x="0" y="3"/>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182"/>
              <p:cNvSpPr/>
              <p:nvPr/>
            </p:nvSpPr>
            <p:spPr bwMode="auto">
              <a:xfrm>
                <a:off x="3702" y="2618"/>
                <a:ext cx="98" cy="116"/>
              </a:xfrm>
              <a:custGeom>
                <a:avLst/>
                <a:gdLst>
                  <a:gd name="T0" fmla="*/ 5 w 26"/>
                  <a:gd name="T1" fmla="*/ 4 h 31"/>
                  <a:gd name="T2" fmla="*/ 0 w 26"/>
                  <a:gd name="T3" fmla="*/ 11 h 31"/>
                  <a:gd name="T4" fmla="*/ 1 w 26"/>
                  <a:gd name="T5" fmla="*/ 17 h 31"/>
                  <a:gd name="T6" fmla="*/ 3 w 26"/>
                  <a:gd name="T7" fmla="*/ 12 h 31"/>
                  <a:gd name="T8" fmla="*/ 8 w 26"/>
                  <a:gd name="T9" fmla="*/ 17 h 31"/>
                  <a:gd name="T10" fmla="*/ 8 w 26"/>
                  <a:gd name="T11" fmla="*/ 24 h 31"/>
                  <a:gd name="T12" fmla="*/ 8 w 26"/>
                  <a:gd name="T13" fmla="*/ 21 h 31"/>
                  <a:gd name="T14" fmla="*/ 11 w 26"/>
                  <a:gd name="T15" fmla="*/ 20 h 31"/>
                  <a:gd name="T16" fmla="*/ 12 w 26"/>
                  <a:gd name="T17" fmla="*/ 24 h 31"/>
                  <a:gd name="T18" fmla="*/ 9 w 26"/>
                  <a:gd name="T19" fmla="*/ 26 h 31"/>
                  <a:gd name="T20" fmla="*/ 14 w 26"/>
                  <a:gd name="T21" fmla="*/ 30 h 31"/>
                  <a:gd name="T22" fmla="*/ 23 w 26"/>
                  <a:gd name="T23" fmla="*/ 24 h 31"/>
                  <a:gd name="T24" fmla="*/ 24 w 26"/>
                  <a:gd name="T25" fmla="*/ 10 h 31"/>
                  <a:gd name="T26" fmla="*/ 5 w 26"/>
                  <a:gd name="T27"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1">
                    <a:moveTo>
                      <a:pt x="5" y="4"/>
                    </a:moveTo>
                    <a:cubicBezTo>
                      <a:pt x="5" y="4"/>
                      <a:pt x="1" y="6"/>
                      <a:pt x="0" y="11"/>
                    </a:cubicBezTo>
                    <a:cubicBezTo>
                      <a:pt x="0" y="15"/>
                      <a:pt x="1" y="17"/>
                      <a:pt x="1" y="17"/>
                    </a:cubicBezTo>
                    <a:cubicBezTo>
                      <a:pt x="3" y="12"/>
                      <a:pt x="3" y="12"/>
                      <a:pt x="3" y="12"/>
                    </a:cubicBezTo>
                    <a:cubicBezTo>
                      <a:pt x="3" y="12"/>
                      <a:pt x="4" y="15"/>
                      <a:pt x="8" y="17"/>
                    </a:cubicBezTo>
                    <a:cubicBezTo>
                      <a:pt x="8" y="17"/>
                      <a:pt x="7" y="21"/>
                      <a:pt x="8" y="24"/>
                    </a:cubicBezTo>
                    <a:cubicBezTo>
                      <a:pt x="8" y="21"/>
                      <a:pt x="8" y="21"/>
                      <a:pt x="8" y="21"/>
                    </a:cubicBezTo>
                    <a:cubicBezTo>
                      <a:pt x="8" y="21"/>
                      <a:pt x="10" y="20"/>
                      <a:pt x="11" y="20"/>
                    </a:cubicBezTo>
                    <a:cubicBezTo>
                      <a:pt x="13" y="21"/>
                      <a:pt x="13" y="22"/>
                      <a:pt x="12" y="24"/>
                    </a:cubicBezTo>
                    <a:cubicBezTo>
                      <a:pt x="12" y="25"/>
                      <a:pt x="10" y="26"/>
                      <a:pt x="9" y="26"/>
                    </a:cubicBezTo>
                    <a:cubicBezTo>
                      <a:pt x="9" y="27"/>
                      <a:pt x="10" y="31"/>
                      <a:pt x="14" y="30"/>
                    </a:cubicBezTo>
                    <a:cubicBezTo>
                      <a:pt x="19" y="30"/>
                      <a:pt x="22" y="27"/>
                      <a:pt x="23" y="24"/>
                    </a:cubicBezTo>
                    <a:cubicBezTo>
                      <a:pt x="25" y="22"/>
                      <a:pt x="26" y="14"/>
                      <a:pt x="24" y="10"/>
                    </a:cubicBezTo>
                    <a:cubicBezTo>
                      <a:pt x="21" y="6"/>
                      <a:pt x="17" y="0"/>
                      <a:pt x="5" y="4"/>
                    </a:cubicBezTo>
                    <a:close/>
                  </a:path>
                </a:pathLst>
              </a:custGeom>
              <a:solidFill>
                <a:srgbClr val="4A4E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1183"/>
              <p:cNvSpPr/>
              <p:nvPr/>
            </p:nvSpPr>
            <p:spPr bwMode="auto">
              <a:xfrm>
                <a:off x="3721" y="2723"/>
                <a:ext cx="79" cy="38"/>
              </a:xfrm>
              <a:custGeom>
                <a:avLst/>
                <a:gdLst>
                  <a:gd name="T0" fmla="*/ 18 w 21"/>
                  <a:gd name="T1" fmla="*/ 1 h 10"/>
                  <a:gd name="T2" fmla="*/ 13 w 21"/>
                  <a:gd name="T3" fmla="*/ 2 h 10"/>
                  <a:gd name="T4" fmla="*/ 5 w 21"/>
                  <a:gd name="T5" fmla="*/ 4 h 10"/>
                  <a:gd name="T6" fmla="*/ 2 w 21"/>
                  <a:gd name="T7" fmla="*/ 6 h 10"/>
                  <a:gd name="T8" fmla="*/ 0 w 21"/>
                  <a:gd name="T9" fmla="*/ 8 h 10"/>
                  <a:gd name="T10" fmla="*/ 0 w 21"/>
                  <a:gd name="T11" fmla="*/ 8 h 10"/>
                  <a:gd name="T12" fmla="*/ 18 w 21"/>
                  <a:gd name="T13" fmla="*/ 4 h 10"/>
                  <a:gd name="T14" fmla="*/ 18 w 21"/>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
                    <a:moveTo>
                      <a:pt x="18" y="1"/>
                    </a:moveTo>
                    <a:cubicBezTo>
                      <a:pt x="17" y="0"/>
                      <a:pt x="16" y="0"/>
                      <a:pt x="13" y="2"/>
                    </a:cubicBezTo>
                    <a:cubicBezTo>
                      <a:pt x="10" y="4"/>
                      <a:pt x="7" y="4"/>
                      <a:pt x="5" y="4"/>
                    </a:cubicBezTo>
                    <a:cubicBezTo>
                      <a:pt x="3" y="4"/>
                      <a:pt x="2" y="6"/>
                      <a:pt x="2" y="6"/>
                    </a:cubicBezTo>
                    <a:cubicBezTo>
                      <a:pt x="0" y="8"/>
                      <a:pt x="0" y="8"/>
                      <a:pt x="0" y="8"/>
                    </a:cubicBezTo>
                    <a:cubicBezTo>
                      <a:pt x="0" y="8"/>
                      <a:pt x="0" y="8"/>
                      <a:pt x="0" y="8"/>
                    </a:cubicBezTo>
                    <a:cubicBezTo>
                      <a:pt x="12" y="10"/>
                      <a:pt x="16" y="6"/>
                      <a:pt x="18" y="4"/>
                    </a:cubicBezTo>
                    <a:cubicBezTo>
                      <a:pt x="21" y="2"/>
                      <a:pt x="20" y="3"/>
                      <a:pt x="18" y="1"/>
                    </a:cubicBezTo>
                    <a:close/>
                  </a:path>
                </a:pathLst>
              </a:custGeom>
              <a:solidFill>
                <a:srgbClr val="F9F7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1184"/>
              <p:cNvSpPr/>
              <p:nvPr/>
            </p:nvSpPr>
            <p:spPr bwMode="auto">
              <a:xfrm>
                <a:off x="3585" y="2798"/>
                <a:ext cx="53" cy="42"/>
              </a:xfrm>
              <a:custGeom>
                <a:avLst/>
                <a:gdLst>
                  <a:gd name="T0" fmla="*/ 14 w 14"/>
                  <a:gd name="T1" fmla="*/ 8 h 11"/>
                  <a:gd name="T2" fmla="*/ 12 w 14"/>
                  <a:gd name="T3" fmla="*/ 3 h 11"/>
                  <a:gd name="T4" fmla="*/ 9 w 14"/>
                  <a:gd name="T5" fmla="*/ 2 h 11"/>
                  <a:gd name="T6" fmla="*/ 10 w 14"/>
                  <a:gd name="T7" fmla="*/ 4 h 11"/>
                  <a:gd name="T8" fmla="*/ 7 w 14"/>
                  <a:gd name="T9" fmla="*/ 5 h 11"/>
                  <a:gd name="T10" fmla="*/ 2 w 14"/>
                  <a:gd name="T11" fmla="*/ 1 h 11"/>
                  <a:gd name="T12" fmla="*/ 3 w 14"/>
                  <a:gd name="T13" fmla="*/ 8 h 11"/>
                  <a:gd name="T14" fmla="*/ 11 w 14"/>
                  <a:gd name="T15" fmla="*/ 11 h 11"/>
                  <a:gd name="T16" fmla="*/ 14 w 14"/>
                  <a:gd name="T1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1">
                    <a:moveTo>
                      <a:pt x="14" y="8"/>
                    </a:moveTo>
                    <a:cubicBezTo>
                      <a:pt x="12" y="3"/>
                      <a:pt x="12" y="3"/>
                      <a:pt x="12" y="3"/>
                    </a:cubicBezTo>
                    <a:cubicBezTo>
                      <a:pt x="12" y="3"/>
                      <a:pt x="10" y="1"/>
                      <a:pt x="9" y="2"/>
                    </a:cubicBezTo>
                    <a:cubicBezTo>
                      <a:pt x="8" y="2"/>
                      <a:pt x="10" y="3"/>
                      <a:pt x="10" y="4"/>
                    </a:cubicBezTo>
                    <a:cubicBezTo>
                      <a:pt x="10" y="5"/>
                      <a:pt x="8" y="5"/>
                      <a:pt x="7" y="5"/>
                    </a:cubicBezTo>
                    <a:cubicBezTo>
                      <a:pt x="7" y="4"/>
                      <a:pt x="4" y="0"/>
                      <a:pt x="2" y="1"/>
                    </a:cubicBezTo>
                    <a:cubicBezTo>
                      <a:pt x="0" y="1"/>
                      <a:pt x="1" y="6"/>
                      <a:pt x="3" y="8"/>
                    </a:cubicBezTo>
                    <a:cubicBezTo>
                      <a:pt x="5" y="10"/>
                      <a:pt x="9" y="11"/>
                      <a:pt x="11" y="11"/>
                    </a:cubicBezTo>
                    <a:cubicBezTo>
                      <a:pt x="13" y="11"/>
                      <a:pt x="14" y="8"/>
                      <a:pt x="14" y="8"/>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1185"/>
              <p:cNvSpPr/>
              <p:nvPr/>
            </p:nvSpPr>
            <p:spPr bwMode="auto">
              <a:xfrm>
                <a:off x="3616" y="2765"/>
                <a:ext cx="127" cy="113"/>
              </a:xfrm>
              <a:custGeom>
                <a:avLst/>
                <a:gdLst>
                  <a:gd name="T0" fmla="*/ 31 w 34"/>
                  <a:gd name="T1" fmla="*/ 5 h 30"/>
                  <a:gd name="T2" fmla="*/ 22 w 34"/>
                  <a:gd name="T3" fmla="*/ 5 h 30"/>
                  <a:gd name="T4" fmla="*/ 14 w 34"/>
                  <a:gd name="T5" fmla="*/ 19 h 30"/>
                  <a:gd name="T6" fmla="*/ 7 w 34"/>
                  <a:gd name="T7" fmla="*/ 17 h 30"/>
                  <a:gd name="T8" fmla="*/ 2 w 34"/>
                  <a:gd name="T9" fmla="*/ 19 h 30"/>
                  <a:gd name="T10" fmla="*/ 1 w 34"/>
                  <a:gd name="T11" fmla="*/ 22 h 30"/>
                  <a:gd name="T12" fmla="*/ 11 w 34"/>
                  <a:gd name="T13" fmla="*/ 29 h 30"/>
                  <a:gd name="T14" fmla="*/ 19 w 34"/>
                  <a:gd name="T15" fmla="*/ 28 h 30"/>
                  <a:gd name="T16" fmla="*/ 26 w 34"/>
                  <a:gd name="T17" fmla="*/ 19 h 30"/>
                  <a:gd name="T18" fmla="*/ 31 w 34"/>
                  <a:gd name="T1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0">
                    <a:moveTo>
                      <a:pt x="31" y="5"/>
                    </a:moveTo>
                    <a:cubicBezTo>
                      <a:pt x="28" y="0"/>
                      <a:pt x="22" y="5"/>
                      <a:pt x="22" y="5"/>
                    </a:cubicBezTo>
                    <a:cubicBezTo>
                      <a:pt x="14" y="19"/>
                      <a:pt x="14" y="19"/>
                      <a:pt x="14" y="19"/>
                    </a:cubicBezTo>
                    <a:cubicBezTo>
                      <a:pt x="7" y="17"/>
                      <a:pt x="7" y="17"/>
                      <a:pt x="7" y="17"/>
                    </a:cubicBezTo>
                    <a:cubicBezTo>
                      <a:pt x="5" y="16"/>
                      <a:pt x="3" y="17"/>
                      <a:pt x="2" y="19"/>
                    </a:cubicBezTo>
                    <a:cubicBezTo>
                      <a:pt x="0" y="20"/>
                      <a:pt x="1" y="22"/>
                      <a:pt x="1" y="22"/>
                    </a:cubicBezTo>
                    <a:cubicBezTo>
                      <a:pt x="1" y="22"/>
                      <a:pt x="8" y="27"/>
                      <a:pt x="11" y="29"/>
                    </a:cubicBezTo>
                    <a:cubicBezTo>
                      <a:pt x="13" y="30"/>
                      <a:pt x="17" y="30"/>
                      <a:pt x="19" y="28"/>
                    </a:cubicBezTo>
                    <a:cubicBezTo>
                      <a:pt x="20" y="27"/>
                      <a:pt x="24" y="22"/>
                      <a:pt x="26" y="19"/>
                    </a:cubicBezTo>
                    <a:cubicBezTo>
                      <a:pt x="30" y="12"/>
                      <a:pt x="34" y="9"/>
                      <a:pt x="31" y="5"/>
                    </a:cubicBezTo>
                    <a:close/>
                  </a:path>
                </a:pathLst>
              </a:custGeom>
              <a:solidFill>
                <a:srgbClr val="AA64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1186"/>
              <p:cNvSpPr/>
              <p:nvPr/>
            </p:nvSpPr>
            <p:spPr bwMode="auto">
              <a:xfrm>
                <a:off x="3710" y="2659"/>
                <a:ext cx="37" cy="64"/>
              </a:xfrm>
              <a:custGeom>
                <a:avLst/>
                <a:gdLst>
                  <a:gd name="T0" fmla="*/ 0 w 10"/>
                  <a:gd name="T1" fmla="*/ 1 h 17"/>
                  <a:gd name="T2" fmla="*/ 1 w 10"/>
                  <a:gd name="T3" fmla="*/ 10 h 17"/>
                  <a:gd name="T4" fmla="*/ 5 w 10"/>
                  <a:gd name="T5" fmla="*/ 16 h 17"/>
                  <a:gd name="T6" fmla="*/ 8 w 10"/>
                  <a:gd name="T7" fmla="*/ 16 h 17"/>
                  <a:gd name="T8" fmla="*/ 9 w 10"/>
                  <a:gd name="T9" fmla="*/ 5 h 17"/>
                  <a:gd name="T10" fmla="*/ 5 w 10"/>
                  <a:gd name="T11" fmla="*/ 2 h 17"/>
                  <a:gd name="T12" fmla="*/ 0 w 10"/>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10" h="17">
                    <a:moveTo>
                      <a:pt x="0" y="1"/>
                    </a:moveTo>
                    <a:cubicBezTo>
                      <a:pt x="0" y="1"/>
                      <a:pt x="0" y="7"/>
                      <a:pt x="1" y="10"/>
                    </a:cubicBezTo>
                    <a:cubicBezTo>
                      <a:pt x="1" y="12"/>
                      <a:pt x="2" y="14"/>
                      <a:pt x="5" y="16"/>
                    </a:cubicBezTo>
                    <a:cubicBezTo>
                      <a:pt x="7" y="17"/>
                      <a:pt x="8" y="16"/>
                      <a:pt x="8" y="16"/>
                    </a:cubicBezTo>
                    <a:cubicBezTo>
                      <a:pt x="8" y="16"/>
                      <a:pt x="10" y="10"/>
                      <a:pt x="9" y="5"/>
                    </a:cubicBezTo>
                    <a:cubicBezTo>
                      <a:pt x="8" y="4"/>
                      <a:pt x="5" y="2"/>
                      <a:pt x="5" y="2"/>
                    </a:cubicBezTo>
                    <a:cubicBezTo>
                      <a:pt x="3" y="0"/>
                      <a:pt x="0" y="1"/>
                      <a:pt x="0" y="1"/>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1187"/>
              <p:cNvSpPr/>
              <p:nvPr/>
            </p:nvSpPr>
            <p:spPr bwMode="auto">
              <a:xfrm>
                <a:off x="3698" y="2622"/>
                <a:ext cx="102" cy="124"/>
              </a:xfrm>
              <a:custGeom>
                <a:avLst/>
                <a:gdLst>
                  <a:gd name="T0" fmla="*/ 8 w 27"/>
                  <a:gd name="T1" fmla="*/ 17 h 33"/>
                  <a:gd name="T2" fmla="*/ 4 w 27"/>
                  <a:gd name="T3" fmla="*/ 11 h 33"/>
                  <a:gd name="T4" fmla="*/ 3 w 27"/>
                  <a:gd name="T5" fmla="*/ 12 h 33"/>
                  <a:gd name="T6" fmla="*/ 8 w 27"/>
                  <a:gd name="T7" fmla="*/ 2 h 33"/>
                  <a:gd name="T8" fmla="*/ 22 w 27"/>
                  <a:gd name="T9" fmla="*/ 5 h 33"/>
                  <a:gd name="T10" fmla="*/ 26 w 27"/>
                  <a:gd name="T11" fmla="*/ 19 h 33"/>
                  <a:gd name="T12" fmla="*/ 15 w 27"/>
                  <a:gd name="T13" fmla="*/ 31 h 33"/>
                  <a:gd name="T14" fmla="*/ 4 w 27"/>
                  <a:gd name="T15" fmla="*/ 27 h 33"/>
                  <a:gd name="T16" fmla="*/ 8 w 27"/>
                  <a:gd name="T17" fmla="*/ 23 h 33"/>
                  <a:gd name="T18" fmla="*/ 8 w 27"/>
                  <a:gd name="T19" fmla="*/ 23 h 33"/>
                  <a:gd name="T20" fmla="*/ 8 w 27"/>
                  <a:gd name="T21" fmla="*/ 23 h 33"/>
                  <a:gd name="T22" fmla="*/ 8 w 27"/>
                  <a:gd name="T23" fmla="*/ 23 h 33"/>
                  <a:gd name="T24" fmla="*/ 8 w 27"/>
                  <a:gd name="T25" fmla="*/ 21 h 33"/>
                  <a:gd name="T26" fmla="*/ 11 w 27"/>
                  <a:gd name="T27" fmla="*/ 20 h 33"/>
                  <a:gd name="T28" fmla="*/ 8 w 27"/>
                  <a:gd name="T29"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3">
                    <a:moveTo>
                      <a:pt x="8" y="17"/>
                    </a:moveTo>
                    <a:cubicBezTo>
                      <a:pt x="5" y="13"/>
                      <a:pt x="6" y="13"/>
                      <a:pt x="4" y="11"/>
                    </a:cubicBezTo>
                    <a:cubicBezTo>
                      <a:pt x="3" y="12"/>
                      <a:pt x="3" y="12"/>
                      <a:pt x="3" y="12"/>
                    </a:cubicBezTo>
                    <a:cubicBezTo>
                      <a:pt x="3" y="12"/>
                      <a:pt x="0" y="7"/>
                      <a:pt x="8" y="2"/>
                    </a:cubicBezTo>
                    <a:cubicBezTo>
                      <a:pt x="14" y="0"/>
                      <a:pt x="20" y="2"/>
                      <a:pt x="22" y="5"/>
                    </a:cubicBezTo>
                    <a:cubicBezTo>
                      <a:pt x="25" y="7"/>
                      <a:pt x="27" y="11"/>
                      <a:pt x="26" y="19"/>
                    </a:cubicBezTo>
                    <a:cubicBezTo>
                      <a:pt x="26" y="27"/>
                      <a:pt x="23" y="29"/>
                      <a:pt x="15" y="31"/>
                    </a:cubicBezTo>
                    <a:cubicBezTo>
                      <a:pt x="7" y="33"/>
                      <a:pt x="4" y="27"/>
                      <a:pt x="4" y="27"/>
                    </a:cubicBezTo>
                    <a:cubicBezTo>
                      <a:pt x="8" y="27"/>
                      <a:pt x="8" y="24"/>
                      <a:pt x="8" y="23"/>
                    </a:cubicBezTo>
                    <a:cubicBezTo>
                      <a:pt x="8" y="23"/>
                      <a:pt x="8" y="23"/>
                      <a:pt x="8" y="23"/>
                    </a:cubicBezTo>
                    <a:cubicBezTo>
                      <a:pt x="8" y="23"/>
                      <a:pt x="8" y="23"/>
                      <a:pt x="8" y="23"/>
                    </a:cubicBezTo>
                    <a:cubicBezTo>
                      <a:pt x="8" y="23"/>
                      <a:pt x="8" y="23"/>
                      <a:pt x="8" y="23"/>
                    </a:cubicBezTo>
                    <a:cubicBezTo>
                      <a:pt x="8" y="22"/>
                      <a:pt x="8" y="21"/>
                      <a:pt x="8" y="21"/>
                    </a:cubicBezTo>
                    <a:cubicBezTo>
                      <a:pt x="8" y="21"/>
                      <a:pt x="10" y="22"/>
                      <a:pt x="11" y="20"/>
                    </a:cubicBezTo>
                    <a:cubicBezTo>
                      <a:pt x="11" y="19"/>
                      <a:pt x="11" y="15"/>
                      <a:pt x="8" y="17"/>
                    </a:cubicBezTo>
                    <a:close/>
                  </a:path>
                </a:pathLst>
              </a:custGeom>
              <a:solidFill>
                <a:srgbClr val="4A4E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1188"/>
              <p:cNvSpPr/>
              <p:nvPr/>
            </p:nvSpPr>
            <p:spPr bwMode="auto">
              <a:xfrm>
                <a:off x="2705" y="2870"/>
                <a:ext cx="82" cy="60"/>
              </a:xfrm>
              <a:custGeom>
                <a:avLst/>
                <a:gdLst>
                  <a:gd name="T0" fmla="*/ 8 w 22"/>
                  <a:gd name="T1" fmla="*/ 0 h 16"/>
                  <a:gd name="T2" fmla="*/ 17 w 22"/>
                  <a:gd name="T3" fmla="*/ 7 h 16"/>
                  <a:gd name="T4" fmla="*/ 19 w 22"/>
                  <a:gd name="T5" fmla="*/ 14 h 16"/>
                  <a:gd name="T6" fmla="*/ 8 w 22"/>
                  <a:gd name="T7" fmla="*/ 14 h 16"/>
                  <a:gd name="T8" fmla="*/ 1 w 22"/>
                  <a:gd name="T9" fmla="*/ 5 h 16"/>
                  <a:gd name="T10" fmla="*/ 8 w 22"/>
                  <a:gd name="T11" fmla="*/ 0 h 16"/>
                </a:gdLst>
                <a:ahLst/>
                <a:cxnLst>
                  <a:cxn ang="0">
                    <a:pos x="T0" y="T1"/>
                  </a:cxn>
                  <a:cxn ang="0">
                    <a:pos x="T2" y="T3"/>
                  </a:cxn>
                  <a:cxn ang="0">
                    <a:pos x="T4" y="T5"/>
                  </a:cxn>
                  <a:cxn ang="0">
                    <a:pos x="T6" y="T7"/>
                  </a:cxn>
                  <a:cxn ang="0">
                    <a:pos x="T8" y="T9"/>
                  </a:cxn>
                  <a:cxn ang="0">
                    <a:pos x="T10" y="T11"/>
                  </a:cxn>
                </a:cxnLst>
                <a:rect l="0" t="0" r="r" b="b"/>
                <a:pathLst>
                  <a:path w="22" h="16">
                    <a:moveTo>
                      <a:pt x="8" y="0"/>
                    </a:moveTo>
                    <a:cubicBezTo>
                      <a:pt x="8" y="0"/>
                      <a:pt x="15" y="5"/>
                      <a:pt x="17" y="7"/>
                    </a:cubicBezTo>
                    <a:cubicBezTo>
                      <a:pt x="19" y="9"/>
                      <a:pt x="22" y="12"/>
                      <a:pt x="19" y="14"/>
                    </a:cubicBezTo>
                    <a:cubicBezTo>
                      <a:pt x="17" y="16"/>
                      <a:pt x="15" y="16"/>
                      <a:pt x="8" y="14"/>
                    </a:cubicBezTo>
                    <a:cubicBezTo>
                      <a:pt x="0" y="11"/>
                      <a:pt x="1" y="9"/>
                      <a:pt x="1" y="5"/>
                    </a:cubicBezTo>
                    <a:cubicBezTo>
                      <a:pt x="1" y="2"/>
                      <a:pt x="8" y="0"/>
                      <a:pt x="8" y="0"/>
                    </a:cubicBezTo>
                    <a:close/>
                  </a:path>
                </a:pathLst>
              </a:custGeom>
              <a:solidFill>
                <a:srgbClr val="442D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1189"/>
              <p:cNvSpPr/>
              <p:nvPr/>
            </p:nvSpPr>
            <p:spPr bwMode="auto">
              <a:xfrm>
                <a:off x="2697" y="2663"/>
                <a:ext cx="64" cy="237"/>
              </a:xfrm>
              <a:custGeom>
                <a:avLst/>
                <a:gdLst>
                  <a:gd name="T0" fmla="*/ 0 w 17"/>
                  <a:gd name="T1" fmla="*/ 0 h 63"/>
                  <a:gd name="T2" fmla="*/ 1 w 17"/>
                  <a:gd name="T3" fmla="*/ 15 h 63"/>
                  <a:gd name="T4" fmla="*/ 2 w 17"/>
                  <a:gd name="T5" fmla="*/ 27 h 63"/>
                  <a:gd name="T6" fmla="*/ 2 w 17"/>
                  <a:gd name="T7" fmla="*/ 41 h 63"/>
                  <a:gd name="T8" fmla="*/ 3 w 17"/>
                  <a:gd name="T9" fmla="*/ 60 h 63"/>
                  <a:gd name="T10" fmla="*/ 13 w 17"/>
                  <a:gd name="T11" fmla="*/ 57 h 63"/>
                  <a:gd name="T12" fmla="*/ 15 w 17"/>
                  <a:gd name="T13" fmla="*/ 35 h 63"/>
                  <a:gd name="T14" fmla="*/ 16 w 17"/>
                  <a:gd name="T15" fmla="*/ 17 h 63"/>
                  <a:gd name="T16" fmla="*/ 16 w 17"/>
                  <a:gd name="T17" fmla="*/ 1 h 63"/>
                  <a:gd name="T18" fmla="*/ 0 w 17"/>
                  <a:gd name="T1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63">
                    <a:moveTo>
                      <a:pt x="0" y="0"/>
                    </a:moveTo>
                    <a:cubicBezTo>
                      <a:pt x="0" y="0"/>
                      <a:pt x="0" y="12"/>
                      <a:pt x="1" y="15"/>
                    </a:cubicBezTo>
                    <a:cubicBezTo>
                      <a:pt x="2" y="22"/>
                      <a:pt x="2" y="25"/>
                      <a:pt x="2" y="27"/>
                    </a:cubicBezTo>
                    <a:cubicBezTo>
                      <a:pt x="3" y="33"/>
                      <a:pt x="2" y="35"/>
                      <a:pt x="2" y="41"/>
                    </a:cubicBezTo>
                    <a:cubicBezTo>
                      <a:pt x="3" y="47"/>
                      <a:pt x="3" y="60"/>
                      <a:pt x="3" y="60"/>
                    </a:cubicBezTo>
                    <a:cubicBezTo>
                      <a:pt x="3" y="60"/>
                      <a:pt x="13" y="63"/>
                      <a:pt x="13" y="57"/>
                    </a:cubicBezTo>
                    <a:cubicBezTo>
                      <a:pt x="13" y="53"/>
                      <a:pt x="15" y="43"/>
                      <a:pt x="15" y="35"/>
                    </a:cubicBezTo>
                    <a:cubicBezTo>
                      <a:pt x="15" y="30"/>
                      <a:pt x="16" y="25"/>
                      <a:pt x="16" y="17"/>
                    </a:cubicBezTo>
                    <a:cubicBezTo>
                      <a:pt x="17" y="8"/>
                      <a:pt x="16" y="1"/>
                      <a:pt x="16" y="1"/>
                    </a:cubicBezTo>
                    <a:lnTo>
                      <a:pt x="0" y="0"/>
                    </a:lnTo>
                    <a:close/>
                  </a:path>
                </a:pathLst>
              </a:custGeom>
              <a:solidFill>
                <a:srgbClr val="5958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1190"/>
              <p:cNvSpPr/>
              <p:nvPr/>
            </p:nvSpPr>
            <p:spPr bwMode="auto">
              <a:xfrm>
                <a:off x="2652" y="2896"/>
                <a:ext cx="75" cy="68"/>
              </a:xfrm>
              <a:custGeom>
                <a:avLst/>
                <a:gdLst>
                  <a:gd name="T0" fmla="*/ 9 w 20"/>
                  <a:gd name="T1" fmla="*/ 0 h 18"/>
                  <a:gd name="T2" fmla="*/ 17 w 20"/>
                  <a:gd name="T3" fmla="*/ 9 h 18"/>
                  <a:gd name="T4" fmla="*/ 17 w 20"/>
                  <a:gd name="T5" fmla="*/ 16 h 18"/>
                  <a:gd name="T6" fmla="*/ 6 w 20"/>
                  <a:gd name="T7" fmla="*/ 14 h 18"/>
                  <a:gd name="T8" fmla="*/ 1 w 20"/>
                  <a:gd name="T9" fmla="*/ 3 h 18"/>
                  <a:gd name="T10" fmla="*/ 9 w 20"/>
                  <a:gd name="T11" fmla="*/ 0 h 18"/>
                </a:gdLst>
                <a:ahLst/>
                <a:cxnLst>
                  <a:cxn ang="0">
                    <a:pos x="T0" y="T1"/>
                  </a:cxn>
                  <a:cxn ang="0">
                    <a:pos x="T2" y="T3"/>
                  </a:cxn>
                  <a:cxn ang="0">
                    <a:pos x="T4" y="T5"/>
                  </a:cxn>
                  <a:cxn ang="0">
                    <a:pos x="T6" y="T7"/>
                  </a:cxn>
                  <a:cxn ang="0">
                    <a:pos x="T8" y="T9"/>
                  </a:cxn>
                  <a:cxn ang="0">
                    <a:pos x="T10" y="T11"/>
                  </a:cxn>
                </a:cxnLst>
                <a:rect l="0" t="0" r="r" b="b"/>
                <a:pathLst>
                  <a:path w="20" h="18">
                    <a:moveTo>
                      <a:pt x="9" y="0"/>
                    </a:moveTo>
                    <a:cubicBezTo>
                      <a:pt x="9" y="0"/>
                      <a:pt x="15" y="7"/>
                      <a:pt x="17" y="9"/>
                    </a:cubicBezTo>
                    <a:cubicBezTo>
                      <a:pt x="18" y="11"/>
                      <a:pt x="20" y="15"/>
                      <a:pt x="17" y="16"/>
                    </a:cubicBezTo>
                    <a:cubicBezTo>
                      <a:pt x="13" y="18"/>
                      <a:pt x="12" y="17"/>
                      <a:pt x="6" y="14"/>
                    </a:cubicBezTo>
                    <a:cubicBezTo>
                      <a:pt x="0" y="10"/>
                      <a:pt x="0" y="6"/>
                      <a:pt x="1" y="3"/>
                    </a:cubicBezTo>
                    <a:cubicBezTo>
                      <a:pt x="2" y="0"/>
                      <a:pt x="9" y="0"/>
                      <a:pt x="9" y="0"/>
                    </a:cubicBezTo>
                    <a:close/>
                  </a:path>
                </a:pathLst>
              </a:custGeom>
              <a:solidFill>
                <a:srgbClr val="5439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1191"/>
              <p:cNvSpPr/>
              <p:nvPr/>
            </p:nvSpPr>
            <p:spPr bwMode="auto">
              <a:xfrm>
                <a:off x="2644" y="2678"/>
                <a:ext cx="68" cy="245"/>
              </a:xfrm>
              <a:custGeom>
                <a:avLst/>
                <a:gdLst>
                  <a:gd name="T0" fmla="*/ 0 w 18"/>
                  <a:gd name="T1" fmla="*/ 0 h 65"/>
                  <a:gd name="T2" fmla="*/ 1 w 18"/>
                  <a:gd name="T3" fmla="*/ 19 h 65"/>
                  <a:gd name="T4" fmla="*/ 2 w 18"/>
                  <a:gd name="T5" fmla="*/ 32 h 65"/>
                  <a:gd name="T6" fmla="*/ 3 w 18"/>
                  <a:gd name="T7" fmla="*/ 42 h 65"/>
                  <a:gd name="T8" fmla="*/ 3 w 18"/>
                  <a:gd name="T9" fmla="*/ 61 h 65"/>
                  <a:gd name="T10" fmla="*/ 15 w 18"/>
                  <a:gd name="T11" fmla="*/ 59 h 65"/>
                  <a:gd name="T12" fmla="*/ 16 w 18"/>
                  <a:gd name="T13" fmla="*/ 37 h 65"/>
                  <a:gd name="T14" fmla="*/ 18 w 18"/>
                  <a:gd name="T15" fmla="*/ 19 h 65"/>
                  <a:gd name="T16" fmla="*/ 18 w 18"/>
                  <a:gd name="T17" fmla="*/ 2 h 65"/>
                  <a:gd name="T18" fmla="*/ 0 w 18"/>
                  <a:gd name="T1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65">
                    <a:moveTo>
                      <a:pt x="0" y="0"/>
                    </a:moveTo>
                    <a:cubicBezTo>
                      <a:pt x="0" y="0"/>
                      <a:pt x="0" y="15"/>
                      <a:pt x="1" y="19"/>
                    </a:cubicBezTo>
                    <a:cubicBezTo>
                      <a:pt x="2" y="28"/>
                      <a:pt x="2" y="29"/>
                      <a:pt x="2" y="32"/>
                    </a:cubicBezTo>
                    <a:cubicBezTo>
                      <a:pt x="3" y="37"/>
                      <a:pt x="2" y="36"/>
                      <a:pt x="3" y="42"/>
                    </a:cubicBezTo>
                    <a:cubicBezTo>
                      <a:pt x="3" y="49"/>
                      <a:pt x="3" y="61"/>
                      <a:pt x="3" y="61"/>
                    </a:cubicBezTo>
                    <a:cubicBezTo>
                      <a:pt x="3" y="61"/>
                      <a:pt x="15" y="65"/>
                      <a:pt x="15" y="59"/>
                    </a:cubicBezTo>
                    <a:cubicBezTo>
                      <a:pt x="15" y="54"/>
                      <a:pt x="16" y="43"/>
                      <a:pt x="16" y="37"/>
                    </a:cubicBezTo>
                    <a:cubicBezTo>
                      <a:pt x="16" y="31"/>
                      <a:pt x="17" y="27"/>
                      <a:pt x="18" y="19"/>
                    </a:cubicBezTo>
                    <a:cubicBezTo>
                      <a:pt x="18" y="10"/>
                      <a:pt x="18" y="2"/>
                      <a:pt x="18" y="2"/>
                    </a:cubicBezTo>
                    <a:lnTo>
                      <a:pt x="0" y="0"/>
                    </a:ln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1192"/>
              <p:cNvSpPr/>
              <p:nvPr/>
            </p:nvSpPr>
            <p:spPr bwMode="auto">
              <a:xfrm>
                <a:off x="2821" y="2644"/>
                <a:ext cx="53" cy="45"/>
              </a:xfrm>
              <a:custGeom>
                <a:avLst/>
                <a:gdLst>
                  <a:gd name="T0" fmla="*/ 4 w 14"/>
                  <a:gd name="T1" fmla="*/ 0 h 12"/>
                  <a:gd name="T2" fmla="*/ 10 w 14"/>
                  <a:gd name="T3" fmla="*/ 0 h 12"/>
                  <a:gd name="T4" fmla="*/ 13 w 14"/>
                  <a:gd name="T5" fmla="*/ 4 h 12"/>
                  <a:gd name="T6" fmla="*/ 11 w 14"/>
                  <a:gd name="T7" fmla="*/ 10 h 12"/>
                  <a:gd name="T8" fmla="*/ 7 w 14"/>
                  <a:gd name="T9" fmla="*/ 7 h 12"/>
                  <a:gd name="T10" fmla="*/ 1 w 14"/>
                  <a:gd name="T11" fmla="*/ 4 h 12"/>
                  <a:gd name="T12" fmla="*/ 4 w 14"/>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4" h="12">
                    <a:moveTo>
                      <a:pt x="4" y="0"/>
                    </a:moveTo>
                    <a:cubicBezTo>
                      <a:pt x="10" y="0"/>
                      <a:pt x="10" y="0"/>
                      <a:pt x="10" y="0"/>
                    </a:cubicBezTo>
                    <a:cubicBezTo>
                      <a:pt x="10" y="0"/>
                      <a:pt x="12" y="1"/>
                      <a:pt x="13" y="4"/>
                    </a:cubicBezTo>
                    <a:cubicBezTo>
                      <a:pt x="14" y="6"/>
                      <a:pt x="13" y="12"/>
                      <a:pt x="11" y="10"/>
                    </a:cubicBezTo>
                    <a:cubicBezTo>
                      <a:pt x="8" y="8"/>
                      <a:pt x="9" y="6"/>
                      <a:pt x="7" y="7"/>
                    </a:cubicBezTo>
                    <a:cubicBezTo>
                      <a:pt x="6" y="7"/>
                      <a:pt x="2" y="7"/>
                      <a:pt x="1" y="4"/>
                    </a:cubicBezTo>
                    <a:cubicBezTo>
                      <a:pt x="0" y="1"/>
                      <a:pt x="4" y="0"/>
                      <a:pt x="4" y="0"/>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1193"/>
              <p:cNvSpPr/>
              <p:nvPr/>
            </p:nvSpPr>
            <p:spPr bwMode="auto">
              <a:xfrm>
                <a:off x="2738" y="2501"/>
                <a:ext cx="102" cy="173"/>
              </a:xfrm>
              <a:custGeom>
                <a:avLst/>
                <a:gdLst>
                  <a:gd name="T0" fmla="*/ 6 w 27"/>
                  <a:gd name="T1" fmla="*/ 3 h 46"/>
                  <a:gd name="T2" fmla="*/ 10 w 27"/>
                  <a:gd name="T3" fmla="*/ 10 h 46"/>
                  <a:gd name="T4" fmla="*/ 15 w 27"/>
                  <a:gd name="T5" fmla="*/ 27 h 46"/>
                  <a:gd name="T6" fmla="*/ 27 w 27"/>
                  <a:gd name="T7" fmla="*/ 38 h 46"/>
                  <a:gd name="T8" fmla="*/ 24 w 27"/>
                  <a:gd name="T9" fmla="*/ 45 h 46"/>
                  <a:gd name="T10" fmla="*/ 8 w 27"/>
                  <a:gd name="T11" fmla="*/ 33 h 46"/>
                  <a:gd name="T12" fmla="*/ 5 w 27"/>
                  <a:gd name="T13" fmla="*/ 28 h 46"/>
                  <a:gd name="T14" fmla="*/ 0 w 27"/>
                  <a:gd name="T15" fmla="*/ 8 h 46"/>
                  <a:gd name="T16" fmla="*/ 6 w 27"/>
                  <a:gd name="T17"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46">
                    <a:moveTo>
                      <a:pt x="6" y="3"/>
                    </a:moveTo>
                    <a:cubicBezTo>
                      <a:pt x="6" y="3"/>
                      <a:pt x="9" y="7"/>
                      <a:pt x="10" y="10"/>
                    </a:cubicBezTo>
                    <a:cubicBezTo>
                      <a:pt x="11" y="14"/>
                      <a:pt x="15" y="27"/>
                      <a:pt x="15" y="27"/>
                    </a:cubicBezTo>
                    <a:cubicBezTo>
                      <a:pt x="27" y="38"/>
                      <a:pt x="27" y="38"/>
                      <a:pt x="27" y="38"/>
                    </a:cubicBezTo>
                    <a:cubicBezTo>
                      <a:pt x="27" y="38"/>
                      <a:pt x="26" y="43"/>
                      <a:pt x="24" y="45"/>
                    </a:cubicBezTo>
                    <a:cubicBezTo>
                      <a:pt x="23" y="46"/>
                      <a:pt x="9" y="35"/>
                      <a:pt x="8" y="33"/>
                    </a:cubicBezTo>
                    <a:cubicBezTo>
                      <a:pt x="7" y="31"/>
                      <a:pt x="6" y="31"/>
                      <a:pt x="5" y="28"/>
                    </a:cubicBezTo>
                    <a:cubicBezTo>
                      <a:pt x="4" y="25"/>
                      <a:pt x="0" y="8"/>
                      <a:pt x="0" y="8"/>
                    </a:cubicBezTo>
                    <a:cubicBezTo>
                      <a:pt x="0" y="8"/>
                      <a:pt x="0" y="0"/>
                      <a:pt x="6" y="3"/>
                    </a:cubicBezTo>
                    <a:close/>
                  </a:path>
                </a:pathLst>
              </a:custGeom>
              <a:solidFill>
                <a:srgbClr val="634D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1194"/>
              <p:cNvSpPr/>
              <p:nvPr/>
            </p:nvSpPr>
            <p:spPr bwMode="auto">
              <a:xfrm>
                <a:off x="2629" y="2494"/>
                <a:ext cx="143" cy="207"/>
              </a:xfrm>
              <a:custGeom>
                <a:avLst/>
                <a:gdLst>
                  <a:gd name="T0" fmla="*/ 29 w 38"/>
                  <a:gd name="T1" fmla="*/ 2 h 55"/>
                  <a:gd name="T2" fmla="*/ 37 w 38"/>
                  <a:gd name="T3" fmla="*/ 8 h 55"/>
                  <a:gd name="T4" fmla="*/ 37 w 38"/>
                  <a:gd name="T5" fmla="*/ 26 h 55"/>
                  <a:gd name="T6" fmla="*/ 35 w 38"/>
                  <a:gd name="T7" fmla="*/ 46 h 55"/>
                  <a:gd name="T8" fmla="*/ 14 w 38"/>
                  <a:gd name="T9" fmla="*/ 54 h 55"/>
                  <a:gd name="T10" fmla="*/ 4 w 38"/>
                  <a:gd name="T11" fmla="*/ 47 h 55"/>
                  <a:gd name="T12" fmla="*/ 4 w 38"/>
                  <a:gd name="T13" fmla="*/ 18 h 55"/>
                  <a:gd name="T14" fmla="*/ 2 w 38"/>
                  <a:gd name="T15" fmla="*/ 7 h 55"/>
                  <a:gd name="T16" fmla="*/ 14 w 38"/>
                  <a:gd name="T17" fmla="*/ 0 h 55"/>
                  <a:gd name="T18" fmla="*/ 29 w 38"/>
                  <a:gd name="T19" fmla="*/ 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5">
                    <a:moveTo>
                      <a:pt x="29" y="2"/>
                    </a:moveTo>
                    <a:cubicBezTo>
                      <a:pt x="29" y="2"/>
                      <a:pt x="36" y="3"/>
                      <a:pt x="37" y="8"/>
                    </a:cubicBezTo>
                    <a:cubicBezTo>
                      <a:pt x="38" y="12"/>
                      <a:pt x="38" y="20"/>
                      <a:pt x="37" y="26"/>
                    </a:cubicBezTo>
                    <a:cubicBezTo>
                      <a:pt x="36" y="31"/>
                      <a:pt x="35" y="41"/>
                      <a:pt x="35" y="46"/>
                    </a:cubicBezTo>
                    <a:cubicBezTo>
                      <a:pt x="34" y="52"/>
                      <a:pt x="23" y="55"/>
                      <a:pt x="14" y="54"/>
                    </a:cubicBezTo>
                    <a:cubicBezTo>
                      <a:pt x="6" y="53"/>
                      <a:pt x="4" y="48"/>
                      <a:pt x="4" y="47"/>
                    </a:cubicBezTo>
                    <a:cubicBezTo>
                      <a:pt x="4" y="46"/>
                      <a:pt x="4" y="18"/>
                      <a:pt x="4" y="18"/>
                    </a:cubicBezTo>
                    <a:cubicBezTo>
                      <a:pt x="4" y="18"/>
                      <a:pt x="0" y="10"/>
                      <a:pt x="2" y="7"/>
                    </a:cubicBezTo>
                    <a:cubicBezTo>
                      <a:pt x="5" y="4"/>
                      <a:pt x="14" y="0"/>
                      <a:pt x="14" y="0"/>
                    </a:cubicBezTo>
                    <a:lnTo>
                      <a:pt x="29" y="2"/>
                    </a:lnTo>
                    <a:close/>
                  </a:path>
                </a:pathLst>
              </a:custGeom>
              <a:solidFill>
                <a:srgbClr val="7C61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1195"/>
              <p:cNvSpPr/>
              <p:nvPr/>
            </p:nvSpPr>
            <p:spPr bwMode="auto">
              <a:xfrm>
                <a:off x="2671" y="2471"/>
                <a:ext cx="75" cy="79"/>
              </a:xfrm>
              <a:custGeom>
                <a:avLst/>
                <a:gdLst>
                  <a:gd name="T0" fmla="*/ 18 w 20"/>
                  <a:gd name="T1" fmla="*/ 7 h 21"/>
                  <a:gd name="T2" fmla="*/ 20 w 20"/>
                  <a:gd name="T3" fmla="*/ 17 h 21"/>
                  <a:gd name="T4" fmla="*/ 15 w 20"/>
                  <a:gd name="T5" fmla="*/ 14 h 21"/>
                  <a:gd name="T6" fmla="*/ 10 w 20"/>
                  <a:gd name="T7" fmla="*/ 21 h 21"/>
                  <a:gd name="T8" fmla="*/ 1 w 20"/>
                  <a:gd name="T9" fmla="*/ 9 h 21"/>
                  <a:gd name="T10" fmla="*/ 5 w 20"/>
                  <a:gd name="T11" fmla="*/ 4 h 21"/>
                  <a:gd name="T12" fmla="*/ 18 w 20"/>
                  <a:gd name="T13" fmla="*/ 7 h 21"/>
                </a:gdLst>
                <a:ahLst/>
                <a:cxnLst>
                  <a:cxn ang="0">
                    <a:pos x="T0" y="T1"/>
                  </a:cxn>
                  <a:cxn ang="0">
                    <a:pos x="T2" y="T3"/>
                  </a:cxn>
                  <a:cxn ang="0">
                    <a:pos x="T4" y="T5"/>
                  </a:cxn>
                  <a:cxn ang="0">
                    <a:pos x="T6" y="T7"/>
                  </a:cxn>
                  <a:cxn ang="0">
                    <a:pos x="T8" y="T9"/>
                  </a:cxn>
                  <a:cxn ang="0">
                    <a:pos x="T10" y="T11"/>
                  </a:cxn>
                  <a:cxn ang="0">
                    <a:pos x="T12" y="T13"/>
                  </a:cxn>
                </a:cxnLst>
                <a:rect l="0" t="0" r="r" b="b"/>
                <a:pathLst>
                  <a:path w="20" h="21">
                    <a:moveTo>
                      <a:pt x="18" y="7"/>
                    </a:moveTo>
                    <a:cubicBezTo>
                      <a:pt x="20" y="17"/>
                      <a:pt x="20" y="17"/>
                      <a:pt x="20" y="17"/>
                    </a:cubicBezTo>
                    <a:cubicBezTo>
                      <a:pt x="15" y="14"/>
                      <a:pt x="15" y="14"/>
                      <a:pt x="15" y="14"/>
                    </a:cubicBezTo>
                    <a:cubicBezTo>
                      <a:pt x="10" y="21"/>
                      <a:pt x="10" y="21"/>
                      <a:pt x="10" y="21"/>
                    </a:cubicBezTo>
                    <a:cubicBezTo>
                      <a:pt x="10" y="21"/>
                      <a:pt x="3" y="12"/>
                      <a:pt x="1" y="9"/>
                    </a:cubicBezTo>
                    <a:cubicBezTo>
                      <a:pt x="0" y="7"/>
                      <a:pt x="5" y="4"/>
                      <a:pt x="5" y="4"/>
                    </a:cubicBezTo>
                    <a:cubicBezTo>
                      <a:pt x="5" y="4"/>
                      <a:pt x="15" y="0"/>
                      <a:pt x="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1196"/>
              <p:cNvSpPr/>
              <p:nvPr/>
            </p:nvSpPr>
            <p:spPr bwMode="auto">
              <a:xfrm>
                <a:off x="2674" y="2482"/>
                <a:ext cx="61" cy="42"/>
              </a:xfrm>
              <a:custGeom>
                <a:avLst/>
                <a:gdLst>
                  <a:gd name="T0" fmla="*/ 16 w 16"/>
                  <a:gd name="T1" fmla="*/ 6 h 11"/>
                  <a:gd name="T2" fmla="*/ 13 w 16"/>
                  <a:gd name="T3" fmla="*/ 11 h 11"/>
                  <a:gd name="T4" fmla="*/ 3 w 16"/>
                  <a:gd name="T5" fmla="*/ 5 h 11"/>
                  <a:gd name="T6" fmla="*/ 6 w 16"/>
                  <a:gd name="T7" fmla="*/ 1 h 11"/>
                  <a:gd name="T8" fmla="*/ 16 w 16"/>
                  <a:gd name="T9" fmla="*/ 6 h 11"/>
                </a:gdLst>
                <a:ahLst/>
                <a:cxnLst>
                  <a:cxn ang="0">
                    <a:pos x="T0" y="T1"/>
                  </a:cxn>
                  <a:cxn ang="0">
                    <a:pos x="T2" y="T3"/>
                  </a:cxn>
                  <a:cxn ang="0">
                    <a:pos x="T4" y="T5"/>
                  </a:cxn>
                  <a:cxn ang="0">
                    <a:pos x="T6" y="T7"/>
                  </a:cxn>
                  <a:cxn ang="0">
                    <a:pos x="T8" y="T9"/>
                  </a:cxn>
                </a:cxnLst>
                <a:rect l="0" t="0" r="r" b="b"/>
                <a:pathLst>
                  <a:path w="16" h="11">
                    <a:moveTo>
                      <a:pt x="16" y="6"/>
                    </a:moveTo>
                    <a:cubicBezTo>
                      <a:pt x="16" y="6"/>
                      <a:pt x="16" y="10"/>
                      <a:pt x="13" y="11"/>
                    </a:cubicBezTo>
                    <a:cubicBezTo>
                      <a:pt x="11" y="11"/>
                      <a:pt x="6" y="9"/>
                      <a:pt x="3" y="5"/>
                    </a:cubicBezTo>
                    <a:cubicBezTo>
                      <a:pt x="0" y="1"/>
                      <a:pt x="6" y="1"/>
                      <a:pt x="6" y="1"/>
                    </a:cubicBezTo>
                    <a:cubicBezTo>
                      <a:pt x="6" y="1"/>
                      <a:pt x="14" y="0"/>
                      <a:pt x="16" y="6"/>
                    </a:cubicBezTo>
                    <a:close/>
                  </a:path>
                </a:pathLst>
              </a:custGeom>
              <a:solidFill>
                <a:srgbClr val="EDAB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1197"/>
              <p:cNvSpPr/>
              <p:nvPr/>
            </p:nvSpPr>
            <p:spPr bwMode="auto">
              <a:xfrm>
                <a:off x="2663" y="2399"/>
                <a:ext cx="94" cy="121"/>
              </a:xfrm>
              <a:custGeom>
                <a:avLst/>
                <a:gdLst>
                  <a:gd name="T0" fmla="*/ 25 w 25"/>
                  <a:gd name="T1" fmla="*/ 8 h 32"/>
                  <a:gd name="T2" fmla="*/ 22 w 25"/>
                  <a:gd name="T3" fmla="*/ 24 h 32"/>
                  <a:gd name="T4" fmla="*/ 6 w 25"/>
                  <a:gd name="T5" fmla="*/ 25 h 32"/>
                  <a:gd name="T6" fmla="*/ 2 w 25"/>
                  <a:gd name="T7" fmla="*/ 14 h 32"/>
                  <a:gd name="T8" fmla="*/ 25 w 25"/>
                  <a:gd name="T9" fmla="*/ 8 h 32"/>
                </a:gdLst>
                <a:ahLst/>
                <a:cxnLst>
                  <a:cxn ang="0">
                    <a:pos x="T0" y="T1"/>
                  </a:cxn>
                  <a:cxn ang="0">
                    <a:pos x="T2" y="T3"/>
                  </a:cxn>
                  <a:cxn ang="0">
                    <a:pos x="T4" y="T5"/>
                  </a:cxn>
                  <a:cxn ang="0">
                    <a:pos x="T6" y="T7"/>
                  </a:cxn>
                  <a:cxn ang="0">
                    <a:pos x="T8" y="T9"/>
                  </a:cxn>
                </a:cxnLst>
                <a:rect l="0" t="0" r="r" b="b"/>
                <a:pathLst>
                  <a:path w="25" h="32">
                    <a:moveTo>
                      <a:pt x="25" y="8"/>
                    </a:moveTo>
                    <a:cubicBezTo>
                      <a:pt x="25" y="8"/>
                      <a:pt x="25" y="19"/>
                      <a:pt x="22" y="24"/>
                    </a:cubicBezTo>
                    <a:cubicBezTo>
                      <a:pt x="19" y="29"/>
                      <a:pt x="14" y="32"/>
                      <a:pt x="6" y="25"/>
                    </a:cubicBezTo>
                    <a:cubicBezTo>
                      <a:pt x="6" y="25"/>
                      <a:pt x="0" y="22"/>
                      <a:pt x="2" y="14"/>
                    </a:cubicBezTo>
                    <a:cubicBezTo>
                      <a:pt x="4" y="5"/>
                      <a:pt x="23" y="0"/>
                      <a:pt x="25" y="8"/>
                    </a:cubicBez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1198"/>
              <p:cNvSpPr/>
              <p:nvPr/>
            </p:nvSpPr>
            <p:spPr bwMode="auto">
              <a:xfrm>
                <a:off x="2652" y="2392"/>
                <a:ext cx="109" cy="105"/>
              </a:xfrm>
              <a:custGeom>
                <a:avLst/>
                <a:gdLst>
                  <a:gd name="T0" fmla="*/ 8 w 29"/>
                  <a:gd name="T1" fmla="*/ 24 h 28"/>
                  <a:gd name="T2" fmla="*/ 6 w 29"/>
                  <a:gd name="T3" fmla="*/ 20 h 28"/>
                  <a:gd name="T4" fmla="*/ 9 w 29"/>
                  <a:gd name="T5" fmla="*/ 20 h 28"/>
                  <a:gd name="T6" fmla="*/ 10 w 29"/>
                  <a:gd name="T7" fmla="*/ 15 h 28"/>
                  <a:gd name="T8" fmla="*/ 29 w 29"/>
                  <a:gd name="T9" fmla="*/ 12 h 28"/>
                  <a:gd name="T10" fmla="*/ 28 w 29"/>
                  <a:gd name="T11" fmla="*/ 6 h 28"/>
                  <a:gd name="T12" fmla="*/ 14 w 29"/>
                  <a:gd name="T13" fmla="*/ 0 h 28"/>
                  <a:gd name="T14" fmla="*/ 2 w 29"/>
                  <a:gd name="T15" fmla="*/ 11 h 28"/>
                  <a:gd name="T16" fmla="*/ 4 w 29"/>
                  <a:gd name="T17" fmla="*/ 25 h 28"/>
                  <a:gd name="T18" fmla="*/ 8 w 29"/>
                  <a:gd name="T19"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8">
                    <a:moveTo>
                      <a:pt x="8" y="24"/>
                    </a:moveTo>
                    <a:cubicBezTo>
                      <a:pt x="6" y="25"/>
                      <a:pt x="4" y="20"/>
                      <a:pt x="6" y="20"/>
                    </a:cubicBezTo>
                    <a:cubicBezTo>
                      <a:pt x="7" y="19"/>
                      <a:pt x="9" y="20"/>
                      <a:pt x="9" y="20"/>
                    </a:cubicBezTo>
                    <a:cubicBezTo>
                      <a:pt x="10" y="18"/>
                      <a:pt x="10" y="15"/>
                      <a:pt x="10" y="15"/>
                    </a:cubicBezTo>
                    <a:cubicBezTo>
                      <a:pt x="22" y="17"/>
                      <a:pt x="29" y="15"/>
                      <a:pt x="29" y="12"/>
                    </a:cubicBezTo>
                    <a:cubicBezTo>
                      <a:pt x="29" y="8"/>
                      <a:pt x="28" y="6"/>
                      <a:pt x="28" y="6"/>
                    </a:cubicBezTo>
                    <a:cubicBezTo>
                      <a:pt x="24" y="0"/>
                      <a:pt x="14" y="0"/>
                      <a:pt x="14" y="0"/>
                    </a:cubicBezTo>
                    <a:cubicBezTo>
                      <a:pt x="14" y="0"/>
                      <a:pt x="4" y="0"/>
                      <a:pt x="2" y="11"/>
                    </a:cubicBezTo>
                    <a:cubicBezTo>
                      <a:pt x="0" y="20"/>
                      <a:pt x="3" y="24"/>
                      <a:pt x="4" y="25"/>
                    </a:cubicBezTo>
                    <a:cubicBezTo>
                      <a:pt x="4" y="25"/>
                      <a:pt x="8" y="28"/>
                      <a:pt x="8" y="24"/>
                    </a:cubicBezTo>
                    <a:close/>
                  </a:path>
                </a:pathLst>
              </a:custGeom>
              <a:solidFill>
                <a:srgbClr val="3837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1199"/>
              <p:cNvSpPr/>
              <p:nvPr/>
            </p:nvSpPr>
            <p:spPr bwMode="auto">
              <a:xfrm>
                <a:off x="2701" y="2637"/>
                <a:ext cx="7" cy="86"/>
              </a:xfrm>
              <a:custGeom>
                <a:avLst/>
                <a:gdLst>
                  <a:gd name="T0" fmla="*/ 4 w 7"/>
                  <a:gd name="T1" fmla="*/ 86 h 86"/>
                  <a:gd name="T2" fmla="*/ 7 w 7"/>
                  <a:gd name="T3" fmla="*/ 82 h 86"/>
                  <a:gd name="T4" fmla="*/ 4 w 7"/>
                  <a:gd name="T5" fmla="*/ 0 h 86"/>
                  <a:gd name="T6" fmla="*/ 0 w 7"/>
                  <a:gd name="T7" fmla="*/ 0 h 86"/>
                  <a:gd name="T8" fmla="*/ 4 w 7"/>
                  <a:gd name="T9" fmla="*/ 86 h 86"/>
                </a:gdLst>
                <a:ahLst/>
                <a:cxnLst>
                  <a:cxn ang="0">
                    <a:pos x="T0" y="T1"/>
                  </a:cxn>
                  <a:cxn ang="0">
                    <a:pos x="T2" y="T3"/>
                  </a:cxn>
                  <a:cxn ang="0">
                    <a:pos x="T4" y="T5"/>
                  </a:cxn>
                  <a:cxn ang="0">
                    <a:pos x="T6" y="T7"/>
                  </a:cxn>
                  <a:cxn ang="0">
                    <a:pos x="T8" y="T9"/>
                  </a:cxn>
                </a:cxnLst>
                <a:rect l="0" t="0" r="r" b="b"/>
                <a:pathLst>
                  <a:path w="7" h="86">
                    <a:moveTo>
                      <a:pt x="4" y="86"/>
                    </a:moveTo>
                    <a:lnTo>
                      <a:pt x="7" y="82"/>
                    </a:lnTo>
                    <a:lnTo>
                      <a:pt x="4" y="0"/>
                    </a:lnTo>
                    <a:lnTo>
                      <a:pt x="0" y="0"/>
                    </a:lnTo>
                    <a:lnTo>
                      <a:pt x="4" y="86"/>
                    </a:lnTo>
                    <a:close/>
                  </a:path>
                </a:pathLst>
              </a:custGeom>
              <a:solidFill>
                <a:srgbClr val="FFA1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1200"/>
              <p:cNvSpPr/>
              <p:nvPr/>
            </p:nvSpPr>
            <p:spPr bwMode="auto">
              <a:xfrm>
                <a:off x="2622" y="2580"/>
                <a:ext cx="83" cy="57"/>
              </a:xfrm>
              <a:custGeom>
                <a:avLst/>
                <a:gdLst>
                  <a:gd name="T0" fmla="*/ 79 w 83"/>
                  <a:gd name="T1" fmla="*/ 57 h 57"/>
                  <a:gd name="T2" fmla="*/ 83 w 83"/>
                  <a:gd name="T3" fmla="*/ 57 h 57"/>
                  <a:gd name="T4" fmla="*/ 7 w 83"/>
                  <a:gd name="T5" fmla="*/ 0 h 57"/>
                  <a:gd name="T6" fmla="*/ 0 w 83"/>
                  <a:gd name="T7" fmla="*/ 0 h 57"/>
                  <a:gd name="T8" fmla="*/ 79 w 83"/>
                  <a:gd name="T9" fmla="*/ 57 h 57"/>
                </a:gdLst>
                <a:ahLst/>
                <a:cxnLst>
                  <a:cxn ang="0">
                    <a:pos x="T0" y="T1"/>
                  </a:cxn>
                  <a:cxn ang="0">
                    <a:pos x="T2" y="T3"/>
                  </a:cxn>
                  <a:cxn ang="0">
                    <a:pos x="T4" y="T5"/>
                  </a:cxn>
                  <a:cxn ang="0">
                    <a:pos x="T6" y="T7"/>
                  </a:cxn>
                  <a:cxn ang="0">
                    <a:pos x="T8" y="T9"/>
                  </a:cxn>
                </a:cxnLst>
                <a:rect l="0" t="0" r="r" b="b"/>
                <a:pathLst>
                  <a:path w="83" h="57">
                    <a:moveTo>
                      <a:pt x="79" y="57"/>
                    </a:moveTo>
                    <a:lnTo>
                      <a:pt x="83" y="57"/>
                    </a:lnTo>
                    <a:lnTo>
                      <a:pt x="7" y="0"/>
                    </a:lnTo>
                    <a:lnTo>
                      <a:pt x="0" y="0"/>
                    </a:lnTo>
                    <a:lnTo>
                      <a:pt x="79" y="57"/>
                    </a:lnTo>
                    <a:close/>
                  </a:path>
                </a:pathLst>
              </a:custGeom>
              <a:solidFill>
                <a:srgbClr val="D850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1201"/>
              <p:cNvSpPr/>
              <p:nvPr/>
            </p:nvSpPr>
            <p:spPr bwMode="auto">
              <a:xfrm>
                <a:off x="2622" y="2580"/>
                <a:ext cx="83" cy="143"/>
              </a:xfrm>
              <a:custGeom>
                <a:avLst/>
                <a:gdLst>
                  <a:gd name="T0" fmla="*/ 0 w 83"/>
                  <a:gd name="T1" fmla="*/ 0 h 143"/>
                  <a:gd name="T2" fmla="*/ 7 w 83"/>
                  <a:gd name="T3" fmla="*/ 83 h 143"/>
                  <a:gd name="T4" fmla="*/ 83 w 83"/>
                  <a:gd name="T5" fmla="*/ 143 h 143"/>
                  <a:gd name="T6" fmla="*/ 79 w 83"/>
                  <a:gd name="T7" fmla="*/ 57 h 143"/>
                  <a:gd name="T8" fmla="*/ 0 w 83"/>
                  <a:gd name="T9" fmla="*/ 0 h 143"/>
                </a:gdLst>
                <a:ahLst/>
                <a:cxnLst>
                  <a:cxn ang="0">
                    <a:pos x="T0" y="T1"/>
                  </a:cxn>
                  <a:cxn ang="0">
                    <a:pos x="T2" y="T3"/>
                  </a:cxn>
                  <a:cxn ang="0">
                    <a:pos x="T4" y="T5"/>
                  </a:cxn>
                  <a:cxn ang="0">
                    <a:pos x="T6" y="T7"/>
                  </a:cxn>
                  <a:cxn ang="0">
                    <a:pos x="T8" y="T9"/>
                  </a:cxn>
                </a:cxnLst>
                <a:rect l="0" t="0" r="r" b="b"/>
                <a:pathLst>
                  <a:path w="83" h="143">
                    <a:moveTo>
                      <a:pt x="0" y="0"/>
                    </a:moveTo>
                    <a:lnTo>
                      <a:pt x="7" y="83"/>
                    </a:lnTo>
                    <a:lnTo>
                      <a:pt x="83" y="143"/>
                    </a:lnTo>
                    <a:lnTo>
                      <a:pt x="79" y="57"/>
                    </a:lnTo>
                    <a:lnTo>
                      <a:pt x="0" y="0"/>
                    </a:lnTo>
                    <a:close/>
                  </a:path>
                </a:pathLst>
              </a:custGeom>
              <a:solidFill>
                <a:srgbClr val="D850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1202"/>
              <p:cNvSpPr/>
              <p:nvPr/>
            </p:nvSpPr>
            <p:spPr bwMode="auto">
              <a:xfrm>
                <a:off x="2686" y="2633"/>
                <a:ext cx="15" cy="94"/>
              </a:xfrm>
              <a:custGeom>
                <a:avLst/>
                <a:gdLst>
                  <a:gd name="T0" fmla="*/ 3 w 15"/>
                  <a:gd name="T1" fmla="*/ 94 h 94"/>
                  <a:gd name="T2" fmla="*/ 15 w 15"/>
                  <a:gd name="T3" fmla="*/ 86 h 94"/>
                  <a:gd name="T4" fmla="*/ 15 w 15"/>
                  <a:gd name="T5" fmla="*/ 0 h 94"/>
                  <a:gd name="T6" fmla="*/ 7 w 15"/>
                  <a:gd name="T7" fmla="*/ 0 h 94"/>
                  <a:gd name="T8" fmla="*/ 0 w 15"/>
                  <a:gd name="T9" fmla="*/ 7 h 94"/>
                  <a:gd name="T10" fmla="*/ 3 w 15"/>
                  <a:gd name="T11" fmla="*/ 94 h 94"/>
                </a:gdLst>
                <a:ahLst/>
                <a:cxnLst>
                  <a:cxn ang="0">
                    <a:pos x="T0" y="T1"/>
                  </a:cxn>
                  <a:cxn ang="0">
                    <a:pos x="T2" y="T3"/>
                  </a:cxn>
                  <a:cxn ang="0">
                    <a:pos x="T4" y="T5"/>
                  </a:cxn>
                  <a:cxn ang="0">
                    <a:pos x="T6" y="T7"/>
                  </a:cxn>
                  <a:cxn ang="0">
                    <a:pos x="T8" y="T9"/>
                  </a:cxn>
                  <a:cxn ang="0">
                    <a:pos x="T10" y="T11"/>
                  </a:cxn>
                </a:cxnLst>
                <a:rect l="0" t="0" r="r" b="b"/>
                <a:pathLst>
                  <a:path w="15" h="94">
                    <a:moveTo>
                      <a:pt x="3" y="94"/>
                    </a:moveTo>
                    <a:lnTo>
                      <a:pt x="15" y="86"/>
                    </a:lnTo>
                    <a:lnTo>
                      <a:pt x="15" y="0"/>
                    </a:lnTo>
                    <a:lnTo>
                      <a:pt x="7" y="0"/>
                    </a:lnTo>
                    <a:lnTo>
                      <a:pt x="0" y="7"/>
                    </a:lnTo>
                    <a:lnTo>
                      <a:pt x="3" y="9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203"/>
              <p:cNvSpPr/>
              <p:nvPr/>
            </p:nvSpPr>
            <p:spPr bwMode="auto">
              <a:xfrm>
                <a:off x="2686" y="2640"/>
                <a:ext cx="3" cy="87"/>
              </a:xfrm>
              <a:custGeom>
                <a:avLst/>
                <a:gdLst>
                  <a:gd name="T0" fmla="*/ 0 w 3"/>
                  <a:gd name="T1" fmla="*/ 87 h 87"/>
                  <a:gd name="T2" fmla="*/ 3 w 3"/>
                  <a:gd name="T3" fmla="*/ 87 h 87"/>
                  <a:gd name="T4" fmla="*/ 0 w 3"/>
                  <a:gd name="T5" fmla="*/ 0 h 87"/>
                  <a:gd name="T6" fmla="*/ 0 w 3"/>
                  <a:gd name="T7" fmla="*/ 0 h 87"/>
                  <a:gd name="T8" fmla="*/ 0 w 3"/>
                  <a:gd name="T9" fmla="*/ 87 h 87"/>
                </a:gdLst>
                <a:ahLst/>
                <a:cxnLst>
                  <a:cxn ang="0">
                    <a:pos x="T0" y="T1"/>
                  </a:cxn>
                  <a:cxn ang="0">
                    <a:pos x="T2" y="T3"/>
                  </a:cxn>
                  <a:cxn ang="0">
                    <a:pos x="T4" y="T5"/>
                  </a:cxn>
                  <a:cxn ang="0">
                    <a:pos x="T6" y="T7"/>
                  </a:cxn>
                  <a:cxn ang="0">
                    <a:pos x="T8" y="T9"/>
                  </a:cxn>
                </a:cxnLst>
                <a:rect l="0" t="0" r="r" b="b"/>
                <a:pathLst>
                  <a:path w="3" h="87">
                    <a:moveTo>
                      <a:pt x="0" y="87"/>
                    </a:moveTo>
                    <a:lnTo>
                      <a:pt x="3" y="87"/>
                    </a:lnTo>
                    <a:lnTo>
                      <a:pt x="0" y="0"/>
                    </a:lnTo>
                    <a:lnTo>
                      <a:pt x="0" y="0"/>
                    </a:lnTo>
                    <a:lnTo>
                      <a:pt x="0" y="87"/>
                    </a:lnTo>
                    <a:close/>
                  </a:path>
                </a:pathLst>
              </a:custGeom>
              <a:solidFill>
                <a:srgbClr val="FFA1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1204"/>
              <p:cNvSpPr/>
              <p:nvPr/>
            </p:nvSpPr>
            <p:spPr bwMode="auto">
              <a:xfrm>
                <a:off x="2607" y="2584"/>
                <a:ext cx="79" cy="56"/>
              </a:xfrm>
              <a:custGeom>
                <a:avLst/>
                <a:gdLst>
                  <a:gd name="T0" fmla="*/ 79 w 79"/>
                  <a:gd name="T1" fmla="*/ 56 h 56"/>
                  <a:gd name="T2" fmla="*/ 79 w 79"/>
                  <a:gd name="T3" fmla="*/ 56 h 56"/>
                  <a:gd name="T4" fmla="*/ 3 w 79"/>
                  <a:gd name="T5" fmla="*/ 0 h 56"/>
                  <a:gd name="T6" fmla="*/ 0 w 79"/>
                  <a:gd name="T7" fmla="*/ 0 h 56"/>
                  <a:gd name="T8" fmla="*/ 79 w 79"/>
                  <a:gd name="T9" fmla="*/ 56 h 56"/>
                </a:gdLst>
                <a:ahLst/>
                <a:cxnLst>
                  <a:cxn ang="0">
                    <a:pos x="T0" y="T1"/>
                  </a:cxn>
                  <a:cxn ang="0">
                    <a:pos x="T2" y="T3"/>
                  </a:cxn>
                  <a:cxn ang="0">
                    <a:pos x="T4" y="T5"/>
                  </a:cxn>
                  <a:cxn ang="0">
                    <a:pos x="T6" y="T7"/>
                  </a:cxn>
                  <a:cxn ang="0">
                    <a:pos x="T8" y="T9"/>
                  </a:cxn>
                </a:cxnLst>
                <a:rect l="0" t="0" r="r" b="b"/>
                <a:pathLst>
                  <a:path w="79" h="56">
                    <a:moveTo>
                      <a:pt x="79" y="56"/>
                    </a:moveTo>
                    <a:lnTo>
                      <a:pt x="79" y="56"/>
                    </a:lnTo>
                    <a:lnTo>
                      <a:pt x="3" y="0"/>
                    </a:lnTo>
                    <a:lnTo>
                      <a:pt x="0" y="0"/>
                    </a:lnTo>
                    <a:lnTo>
                      <a:pt x="79" y="56"/>
                    </a:lnTo>
                    <a:close/>
                  </a:path>
                </a:pathLst>
              </a:custGeom>
              <a:solidFill>
                <a:srgbClr val="D850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1205"/>
              <p:cNvSpPr/>
              <p:nvPr/>
            </p:nvSpPr>
            <p:spPr bwMode="auto">
              <a:xfrm>
                <a:off x="2607" y="2584"/>
                <a:ext cx="79" cy="143"/>
              </a:xfrm>
              <a:custGeom>
                <a:avLst/>
                <a:gdLst>
                  <a:gd name="T0" fmla="*/ 0 w 79"/>
                  <a:gd name="T1" fmla="*/ 0 h 143"/>
                  <a:gd name="T2" fmla="*/ 0 w 79"/>
                  <a:gd name="T3" fmla="*/ 86 h 143"/>
                  <a:gd name="T4" fmla="*/ 79 w 79"/>
                  <a:gd name="T5" fmla="*/ 143 h 143"/>
                  <a:gd name="T6" fmla="*/ 79 w 79"/>
                  <a:gd name="T7" fmla="*/ 56 h 143"/>
                  <a:gd name="T8" fmla="*/ 0 w 79"/>
                  <a:gd name="T9" fmla="*/ 0 h 143"/>
                </a:gdLst>
                <a:ahLst/>
                <a:cxnLst>
                  <a:cxn ang="0">
                    <a:pos x="T0" y="T1"/>
                  </a:cxn>
                  <a:cxn ang="0">
                    <a:pos x="T2" y="T3"/>
                  </a:cxn>
                  <a:cxn ang="0">
                    <a:pos x="T4" y="T5"/>
                  </a:cxn>
                  <a:cxn ang="0">
                    <a:pos x="T6" y="T7"/>
                  </a:cxn>
                  <a:cxn ang="0">
                    <a:pos x="T8" y="T9"/>
                  </a:cxn>
                </a:cxnLst>
                <a:rect l="0" t="0" r="r" b="b"/>
                <a:pathLst>
                  <a:path w="79" h="143">
                    <a:moveTo>
                      <a:pt x="0" y="0"/>
                    </a:moveTo>
                    <a:lnTo>
                      <a:pt x="0" y="86"/>
                    </a:lnTo>
                    <a:lnTo>
                      <a:pt x="79" y="143"/>
                    </a:lnTo>
                    <a:lnTo>
                      <a:pt x="79" y="56"/>
                    </a:lnTo>
                    <a:lnTo>
                      <a:pt x="0" y="0"/>
                    </a:lnTo>
                    <a:close/>
                  </a:path>
                </a:pathLst>
              </a:custGeom>
              <a:solidFill>
                <a:srgbClr val="D850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1206"/>
              <p:cNvSpPr/>
              <p:nvPr/>
            </p:nvSpPr>
            <p:spPr bwMode="auto">
              <a:xfrm>
                <a:off x="2607" y="2576"/>
                <a:ext cx="94" cy="64"/>
              </a:xfrm>
              <a:custGeom>
                <a:avLst/>
                <a:gdLst>
                  <a:gd name="T0" fmla="*/ 2 w 25"/>
                  <a:gd name="T1" fmla="*/ 0 h 17"/>
                  <a:gd name="T2" fmla="*/ 6 w 25"/>
                  <a:gd name="T3" fmla="*/ 1 h 17"/>
                  <a:gd name="T4" fmla="*/ 25 w 25"/>
                  <a:gd name="T5" fmla="*/ 15 h 17"/>
                  <a:gd name="T6" fmla="*/ 23 w 25"/>
                  <a:gd name="T7" fmla="*/ 15 h 17"/>
                  <a:gd name="T8" fmla="*/ 21 w 25"/>
                  <a:gd name="T9" fmla="*/ 17 h 17"/>
                  <a:gd name="T10" fmla="*/ 0 w 25"/>
                  <a:gd name="T11" fmla="*/ 2 h 17"/>
                  <a:gd name="T12" fmla="*/ 2 w 2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25" h="17">
                    <a:moveTo>
                      <a:pt x="2" y="0"/>
                    </a:moveTo>
                    <a:cubicBezTo>
                      <a:pt x="4" y="0"/>
                      <a:pt x="6" y="1"/>
                      <a:pt x="6" y="1"/>
                    </a:cubicBezTo>
                    <a:cubicBezTo>
                      <a:pt x="25" y="15"/>
                      <a:pt x="25" y="15"/>
                      <a:pt x="25" y="15"/>
                    </a:cubicBezTo>
                    <a:cubicBezTo>
                      <a:pt x="23" y="15"/>
                      <a:pt x="23" y="15"/>
                      <a:pt x="23" y="15"/>
                    </a:cubicBezTo>
                    <a:cubicBezTo>
                      <a:pt x="21" y="17"/>
                      <a:pt x="21" y="17"/>
                      <a:pt x="21" y="17"/>
                    </a:cubicBezTo>
                    <a:cubicBezTo>
                      <a:pt x="0" y="2"/>
                      <a:pt x="0" y="2"/>
                      <a:pt x="0" y="2"/>
                    </a:cubicBezTo>
                    <a:cubicBezTo>
                      <a:pt x="0" y="2"/>
                      <a:pt x="0" y="1"/>
                      <a:pt x="2" y="0"/>
                    </a:cubicBezTo>
                    <a:close/>
                  </a:path>
                </a:pathLst>
              </a:custGeom>
              <a:solidFill>
                <a:srgbClr val="F47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1207"/>
              <p:cNvSpPr/>
              <p:nvPr/>
            </p:nvSpPr>
            <p:spPr bwMode="auto">
              <a:xfrm>
                <a:off x="2682" y="2629"/>
                <a:ext cx="23" cy="11"/>
              </a:xfrm>
              <a:custGeom>
                <a:avLst/>
                <a:gdLst>
                  <a:gd name="T0" fmla="*/ 5 w 6"/>
                  <a:gd name="T1" fmla="*/ 2 h 3"/>
                  <a:gd name="T2" fmla="*/ 3 w 6"/>
                  <a:gd name="T3" fmla="*/ 1 h 3"/>
                  <a:gd name="T4" fmla="*/ 1 w 6"/>
                  <a:gd name="T5" fmla="*/ 3 h 3"/>
                  <a:gd name="T6" fmla="*/ 1 w 6"/>
                  <a:gd name="T7" fmla="*/ 3 h 3"/>
                  <a:gd name="T8" fmla="*/ 3 w 6"/>
                  <a:gd name="T9" fmla="*/ 0 h 3"/>
                  <a:gd name="T10" fmla="*/ 6 w 6"/>
                  <a:gd name="T11" fmla="*/ 2 h 3"/>
                  <a:gd name="T12" fmla="*/ 5 w 6"/>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5" y="2"/>
                    </a:moveTo>
                    <a:cubicBezTo>
                      <a:pt x="5" y="2"/>
                      <a:pt x="5" y="1"/>
                      <a:pt x="3" y="1"/>
                    </a:cubicBezTo>
                    <a:cubicBezTo>
                      <a:pt x="2" y="2"/>
                      <a:pt x="1" y="3"/>
                      <a:pt x="1" y="3"/>
                    </a:cubicBezTo>
                    <a:cubicBezTo>
                      <a:pt x="1" y="3"/>
                      <a:pt x="1" y="3"/>
                      <a:pt x="1" y="3"/>
                    </a:cubicBezTo>
                    <a:cubicBezTo>
                      <a:pt x="1" y="3"/>
                      <a:pt x="0" y="1"/>
                      <a:pt x="3" y="0"/>
                    </a:cubicBezTo>
                    <a:cubicBezTo>
                      <a:pt x="5" y="0"/>
                      <a:pt x="6" y="2"/>
                      <a:pt x="6" y="2"/>
                    </a:cubicBezTo>
                    <a:lnTo>
                      <a:pt x="5" y="2"/>
                    </a:lnTo>
                    <a:close/>
                  </a:path>
                </a:pathLst>
              </a:custGeom>
              <a:solidFill>
                <a:srgbClr val="FFA1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1208"/>
              <p:cNvSpPr/>
              <p:nvPr/>
            </p:nvSpPr>
            <p:spPr bwMode="auto">
              <a:xfrm>
                <a:off x="2633" y="2686"/>
                <a:ext cx="26" cy="22"/>
              </a:xfrm>
              <a:custGeom>
                <a:avLst/>
                <a:gdLst>
                  <a:gd name="T0" fmla="*/ 7 w 7"/>
                  <a:gd name="T1" fmla="*/ 0 h 6"/>
                  <a:gd name="T2" fmla="*/ 5 w 7"/>
                  <a:gd name="T3" fmla="*/ 2 h 6"/>
                  <a:gd name="T4" fmla="*/ 1 w 7"/>
                  <a:gd name="T5" fmla="*/ 5 h 6"/>
                  <a:gd name="T6" fmla="*/ 2 w 7"/>
                  <a:gd name="T7" fmla="*/ 1 h 6"/>
                  <a:gd name="T8" fmla="*/ 7 w 7"/>
                  <a:gd name="T9" fmla="*/ 0 h 6"/>
                </a:gdLst>
                <a:ahLst/>
                <a:cxnLst>
                  <a:cxn ang="0">
                    <a:pos x="T0" y="T1"/>
                  </a:cxn>
                  <a:cxn ang="0">
                    <a:pos x="T2" y="T3"/>
                  </a:cxn>
                  <a:cxn ang="0">
                    <a:pos x="T4" y="T5"/>
                  </a:cxn>
                  <a:cxn ang="0">
                    <a:pos x="T6" y="T7"/>
                  </a:cxn>
                  <a:cxn ang="0">
                    <a:pos x="T8" y="T9"/>
                  </a:cxn>
                </a:cxnLst>
                <a:rect l="0" t="0" r="r" b="b"/>
                <a:pathLst>
                  <a:path w="7" h="6">
                    <a:moveTo>
                      <a:pt x="7" y="0"/>
                    </a:moveTo>
                    <a:cubicBezTo>
                      <a:pt x="7" y="0"/>
                      <a:pt x="6" y="2"/>
                      <a:pt x="5" y="2"/>
                    </a:cubicBezTo>
                    <a:cubicBezTo>
                      <a:pt x="4" y="3"/>
                      <a:pt x="1" y="6"/>
                      <a:pt x="1" y="5"/>
                    </a:cubicBezTo>
                    <a:cubicBezTo>
                      <a:pt x="0" y="4"/>
                      <a:pt x="2" y="1"/>
                      <a:pt x="2" y="1"/>
                    </a:cubicBezTo>
                    <a:cubicBezTo>
                      <a:pt x="7" y="0"/>
                      <a:pt x="7" y="0"/>
                      <a:pt x="7" y="0"/>
                    </a:cubicBezTo>
                    <a:close/>
                  </a:path>
                </a:pathLst>
              </a:custGeom>
              <a:solidFill>
                <a:srgbClr val="3F6E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209"/>
              <p:cNvSpPr/>
              <p:nvPr/>
            </p:nvSpPr>
            <p:spPr bwMode="auto">
              <a:xfrm>
                <a:off x="2637" y="2682"/>
                <a:ext cx="45" cy="56"/>
              </a:xfrm>
              <a:custGeom>
                <a:avLst/>
                <a:gdLst>
                  <a:gd name="T0" fmla="*/ 0 w 12"/>
                  <a:gd name="T1" fmla="*/ 7 h 15"/>
                  <a:gd name="T2" fmla="*/ 2 w 12"/>
                  <a:gd name="T3" fmla="*/ 11 h 15"/>
                  <a:gd name="T4" fmla="*/ 10 w 12"/>
                  <a:gd name="T5" fmla="*/ 14 h 15"/>
                  <a:gd name="T6" fmla="*/ 12 w 12"/>
                  <a:gd name="T7" fmla="*/ 11 h 15"/>
                  <a:gd name="T8" fmla="*/ 7 w 12"/>
                  <a:gd name="T9" fmla="*/ 6 h 15"/>
                  <a:gd name="T10" fmla="*/ 6 w 12"/>
                  <a:gd name="T11" fmla="*/ 3 h 15"/>
                  <a:gd name="T12" fmla="*/ 4 w 12"/>
                  <a:gd name="T13" fmla="*/ 0 h 15"/>
                  <a:gd name="T14" fmla="*/ 1 w 12"/>
                  <a:gd name="T15" fmla="*/ 1 h 15"/>
                  <a:gd name="T16" fmla="*/ 0 w 12"/>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5">
                    <a:moveTo>
                      <a:pt x="0" y="7"/>
                    </a:moveTo>
                    <a:cubicBezTo>
                      <a:pt x="0" y="7"/>
                      <a:pt x="1" y="10"/>
                      <a:pt x="2" y="11"/>
                    </a:cubicBezTo>
                    <a:cubicBezTo>
                      <a:pt x="3" y="13"/>
                      <a:pt x="9" y="15"/>
                      <a:pt x="10" y="14"/>
                    </a:cubicBezTo>
                    <a:cubicBezTo>
                      <a:pt x="11" y="13"/>
                      <a:pt x="12" y="13"/>
                      <a:pt x="12" y="11"/>
                    </a:cubicBezTo>
                    <a:cubicBezTo>
                      <a:pt x="12" y="9"/>
                      <a:pt x="7" y="7"/>
                      <a:pt x="7" y="6"/>
                    </a:cubicBezTo>
                    <a:cubicBezTo>
                      <a:pt x="6" y="6"/>
                      <a:pt x="6" y="4"/>
                      <a:pt x="6" y="3"/>
                    </a:cubicBezTo>
                    <a:cubicBezTo>
                      <a:pt x="6" y="2"/>
                      <a:pt x="4" y="0"/>
                      <a:pt x="4" y="0"/>
                    </a:cubicBezTo>
                    <a:cubicBezTo>
                      <a:pt x="1" y="1"/>
                      <a:pt x="1" y="1"/>
                      <a:pt x="1" y="1"/>
                    </a:cubicBezTo>
                    <a:lnTo>
                      <a:pt x="0" y="7"/>
                    </a:lnTo>
                    <a:close/>
                  </a:path>
                </a:pathLst>
              </a:custGeom>
              <a:solidFill>
                <a:srgbClr val="FCD2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 name="Freeform 1211"/>
            <p:cNvSpPr/>
            <p:nvPr/>
          </p:nvSpPr>
          <p:spPr bwMode="auto">
            <a:xfrm>
              <a:off x="2595" y="2512"/>
              <a:ext cx="83" cy="192"/>
            </a:xfrm>
            <a:custGeom>
              <a:avLst/>
              <a:gdLst>
                <a:gd name="T0" fmla="*/ 15 w 22"/>
                <a:gd name="T1" fmla="*/ 1 h 51"/>
                <a:gd name="T2" fmla="*/ 17 w 22"/>
                <a:gd name="T3" fmla="*/ 13 h 51"/>
                <a:gd name="T4" fmla="*/ 11 w 22"/>
                <a:gd name="T5" fmla="*/ 28 h 51"/>
                <a:gd name="T6" fmla="*/ 17 w 22"/>
                <a:gd name="T7" fmla="*/ 46 h 51"/>
                <a:gd name="T8" fmla="*/ 11 w 22"/>
                <a:gd name="T9" fmla="*/ 51 h 51"/>
                <a:gd name="T10" fmla="*/ 2 w 22"/>
                <a:gd name="T11" fmla="*/ 35 h 51"/>
                <a:gd name="T12" fmla="*/ 1 w 22"/>
                <a:gd name="T13" fmla="*/ 28 h 51"/>
                <a:gd name="T14" fmla="*/ 7 w 22"/>
                <a:gd name="T15" fmla="*/ 10 h 51"/>
                <a:gd name="T16" fmla="*/ 15 w 22"/>
                <a:gd name="T17"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1">
                  <a:moveTo>
                    <a:pt x="15" y="1"/>
                  </a:moveTo>
                  <a:cubicBezTo>
                    <a:pt x="15" y="1"/>
                    <a:pt x="22" y="3"/>
                    <a:pt x="17" y="13"/>
                  </a:cubicBezTo>
                  <a:cubicBezTo>
                    <a:pt x="15" y="16"/>
                    <a:pt x="11" y="28"/>
                    <a:pt x="11" y="28"/>
                  </a:cubicBezTo>
                  <a:cubicBezTo>
                    <a:pt x="17" y="46"/>
                    <a:pt x="17" y="46"/>
                    <a:pt x="17" y="46"/>
                  </a:cubicBezTo>
                  <a:cubicBezTo>
                    <a:pt x="17" y="46"/>
                    <a:pt x="13" y="46"/>
                    <a:pt x="11" y="51"/>
                  </a:cubicBezTo>
                  <a:cubicBezTo>
                    <a:pt x="11" y="51"/>
                    <a:pt x="3" y="38"/>
                    <a:pt x="2" y="35"/>
                  </a:cubicBezTo>
                  <a:cubicBezTo>
                    <a:pt x="0" y="32"/>
                    <a:pt x="1" y="29"/>
                    <a:pt x="1" y="28"/>
                  </a:cubicBezTo>
                  <a:cubicBezTo>
                    <a:pt x="1" y="27"/>
                    <a:pt x="7" y="10"/>
                    <a:pt x="7" y="10"/>
                  </a:cubicBezTo>
                  <a:cubicBezTo>
                    <a:pt x="7" y="10"/>
                    <a:pt x="10" y="0"/>
                    <a:pt x="15" y="1"/>
                  </a:cubicBezTo>
                  <a:close/>
                </a:path>
              </a:pathLst>
            </a:custGeom>
            <a:solidFill>
              <a:srgbClr val="927D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16" name="Group 6"/>
          <p:cNvGrpSpPr/>
          <p:nvPr/>
        </p:nvGrpSpPr>
        <p:grpSpPr>
          <a:xfrm>
            <a:off x="6502171" y="5121153"/>
            <a:ext cx="4325786" cy="430311"/>
            <a:chOff x="2447925" y="4575359"/>
            <a:chExt cx="3807600" cy="350600"/>
          </a:xfrm>
        </p:grpSpPr>
        <p:sp>
          <p:nvSpPr>
            <p:cNvPr id="1217" name="Parallelogram 4"/>
            <p:cNvSpPr/>
            <p:nvPr/>
          </p:nvSpPr>
          <p:spPr>
            <a:xfrm>
              <a:off x="2447925" y="4575359"/>
              <a:ext cx="2597263" cy="350600"/>
            </a:xfrm>
            <a:prstGeom prst="parallelogram">
              <a:avLst>
                <a:gd name="adj" fmla="val 0"/>
              </a:avLst>
            </a:prstGeom>
            <a:solidFill>
              <a:schemeClr val="bg1">
                <a:lumMod val="75000"/>
              </a:schemeClr>
            </a:solidFill>
            <a:ln>
              <a:noFill/>
            </a:ln>
            <a:effectLst>
              <a:outerShdw blurRad="127000" dist="38100" dir="81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张海山锐线体2.0" panose="02000000000000000000" pitchFamily="2" charset="-122"/>
                </a:rPr>
                <a:t>Overview Our Product</a:t>
              </a:r>
              <a:endParaRPr lang="id-ID" sz="1200" dirty="0">
                <a:solidFill>
                  <a:schemeClr val="bg1"/>
                </a:solidFill>
                <a:latin typeface="张海山锐线体2.0" panose="02000000000000000000" pitchFamily="2" charset="-122"/>
              </a:endParaRPr>
            </a:p>
          </p:txBody>
        </p:sp>
        <p:sp>
          <p:nvSpPr>
            <p:cNvPr id="1218" name="Parallelogram 3"/>
            <p:cNvSpPr/>
            <p:nvPr/>
          </p:nvSpPr>
          <p:spPr>
            <a:xfrm>
              <a:off x="4661973" y="4575359"/>
              <a:ext cx="1593552" cy="350600"/>
            </a:xfrm>
            <a:prstGeom prst="parallelogram">
              <a:avLst>
                <a:gd name="adj" fmla="val 100000"/>
              </a:avLst>
            </a:prstGeom>
            <a:solidFill>
              <a:srgbClr val="25E0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张海山锐线体2.0" panose="02000000000000000000" pitchFamily="2" charset="-122"/>
                </a:rPr>
                <a:t>Read More</a:t>
              </a:r>
              <a:endParaRPr lang="id-ID" sz="1200" dirty="0">
                <a:solidFill>
                  <a:schemeClr val="bg1"/>
                </a:solidFill>
                <a:latin typeface="张海山锐线体2.0" panose="02000000000000000000" pitchFamily="2" charset="-122"/>
              </a:endParaRPr>
            </a:p>
          </p:txBody>
        </p:sp>
      </p:grpSp>
      <p:sp>
        <p:nvSpPr>
          <p:cNvPr id="1219" name="TextBox 14"/>
          <p:cNvSpPr txBox="1"/>
          <p:nvPr/>
        </p:nvSpPr>
        <p:spPr>
          <a:xfrm>
            <a:off x="6412477" y="1274802"/>
            <a:ext cx="5876922" cy="1107996"/>
          </a:xfrm>
          <a:prstGeom prst="rect">
            <a:avLst/>
          </a:prstGeom>
          <a:noFill/>
        </p:spPr>
        <p:txBody>
          <a:bodyPr wrap="square" rtlCol="0">
            <a:spAutoFit/>
          </a:bodyPr>
          <a:lstStyle/>
          <a:p>
            <a:r>
              <a:rPr lang="en-US" altLang="zh-CN" sz="6600" dirty="0">
                <a:latin typeface="张海山锐谐体" panose="02000000000000000000" pitchFamily="2" charset="-122"/>
                <a:ea typeface="张海山锐谐体" panose="02000000000000000000" pitchFamily="2" charset="-122"/>
              </a:rPr>
              <a:t>2.5D</a:t>
            </a:r>
            <a:r>
              <a:rPr lang="zh-CN" altLang="en-US" sz="6600" dirty="0">
                <a:latin typeface="张海山锐谐体" panose="02000000000000000000" pitchFamily="2" charset="-122"/>
                <a:ea typeface="张海山锐谐体" panose="02000000000000000000" pitchFamily="2" charset="-122"/>
              </a:rPr>
              <a:t>科技</a:t>
            </a:r>
            <a:endParaRPr lang="id-ID" sz="6600" dirty="0">
              <a:latin typeface="张海山锐谐体" panose="02000000000000000000" pitchFamily="2" charset="-122"/>
              <a:ea typeface="张海山锐谐体" panose="02000000000000000000" pitchFamily="2" charset="-122"/>
            </a:endParaRPr>
          </a:p>
        </p:txBody>
      </p:sp>
      <p:sp>
        <p:nvSpPr>
          <p:cNvPr id="1220" name="Rectangle: Rounded Corners 15"/>
          <p:cNvSpPr/>
          <p:nvPr/>
        </p:nvSpPr>
        <p:spPr>
          <a:xfrm>
            <a:off x="6540271" y="1252085"/>
            <a:ext cx="347346" cy="36000"/>
          </a:xfrm>
          <a:prstGeom prst="roundRect">
            <a:avLst>
              <a:gd name="adj" fmla="val 6090"/>
            </a:avLst>
          </a:prstGeom>
          <a:solidFill>
            <a:srgbClr val="25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221" name="Text Placeholder 4"/>
          <p:cNvSpPr txBox="1"/>
          <p:nvPr/>
        </p:nvSpPr>
        <p:spPr>
          <a:xfrm>
            <a:off x="6412476" y="2776532"/>
            <a:ext cx="3925744" cy="8993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None/>
              <a:defRPr/>
            </a:pPr>
            <a:r>
              <a:rPr lang="id-ID" sz="1200" b="1" dirty="0">
                <a:latin typeface="Segoe UI Light" panose="020B0502040204020203" pitchFamily="34" charset="0"/>
                <a:cs typeface="Segoe UI Light" panose="020B0502040204020203" pitchFamily="34" charset="0"/>
              </a:rPr>
              <a:t>Ut wisi enim </a:t>
            </a:r>
            <a:r>
              <a:rPr lang="id-ID" sz="1200" dirty="0">
                <a:latin typeface="Segoe UI Light" panose="020B0502040204020203" pitchFamily="34" charset="0"/>
                <a:cs typeface="Segoe UI Light" panose="020B0502040204020203" pitchFamily="34" charset="0"/>
              </a:rPr>
              <a:t>ad minim veniam, quis nostrud exerci tation ullamcorper nibh euismod tincidunt ut laoreet dolore magna aliquam erat volutpat</a:t>
            </a:r>
            <a:endParaRPr lang="id-ID" sz="1200" dirty="0">
              <a:latin typeface="Segoe UI Light" panose="020B0502040204020203" pitchFamily="34" charset="0"/>
              <a:cs typeface="Segoe UI Light" panose="020B0502040204020203" pitchFamily="34" charset="0"/>
            </a:endParaRPr>
          </a:p>
        </p:txBody>
      </p:sp>
      <p:sp>
        <p:nvSpPr>
          <p:cNvPr id="1222" name="Text Placeholder 4"/>
          <p:cNvSpPr txBox="1"/>
          <p:nvPr/>
        </p:nvSpPr>
        <p:spPr>
          <a:xfrm>
            <a:off x="6412477" y="4213078"/>
            <a:ext cx="3040426" cy="7517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None/>
              <a:defRPr/>
            </a:pPr>
            <a:r>
              <a:rPr lang="id-ID" sz="1600" dirty="0">
                <a:latin typeface="张海山锐线体2.0" panose="02000000000000000000" pitchFamily="2" charset="-122"/>
                <a:cs typeface="Segoe UI Light" panose="020B0502040204020203" pitchFamily="34" charset="0"/>
              </a:rPr>
              <a:t>Ut wisi enim ad minim veniam, quis nostrud exerci</a:t>
            </a:r>
            <a:endParaRPr lang="id-ID" sz="1600" dirty="0">
              <a:latin typeface="张海山锐线体2.0" panose="02000000000000000000" pitchFamily="2" charset="-122"/>
              <a:cs typeface="Segoe UI Light" panose="020B0502040204020203"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1000"/>
                                  </p:stCondLst>
                                  <p:childTnLst>
                                    <p:set>
                                      <p:cBhvr>
                                        <p:cTn id="10" dur="1" fill="hold">
                                          <p:stCondLst>
                                            <p:cond delay="0"/>
                                          </p:stCondLst>
                                        </p:cTn>
                                        <p:tgtEl>
                                          <p:spTgt spid="1220"/>
                                        </p:tgtEl>
                                        <p:attrNameLst>
                                          <p:attrName>style.visibility</p:attrName>
                                        </p:attrNameLst>
                                      </p:cBhvr>
                                      <p:to>
                                        <p:strVal val="visible"/>
                                      </p:to>
                                    </p:set>
                                    <p:anim calcmode="lin" valueType="num">
                                      <p:cBhvr additive="base">
                                        <p:cTn id="11" dur="500" fill="hold"/>
                                        <p:tgtEl>
                                          <p:spTgt spid="1220"/>
                                        </p:tgtEl>
                                        <p:attrNameLst>
                                          <p:attrName>ppt_x</p:attrName>
                                        </p:attrNameLst>
                                      </p:cBhvr>
                                      <p:tavLst>
                                        <p:tav tm="0">
                                          <p:val>
                                            <p:strVal val="0-#ppt_w/2"/>
                                          </p:val>
                                        </p:tav>
                                        <p:tav tm="100000">
                                          <p:val>
                                            <p:strVal val="#ppt_x"/>
                                          </p:val>
                                        </p:tav>
                                      </p:tavLst>
                                    </p:anim>
                                    <p:anim calcmode="lin" valueType="num">
                                      <p:cBhvr additive="base">
                                        <p:cTn id="12" dur="500" fill="hold"/>
                                        <p:tgtEl>
                                          <p:spTgt spid="122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250"/>
                                  </p:stCondLst>
                                  <p:childTnLst>
                                    <p:set>
                                      <p:cBhvr>
                                        <p:cTn id="14" dur="1" fill="hold">
                                          <p:stCondLst>
                                            <p:cond delay="0"/>
                                          </p:stCondLst>
                                        </p:cTn>
                                        <p:tgtEl>
                                          <p:spTgt spid="1219"/>
                                        </p:tgtEl>
                                        <p:attrNameLst>
                                          <p:attrName>style.visibility</p:attrName>
                                        </p:attrNameLst>
                                      </p:cBhvr>
                                      <p:to>
                                        <p:strVal val="visible"/>
                                      </p:to>
                                    </p:set>
                                    <p:anim calcmode="lin" valueType="num">
                                      <p:cBhvr additive="base">
                                        <p:cTn id="15" dur="500" fill="hold"/>
                                        <p:tgtEl>
                                          <p:spTgt spid="1219"/>
                                        </p:tgtEl>
                                        <p:attrNameLst>
                                          <p:attrName>ppt_x</p:attrName>
                                        </p:attrNameLst>
                                      </p:cBhvr>
                                      <p:tavLst>
                                        <p:tav tm="0">
                                          <p:val>
                                            <p:strVal val="0-#ppt_w/2"/>
                                          </p:val>
                                        </p:tav>
                                        <p:tav tm="100000">
                                          <p:val>
                                            <p:strVal val="#ppt_x"/>
                                          </p:val>
                                        </p:tav>
                                      </p:tavLst>
                                    </p:anim>
                                    <p:anim calcmode="lin" valueType="num">
                                      <p:cBhvr additive="base">
                                        <p:cTn id="16" dur="500" fill="hold"/>
                                        <p:tgtEl>
                                          <p:spTgt spid="1219"/>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500"/>
                                  </p:stCondLst>
                                  <p:childTnLst>
                                    <p:set>
                                      <p:cBhvr>
                                        <p:cTn id="18" dur="1" fill="hold">
                                          <p:stCondLst>
                                            <p:cond delay="0"/>
                                          </p:stCondLst>
                                        </p:cTn>
                                        <p:tgtEl>
                                          <p:spTgt spid="1221"/>
                                        </p:tgtEl>
                                        <p:attrNameLst>
                                          <p:attrName>style.visibility</p:attrName>
                                        </p:attrNameLst>
                                      </p:cBhvr>
                                      <p:to>
                                        <p:strVal val="visible"/>
                                      </p:to>
                                    </p:set>
                                    <p:anim calcmode="lin" valueType="num">
                                      <p:cBhvr additive="base">
                                        <p:cTn id="19" dur="500" fill="hold"/>
                                        <p:tgtEl>
                                          <p:spTgt spid="1221"/>
                                        </p:tgtEl>
                                        <p:attrNameLst>
                                          <p:attrName>ppt_x</p:attrName>
                                        </p:attrNameLst>
                                      </p:cBhvr>
                                      <p:tavLst>
                                        <p:tav tm="0">
                                          <p:val>
                                            <p:strVal val="0-#ppt_w/2"/>
                                          </p:val>
                                        </p:tav>
                                        <p:tav tm="100000">
                                          <p:val>
                                            <p:strVal val="#ppt_x"/>
                                          </p:val>
                                        </p:tav>
                                      </p:tavLst>
                                    </p:anim>
                                    <p:anim calcmode="lin" valueType="num">
                                      <p:cBhvr additive="base">
                                        <p:cTn id="20" dur="500" fill="hold"/>
                                        <p:tgtEl>
                                          <p:spTgt spid="1221"/>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2000"/>
                                  </p:stCondLst>
                                  <p:childTnLst>
                                    <p:set>
                                      <p:cBhvr>
                                        <p:cTn id="22" dur="1" fill="hold">
                                          <p:stCondLst>
                                            <p:cond delay="0"/>
                                          </p:stCondLst>
                                        </p:cTn>
                                        <p:tgtEl>
                                          <p:spTgt spid="1222"/>
                                        </p:tgtEl>
                                        <p:attrNameLst>
                                          <p:attrName>style.visibility</p:attrName>
                                        </p:attrNameLst>
                                      </p:cBhvr>
                                      <p:to>
                                        <p:strVal val="visible"/>
                                      </p:to>
                                    </p:set>
                                    <p:anim calcmode="lin" valueType="num">
                                      <p:cBhvr additive="base">
                                        <p:cTn id="23" dur="500" fill="hold"/>
                                        <p:tgtEl>
                                          <p:spTgt spid="1222"/>
                                        </p:tgtEl>
                                        <p:attrNameLst>
                                          <p:attrName>ppt_x</p:attrName>
                                        </p:attrNameLst>
                                      </p:cBhvr>
                                      <p:tavLst>
                                        <p:tav tm="0">
                                          <p:val>
                                            <p:strVal val="0-#ppt_w/2"/>
                                          </p:val>
                                        </p:tav>
                                        <p:tav tm="100000">
                                          <p:val>
                                            <p:strVal val="#ppt_x"/>
                                          </p:val>
                                        </p:tav>
                                      </p:tavLst>
                                    </p:anim>
                                    <p:anim calcmode="lin" valueType="num">
                                      <p:cBhvr additive="base">
                                        <p:cTn id="24" dur="500" fill="hold"/>
                                        <p:tgtEl>
                                          <p:spTgt spid="1222"/>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2250"/>
                                  </p:stCondLst>
                                  <p:childTnLst>
                                    <p:set>
                                      <p:cBhvr>
                                        <p:cTn id="26" dur="1" fill="hold">
                                          <p:stCondLst>
                                            <p:cond delay="0"/>
                                          </p:stCondLst>
                                        </p:cTn>
                                        <p:tgtEl>
                                          <p:spTgt spid="1216"/>
                                        </p:tgtEl>
                                        <p:attrNameLst>
                                          <p:attrName>style.visibility</p:attrName>
                                        </p:attrNameLst>
                                      </p:cBhvr>
                                      <p:to>
                                        <p:strVal val="visible"/>
                                      </p:to>
                                    </p:set>
                                    <p:anim calcmode="lin" valueType="num">
                                      <p:cBhvr additive="base">
                                        <p:cTn id="27" dur="500" fill="hold"/>
                                        <p:tgtEl>
                                          <p:spTgt spid="1216"/>
                                        </p:tgtEl>
                                        <p:attrNameLst>
                                          <p:attrName>ppt_x</p:attrName>
                                        </p:attrNameLst>
                                      </p:cBhvr>
                                      <p:tavLst>
                                        <p:tav tm="0">
                                          <p:val>
                                            <p:strVal val="0-#ppt_w/2"/>
                                          </p:val>
                                        </p:tav>
                                        <p:tav tm="100000">
                                          <p:val>
                                            <p:strVal val="#ppt_x"/>
                                          </p:val>
                                        </p:tav>
                                      </p:tavLst>
                                    </p:anim>
                                    <p:anim calcmode="lin" valueType="num">
                                      <p:cBhvr additive="base">
                                        <p:cTn id="28" dur="500" fill="hold"/>
                                        <p:tgtEl>
                                          <p:spTgt spid="12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9" grpId="0"/>
      <p:bldP spid="1220" grpId="0" animBg="1"/>
      <p:bldP spid="1221" grpId="0"/>
      <p:bldP spid="12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5"/>
          <p:cNvSpPr/>
          <p:nvPr/>
        </p:nvSpPr>
        <p:spPr>
          <a:xfrm flipV="1">
            <a:off x="1" y="0"/>
            <a:ext cx="13285693" cy="9620250"/>
          </a:xfrm>
          <a:custGeom>
            <a:avLst/>
            <a:gdLst>
              <a:gd name="connsiteX0" fmla="*/ 0 w 3983598"/>
              <a:gd name="connsiteY0" fmla="*/ 0 h 6286500"/>
              <a:gd name="connsiteX1" fmla="*/ 3983598 w 3983598"/>
              <a:gd name="connsiteY1" fmla="*/ 0 h 6286500"/>
              <a:gd name="connsiteX2" fmla="*/ 3983598 w 3983598"/>
              <a:gd name="connsiteY2" fmla="*/ 6286500 h 6286500"/>
              <a:gd name="connsiteX3" fmla="*/ 0 w 3983598"/>
              <a:gd name="connsiteY3" fmla="*/ 6286500 h 6286500"/>
              <a:gd name="connsiteX4" fmla="*/ 0 w 3983598"/>
              <a:gd name="connsiteY4" fmla="*/ 0 h 6286500"/>
              <a:gd name="connsiteX0-1" fmla="*/ 0 w 6498198"/>
              <a:gd name="connsiteY0-2" fmla="*/ 8538 h 6295038"/>
              <a:gd name="connsiteX1-3" fmla="*/ 3983598 w 6498198"/>
              <a:gd name="connsiteY1-4" fmla="*/ 8538 h 6295038"/>
              <a:gd name="connsiteX2-5" fmla="*/ 3983598 w 6498198"/>
              <a:gd name="connsiteY2-6" fmla="*/ 6295038 h 6295038"/>
              <a:gd name="connsiteX3-7" fmla="*/ 0 w 6498198"/>
              <a:gd name="connsiteY3-8" fmla="*/ 6295038 h 6295038"/>
              <a:gd name="connsiteX4-9" fmla="*/ 0 w 6498198"/>
              <a:gd name="connsiteY4-10" fmla="*/ 8538 h 6295038"/>
              <a:gd name="connsiteX0-11" fmla="*/ 0 w 5676931"/>
              <a:gd name="connsiteY0-12" fmla="*/ 0 h 6286500"/>
              <a:gd name="connsiteX1-13" fmla="*/ 3983598 w 5676931"/>
              <a:gd name="connsiteY1-14" fmla="*/ 0 h 6286500"/>
              <a:gd name="connsiteX2-15" fmla="*/ 3983598 w 5676931"/>
              <a:gd name="connsiteY2-16" fmla="*/ 6286500 h 6286500"/>
              <a:gd name="connsiteX3-17" fmla="*/ 0 w 5676931"/>
              <a:gd name="connsiteY3-18" fmla="*/ 6286500 h 6286500"/>
              <a:gd name="connsiteX4-19" fmla="*/ 0 w 5676931"/>
              <a:gd name="connsiteY4-20" fmla="*/ 0 h 6286500"/>
              <a:gd name="connsiteX0-21" fmla="*/ 0 w 5676931"/>
              <a:gd name="connsiteY0-22" fmla="*/ 322170 h 6608670"/>
              <a:gd name="connsiteX1-23" fmla="*/ 3983598 w 5676931"/>
              <a:gd name="connsiteY1-24" fmla="*/ 322170 h 6608670"/>
              <a:gd name="connsiteX2-25" fmla="*/ 3983598 w 5676931"/>
              <a:gd name="connsiteY2-26" fmla="*/ 6608670 h 6608670"/>
              <a:gd name="connsiteX3-27" fmla="*/ 0 w 5676931"/>
              <a:gd name="connsiteY3-28" fmla="*/ 6608670 h 6608670"/>
              <a:gd name="connsiteX4-29" fmla="*/ 0 w 5676931"/>
              <a:gd name="connsiteY4-30" fmla="*/ 322170 h 6608670"/>
              <a:gd name="connsiteX0-31" fmla="*/ 0 w 5194331"/>
              <a:gd name="connsiteY0-32" fmla="*/ 322170 h 6608670"/>
              <a:gd name="connsiteX1-33" fmla="*/ 3983598 w 5194331"/>
              <a:gd name="connsiteY1-34" fmla="*/ 322170 h 6608670"/>
              <a:gd name="connsiteX2-35" fmla="*/ 3983598 w 5194331"/>
              <a:gd name="connsiteY2-36" fmla="*/ 6608670 h 6608670"/>
              <a:gd name="connsiteX3-37" fmla="*/ 0 w 5194331"/>
              <a:gd name="connsiteY3-38" fmla="*/ 6608670 h 6608670"/>
              <a:gd name="connsiteX4-39" fmla="*/ 0 w 5194331"/>
              <a:gd name="connsiteY4-40" fmla="*/ 322170 h 6608670"/>
              <a:gd name="connsiteX0-41" fmla="*/ 0 w 5194331"/>
              <a:gd name="connsiteY0-42" fmla="*/ 93260 h 6379760"/>
              <a:gd name="connsiteX1-43" fmla="*/ 3983598 w 5194331"/>
              <a:gd name="connsiteY1-44" fmla="*/ 93260 h 6379760"/>
              <a:gd name="connsiteX2-45" fmla="*/ 3983598 w 5194331"/>
              <a:gd name="connsiteY2-46" fmla="*/ 6379760 h 6379760"/>
              <a:gd name="connsiteX3-47" fmla="*/ 0 w 5194331"/>
              <a:gd name="connsiteY3-48" fmla="*/ 6379760 h 6379760"/>
              <a:gd name="connsiteX4-49" fmla="*/ 0 w 5194331"/>
              <a:gd name="connsiteY4-50" fmla="*/ 93260 h 6379760"/>
              <a:gd name="connsiteX0-51" fmla="*/ 0 w 5055273"/>
              <a:gd name="connsiteY0-52" fmla="*/ 7129 h 6293629"/>
              <a:gd name="connsiteX1-53" fmla="*/ 3793098 w 5055273"/>
              <a:gd name="connsiteY1-54" fmla="*/ 159736 h 6293629"/>
              <a:gd name="connsiteX2-55" fmla="*/ 3983598 w 5055273"/>
              <a:gd name="connsiteY2-56" fmla="*/ 6293629 h 6293629"/>
              <a:gd name="connsiteX3-57" fmla="*/ 0 w 5055273"/>
              <a:gd name="connsiteY3-58" fmla="*/ 6293629 h 6293629"/>
              <a:gd name="connsiteX4-59" fmla="*/ 0 w 5055273"/>
              <a:gd name="connsiteY4-60" fmla="*/ 7129 h 6293629"/>
              <a:gd name="connsiteX0-61" fmla="*/ 0 w 5909537"/>
              <a:gd name="connsiteY0-62" fmla="*/ 7129 h 6293629"/>
              <a:gd name="connsiteX1-63" fmla="*/ 3793098 w 5909537"/>
              <a:gd name="connsiteY1-64" fmla="*/ 159736 h 6293629"/>
              <a:gd name="connsiteX2-65" fmla="*/ 3983598 w 5909537"/>
              <a:gd name="connsiteY2-66" fmla="*/ 6293629 h 6293629"/>
              <a:gd name="connsiteX3-67" fmla="*/ 0 w 5909537"/>
              <a:gd name="connsiteY3-68" fmla="*/ 6293629 h 6293629"/>
              <a:gd name="connsiteX4-69" fmla="*/ 0 w 5909537"/>
              <a:gd name="connsiteY4-70" fmla="*/ 7129 h 6293629"/>
              <a:gd name="connsiteX0-71" fmla="*/ 0 w 5909537"/>
              <a:gd name="connsiteY0-72" fmla="*/ 442559 h 6729059"/>
              <a:gd name="connsiteX1-73" fmla="*/ 3050148 w 5909537"/>
              <a:gd name="connsiteY1-74" fmla="*/ 530809 h 6729059"/>
              <a:gd name="connsiteX2-75" fmla="*/ 3793098 w 5909537"/>
              <a:gd name="connsiteY2-76" fmla="*/ 595166 h 6729059"/>
              <a:gd name="connsiteX3-77" fmla="*/ 3983598 w 5909537"/>
              <a:gd name="connsiteY3-78" fmla="*/ 6729059 h 6729059"/>
              <a:gd name="connsiteX4-79" fmla="*/ 0 w 5909537"/>
              <a:gd name="connsiteY4-80" fmla="*/ 6729059 h 6729059"/>
              <a:gd name="connsiteX5" fmla="*/ 0 w 5909537"/>
              <a:gd name="connsiteY5" fmla="*/ 442559 h 6729059"/>
              <a:gd name="connsiteX0-81" fmla="*/ 0 w 5909537"/>
              <a:gd name="connsiteY0-82" fmla="*/ 745791 h 7032291"/>
              <a:gd name="connsiteX1-83" fmla="*/ 2535798 w 5909537"/>
              <a:gd name="connsiteY1-84" fmla="*/ 71006 h 7032291"/>
              <a:gd name="connsiteX2-85" fmla="*/ 3793098 w 5909537"/>
              <a:gd name="connsiteY2-86" fmla="*/ 898398 h 7032291"/>
              <a:gd name="connsiteX3-87" fmla="*/ 3983598 w 5909537"/>
              <a:gd name="connsiteY3-88" fmla="*/ 7032291 h 7032291"/>
              <a:gd name="connsiteX4-89" fmla="*/ 0 w 5909537"/>
              <a:gd name="connsiteY4-90" fmla="*/ 7032291 h 7032291"/>
              <a:gd name="connsiteX5-91" fmla="*/ 0 w 5909537"/>
              <a:gd name="connsiteY5-92" fmla="*/ 745791 h 7032291"/>
              <a:gd name="connsiteX0-93" fmla="*/ 0 w 5909537"/>
              <a:gd name="connsiteY0-94" fmla="*/ 745791 h 7032291"/>
              <a:gd name="connsiteX1-95" fmla="*/ 2535798 w 5909537"/>
              <a:gd name="connsiteY1-96" fmla="*/ 71006 h 7032291"/>
              <a:gd name="connsiteX2-97" fmla="*/ 3793098 w 5909537"/>
              <a:gd name="connsiteY2-98" fmla="*/ 898398 h 7032291"/>
              <a:gd name="connsiteX3-99" fmla="*/ 3983598 w 5909537"/>
              <a:gd name="connsiteY3-100" fmla="*/ 7032291 h 7032291"/>
              <a:gd name="connsiteX4-101" fmla="*/ 0 w 5909537"/>
              <a:gd name="connsiteY4-102" fmla="*/ 7032291 h 7032291"/>
              <a:gd name="connsiteX5-103" fmla="*/ 0 w 5909537"/>
              <a:gd name="connsiteY5-104" fmla="*/ 745791 h 7032291"/>
              <a:gd name="connsiteX0-105" fmla="*/ 0 w 5909537"/>
              <a:gd name="connsiteY0-106" fmla="*/ 745791 h 7032291"/>
              <a:gd name="connsiteX1-107" fmla="*/ 2535798 w 5909537"/>
              <a:gd name="connsiteY1-108" fmla="*/ 71006 h 7032291"/>
              <a:gd name="connsiteX2-109" fmla="*/ 3793098 w 5909537"/>
              <a:gd name="connsiteY2-110" fmla="*/ 898398 h 7032291"/>
              <a:gd name="connsiteX3-111" fmla="*/ 3983598 w 5909537"/>
              <a:gd name="connsiteY3-112" fmla="*/ 7032291 h 7032291"/>
              <a:gd name="connsiteX4-113" fmla="*/ 0 w 5909537"/>
              <a:gd name="connsiteY4-114" fmla="*/ 7032291 h 7032291"/>
              <a:gd name="connsiteX5-115" fmla="*/ 0 w 5909537"/>
              <a:gd name="connsiteY5-116" fmla="*/ 745791 h 7032291"/>
              <a:gd name="connsiteX0-117" fmla="*/ 0 w 5909537"/>
              <a:gd name="connsiteY0-118" fmla="*/ 1157397 h 7443897"/>
              <a:gd name="connsiteX1-119" fmla="*/ 2535798 w 5909537"/>
              <a:gd name="connsiteY1-120" fmla="*/ 482612 h 7443897"/>
              <a:gd name="connsiteX2-121" fmla="*/ 3793098 w 5909537"/>
              <a:gd name="connsiteY2-122" fmla="*/ 1310004 h 7443897"/>
              <a:gd name="connsiteX3-123" fmla="*/ 3983598 w 5909537"/>
              <a:gd name="connsiteY3-124" fmla="*/ 7443897 h 7443897"/>
              <a:gd name="connsiteX4-125" fmla="*/ 0 w 5909537"/>
              <a:gd name="connsiteY4-126" fmla="*/ 7443897 h 7443897"/>
              <a:gd name="connsiteX5-127" fmla="*/ 0 w 5909537"/>
              <a:gd name="connsiteY5-128" fmla="*/ 1157397 h 7443897"/>
              <a:gd name="connsiteX0-129" fmla="*/ 0 w 5909537"/>
              <a:gd name="connsiteY0-130" fmla="*/ 1157397 h 7443897"/>
              <a:gd name="connsiteX1-131" fmla="*/ 2535798 w 5909537"/>
              <a:gd name="connsiteY1-132" fmla="*/ 482612 h 7443897"/>
              <a:gd name="connsiteX2-133" fmla="*/ 3793098 w 5909537"/>
              <a:gd name="connsiteY2-134" fmla="*/ 1310004 h 7443897"/>
              <a:gd name="connsiteX3-135" fmla="*/ 3983598 w 5909537"/>
              <a:gd name="connsiteY3-136" fmla="*/ 7443897 h 7443897"/>
              <a:gd name="connsiteX4-137" fmla="*/ 0 w 5909537"/>
              <a:gd name="connsiteY4-138" fmla="*/ 7443897 h 7443897"/>
              <a:gd name="connsiteX5-139" fmla="*/ 0 w 5909537"/>
              <a:gd name="connsiteY5-140" fmla="*/ 1157397 h 7443897"/>
              <a:gd name="connsiteX0-141" fmla="*/ 0 w 13636106"/>
              <a:gd name="connsiteY0-142" fmla="*/ 1157397 h 7443897"/>
              <a:gd name="connsiteX1-143" fmla="*/ 2535798 w 13636106"/>
              <a:gd name="connsiteY1-144" fmla="*/ 482612 h 7443897"/>
              <a:gd name="connsiteX2-145" fmla="*/ 12651348 w 13636106"/>
              <a:gd name="connsiteY2-146" fmla="*/ 838312 h 7443897"/>
              <a:gd name="connsiteX3-147" fmla="*/ 3983598 w 13636106"/>
              <a:gd name="connsiteY3-148" fmla="*/ 7443897 h 7443897"/>
              <a:gd name="connsiteX4-149" fmla="*/ 0 w 13636106"/>
              <a:gd name="connsiteY4-150" fmla="*/ 7443897 h 7443897"/>
              <a:gd name="connsiteX5-151" fmla="*/ 0 w 13636106"/>
              <a:gd name="connsiteY5-152" fmla="*/ 1157397 h 7443897"/>
              <a:gd name="connsiteX0-153" fmla="*/ 0 w 13474452"/>
              <a:gd name="connsiteY0-154" fmla="*/ 1157397 h 7443897"/>
              <a:gd name="connsiteX1-155" fmla="*/ 2535798 w 13474452"/>
              <a:gd name="connsiteY1-156" fmla="*/ 482612 h 7443897"/>
              <a:gd name="connsiteX2-157" fmla="*/ 12651348 w 13474452"/>
              <a:gd name="connsiteY2-158" fmla="*/ 838312 h 7443897"/>
              <a:gd name="connsiteX3-159" fmla="*/ 3983598 w 13474452"/>
              <a:gd name="connsiteY3-160" fmla="*/ 7443897 h 7443897"/>
              <a:gd name="connsiteX4-161" fmla="*/ 0 w 13474452"/>
              <a:gd name="connsiteY4-162" fmla="*/ 7443897 h 7443897"/>
              <a:gd name="connsiteX5-163" fmla="*/ 0 w 13474452"/>
              <a:gd name="connsiteY5-164" fmla="*/ 1157397 h 7443897"/>
              <a:gd name="connsiteX0-165" fmla="*/ 0 w 13498871"/>
              <a:gd name="connsiteY0-166" fmla="*/ 1157397 h 7443897"/>
              <a:gd name="connsiteX1-167" fmla="*/ 2535798 w 13498871"/>
              <a:gd name="connsiteY1-168" fmla="*/ 482612 h 7443897"/>
              <a:gd name="connsiteX2-169" fmla="*/ 12651348 w 13498871"/>
              <a:gd name="connsiteY2-170" fmla="*/ 838312 h 7443897"/>
              <a:gd name="connsiteX3-171" fmla="*/ 3983598 w 13498871"/>
              <a:gd name="connsiteY3-172" fmla="*/ 7443897 h 7443897"/>
              <a:gd name="connsiteX4-173" fmla="*/ 0 w 13498871"/>
              <a:gd name="connsiteY4-174" fmla="*/ 7443897 h 7443897"/>
              <a:gd name="connsiteX5-175" fmla="*/ 0 w 13498871"/>
              <a:gd name="connsiteY5-176" fmla="*/ 1157397 h 7443897"/>
              <a:gd name="connsiteX0-177" fmla="*/ 0 w 13285693"/>
              <a:gd name="connsiteY0-178" fmla="*/ 1157397 h 7443897"/>
              <a:gd name="connsiteX1-179" fmla="*/ 2535798 w 13285693"/>
              <a:gd name="connsiteY1-180" fmla="*/ 482612 h 7443897"/>
              <a:gd name="connsiteX2-181" fmla="*/ 12651348 w 13285693"/>
              <a:gd name="connsiteY2-182" fmla="*/ 838312 h 7443897"/>
              <a:gd name="connsiteX3-183" fmla="*/ 3983598 w 13285693"/>
              <a:gd name="connsiteY3-184" fmla="*/ 7443897 h 7443897"/>
              <a:gd name="connsiteX4-185" fmla="*/ 0 w 13285693"/>
              <a:gd name="connsiteY4-186" fmla="*/ 7443897 h 7443897"/>
              <a:gd name="connsiteX5-187" fmla="*/ 0 w 13285693"/>
              <a:gd name="connsiteY5-188" fmla="*/ 1157397 h 74438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13285693" h="7443897">
                <a:moveTo>
                  <a:pt x="0" y="1157397"/>
                </a:moveTo>
                <a:cubicBezTo>
                  <a:pt x="508358" y="124355"/>
                  <a:pt x="2075065" y="-477540"/>
                  <a:pt x="2535798" y="482612"/>
                </a:cubicBezTo>
                <a:cubicBezTo>
                  <a:pt x="3015581" y="1576295"/>
                  <a:pt x="11943323" y="816291"/>
                  <a:pt x="12651348" y="838312"/>
                </a:cubicBezTo>
                <a:cubicBezTo>
                  <a:pt x="16537548" y="3248245"/>
                  <a:pt x="1183248" y="2400319"/>
                  <a:pt x="3983598" y="7443897"/>
                </a:cubicBezTo>
                <a:lnTo>
                  <a:pt x="0" y="7443897"/>
                </a:lnTo>
                <a:lnTo>
                  <a:pt x="0" y="1157397"/>
                </a:lnTo>
                <a:close/>
              </a:path>
            </a:pathLst>
          </a:custGeom>
          <a:gradFill>
            <a:gsLst>
              <a:gs pos="61000">
                <a:srgbClr val="C2A1FF"/>
              </a:gs>
              <a:gs pos="29000">
                <a:srgbClr val="F7B2C3"/>
              </a:gs>
              <a:gs pos="100000">
                <a:srgbClr val="1993E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nvGrpSpPr>
          <p:cNvPr id="5" name="556523f2-17aa-4add-9ce0-f3abd4ba590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330637" y="1854822"/>
            <a:ext cx="4956766" cy="3933452"/>
            <a:chOff x="3292475" y="1198563"/>
            <a:chExt cx="5613400" cy="4454526"/>
          </a:xfrm>
        </p:grpSpPr>
        <p:sp>
          <p:nvSpPr>
            <p:cNvPr id="6" name="ïšļídé"/>
            <p:cNvSpPr/>
            <p:nvPr/>
          </p:nvSpPr>
          <p:spPr bwMode="auto">
            <a:xfrm>
              <a:off x="4716463" y="1811338"/>
              <a:ext cx="1143000" cy="3182938"/>
            </a:xfrm>
            <a:custGeom>
              <a:avLst/>
              <a:gdLst>
                <a:gd name="T0" fmla="*/ 720 w 720"/>
                <a:gd name="T1" fmla="*/ 2005 h 2005"/>
                <a:gd name="T2" fmla="*/ 0 w 720"/>
                <a:gd name="T3" fmla="*/ 2005 h 2005"/>
                <a:gd name="T4" fmla="*/ 0 w 720"/>
                <a:gd name="T5" fmla="*/ 203 h 2005"/>
                <a:gd name="T6" fmla="*/ 720 w 720"/>
                <a:gd name="T7" fmla="*/ 0 h 2005"/>
                <a:gd name="T8" fmla="*/ 720 w 720"/>
                <a:gd name="T9" fmla="*/ 2005 h 2005"/>
              </a:gdLst>
              <a:ahLst/>
              <a:cxnLst>
                <a:cxn ang="0">
                  <a:pos x="T0" y="T1"/>
                </a:cxn>
                <a:cxn ang="0">
                  <a:pos x="T2" y="T3"/>
                </a:cxn>
                <a:cxn ang="0">
                  <a:pos x="T4" y="T5"/>
                </a:cxn>
                <a:cxn ang="0">
                  <a:pos x="T6" y="T7"/>
                </a:cxn>
                <a:cxn ang="0">
                  <a:pos x="T8" y="T9"/>
                </a:cxn>
              </a:cxnLst>
              <a:rect l="0" t="0" r="r" b="b"/>
              <a:pathLst>
                <a:path w="720" h="2005">
                  <a:moveTo>
                    <a:pt x="720" y="2005"/>
                  </a:moveTo>
                  <a:lnTo>
                    <a:pt x="0" y="2005"/>
                  </a:lnTo>
                  <a:lnTo>
                    <a:pt x="0" y="203"/>
                  </a:lnTo>
                  <a:lnTo>
                    <a:pt x="720" y="0"/>
                  </a:lnTo>
                  <a:lnTo>
                    <a:pt x="720" y="200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 name="îşḻídè"/>
            <p:cNvSpPr/>
            <p:nvPr/>
          </p:nvSpPr>
          <p:spPr bwMode="auto">
            <a:xfrm>
              <a:off x="3594100" y="1198563"/>
              <a:ext cx="5138738" cy="3795713"/>
            </a:xfrm>
            <a:custGeom>
              <a:avLst/>
              <a:gdLst>
                <a:gd name="connsiteX0" fmla="*/ 4530725 w 5138738"/>
                <a:gd name="connsiteY0" fmla="*/ 796925 h 3795713"/>
                <a:gd name="connsiteX1" fmla="*/ 4662488 w 5138738"/>
                <a:gd name="connsiteY1" fmla="*/ 796925 h 3795713"/>
                <a:gd name="connsiteX2" fmla="*/ 4662488 w 5138738"/>
                <a:gd name="connsiteY2" fmla="*/ 3795713 h 3795713"/>
                <a:gd name="connsiteX3" fmla="*/ 4530725 w 5138738"/>
                <a:gd name="connsiteY3" fmla="*/ 3795713 h 3795713"/>
                <a:gd name="connsiteX4" fmla="*/ 3989388 w 5138738"/>
                <a:gd name="connsiteY4" fmla="*/ 679450 h 3795713"/>
                <a:gd name="connsiteX5" fmla="*/ 4110038 w 5138738"/>
                <a:gd name="connsiteY5" fmla="*/ 679450 h 3795713"/>
                <a:gd name="connsiteX6" fmla="*/ 4110038 w 5138738"/>
                <a:gd name="connsiteY6" fmla="*/ 3795713 h 3795713"/>
                <a:gd name="connsiteX7" fmla="*/ 3989388 w 5138738"/>
                <a:gd name="connsiteY7" fmla="*/ 3795713 h 3795713"/>
                <a:gd name="connsiteX8" fmla="*/ 866775 w 5138738"/>
                <a:gd name="connsiteY8" fmla="*/ 679450 h 3795713"/>
                <a:gd name="connsiteX9" fmla="*/ 984250 w 5138738"/>
                <a:gd name="connsiteY9" fmla="*/ 679450 h 3795713"/>
                <a:gd name="connsiteX10" fmla="*/ 984250 w 5138738"/>
                <a:gd name="connsiteY10" fmla="*/ 3795713 h 3795713"/>
                <a:gd name="connsiteX11" fmla="*/ 866775 w 5138738"/>
                <a:gd name="connsiteY11" fmla="*/ 3795713 h 3795713"/>
                <a:gd name="connsiteX12" fmla="*/ 4883150 w 5138738"/>
                <a:gd name="connsiteY12" fmla="*/ 566738 h 3795713"/>
                <a:gd name="connsiteX13" fmla="*/ 4924425 w 5138738"/>
                <a:gd name="connsiteY13" fmla="*/ 566738 h 3795713"/>
                <a:gd name="connsiteX14" fmla="*/ 4924425 w 5138738"/>
                <a:gd name="connsiteY14" fmla="*/ 1032765 h 3795713"/>
                <a:gd name="connsiteX15" fmla="*/ 4962526 w 5138738"/>
                <a:gd name="connsiteY15" fmla="*/ 995363 h 3795713"/>
                <a:gd name="connsiteX16" fmla="*/ 5138738 w 5138738"/>
                <a:gd name="connsiteY16" fmla="*/ 1165226 h 3795713"/>
                <a:gd name="connsiteX17" fmla="*/ 5138738 w 5138738"/>
                <a:gd name="connsiteY17" fmla="*/ 3795713 h 3795713"/>
                <a:gd name="connsiteX18" fmla="*/ 4924425 w 5138738"/>
                <a:gd name="connsiteY18" fmla="*/ 3795713 h 3795713"/>
                <a:gd name="connsiteX19" fmla="*/ 4883150 w 5138738"/>
                <a:gd name="connsiteY19" fmla="*/ 3795713 h 3795713"/>
                <a:gd name="connsiteX20" fmla="*/ 4789488 w 5138738"/>
                <a:gd name="connsiteY20" fmla="*/ 3795713 h 3795713"/>
                <a:gd name="connsiteX21" fmla="*/ 4789488 w 5138738"/>
                <a:gd name="connsiteY21" fmla="*/ 1165226 h 3795713"/>
                <a:gd name="connsiteX22" fmla="*/ 4883150 w 5138738"/>
                <a:gd name="connsiteY22" fmla="*/ 1073282 h 3795713"/>
                <a:gd name="connsiteX23" fmla="*/ 698500 w 5138738"/>
                <a:gd name="connsiteY23" fmla="*/ 201613 h 3795713"/>
                <a:gd name="connsiteX24" fmla="*/ 766763 w 5138738"/>
                <a:gd name="connsiteY24" fmla="*/ 201613 h 3795713"/>
                <a:gd name="connsiteX25" fmla="*/ 766763 w 5138738"/>
                <a:gd name="connsiteY25" fmla="*/ 1140911 h 3795713"/>
                <a:gd name="connsiteX26" fmla="*/ 808038 w 5138738"/>
                <a:gd name="connsiteY26" fmla="*/ 1127125 h 3795713"/>
                <a:gd name="connsiteX27" fmla="*/ 808038 w 5138738"/>
                <a:gd name="connsiteY27" fmla="*/ 3795713 h 3795713"/>
                <a:gd name="connsiteX28" fmla="*/ 766763 w 5138738"/>
                <a:gd name="connsiteY28" fmla="*/ 3795713 h 3795713"/>
                <a:gd name="connsiteX29" fmla="*/ 698500 w 5138738"/>
                <a:gd name="connsiteY29" fmla="*/ 3795713 h 3795713"/>
                <a:gd name="connsiteX30" fmla="*/ 465138 w 5138738"/>
                <a:gd name="connsiteY30" fmla="*/ 3795713 h 3795713"/>
                <a:gd name="connsiteX31" fmla="*/ 190500 w 5138738"/>
                <a:gd name="connsiteY31" fmla="*/ 3795713 h 3795713"/>
                <a:gd name="connsiteX32" fmla="*/ 0 w 5138738"/>
                <a:gd name="connsiteY32" fmla="*/ 3795713 h 3795713"/>
                <a:gd name="connsiteX33" fmla="*/ 0 w 5138738"/>
                <a:gd name="connsiteY33" fmla="*/ 1397000 h 3795713"/>
                <a:gd name="connsiteX34" fmla="*/ 190500 w 5138738"/>
                <a:gd name="connsiteY34" fmla="*/ 1333375 h 3795713"/>
                <a:gd name="connsiteX35" fmla="*/ 190500 w 5138738"/>
                <a:gd name="connsiteY35" fmla="*/ 904875 h 3795713"/>
                <a:gd name="connsiteX36" fmla="*/ 327025 w 5138738"/>
                <a:gd name="connsiteY36" fmla="*/ 720725 h 3795713"/>
                <a:gd name="connsiteX37" fmla="*/ 465138 w 5138738"/>
                <a:gd name="connsiteY37" fmla="*/ 904875 h 3795713"/>
                <a:gd name="connsiteX38" fmla="*/ 465138 w 5138738"/>
                <a:gd name="connsiteY38" fmla="*/ 1241650 h 3795713"/>
                <a:gd name="connsiteX39" fmla="*/ 698500 w 5138738"/>
                <a:gd name="connsiteY39" fmla="*/ 1163710 h 3795713"/>
                <a:gd name="connsiteX40" fmla="*/ 1531938 w 5138738"/>
                <a:gd name="connsiteY40" fmla="*/ 119063 h 3795713"/>
                <a:gd name="connsiteX41" fmla="*/ 1704975 w 5138738"/>
                <a:gd name="connsiteY41" fmla="*/ 341313 h 3795713"/>
                <a:gd name="connsiteX42" fmla="*/ 1704975 w 5138738"/>
                <a:gd name="connsiteY42" fmla="*/ 770773 h 3795713"/>
                <a:gd name="connsiteX43" fmla="*/ 2265363 w 5138738"/>
                <a:gd name="connsiteY43" fmla="*/ 612775 h 3795713"/>
                <a:gd name="connsiteX44" fmla="*/ 2265363 w 5138738"/>
                <a:gd name="connsiteY44" fmla="*/ 3795713 h 3795713"/>
                <a:gd name="connsiteX45" fmla="*/ 1704975 w 5138738"/>
                <a:gd name="connsiteY45" fmla="*/ 3795713 h 3795713"/>
                <a:gd name="connsiteX46" fmla="*/ 1358900 w 5138738"/>
                <a:gd name="connsiteY46" fmla="*/ 3795713 h 3795713"/>
                <a:gd name="connsiteX47" fmla="*/ 1284288 w 5138738"/>
                <a:gd name="connsiteY47" fmla="*/ 3795713 h 3795713"/>
                <a:gd name="connsiteX48" fmla="*/ 1243013 w 5138738"/>
                <a:gd name="connsiteY48" fmla="*/ 3795713 h 3795713"/>
                <a:gd name="connsiteX49" fmla="*/ 1122363 w 5138738"/>
                <a:gd name="connsiteY49" fmla="*/ 3795713 h 3795713"/>
                <a:gd name="connsiteX50" fmla="*/ 1122363 w 5138738"/>
                <a:gd name="connsiteY50" fmla="*/ 935037 h 3795713"/>
                <a:gd name="connsiteX51" fmla="*/ 1243013 w 5138738"/>
                <a:gd name="connsiteY51" fmla="*/ 901021 h 3795713"/>
                <a:gd name="connsiteX52" fmla="*/ 1243013 w 5138738"/>
                <a:gd name="connsiteY52" fmla="*/ 393700 h 3795713"/>
                <a:gd name="connsiteX53" fmla="*/ 1284288 w 5138738"/>
                <a:gd name="connsiteY53" fmla="*/ 393700 h 3795713"/>
                <a:gd name="connsiteX54" fmla="*/ 1284288 w 5138738"/>
                <a:gd name="connsiteY54" fmla="*/ 889384 h 3795713"/>
                <a:gd name="connsiteX55" fmla="*/ 1358900 w 5138738"/>
                <a:gd name="connsiteY55" fmla="*/ 868347 h 3795713"/>
                <a:gd name="connsiteX56" fmla="*/ 1358900 w 5138738"/>
                <a:gd name="connsiteY56" fmla="*/ 341313 h 3795713"/>
                <a:gd name="connsiteX57" fmla="*/ 2611438 w 5138738"/>
                <a:gd name="connsiteY57" fmla="*/ 0 h 3795713"/>
                <a:gd name="connsiteX58" fmla="*/ 2644776 w 5138738"/>
                <a:gd name="connsiteY58" fmla="*/ 0 h 3795713"/>
                <a:gd name="connsiteX59" fmla="*/ 2644776 w 5138738"/>
                <a:gd name="connsiteY59" fmla="*/ 976996 h 3795713"/>
                <a:gd name="connsiteX60" fmla="*/ 2697163 w 5138738"/>
                <a:gd name="connsiteY60" fmla="*/ 999202 h 3795713"/>
                <a:gd name="connsiteX61" fmla="*/ 2697163 w 5138738"/>
                <a:gd name="connsiteY61" fmla="*/ 566738 h 3795713"/>
                <a:gd name="connsiteX62" fmla="*/ 2741613 w 5138738"/>
                <a:gd name="connsiteY62" fmla="*/ 566738 h 3795713"/>
                <a:gd name="connsiteX63" fmla="*/ 2741613 w 5138738"/>
                <a:gd name="connsiteY63" fmla="*/ 1018043 h 3795713"/>
                <a:gd name="connsiteX64" fmla="*/ 2798763 w 5138738"/>
                <a:gd name="connsiteY64" fmla="*/ 1042268 h 3795713"/>
                <a:gd name="connsiteX65" fmla="*/ 2798763 w 5138738"/>
                <a:gd name="connsiteY65" fmla="*/ 830263 h 3795713"/>
                <a:gd name="connsiteX66" fmla="*/ 2971801 w 5138738"/>
                <a:gd name="connsiteY66" fmla="*/ 619125 h 3795713"/>
                <a:gd name="connsiteX67" fmla="*/ 3144838 w 5138738"/>
                <a:gd name="connsiteY67" fmla="*/ 830263 h 3795713"/>
                <a:gd name="connsiteX68" fmla="*/ 3144838 w 5138738"/>
                <a:gd name="connsiteY68" fmla="*/ 1188963 h 3795713"/>
                <a:gd name="connsiteX69" fmla="*/ 3200400 w 5138738"/>
                <a:gd name="connsiteY69" fmla="*/ 1212514 h 3795713"/>
                <a:gd name="connsiteX70" fmla="*/ 3200400 w 5138738"/>
                <a:gd name="connsiteY70" fmla="*/ 593725 h 3795713"/>
                <a:gd name="connsiteX71" fmla="*/ 3403600 w 5138738"/>
                <a:gd name="connsiteY71" fmla="*/ 593725 h 3795713"/>
                <a:gd name="connsiteX72" fmla="*/ 3403600 w 5138738"/>
                <a:gd name="connsiteY72" fmla="*/ 393700 h 3795713"/>
                <a:gd name="connsiteX73" fmla="*/ 3448050 w 5138738"/>
                <a:gd name="connsiteY73" fmla="*/ 393700 h 3795713"/>
                <a:gd name="connsiteX74" fmla="*/ 3448050 w 5138738"/>
                <a:gd name="connsiteY74" fmla="*/ 593725 h 3795713"/>
                <a:gd name="connsiteX75" fmla="*/ 3557588 w 5138738"/>
                <a:gd name="connsiteY75" fmla="*/ 593725 h 3795713"/>
                <a:gd name="connsiteX76" fmla="*/ 3557588 w 5138738"/>
                <a:gd name="connsiteY76" fmla="*/ 168275 h 3795713"/>
                <a:gd name="connsiteX77" fmla="*/ 3903663 w 5138738"/>
                <a:gd name="connsiteY77" fmla="*/ 344487 h 3795713"/>
                <a:gd name="connsiteX78" fmla="*/ 3903663 w 5138738"/>
                <a:gd name="connsiteY78" fmla="*/ 3795713 h 3795713"/>
                <a:gd name="connsiteX79" fmla="*/ 3835400 w 5138738"/>
                <a:gd name="connsiteY79" fmla="*/ 3795713 h 3795713"/>
                <a:gd name="connsiteX80" fmla="*/ 3557588 w 5138738"/>
                <a:gd name="connsiteY80" fmla="*/ 3795713 h 3795713"/>
                <a:gd name="connsiteX81" fmla="*/ 3467100 w 5138738"/>
                <a:gd name="connsiteY81" fmla="*/ 3795713 h 3795713"/>
                <a:gd name="connsiteX82" fmla="*/ 3448050 w 5138738"/>
                <a:gd name="connsiteY82" fmla="*/ 3795713 h 3795713"/>
                <a:gd name="connsiteX83" fmla="*/ 3403600 w 5138738"/>
                <a:gd name="connsiteY83" fmla="*/ 3795713 h 3795713"/>
                <a:gd name="connsiteX84" fmla="*/ 3200400 w 5138738"/>
                <a:gd name="connsiteY84" fmla="*/ 3795713 h 3795713"/>
                <a:gd name="connsiteX85" fmla="*/ 3144838 w 5138738"/>
                <a:gd name="connsiteY85" fmla="*/ 3795713 h 3795713"/>
                <a:gd name="connsiteX86" fmla="*/ 2798763 w 5138738"/>
                <a:gd name="connsiteY86" fmla="*/ 3795713 h 3795713"/>
                <a:gd name="connsiteX87" fmla="*/ 2741613 w 5138738"/>
                <a:gd name="connsiteY87" fmla="*/ 3795713 h 3795713"/>
                <a:gd name="connsiteX88" fmla="*/ 2697163 w 5138738"/>
                <a:gd name="connsiteY88" fmla="*/ 3795713 h 3795713"/>
                <a:gd name="connsiteX89" fmla="*/ 2644776 w 5138738"/>
                <a:gd name="connsiteY89" fmla="*/ 3795713 h 3795713"/>
                <a:gd name="connsiteX90" fmla="*/ 2611438 w 5138738"/>
                <a:gd name="connsiteY90" fmla="*/ 3795713 h 3795713"/>
                <a:gd name="connsiteX91" fmla="*/ 2403475 w 5138738"/>
                <a:gd name="connsiteY91" fmla="*/ 3795713 h 3795713"/>
                <a:gd name="connsiteX92" fmla="*/ 2403475 w 5138738"/>
                <a:gd name="connsiteY92" fmla="*/ 874713 h 3795713"/>
                <a:gd name="connsiteX93" fmla="*/ 2611438 w 5138738"/>
                <a:gd name="connsiteY93" fmla="*/ 962864 h 379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138738" h="3795713">
                  <a:moveTo>
                    <a:pt x="4530725" y="796925"/>
                  </a:moveTo>
                  <a:lnTo>
                    <a:pt x="4662488" y="796925"/>
                  </a:lnTo>
                  <a:lnTo>
                    <a:pt x="4662488" y="3795713"/>
                  </a:lnTo>
                  <a:lnTo>
                    <a:pt x="4530725" y="3795713"/>
                  </a:lnTo>
                  <a:close/>
                  <a:moveTo>
                    <a:pt x="3989388" y="679450"/>
                  </a:moveTo>
                  <a:lnTo>
                    <a:pt x="4110038" y="679450"/>
                  </a:lnTo>
                  <a:lnTo>
                    <a:pt x="4110038" y="3795713"/>
                  </a:lnTo>
                  <a:lnTo>
                    <a:pt x="3989388" y="3795713"/>
                  </a:lnTo>
                  <a:close/>
                  <a:moveTo>
                    <a:pt x="866775" y="679450"/>
                  </a:moveTo>
                  <a:lnTo>
                    <a:pt x="984250" y="679450"/>
                  </a:lnTo>
                  <a:lnTo>
                    <a:pt x="984250" y="3795713"/>
                  </a:lnTo>
                  <a:lnTo>
                    <a:pt x="866775" y="3795713"/>
                  </a:lnTo>
                  <a:close/>
                  <a:moveTo>
                    <a:pt x="4883150" y="566738"/>
                  </a:moveTo>
                  <a:lnTo>
                    <a:pt x="4924425" y="566738"/>
                  </a:lnTo>
                  <a:lnTo>
                    <a:pt x="4924425" y="1032765"/>
                  </a:lnTo>
                  <a:lnTo>
                    <a:pt x="4962526" y="995363"/>
                  </a:lnTo>
                  <a:lnTo>
                    <a:pt x="5138738" y="1165226"/>
                  </a:lnTo>
                  <a:lnTo>
                    <a:pt x="5138738" y="3795713"/>
                  </a:lnTo>
                  <a:lnTo>
                    <a:pt x="4924425" y="3795713"/>
                  </a:lnTo>
                  <a:lnTo>
                    <a:pt x="4883150" y="3795713"/>
                  </a:lnTo>
                  <a:lnTo>
                    <a:pt x="4789488" y="3795713"/>
                  </a:lnTo>
                  <a:lnTo>
                    <a:pt x="4789488" y="1165226"/>
                  </a:lnTo>
                  <a:lnTo>
                    <a:pt x="4883150" y="1073282"/>
                  </a:lnTo>
                  <a:close/>
                  <a:moveTo>
                    <a:pt x="698500" y="201613"/>
                  </a:moveTo>
                  <a:lnTo>
                    <a:pt x="766763" y="201613"/>
                  </a:lnTo>
                  <a:lnTo>
                    <a:pt x="766763" y="1140911"/>
                  </a:lnTo>
                  <a:lnTo>
                    <a:pt x="808038" y="1127125"/>
                  </a:lnTo>
                  <a:lnTo>
                    <a:pt x="808038" y="3795713"/>
                  </a:lnTo>
                  <a:lnTo>
                    <a:pt x="766763" y="3795713"/>
                  </a:lnTo>
                  <a:lnTo>
                    <a:pt x="698500" y="3795713"/>
                  </a:lnTo>
                  <a:lnTo>
                    <a:pt x="465138" y="3795713"/>
                  </a:lnTo>
                  <a:lnTo>
                    <a:pt x="190500" y="3795713"/>
                  </a:lnTo>
                  <a:lnTo>
                    <a:pt x="0" y="3795713"/>
                  </a:lnTo>
                  <a:lnTo>
                    <a:pt x="0" y="1397000"/>
                  </a:lnTo>
                  <a:lnTo>
                    <a:pt x="190500" y="1333375"/>
                  </a:lnTo>
                  <a:lnTo>
                    <a:pt x="190500" y="904875"/>
                  </a:lnTo>
                  <a:lnTo>
                    <a:pt x="327025" y="720725"/>
                  </a:lnTo>
                  <a:lnTo>
                    <a:pt x="465138" y="904875"/>
                  </a:lnTo>
                  <a:lnTo>
                    <a:pt x="465138" y="1241650"/>
                  </a:lnTo>
                  <a:lnTo>
                    <a:pt x="698500" y="1163710"/>
                  </a:lnTo>
                  <a:close/>
                  <a:moveTo>
                    <a:pt x="1531938" y="119063"/>
                  </a:moveTo>
                  <a:lnTo>
                    <a:pt x="1704975" y="341313"/>
                  </a:lnTo>
                  <a:lnTo>
                    <a:pt x="1704975" y="770773"/>
                  </a:lnTo>
                  <a:lnTo>
                    <a:pt x="2265363" y="612775"/>
                  </a:lnTo>
                  <a:lnTo>
                    <a:pt x="2265363" y="3795713"/>
                  </a:lnTo>
                  <a:lnTo>
                    <a:pt x="1704975" y="3795713"/>
                  </a:lnTo>
                  <a:lnTo>
                    <a:pt x="1358900" y="3795713"/>
                  </a:lnTo>
                  <a:lnTo>
                    <a:pt x="1284288" y="3795713"/>
                  </a:lnTo>
                  <a:lnTo>
                    <a:pt x="1243013" y="3795713"/>
                  </a:lnTo>
                  <a:lnTo>
                    <a:pt x="1122363" y="3795713"/>
                  </a:lnTo>
                  <a:lnTo>
                    <a:pt x="1122363" y="935037"/>
                  </a:lnTo>
                  <a:lnTo>
                    <a:pt x="1243013" y="901021"/>
                  </a:lnTo>
                  <a:lnTo>
                    <a:pt x="1243013" y="393700"/>
                  </a:lnTo>
                  <a:lnTo>
                    <a:pt x="1284288" y="393700"/>
                  </a:lnTo>
                  <a:lnTo>
                    <a:pt x="1284288" y="889384"/>
                  </a:lnTo>
                  <a:lnTo>
                    <a:pt x="1358900" y="868347"/>
                  </a:lnTo>
                  <a:lnTo>
                    <a:pt x="1358900" y="341313"/>
                  </a:lnTo>
                  <a:close/>
                  <a:moveTo>
                    <a:pt x="2611438" y="0"/>
                  </a:moveTo>
                  <a:lnTo>
                    <a:pt x="2644776" y="0"/>
                  </a:lnTo>
                  <a:lnTo>
                    <a:pt x="2644776" y="976996"/>
                  </a:lnTo>
                  <a:lnTo>
                    <a:pt x="2697163" y="999202"/>
                  </a:lnTo>
                  <a:lnTo>
                    <a:pt x="2697163" y="566738"/>
                  </a:lnTo>
                  <a:lnTo>
                    <a:pt x="2741613" y="566738"/>
                  </a:lnTo>
                  <a:lnTo>
                    <a:pt x="2741613" y="1018043"/>
                  </a:lnTo>
                  <a:lnTo>
                    <a:pt x="2798763" y="1042268"/>
                  </a:lnTo>
                  <a:lnTo>
                    <a:pt x="2798763" y="830263"/>
                  </a:lnTo>
                  <a:lnTo>
                    <a:pt x="2971801" y="619125"/>
                  </a:lnTo>
                  <a:lnTo>
                    <a:pt x="3144838" y="830263"/>
                  </a:lnTo>
                  <a:lnTo>
                    <a:pt x="3144838" y="1188963"/>
                  </a:lnTo>
                  <a:lnTo>
                    <a:pt x="3200400" y="1212514"/>
                  </a:lnTo>
                  <a:lnTo>
                    <a:pt x="3200400" y="593725"/>
                  </a:lnTo>
                  <a:lnTo>
                    <a:pt x="3403600" y="593725"/>
                  </a:lnTo>
                  <a:lnTo>
                    <a:pt x="3403600" y="393700"/>
                  </a:lnTo>
                  <a:lnTo>
                    <a:pt x="3448050" y="393700"/>
                  </a:lnTo>
                  <a:lnTo>
                    <a:pt x="3448050" y="593725"/>
                  </a:lnTo>
                  <a:lnTo>
                    <a:pt x="3557588" y="593725"/>
                  </a:lnTo>
                  <a:lnTo>
                    <a:pt x="3557588" y="168275"/>
                  </a:lnTo>
                  <a:lnTo>
                    <a:pt x="3903663" y="344487"/>
                  </a:lnTo>
                  <a:lnTo>
                    <a:pt x="3903663" y="3795713"/>
                  </a:lnTo>
                  <a:lnTo>
                    <a:pt x="3835400" y="3795713"/>
                  </a:lnTo>
                  <a:lnTo>
                    <a:pt x="3557588" y="3795713"/>
                  </a:lnTo>
                  <a:lnTo>
                    <a:pt x="3467100" y="3795713"/>
                  </a:lnTo>
                  <a:lnTo>
                    <a:pt x="3448050" y="3795713"/>
                  </a:lnTo>
                  <a:lnTo>
                    <a:pt x="3403600" y="3795713"/>
                  </a:lnTo>
                  <a:lnTo>
                    <a:pt x="3200400" y="3795713"/>
                  </a:lnTo>
                  <a:lnTo>
                    <a:pt x="3144838" y="3795713"/>
                  </a:lnTo>
                  <a:lnTo>
                    <a:pt x="2798763" y="3795713"/>
                  </a:lnTo>
                  <a:lnTo>
                    <a:pt x="2741613" y="3795713"/>
                  </a:lnTo>
                  <a:lnTo>
                    <a:pt x="2697163" y="3795713"/>
                  </a:lnTo>
                  <a:lnTo>
                    <a:pt x="2644776" y="3795713"/>
                  </a:lnTo>
                  <a:lnTo>
                    <a:pt x="2611438" y="3795713"/>
                  </a:lnTo>
                  <a:lnTo>
                    <a:pt x="2403475" y="3795713"/>
                  </a:lnTo>
                  <a:lnTo>
                    <a:pt x="2403475" y="874713"/>
                  </a:lnTo>
                  <a:lnTo>
                    <a:pt x="2611438" y="962864"/>
                  </a:lnTo>
                  <a:close/>
                </a:path>
              </a:pathLst>
            </a:custGeom>
            <a:solidFill>
              <a:srgbClr val="DDE5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 name="îŝḷíḑé"/>
            <p:cNvSpPr/>
            <p:nvPr/>
          </p:nvSpPr>
          <p:spPr bwMode="auto">
            <a:xfrm>
              <a:off x="5997575" y="2073276"/>
              <a:ext cx="1063625" cy="2921000"/>
            </a:xfrm>
            <a:custGeom>
              <a:avLst/>
              <a:gdLst>
                <a:gd name="T0" fmla="*/ 670 w 670"/>
                <a:gd name="T1" fmla="*/ 1840 h 1840"/>
                <a:gd name="T2" fmla="*/ 0 w 670"/>
                <a:gd name="T3" fmla="*/ 1840 h 1840"/>
                <a:gd name="T4" fmla="*/ 0 w 670"/>
                <a:gd name="T5" fmla="*/ 0 h 1840"/>
                <a:gd name="T6" fmla="*/ 670 w 670"/>
                <a:gd name="T7" fmla="*/ 284 h 1840"/>
                <a:gd name="T8" fmla="*/ 670 w 670"/>
                <a:gd name="T9" fmla="*/ 1840 h 1840"/>
              </a:gdLst>
              <a:ahLst/>
              <a:cxnLst>
                <a:cxn ang="0">
                  <a:pos x="T0" y="T1"/>
                </a:cxn>
                <a:cxn ang="0">
                  <a:pos x="T2" y="T3"/>
                </a:cxn>
                <a:cxn ang="0">
                  <a:pos x="T4" y="T5"/>
                </a:cxn>
                <a:cxn ang="0">
                  <a:pos x="T6" y="T7"/>
                </a:cxn>
                <a:cxn ang="0">
                  <a:pos x="T8" y="T9"/>
                </a:cxn>
              </a:cxnLst>
              <a:rect l="0" t="0" r="r" b="b"/>
              <a:pathLst>
                <a:path w="670" h="1840">
                  <a:moveTo>
                    <a:pt x="670" y="1840"/>
                  </a:moveTo>
                  <a:lnTo>
                    <a:pt x="0" y="1840"/>
                  </a:lnTo>
                  <a:lnTo>
                    <a:pt x="0" y="0"/>
                  </a:lnTo>
                  <a:lnTo>
                    <a:pt x="670" y="284"/>
                  </a:lnTo>
                  <a:lnTo>
                    <a:pt x="670" y="18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 name="ïSľïḍê"/>
            <p:cNvSpPr/>
            <p:nvPr/>
          </p:nvSpPr>
          <p:spPr bwMode="auto">
            <a:xfrm>
              <a:off x="7151688" y="1366838"/>
              <a:ext cx="346075" cy="3627438"/>
            </a:xfrm>
            <a:custGeom>
              <a:avLst/>
              <a:gdLst>
                <a:gd name="T0" fmla="*/ 218 w 218"/>
                <a:gd name="T1" fmla="*/ 2285 h 2285"/>
                <a:gd name="T2" fmla="*/ 0 w 218"/>
                <a:gd name="T3" fmla="*/ 2285 h 2285"/>
                <a:gd name="T4" fmla="*/ 0 w 218"/>
                <a:gd name="T5" fmla="*/ 0 h 2285"/>
                <a:gd name="T6" fmla="*/ 218 w 218"/>
                <a:gd name="T7" fmla="*/ 111 h 2285"/>
                <a:gd name="T8" fmla="*/ 218 w 218"/>
                <a:gd name="T9" fmla="*/ 2285 h 2285"/>
              </a:gdLst>
              <a:ahLst/>
              <a:cxnLst>
                <a:cxn ang="0">
                  <a:pos x="T0" y="T1"/>
                </a:cxn>
                <a:cxn ang="0">
                  <a:pos x="T2" y="T3"/>
                </a:cxn>
                <a:cxn ang="0">
                  <a:pos x="T4" y="T5"/>
                </a:cxn>
                <a:cxn ang="0">
                  <a:pos x="T6" y="T7"/>
                </a:cxn>
                <a:cxn ang="0">
                  <a:pos x="T8" y="T9"/>
                </a:cxn>
              </a:cxnLst>
              <a:rect l="0" t="0" r="r" b="b"/>
              <a:pathLst>
                <a:path w="218" h="2285">
                  <a:moveTo>
                    <a:pt x="218" y="2285"/>
                  </a:moveTo>
                  <a:lnTo>
                    <a:pt x="0" y="2285"/>
                  </a:lnTo>
                  <a:lnTo>
                    <a:pt x="0" y="0"/>
                  </a:lnTo>
                  <a:lnTo>
                    <a:pt x="218" y="111"/>
                  </a:lnTo>
                  <a:lnTo>
                    <a:pt x="218" y="228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 name="îšliḋê"/>
            <p:cNvSpPr/>
            <p:nvPr/>
          </p:nvSpPr>
          <p:spPr bwMode="auto">
            <a:xfrm>
              <a:off x="4953000" y="1317626"/>
              <a:ext cx="346075" cy="3676650"/>
            </a:xfrm>
            <a:custGeom>
              <a:avLst/>
              <a:gdLst>
                <a:gd name="T0" fmla="*/ 218 w 218"/>
                <a:gd name="T1" fmla="*/ 2316 h 2316"/>
                <a:gd name="T2" fmla="*/ 0 w 218"/>
                <a:gd name="T3" fmla="*/ 2316 h 2316"/>
                <a:gd name="T4" fmla="*/ 0 w 218"/>
                <a:gd name="T5" fmla="*/ 140 h 2316"/>
                <a:gd name="T6" fmla="*/ 109 w 218"/>
                <a:gd name="T7" fmla="*/ 0 h 2316"/>
                <a:gd name="T8" fmla="*/ 218 w 218"/>
                <a:gd name="T9" fmla="*/ 140 h 2316"/>
                <a:gd name="T10" fmla="*/ 218 w 218"/>
                <a:gd name="T11" fmla="*/ 2316 h 2316"/>
              </a:gdLst>
              <a:ahLst/>
              <a:cxnLst>
                <a:cxn ang="0">
                  <a:pos x="T0" y="T1"/>
                </a:cxn>
                <a:cxn ang="0">
                  <a:pos x="T2" y="T3"/>
                </a:cxn>
                <a:cxn ang="0">
                  <a:pos x="T4" y="T5"/>
                </a:cxn>
                <a:cxn ang="0">
                  <a:pos x="T6" y="T7"/>
                </a:cxn>
                <a:cxn ang="0">
                  <a:pos x="T8" y="T9"/>
                </a:cxn>
                <a:cxn ang="0">
                  <a:pos x="T10" y="T11"/>
                </a:cxn>
              </a:cxnLst>
              <a:rect l="0" t="0" r="r" b="b"/>
              <a:pathLst>
                <a:path w="218" h="2316">
                  <a:moveTo>
                    <a:pt x="218" y="2316"/>
                  </a:moveTo>
                  <a:lnTo>
                    <a:pt x="0" y="2316"/>
                  </a:lnTo>
                  <a:lnTo>
                    <a:pt x="0" y="140"/>
                  </a:lnTo>
                  <a:lnTo>
                    <a:pt x="109" y="0"/>
                  </a:lnTo>
                  <a:lnTo>
                    <a:pt x="218" y="140"/>
                  </a:lnTo>
                  <a:lnTo>
                    <a:pt x="218" y="23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íṡḻiḋê"/>
            <p:cNvSpPr/>
            <p:nvPr/>
          </p:nvSpPr>
          <p:spPr bwMode="auto">
            <a:xfrm>
              <a:off x="6392863" y="1817688"/>
              <a:ext cx="346075" cy="3176588"/>
            </a:xfrm>
            <a:custGeom>
              <a:avLst/>
              <a:gdLst>
                <a:gd name="T0" fmla="*/ 218 w 218"/>
                <a:gd name="T1" fmla="*/ 2001 h 2001"/>
                <a:gd name="T2" fmla="*/ 0 w 218"/>
                <a:gd name="T3" fmla="*/ 2001 h 2001"/>
                <a:gd name="T4" fmla="*/ 0 w 218"/>
                <a:gd name="T5" fmla="*/ 133 h 2001"/>
                <a:gd name="T6" fmla="*/ 109 w 218"/>
                <a:gd name="T7" fmla="*/ 0 h 2001"/>
                <a:gd name="T8" fmla="*/ 218 w 218"/>
                <a:gd name="T9" fmla="*/ 133 h 2001"/>
                <a:gd name="T10" fmla="*/ 218 w 218"/>
                <a:gd name="T11" fmla="*/ 2001 h 2001"/>
              </a:gdLst>
              <a:ahLst/>
              <a:cxnLst>
                <a:cxn ang="0">
                  <a:pos x="T0" y="T1"/>
                </a:cxn>
                <a:cxn ang="0">
                  <a:pos x="T2" y="T3"/>
                </a:cxn>
                <a:cxn ang="0">
                  <a:pos x="T4" y="T5"/>
                </a:cxn>
                <a:cxn ang="0">
                  <a:pos x="T6" y="T7"/>
                </a:cxn>
                <a:cxn ang="0">
                  <a:pos x="T8" y="T9"/>
                </a:cxn>
                <a:cxn ang="0">
                  <a:pos x="T10" y="T11"/>
                </a:cxn>
              </a:cxnLst>
              <a:rect l="0" t="0" r="r" b="b"/>
              <a:pathLst>
                <a:path w="218" h="2001">
                  <a:moveTo>
                    <a:pt x="218" y="2001"/>
                  </a:moveTo>
                  <a:lnTo>
                    <a:pt x="0" y="2001"/>
                  </a:lnTo>
                  <a:lnTo>
                    <a:pt x="0" y="133"/>
                  </a:lnTo>
                  <a:lnTo>
                    <a:pt x="109" y="0"/>
                  </a:lnTo>
                  <a:lnTo>
                    <a:pt x="218" y="133"/>
                  </a:lnTo>
                  <a:lnTo>
                    <a:pt x="218" y="20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íṡlídê"/>
            <p:cNvSpPr/>
            <p:nvPr/>
          </p:nvSpPr>
          <p:spPr bwMode="auto">
            <a:xfrm>
              <a:off x="6794500" y="1792288"/>
              <a:ext cx="635000"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 name="îśļíďê"/>
            <p:cNvSpPr/>
            <p:nvPr/>
          </p:nvSpPr>
          <p:spPr bwMode="auto">
            <a:xfrm>
              <a:off x="7583488" y="1878013"/>
              <a:ext cx="120650" cy="311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 name="ï$ľîḋé"/>
            <p:cNvSpPr/>
            <p:nvPr/>
          </p:nvSpPr>
          <p:spPr bwMode="auto">
            <a:xfrm>
              <a:off x="6205538" y="1198563"/>
              <a:ext cx="33338" cy="379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 name="íšľîḓe"/>
            <p:cNvSpPr/>
            <p:nvPr/>
          </p:nvSpPr>
          <p:spPr bwMode="auto">
            <a:xfrm>
              <a:off x="6997700" y="1592263"/>
              <a:ext cx="44450" cy="340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6" name="íṥḷiďé"/>
            <p:cNvSpPr/>
            <p:nvPr/>
          </p:nvSpPr>
          <p:spPr bwMode="auto">
            <a:xfrm>
              <a:off x="4837113" y="1592263"/>
              <a:ext cx="41275" cy="340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7" name="íśľïde"/>
            <p:cNvSpPr/>
            <p:nvPr/>
          </p:nvSpPr>
          <p:spPr bwMode="auto">
            <a:xfrm>
              <a:off x="3292475" y="4956176"/>
              <a:ext cx="5613400" cy="696913"/>
            </a:xfrm>
            <a:custGeom>
              <a:avLst/>
              <a:gdLst>
                <a:gd name="T0" fmla="*/ 1494 w 1494"/>
                <a:gd name="T1" fmla="*/ 33 h 185"/>
                <a:gd name="T2" fmla="*/ 1494 w 1494"/>
                <a:gd name="T3" fmla="*/ 33 h 185"/>
                <a:gd name="T4" fmla="*/ 1462 w 1494"/>
                <a:gd name="T5" fmla="*/ 0 h 185"/>
                <a:gd name="T6" fmla="*/ 32 w 1494"/>
                <a:gd name="T7" fmla="*/ 0 h 185"/>
                <a:gd name="T8" fmla="*/ 0 w 1494"/>
                <a:gd name="T9" fmla="*/ 33 h 185"/>
                <a:gd name="T10" fmla="*/ 32 w 1494"/>
                <a:gd name="T11" fmla="*/ 65 h 185"/>
                <a:gd name="T12" fmla="*/ 197 w 1494"/>
                <a:gd name="T13" fmla="*/ 65 h 185"/>
                <a:gd name="T14" fmla="*/ 225 w 1494"/>
                <a:gd name="T15" fmla="*/ 93 h 185"/>
                <a:gd name="T16" fmla="*/ 197 w 1494"/>
                <a:gd name="T17" fmla="*/ 120 h 185"/>
                <a:gd name="T18" fmla="*/ 127 w 1494"/>
                <a:gd name="T19" fmla="*/ 120 h 185"/>
                <a:gd name="T20" fmla="*/ 94 w 1494"/>
                <a:gd name="T21" fmla="*/ 152 h 185"/>
                <a:gd name="T22" fmla="*/ 127 w 1494"/>
                <a:gd name="T23" fmla="*/ 185 h 185"/>
                <a:gd name="T24" fmla="*/ 1323 w 1494"/>
                <a:gd name="T25" fmla="*/ 185 h 185"/>
                <a:gd name="T26" fmla="*/ 1356 w 1494"/>
                <a:gd name="T27" fmla="*/ 152 h 185"/>
                <a:gd name="T28" fmla="*/ 1323 w 1494"/>
                <a:gd name="T29" fmla="*/ 120 h 185"/>
                <a:gd name="T30" fmla="*/ 1297 w 1494"/>
                <a:gd name="T31" fmla="*/ 120 h 185"/>
                <a:gd name="T32" fmla="*/ 1269 w 1494"/>
                <a:gd name="T33" fmla="*/ 93 h 185"/>
                <a:gd name="T34" fmla="*/ 1297 w 1494"/>
                <a:gd name="T35" fmla="*/ 65 h 185"/>
                <a:gd name="T36" fmla="*/ 1462 w 1494"/>
                <a:gd name="T37" fmla="*/ 65 h 185"/>
                <a:gd name="T38" fmla="*/ 1494 w 1494"/>
                <a:gd name="T39" fmla="*/ 3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4" h="185">
                  <a:moveTo>
                    <a:pt x="1494" y="33"/>
                  </a:moveTo>
                  <a:cubicBezTo>
                    <a:pt x="1494" y="33"/>
                    <a:pt x="1494" y="33"/>
                    <a:pt x="1494" y="33"/>
                  </a:cubicBezTo>
                  <a:cubicBezTo>
                    <a:pt x="1494" y="15"/>
                    <a:pt x="1480" y="0"/>
                    <a:pt x="1462" y="0"/>
                  </a:cubicBezTo>
                  <a:cubicBezTo>
                    <a:pt x="32" y="0"/>
                    <a:pt x="32" y="0"/>
                    <a:pt x="32" y="0"/>
                  </a:cubicBezTo>
                  <a:cubicBezTo>
                    <a:pt x="14" y="0"/>
                    <a:pt x="0" y="15"/>
                    <a:pt x="0" y="33"/>
                  </a:cubicBezTo>
                  <a:cubicBezTo>
                    <a:pt x="0" y="51"/>
                    <a:pt x="14" y="65"/>
                    <a:pt x="32" y="65"/>
                  </a:cubicBezTo>
                  <a:cubicBezTo>
                    <a:pt x="197" y="65"/>
                    <a:pt x="197" y="65"/>
                    <a:pt x="197" y="65"/>
                  </a:cubicBezTo>
                  <a:cubicBezTo>
                    <a:pt x="212" y="65"/>
                    <a:pt x="225" y="77"/>
                    <a:pt x="225" y="93"/>
                  </a:cubicBezTo>
                  <a:cubicBezTo>
                    <a:pt x="225" y="108"/>
                    <a:pt x="212" y="120"/>
                    <a:pt x="197" y="120"/>
                  </a:cubicBezTo>
                  <a:cubicBezTo>
                    <a:pt x="127" y="120"/>
                    <a:pt x="127" y="120"/>
                    <a:pt x="127" y="120"/>
                  </a:cubicBezTo>
                  <a:cubicBezTo>
                    <a:pt x="109" y="120"/>
                    <a:pt x="94" y="134"/>
                    <a:pt x="94" y="152"/>
                  </a:cubicBezTo>
                  <a:cubicBezTo>
                    <a:pt x="94" y="170"/>
                    <a:pt x="109" y="185"/>
                    <a:pt x="127" y="185"/>
                  </a:cubicBezTo>
                  <a:cubicBezTo>
                    <a:pt x="1323" y="185"/>
                    <a:pt x="1323" y="185"/>
                    <a:pt x="1323" y="185"/>
                  </a:cubicBezTo>
                  <a:cubicBezTo>
                    <a:pt x="1341" y="185"/>
                    <a:pt x="1356" y="170"/>
                    <a:pt x="1356" y="152"/>
                  </a:cubicBezTo>
                  <a:cubicBezTo>
                    <a:pt x="1356" y="134"/>
                    <a:pt x="1341" y="120"/>
                    <a:pt x="1323" y="120"/>
                  </a:cubicBezTo>
                  <a:cubicBezTo>
                    <a:pt x="1297" y="120"/>
                    <a:pt x="1297" y="120"/>
                    <a:pt x="1297" y="120"/>
                  </a:cubicBezTo>
                  <a:cubicBezTo>
                    <a:pt x="1282" y="120"/>
                    <a:pt x="1269" y="108"/>
                    <a:pt x="1269" y="93"/>
                  </a:cubicBezTo>
                  <a:cubicBezTo>
                    <a:pt x="1269" y="77"/>
                    <a:pt x="1282" y="65"/>
                    <a:pt x="1297" y="65"/>
                  </a:cubicBezTo>
                  <a:cubicBezTo>
                    <a:pt x="1462" y="65"/>
                    <a:pt x="1462" y="65"/>
                    <a:pt x="1462" y="65"/>
                  </a:cubicBezTo>
                  <a:cubicBezTo>
                    <a:pt x="1480" y="65"/>
                    <a:pt x="1494" y="51"/>
                    <a:pt x="1494" y="3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íṥ1îḋe"/>
            <p:cNvSpPr/>
            <p:nvPr/>
          </p:nvSpPr>
          <p:spPr bwMode="auto">
            <a:xfrm>
              <a:off x="4454525" y="5238751"/>
              <a:ext cx="649288" cy="131763"/>
            </a:xfrm>
            <a:custGeom>
              <a:avLst/>
              <a:gdLst>
                <a:gd name="T0" fmla="*/ 155 w 173"/>
                <a:gd name="T1" fmla="*/ 35 h 35"/>
                <a:gd name="T2" fmla="*/ 18 w 173"/>
                <a:gd name="T3" fmla="*/ 35 h 35"/>
                <a:gd name="T4" fmla="*/ 0 w 173"/>
                <a:gd name="T5" fmla="*/ 18 h 35"/>
                <a:gd name="T6" fmla="*/ 18 w 173"/>
                <a:gd name="T7" fmla="*/ 0 h 35"/>
                <a:gd name="T8" fmla="*/ 155 w 173"/>
                <a:gd name="T9" fmla="*/ 0 h 35"/>
                <a:gd name="T10" fmla="*/ 173 w 173"/>
                <a:gd name="T11" fmla="*/ 18 h 35"/>
                <a:gd name="T12" fmla="*/ 155 w 17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73" h="35">
                  <a:moveTo>
                    <a:pt x="155" y="35"/>
                  </a:moveTo>
                  <a:cubicBezTo>
                    <a:pt x="18" y="35"/>
                    <a:pt x="18" y="35"/>
                    <a:pt x="18" y="35"/>
                  </a:cubicBezTo>
                  <a:cubicBezTo>
                    <a:pt x="8" y="35"/>
                    <a:pt x="0" y="27"/>
                    <a:pt x="0" y="18"/>
                  </a:cubicBezTo>
                  <a:cubicBezTo>
                    <a:pt x="0" y="8"/>
                    <a:pt x="8" y="0"/>
                    <a:pt x="18" y="0"/>
                  </a:cubicBezTo>
                  <a:cubicBezTo>
                    <a:pt x="155" y="0"/>
                    <a:pt x="155" y="0"/>
                    <a:pt x="155" y="0"/>
                  </a:cubicBezTo>
                  <a:cubicBezTo>
                    <a:pt x="165" y="0"/>
                    <a:pt x="173" y="8"/>
                    <a:pt x="173" y="18"/>
                  </a:cubicBezTo>
                  <a:cubicBezTo>
                    <a:pt x="173" y="27"/>
                    <a:pt x="165" y="35"/>
                    <a:pt x="155" y="35"/>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í$ḻíḋe"/>
            <p:cNvSpPr/>
            <p:nvPr/>
          </p:nvSpPr>
          <p:spPr bwMode="auto">
            <a:xfrm>
              <a:off x="5276850" y="5354638"/>
              <a:ext cx="646113" cy="136525"/>
            </a:xfrm>
            <a:custGeom>
              <a:avLst/>
              <a:gdLst>
                <a:gd name="T0" fmla="*/ 154 w 172"/>
                <a:gd name="T1" fmla="*/ 36 h 36"/>
                <a:gd name="T2" fmla="*/ 18 w 172"/>
                <a:gd name="T3" fmla="*/ 36 h 36"/>
                <a:gd name="T4" fmla="*/ 0 w 172"/>
                <a:gd name="T5" fmla="*/ 18 h 36"/>
                <a:gd name="T6" fmla="*/ 18 w 172"/>
                <a:gd name="T7" fmla="*/ 0 h 36"/>
                <a:gd name="T8" fmla="*/ 154 w 172"/>
                <a:gd name="T9" fmla="*/ 0 h 36"/>
                <a:gd name="T10" fmla="*/ 172 w 172"/>
                <a:gd name="T11" fmla="*/ 18 h 36"/>
                <a:gd name="T12" fmla="*/ 154 w 17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72" h="36">
                  <a:moveTo>
                    <a:pt x="154" y="36"/>
                  </a:moveTo>
                  <a:cubicBezTo>
                    <a:pt x="18" y="36"/>
                    <a:pt x="18" y="36"/>
                    <a:pt x="18" y="36"/>
                  </a:cubicBezTo>
                  <a:cubicBezTo>
                    <a:pt x="8" y="36"/>
                    <a:pt x="0" y="28"/>
                    <a:pt x="0" y="18"/>
                  </a:cubicBezTo>
                  <a:cubicBezTo>
                    <a:pt x="0" y="8"/>
                    <a:pt x="8" y="0"/>
                    <a:pt x="18" y="0"/>
                  </a:cubicBezTo>
                  <a:cubicBezTo>
                    <a:pt x="154" y="0"/>
                    <a:pt x="154" y="0"/>
                    <a:pt x="154" y="0"/>
                  </a:cubicBezTo>
                  <a:cubicBezTo>
                    <a:pt x="164" y="0"/>
                    <a:pt x="172" y="8"/>
                    <a:pt x="172" y="18"/>
                  </a:cubicBezTo>
                  <a:cubicBezTo>
                    <a:pt x="172" y="28"/>
                    <a:pt x="164" y="36"/>
                    <a:pt x="154" y="36"/>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íṧ1íḓè"/>
            <p:cNvSpPr/>
            <p:nvPr/>
          </p:nvSpPr>
          <p:spPr bwMode="auto">
            <a:xfrm>
              <a:off x="7497763" y="2809876"/>
              <a:ext cx="500063" cy="2046288"/>
            </a:xfrm>
            <a:custGeom>
              <a:avLst/>
              <a:gdLst>
                <a:gd name="T0" fmla="*/ 23 w 133"/>
                <a:gd name="T1" fmla="*/ 0 h 544"/>
                <a:gd name="T2" fmla="*/ 0 w 133"/>
                <a:gd name="T3" fmla="*/ 0 h 544"/>
                <a:gd name="T4" fmla="*/ 0 w 133"/>
                <a:gd name="T5" fmla="*/ 155 h 544"/>
                <a:gd name="T6" fmla="*/ 17 w 133"/>
                <a:gd name="T7" fmla="*/ 209 h 544"/>
                <a:gd name="T8" fmla="*/ 17 w 133"/>
                <a:gd name="T9" fmla="*/ 314 h 544"/>
                <a:gd name="T10" fmla="*/ 0 w 133"/>
                <a:gd name="T11" fmla="*/ 314 h 544"/>
                <a:gd name="T12" fmla="*/ 0 w 133"/>
                <a:gd name="T13" fmla="*/ 544 h 544"/>
                <a:gd name="T14" fmla="*/ 23 w 133"/>
                <a:gd name="T15" fmla="*/ 544 h 544"/>
                <a:gd name="T16" fmla="*/ 23 w 133"/>
                <a:gd name="T17" fmla="*/ 0 h 544"/>
                <a:gd name="T18" fmla="*/ 133 w 133"/>
                <a:gd name="T19" fmla="*/ 0 h 544"/>
                <a:gd name="T20" fmla="*/ 55 w 133"/>
                <a:gd name="T21" fmla="*/ 0 h 544"/>
                <a:gd name="T22" fmla="*/ 55 w 133"/>
                <a:gd name="T23" fmla="*/ 544 h 544"/>
                <a:gd name="T24" fmla="*/ 133 w 133"/>
                <a:gd name="T25" fmla="*/ 544 h 544"/>
                <a:gd name="T26" fmla="*/ 133 w 133"/>
                <a:gd name="T27"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 h="544">
                  <a:moveTo>
                    <a:pt x="23" y="0"/>
                  </a:moveTo>
                  <a:cubicBezTo>
                    <a:pt x="0" y="0"/>
                    <a:pt x="0" y="0"/>
                    <a:pt x="0" y="0"/>
                  </a:cubicBezTo>
                  <a:cubicBezTo>
                    <a:pt x="0" y="155"/>
                    <a:pt x="0" y="155"/>
                    <a:pt x="0" y="155"/>
                  </a:cubicBezTo>
                  <a:cubicBezTo>
                    <a:pt x="10" y="166"/>
                    <a:pt x="17" y="186"/>
                    <a:pt x="17" y="209"/>
                  </a:cubicBezTo>
                  <a:cubicBezTo>
                    <a:pt x="17" y="314"/>
                    <a:pt x="17" y="314"/>
                    <a:pt x="17" y="314"/>
                  </a:cubicBezTo>
                  <a:cubicBezTo>
                    <a:pt x="0" y="314"/>
                    <a:pt x="0" y="314"/>
                    <a:pt x="0" y="314"/>
                  </a:cubicBezTo>
                  <a:cubicBezTo>
                    <a:pt x="0" y="544"/>
                    <a:pt x="0" y="544"/>
                    <a:pt x="0" y="544"/>
                  </a:cubicBezTo>
                  <a:cubicBezTo>
                    <a:pt x="23" y="544"/>
                    <a:pt x="23" y="544"/>
                    <a:pt x="23" y="544"/>
                  </a:cubicBezTo>
                  <a:cubicBezTo>
                    <a:pt x="23" y="0"/>
                    <a:pt x="23" y="0"/>
                    <a:pt x="23" y="0"/>
                  </a:cubicBezTo>
                  <a:moveTo>
                    <a:pt x="133" y="0"/>
                  </a:moveTo>
                  <a:cubicBezTo>
                    <a:pt x="55" y="0"/>
                    <a:pt x="55" y="0"/>
                    <a:pt x="55" y="0"/>
                  </a:cubicBezTo>
                  <a:cubicBezTo>
                    <a:pt x="55" y="544"/>
                    <a:pt x="55" y="544"/>
                    <a:pt x="55" y="544"/>
                  </a:cubicBezTo>
                  <a:cubicBezTo>
                    <a:pt x="133" y="544"/>
                    <a:pt x="133" y="544"/>
                    <a:pt x="133" y="544"/>
                  </a:cubicBezTo>
                  <a:cubicBezTo>
                    <a:pt x="133" y="0"/>
                    <a:pt x="133" y="0"/>
                    <a:pt x="133" y="0"/>
                  </a:cubicBezTo>
                </a:path>
              </a:pathLst>
            </a:custGeom>
            <a:solidFill>
              <a:srgbClr val="ADABC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íṥḷiďè"/>
            <p:cNvSpPr/>
            <p:nvPr/>
          </p:nvSpPr>
          <p:spPr bwMode="auto">
            <a:xfrm>
              <a:off x="7429500" y="2809876"/>
              <a:ext cx="68263" cy="2046288"/>
            </a:xfrm>
            <a:custGeom>
              <a:avLst/>
              <a:gdLst>
                <a:gd name="T0" fmla="*/ 18 w 18"/>
                <a:gd name="T1" fmla="*/ 314 h 544"/>
                <a:gd name="T2" fmla="*/ 0 w 18"/>
                <a:gd name="T3" fmla="*/ 314 h 544"/>
                <a:gd name="T4" fmla="*/ 0 w 18"/>
                <a:gd name="T5" fmla="*/ 544 h 544"/>
                <a:gd name="T6" fmla="*/ 18 w 18"/>
                <a:gd name="T7" fmla="*/ 544 h 544"/>
                <a:gd name="T8" fmla="*/ 18 w 18"/>
                <a:gd name="T9" fmla="*/ 314 h 544"/>
                <a:gd name="T10" fmla="*/ 18 w 18"/>
                <a:gd name="T11" fmla="*/ 0 h 544"/>
                <a:gd name="T12" fmla="*/ 0 w 18"/>
                <a:gd name="T13" fmla="*/ 0 h 544"/>
                <a:gd name="T14" fmla="*/ 0 w 18"/>
                <a:gd name="T15" fmla="*/ 144 h 544"/>
                <a:gd name="T16" fmla="*/ 0 w 18"/>
                <a:gd name="T17" fmla="*/ 144 h 544"/>
                <a:gd name="T18" fmla="*/ 18 w 18"/>
                <a:gd name="T19" fmla="*/ 155 h 544"/>
                <a:gd name="T20" fmla="*/ 18 w 18"/>
                <a:gd name="T21"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544">
                  <a:moveTo>
                    <a:pt x="18" y="314"/>
                  </a:moveTo>
                  <a:cubicBezTo>
                    <a:pt x="0" y="314"/>
                    <a:pt x="0" y="314"/>
                    <a:pt x="0" y="314"/>
                  </a:cubicBezTo>
                  <a:cubicBezTo>
                    <a:pt x="0" y="544"/>
                    <a:pt x="0" y="544"/>
                    <a:pt x="0" y="544"/>
                  </a:cubicBezTo>
                  <a:cubicBezTo>
                    <a:pt x="18" y="544"/>
                    <a:pt x="18" y="544"/>
                    <a:pt x="18" y="544"/>
                  </a:cubicBezTo>
                  <a:cubicBezTo>
                    <a:pt x="18" y="314"/>
                    <a:pt x="18" y="314"/>
                    <a:pt x="18" y="314"/>
                  </a:cubicBezTo>
                  <a:moveTo>
                    <a:pt x="18" y="0"/>
                  </a:moveTo>
                  <a:cubicBezTo>
                    <a:pt x="0" y="0"/>
                    <a:pt x="0" y="0"/>
                    <a:pt x="0" y="0"/>
                  </a:cubicBezTo>
                  <a:cubicBezTo>
                    <a:pt x="0" y="144"/>
                    <a:pt x="0" y="144"/>
                    <a:pt x="0" y="144"/>
                  </a:cubicBezTo>
                  <a:cubicBezTo>
                    <a:pt x="0" y="144"/>
                    <a:pt x="0" y="144"/>
                    <a:pt x="0" y="144"/>
                  </a:cubicBezTo>
                  <a:cubicBezTo>
                    <a:pt x="6" y="145"/>
                    <a:pt x="13" y="149"/>
                    <a:pt x="18" y="155"/>
                  </a:cubicBezTo>
                  <a:cubicBezTo>
                    <a:pt x="18" y="0"/>
                    <a:pt x="18" y="0"/>
                    <a:pt x="18" y="0"/>
                  </a:cubicBezTo>
                </a:path>
              </a:pathLst>
            </a:custGeom>
            <a:solidFill>
              <a:srgbClr val="9B9D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iṣľïdé"/>
            <p:cNvSpPr/>
            <p:nvPr/>
          </p:nvSpPr>
          <p:spPr bwMode="auto">
            <a:xfrm>
              <a:off x="7042150" y="2809876"/>
              <a:ext cx="387350" cy="2046288"/>
            </a:xfrm>
            <a:custGeom>
              <a:avLst/>
              <a:gdLst>
                <a:gd name="T0" fmla="*/ 103 w 103"/>
                <a:gd name="T1" fmla="*/ 0 h 544"/>
                <a:gd name="T2" fmla="*/ 0 w 103"/>
                <a:gd name="T3" fmla="*/ 0 h 544"/>
                <a:gd name="T4" fmla="*/ 0 w 103"/>
                <a:gd name="T5" fmla="*/ 544 h 544"/>
                <a:gd name="T6" fmla="*/ 103 w 103"/>
                <a:gd name="T7" fmla="*/ 544 h 544"/>
                <a:gd name="T8" fmla="*/ 103 w 103"/>
                <a:gd name="T9" fmla="*/ 314 h 544"/>
                <a:gd name="T10" fmla="*/ 57 w 103"/>
                <a:gd name="T11" fmla="*/ 314 h 544"/>
                <a:gd name="T12" fmla="*/ 57 w 103"/>
                <a:gd name="T13" fmla="*/ 206 h 544"/>
                <a:gd name="T14" fmla="*/ 57 w 103"/>
                <a:gd name="T15" fmla="*/ 199 h 544"/>
                <a:gd name="T16" fmla="*/ 57 w 103"/>
                <a:gd name="T17" fmla="*/ 196 h 544"/>
                <a:gd name="T18" fmla="*/ 90 w 103"/>
                <a:gd name="T19" fmla="*/ 139 h 544"/>
                <a:gd name="T20" fmla="*/ 103 w 103"/>
                <a:gd name="T21" fmla="*/ 144 h 544"/>
                <a:gd name="T22" fmla="*/ 103 w 103"/>
                <a:gd name="T2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 h="544">
                  <a:moveTo>
                    <a:pt x="103" y="0"/>
                  </a:moveTo>
                  <a:cubicBezTo>
                    <a:pt x="0" y="0"/>
                    <a:pt x="0" y="0"/>
                    <a:pt x="0" y="0"/>
                  </a:cubicBezTo>
                  <a:cubicBezTo>
                    <a:pt x="0" y="544"/>
                    <a:pt x="0" y="544"/>
                    <a:pt x="0" y="544"/>
                  </a:cubicBezTo>
                  <a:cubicBezTo>
                    <a:pt x="103" y="544"/>
                    <a:pt x="103" y="544"/>
                    <a:pt x="103" y="544"/>
                  </a:cubicBezTo>
                  <a:cubicBezTo>
                    <a:pt x="103" y="314"/>
                    <a:pt x="103" y="314"/>
                    <a:pt x="103" y="314"/>
                  </a:cubicBezTo>
                  <a:cubicBezTo>
                    <a:pt x="57" y="314"/>
                    <a:pt x="57" y="314"/>
                    <a:pt x="57" y="314"/>
                  </a:cubicBezTo>
                  <a:cubicBezTo>
                    <a:pt x="57" y="206"/>
                    <a:pt x="57" y="206"/>
                    <a:pt x="57" y="206"/>
                  </a:cubicBezTo>
                  <a:cubicBezTo>
                    <a:pt x="57" y="203"/>
                    <a:pt x="57" y="201"/>
                    <a:pt x="57" y="199"/>
                  </a:cubicBezTo>
                  <a:cubicBezTo>
                    <a:pt x="57" y="198"/>
                    <a:pt x="57" y="197"/>
                    <a:pt x="57" y="196"/>
                  </a:cubicBezTo>
                  <a:cubicBezTo>
                    <a:pt x="57" y="164"/>
                    <a:pt x="72" y="139"/>
                    <a:pt x="90" y="139"/>
                  </a:cubicBezTo>
                  <a:cubicBezTo>
                    <a:pt x="94" y="139"/>
                    <a:pt x="99" y="141"/>
                    <a:pt x="103" y="144"/>
                  </a:cubicBezTo>
                  <a:cubicBezTo>
                    <a:pt x="103" y="0"/>
                    <a:pt x="103" y="0"/>
                    <a:pt x="103" y="0"/>
                  </a:cubicBezTo>
                </a:path>
              </a:pathLst>
            </a:custGeom>
            <a:solidFill>
              <a:srgbClr val="9B9D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íš1iḋé"/>
            <p:cNvSpPr/>
            <p:nvPr/>
          </p:nvSpPr>
          <p:spPr bwMode="auto">
            <a:xfrm>
              <a:off x="7583488" y="2809876"/>
              <a:ext cx="120650" cy="2046288"/>
            </a:xfrm>
            <a:prstGeom prst="rect">
              <a:avLst/>
            </a:prstGeom>
            <a:solidFill>
              <a:srgbClr val="9B9DB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4" name="îšļíḍé"/>
            <p:cNvSpPr/>
            <p:nvPr/>
          </p:nvSpPr>
          <p:spPr bwMode="auto">
            <a:xfrm>
              <a:off x="7583488" y="2809876"/>
              <a:ext cx="120650"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5" name="iSlîḑe"/>
            <p:cNvSpPr/>
            <p:nvPr/>
          </p:nvSpPr>
          <p:spPr bwMode="auto">
            <a:xfrm>
              <a:off x="6335713" y="2809876"/>
              <a:ext cx="458788" cy="2046288"/>
            </a:xfrm>
            <a:custGeom>
              <a:avLst/>
              <a:gdLst>
                <a:gd name="T0" fmla="*/ 36 w 289"/>
                <a:gd name="T1" fmla="*/ 0 h 1289"/>
                <a:gd name="T2" fmla="*/ 0 w 289"/>
                <a:gd name="T3" fmla="*/ 0 h 1289"/>
                <a:gd name="T4" fmla="*/ 0 w 289"/>
                <a:gd name="T5" fmla="*/ 1289 h 1289"/>
                <a:gd name="T6" fmla="*/ 36 w 289"/>
                <a:gd name="T7" fmla="*/ 1289 h 1289"/>
                <a:gd name="T8" fmla="*/ 36 w 289"/>
                <a:gd name="T9" fmla="*/ 0 h 1289"/>
                <a:gd name="T10" fmla="*/ 289 w 289"/>
                <a:gd name="T11" fmla="*/ 0 h 1289"/>
                <a:gd name="T12" fmla="*/ 254 w 289"/>
                <a:gd name="T13" fmla="*/ 0 h 1289"/>
                <a:gd name="T14" fmla="*/ 254 w 289"/>
                <a:gd name="T15" fmla="*/ 1289 h 1289"/>
                <a:gd name="T16" fmla="*/ 289 w 289"/>
                <a:gd name="T17" fmla="*/ 1289 h 1289"/>
                <a:gd name="T18" fmla="*/ 289 w 289"/>
                <a:gd name="T19" fmla="*/ 0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 h="1289">
                  <a:moveTo>
                    <a:pt x="36" y="0"/>
                  </a:moveTo>
                  <a:lnTo>
                    <a:pt x="0" y="0"/>
                  </a:lnTo>
                  <a:lnTo>
                    <a:pt x="0" y="1289"/>
                  </a:lnTo>
                  <a:lnTo>
                    <a:pt x="36" y="1289"/>
                  </a:lnTo>
                  <a:lnTo>
                    <a:pt x="36" y="0"/>
                  </a:lnTo>
                  <a:close/>
                  <a:moveTo>
                    <a:pt x="289" y="0"/>
                  </a:moveTo>
                  <a:lnTo>
                    <a:pt x="254" y="0"/>
                  </a:lnTo>
                  <a:lnTo>
                    <a:pt x="254" y="1289"/>
                  </a:lnTo>
                  <a:lnTo>
                    <a:pt x="289" y="1289"/>
                  </a:lnTo>
                  <a:lnTo>
                    <a:pt x="289" y="0"/>
                  </a:lnTo>
                  <a:close/>
                </a:path>
              </a:pathLst>
            </a:custGeom>
            <a:solidFill>
              <a:srgbClr val="9B9D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îSľiḍé"/>
            <p:cNvSpPr/>
            <p:nvPr/>
          </p:nvSpPr>
          <p:spPr bwMode="auto">
            <a:xfrm>
              <a:off x="6335713" y="2809876"/>
              <a:ext cx="458788" cy="2046288"/>
            </a:xfrm>
            <a:custGeom>
              <a:avLst/>
              <a:gdLst>
                <a:gd name="T0" fmla="*/ 36 w 289"/>
                <a:gd name="T1" fmla="*/ 0 h 1289"/>
                <a:gd name="T2" fmla="*/ 0 w 289"/>
                <a:gd name="T3" fmla="*/ 0 h 1289"/>
                <a:gd name="T4" fmla="*/ 0 w 289"/>
                <a:gd name="T5" fmla="*/ 1289 h 1289"/>
                <a:gd name="T6" fmla="*/ 36 w 289"/>
                <a:gd name="T7" fmla="*/ 1289 h 1289"/>
                <a:gd name="T8" fmla="*/ 36 w 289"/>
                <a:gd name="T9" fmla="*/ 0 h 1289"/>
                <a:gd name="T10" fmla="*/ 289 w 289"/>
                <a:gd name="T11" fmla="*/ 0 h 1289"/>
                <a:gd name="T12" fmla="*/ 254 w 289"/>
                <a:gd name="T13" fmla="*/ 0 h 1289"/>
                <a:gd name="T14" fmla="*/ 254 w 289"/>
                <a:gd name="T15" fmla="*/ 1289 h 1289"/>
                <a:gd name="T16" fmla="*/ 289 w 289"/>
                <a:gd name="T17" fmla="*/ 1289 h 1289"/>
                <a:gd name="T18" fmla="*/ 289 w 289"/>
                <a:gd name="T19" fmla="*/ 0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 h="1289">
                  <a:moveTo>
                    <a:pt x="36" y="0"/>
                  </a:moveTo>
                  <a:lnTo>
                    <a:pt x="0" y="0"/>
                  </a:lnTo>
                  <a:lnTo>
                    <a:pt x="0" y="1289"/>
                  </a:lnTo>
                  <a:lnTo>
                    <a:pt x="36" y="1289"/>
                  </a:lnTo>
                  <a:lnTo>
                    <a:pt x="36" y="0"/>
                  </a:lnTo>
                  <a:moveTo>
                    <a:pt x="289" y="0"/>
                  </a:moveTo>
                  <a:lnTo>
                    <a:pt x="254" y="0"/>
                  </a:lnTo>
                  <a:lnTo>
                    <a:pt x="254" y="1289"/>
                  </a:lnTo>
                  <a:lnTo>
                    <a:pt x="289" y="1289"/>
                  </a:lnTo>
                  <a:lnTo>
                    <a:pt x="28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ísļîḍé"/>
            <p:cNvSpPr/>
            <p:nvPr/>
          </p:nvSpPr>
          <p:spPr bwMode="auto">
            <a:xfrm>
              <a:off x="6392863" y="2809876"/>
              <a:ext cx="346075" cy="2046288"/>
            </a:xfrm>
            <a:prstGeom prst="rect">
              <a:avLst/>
            </a:prstGeom>
            <a:solidFill>
              <a:srgbClr val="9B9DB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8" name="ïṥlíďè"/>
            <p:cNvSpPr/>
            <p:nvPr/>
          </p:nvSpPr>
          <p:spPr bwMode="auto">
            <a:xfrm>
              <a:off x="6392863" y="2809876"/>
              <a:ext cx="346075"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9" name="i$ļíḑê"/>
            <p:cNvSpPr/>
            <p:nvPr/>
          </p:nvSpPr>
          <p:spPr bwMode="auto">
            <a:xfrm>
              <a:off x="6794500" y="2809876"/>
              <a:ext cx="203200" cy="2046288"/>
            </a:xfrm>
            <a:prstGeom prst="rect">
              <a:avLst/>
            </a:prstGeom>
            <a:solidFill>
              <a:srgbClr val="9B9DB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0" name="îslidê"/>
            <p:cNvSpPr/>
            <p:nvPr/>
          </p:nvSpPr>
          <p:spPr bwMode="auto">
            <a:xfrm>
              <a:off x="6794500" y="2809876"/>
              <a:ext cx="203200"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1" name="iṩ1iḍê"/>
            <p:cNvSpPr/>
            <p:nvPr/>
          </p:nvSpPr>
          <p:spPr bwMode="auto">
            <a:xfrm>
              <a:off x="6238875" y="2809876"/>
              <a:ext cx="52388" cy="2046288"/>
            </a:xfrm>
            <a:prstGeom prst="rect">
              <a:avLst/>
            </a:prstGeom>
            <a:solidFill>
              <a:srgbClr val="9B9DB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2" name="iṡľîḓe"/>
            <p:cNvSpPr/>
            <p:nvPr/>
          </p:nvSpPr>
          <p:spPr bwMode="auto">
            <a:xfrm>
              <a:off x="6238875" y="2809876"/>
              <a:ext cx="52388"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3" name="isľiḍê"/>
            <p:cNvSpPr/>
            <p:nvPr/>
          </p:nvSpPr>
          <p:spPr bwMode="auto">
            <a:xfrm>
              <a:off x="5859463" y="2809876"/>
              <a:ext cx="138113" cy="2046288"/>
            </a:xfrm>
            <a:prstGeom prst="rect">
              <a:avLst/>
            </a:prstGeom>
            <a:solidFill>
              <a:srgbClr val="ADAB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4" name="íŝ1ïḑè"/>
            <p:cNvSpPr/>
            <p:nvPr/>
          </p:nvSpPr>
          <p:spPr bwMode="auto">
            <a:xfrm>
              <a:off x="5859463" y="2809876"/>
              <a:ext cx="138113"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5" name="îSľîḍè"/>
            <p:cNvSpPr/>
            <p:nvPr/>
          </p:nvSpPr>
          <p:spPr bwMode="auto">
            <a:xfrm>
              <a:off x="4878388" y="2809876"/>
              <a:ext cx="981075" cy="2046288"/>
            </a:xfrm>
            <a:custGeom>
              <a:avLst/>
              <a:gdLst>
                <a:gd name="T0" fmla="*/ 47 w 618"/>
                <a:gd name="T1" fmla="*/ 0 h 1289"/>
                <a:gd name="T2" fmla="*/ 0 w 618"/>
                <a:gd name="T3" fmla="*/ 0 h 1289"/>
                <a:gd name="T4" fmla="*/ 0 w 618"/>
                <a:gd name="T5" fmla="*/ 1289 h 1289"/>
                <a:gd name="T6" fmla="*/ 47 w 618"/>
                <a:gd name="T7" fmla="*/ 1289 h 1289"/>
                <a:gd name="T8" fmla="*/ 47 w 618"/>
                <a:gd name="T9" fmla="*/ 0 h 1289"/>
                <a:gd name="T10" fmla="*/ 618 w 618"/>
                <a:gd name="T11" fmla="*/ 0 h 1289"/>
                <a:gd name="T12" fmla="*/ 265 w 618"/>
                <a:gd name="T13" fmla="*/ 0 h 1289"/>
                <a:gd name="T14" fmla="*/ 265 w 618"/>
                <a:gd name="T15" fmla="*/ 1289 h 1289"/>
                <a:gd name="T16" fmla="*/ 618 w 618"/>
                <a:gd name="T17" fmla="*/ 1289 h 1289"/>
                <a:gd name="T18" fmla="*/ 618 w 618"/>
                <a:gd name="T19" fmla="*/ 0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1289">
                  <a:moveTo>
                    <a:pt x="47" y="0"/>
                  </a:moveTo>
                  <a:lnTo>
                    <a:pt x="0" y="0"/>
                  </a:lnTo>
                  <a:lnTo>
                    <a:pt x="0" y="1289"/>
                  </a:lnTo>
                  <a:lnTo>
                    <a:pt x="47" y="1289"/>
                  </a:lnTo>
                  <a:lnTo>
                    <a:pt x="47" y="0"/>
                  </a:lnTo>
                  <a:close/>
                  <a:moveTo>
                    <a:pt x="618" y="0"/>
                  </a:moveTo>
                  <a:lnTo>
                    <a:pt x="265" y="0"/>
                  </a:lnTo>
                  <a:lnTo>
                    <a:pt x="265" y="1289"/>
                  </a:lnTo>
                  <a:lnTo>
                    <a:pt x="618" y="1289"/>
                  </a:lnTo>
                  <a:lnTo>
                    <a:pt x="618" y="0"/>
                  </a:lnTo>
                  <a:close/>
                </a:path>
              </a:pathLst>
            </a:custGeom>
            <a:solidFill>
              <a:srgbClr val="9B9D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íś1îḍê"/>
            <p:cNvSpPr/>
            <p:nvPr/>
          </p:nvSpPr>
          <p:spPr bwMode="auto">
            <a:xfrm>
              <a:off x="4878388" y="2809876"/>
              <a:ext cx="981075" cy="2046288"/>
            </a:xfrm>
            <a:custGeom>
              <a:avLst/>
              <a:gdLst>
                <a:gd name="T0" fmla="*/ 47 w 618"/>
                <a:gd name="T1" fmla="*/ 0 h 1289"/>
                <a:gd name="T2" fmla="*/ 0 w 618"/>
                <a:gd name="T3" fmla="*/ 0 h 1289"/>
                <a:gd name="T4" fmla="*/ 0 w 618"/>
                <a:gd name="T5" fmla="*/ 1289 h 1289"/>
                <a:gd name="T6" fmla="*/ 47 w 618"/>
                <a:gd name="T7" fmla="*/ 1289 h 1289"/>
                <a:gd name="T8" fmla="*/ 47 w 618"/>
                <a:gd name="T9" fmla="*/ 0 h 1289"/>
                <a:gd name="T10" fmla="*/ 618 w 618"/>
                <a:gd name="T11" fmla="*/ 0 h 1289"/>
                <a:gd name="T12" fmla="*/ 265 w 618"/>
                <a:gd name="T13" fmla="*/ 0 h 1289"/>
                <a:gd name="T14" fmla="*/ 265 w 618"/>
                <a:gd name="T15" fmla="*/ 1289 h 1289"/>
                <a:gd name="T16" fmla="*/ 618 w 618"/>
                <a:gd name="T17" fmla="*/ 1289 h 1289"/>
                <a:gd name="T18" fmla="*/ 618 w 618"/>
                <a:gd name="T19" fmla="*/ 0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1289">
                  <a:moveTo>
                    <a:pt x="47" y="0"/>
                  </a:moveTo>
                  <a:lnTo>
                    <a:pt x="0" y="0"/>
                  </a:lnTo>
                  <a:lnTo>
                    <a:pt x="0" y="1289"/>
                  </a:lnTo>
                  <a:lnTo>
                    <a:pt x="47" y="1289"/>
                  </a:lnTo>
                  <a:lnTo>
                    <a:pt x="47" y="0"/>
                  </a:lnTo>
                  <a:moveTo>
                    <a:pt x="618" y="0"/>
                  </a:moveTo>
                  <a:lnTo>
                    <a:pt x="265" y="0"/>
                  </a:lnTo>
                  <a:lnTo>
                    <a:pt x="265" y="1289"/>
                  </a:lnTo>
                  <a:lnTo>
                    <a:pt x="618" y="1289"/>
                  </a:lnTo>
                  <a:lnTo>
                    <a:pt x="6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îṣ1iḍé"/>
            <p:cNvSpPr/>
            <p:nvPr/>
          </p:nvSpPr>
          <p:spPr bwMode="auto">
            <a:xfrm>
              <a:off x="5997575" y="2809876"/>
              <a:ext cx="207963" cy="2046288"/>
            </a:xfrm>
            <a:prstGeom prst="rect">
              <a:avLst/>
            </a:prstGeom>
            <a:solidFill>
              <a:srgbClr val="9B9DB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8" name="ïṥļíḍé"/>
            <p:cNvSpPr/>
            <p:nvPr/>
          </p:nvSpPr>
          <p:spPr bwMode="auto">
            <a:xfrm>
              <a:off x="5997575" y="2809876"/>
              <a:ext cx="207963"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9" name="îṣļíḓè"/>
            <p:cNvSpPr/>
            <p:nvPr/>
          </p:nvSpPr>
          <p:spPr bwMode="auto">
            <a:xfrm>
              <a:off x="4953000" y="2809876"/>
              <a:ext cx="346075" cy="2046288"/>
            </a:xfrm>
            <a:prstGeom prst="rect">
              <a:avLst/>
            </a:prstGeom>
            <a:solidFill>
              <a:srgbClr val="9B9DB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0" name="ï$ḻîḑè"/>
            <p:cNvSpPr/>
            <p:nvPr/>
          </p:nvSpPr>
          <p:spPr bwMode="auto">
            <a:xfrm>
              <a:off x="4953000" y="2809876"/>
              <a:ext cx="346075"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1" name="îṥḻiḋè"/>
            <p:cNvSpPr/>
            <p:nvPr/>
          </p:nvSpPr>
          <p:spPr bwMode="auto">
            <a:xfrm>
              <a:off x="4633913" y="2809876"/>
              <a:ext cx="82550" cy="2046288"/>
            </a:xfrm>
            <a:prstGeom prst="rect">
              <a:avLst/>
            </a:prstGeom>
            <a:solidFill>
              <a:srgbClr val="ADAB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2" name="iṡḷíḑê"/>
            <p:cNvSpPr/>
            <p:nvPr/>
          </p:nvSpPr>
          <p:spPr bwMode="auto">
            <a:xfrm>
              <a:off x="4633913" y="2809876"/>
              <a:ext cx="82550"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3" name="îsľîde"/>
            <p:cNvSpPr/>
            <p:nvPr/>
          </p:nvSpPr>
          <p:spPr bwMode="auto">
            <a:xfrm>
              <a:off x="4716463" y="2809876"/>
              <a:ext cx="120650" cy="2046288"/>
            </a:xfrm>
            <a:prstGeom prst="rect">
              <a:avLst/>
            </a:prstGeom>
            <a:solidFill>
              <a:srgbClr val="9B9DB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4" name="ïśļïďé"/>
            <p:cNvSpPr/>
            <p:nvPr/>
          </p:nvSpPr>
          <p:spPr bwMode="auto">
            <a:xfrm>
              <a:off x="4716463" y="2809876"/>
              <a:ext cx="120650"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5" name="îşļïďe"/>
            <p:cNvSpPr/>
            <p:nvPr/>
          </p:nvSpPr>
          <p:spPr bwMode="auto">
            <a:xfrm>
              <a:off x="6205538" y="2809876"/>
              <a:ext cx="33338" cy="2046288"/>
            </a:xfrm>
            <a:prstGeom prst="rect">
              <a:avLst/>
            </a:prstGeom>
            <a:solidFill>
              <a:srgbClr val="9B9DB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6" name="iş1ïḓê"/>
            <p:cNvSpPr/>
            <p:nvPr/>
          </p:nvSpPr>
          <p:spPr bwMode="auto">
            <a:xfrm>
              <a:off x="6205538" y="2809876"/>
              <a:ext cx="33338"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7" name="îšliḍe"/>
            <p:cNvSpPr/>
            <p:nvPr/>
          </p:nvSpPr>
          <p:spPr bwMode="auto">
            <a:xfrm>
              <a:off x="6291263" y="2809876"/>
              <a:ext cx="44450" cy="2046288"/>
            </a:xfrm>
            <a:prstGeom prst="rect">
              <a:avLst/>
            </a:prstGeom>
            <a:solidFill>
              <a:srgbClr val="9B9DB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8" name="ïS1ïḓé"/>
            <p:cNvSpPr/>
            <p:nvPr/>
          </p:nvSpPr>
          <p:spPr bwMode="auto">
            <a:xfrm>
              <a:off x="6291263" y="2809876"/>
              <a:ext cx="44450"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9" name="ï$1ïḓè"/>
            <p:cNvSpPr/>
            <p:nvPr/>
          </p:nvSpPr>
          <p:spPr bwMode="auto">
            <a:xfrm>
              <a:off x="6997700" y="2809876"/>
              <a:ext cx="44450" cy="2046288"/>
            </a:xfrm>
            <a:prstGeom prst="rect">
              <a:avLst/>
            </a:prstGeom>
            <a:solidFill>
              <a:srgbClr val="9B9DB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0" name="îŝļiḋè"/>
            <p:cNvSpPr/>
            <p:nvPr/>
          </p:nvSpPr>
          <p:spPr bwMode="auto">
            <a:xfrm>
              <a:off x="6997700" y="2809876"/>
              <a:ext cx="44450"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1" name="ï$ľíḍé"/>
            <p:cNvSpPr/>
            <p:nvPr/>
          </p:nvSpPr>
          <p:spPr bwMode="auto">
            <a:xfrm>
              <a:off x="4837113" y="2809876"/>
              <a:ext cx="41275" cy="2046288"/>
            </a:xfrm>
            <a:prstGeom prst="rect">
              <a:avLst/>
            </a:prstGeom>
            <a:solidFill>
              <a:srgbClr val="9B9DB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2" name="îṧľîďe"/>
            <p:cNvSpPr/>
            <p:nvPr/>
          </p:nvSpPr>
          <p:spPr bwMode="auto">
            <a:xfrm>
              <a:off x="4837113" y="2809876"/>
              <a:ext cx="41275"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3" name="ïŝḻîďê"/>
            <p:cNvSpPr/>
            <p:nvPr/>
          </p:nvSpPr>
          <p:spPr bwMode="auto">
            <a:xfrm>
              <a:off x="4664075" y="3133726"/>
              <a:ext cx="3317875" cy="19050"/>
            </a:xfrm>
            <a:prstGeom prst="rect">
              <a:avLst/>
            </a:prstGeom>
            <a:solidFill>
              <a:srgbClr val="FF62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4" name="îšlïďé"/>
            <p:cNvSpPr/>
            <p:nvPr/>
          </p:nvSpPr>
          <p:spPr bwMode="auto">
            <a:xfrm>
              <a:off x="4664075" y="3408363"/>
              <a:ext cx="3317875" cy="19050"/>
            </a:xfrm>
            <a:prstGeom prst="rect">
              <a:avLst/>
            </a:prstGeom>
            <a:solidFill>
              <a:srgbClr val="FF62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5" name="iślïḋê"/>
            <p:cNvSpPr/>
            <p:nvPr/>
          </p:nvSpPr>
          <p:spPr bwMode="auto">
            <a:xfrm>
              <a:off x="4664075" y="3683001"/>
              <a:ext cx="3317875" cy="19050"/>
            </a:xfrm>
            <a:prstGeom prst="rect">
              <a:avLst/>
            </a:prstGeom>
            <a:solidFill>
              <a:srgbClr val="FF62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6" name="iṡļiḋe"/>
            <p:cNvSpPr/>
            <p:nvPr/>
          </p:nvSpPr>
          <p:spPr bwMode="auto">
            <a:xfrm>
              <a:off x="4664075" y="3957638"/>
              <a:ext cx="3317875" cy="17463"/>
            </a:xfrm>
            <a:prstGeom prst="rect">
              <a:avLst/>
            </a:prstGeom>
            <a:solidFill>
              <a:srgbClr val="FF62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7" name="îṡḷîdê"/>
            <p:cNvSpPr/>
            <p:nvPr/>
          </p:nvSpPr>
          <p:spPr bwMode="auto">
            <a:xfrm>
              <a:off x="4664075" y="4230688"/>
              <a:ext cx="3317875" cy="19050"/>
            </a:xfrm>
            <a:prstGeom prst="rect">
              <a:avLst/>
            </a:prstGeom>
            <a:solidFill>
              <a:srgbClr val="FF62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8" name="íślïde"/>
            <p:cNvSpPr/>
            <p:nvPr/>
          </p:nvSpPr>
          <p:spPr bwMode="auto">
            <a:xfrm>
              <a:off x="4664075" y="4505326"/>
              <a:ext cx="3317875" cy="19050"/>
            </a:xfrm>
            <a:prstGeom prst="rect">
              <a:avLst/>
            </a:prstGeom>
            <a:solidFill>
              <a:srgbClr val="FF62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9" name="ísḷîḑè"/>
            <p:cNvSpPr/>
            <p:nvPr/>
          </p:nvSpPr>
          <p:spPr bwMode="auto">
            <a:xfrm>
              <a:off x="5081588" y="2938463"/>
              <a:ext cx="26988" cy="1849438"/>
            </a:xfrm>
            <a:prstGeom prst="rect">
              <a:avLst/>
            </a:prstGeom>
            <a:solidFill>
              <a:srgbClr val="FF62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0" name="islïḍe"/>
            <p:cNvSpPr/>
            <p:nvPr/>
          </p:nvSpPr>
          <p:spPr bwMode="auto">
            <a:xfrm>
              <a:off x="5656263" y="2938463"/>
              <a:ext cx="22225" cy="1849438"/>
            </a:xfrm>
            <a:prstGeom prst="rect">
              <a:avLst/>
            </a:prstGeom>
            <a:solidFill>
              <a:srgbClr val="FF62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1" name="íšļíḍé"/>
            <p:cNvSpPr/>
            <p:nvPr/>
          </p:nvSpPr>
          <p:spPr bwMode="auto">
            <a:xfrm>
              <a:off x="6926263" y="2938463"/>
              <a:ext cx="22225" cy="1849438"/>
            </a:xfrm>
            <a:prstGeom prst="rect">
              <a:avLst/>
            </a:prstGeom>
            <a:solidFill>
              <a:srgbClr val="FF62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2" name="îŝľîďé"/>
            <p:cNvSpPr/>
            <p:nvPr/>
          </p:nvSpPr>
          <p:spPr bwMode="auto">
            <a:xfrm>
              <a:off x="7542213" y="2938463"/>
              <a:ext cx="22225" cy="1849438"/>
            </a:xfrm>
            <a:prstGeom prst="rect">
              <a:avLst/>
            </a:prstGeom>
            <a:solidFill>
              <a:srgbClr val="FF62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3" name="isḷíḍé"/>
            <p:cNvSpPr/>
            <p:nvPr/>
          </p:nvSpPr>
          <p:spPr bwMode="auto">
            <a:xfrm>
              <a:off x="6299200" y="2930526"/>
              <a:ext cx="22225" cy="1846263"/>
            </a:xfrm>
            <a:prstGeom prst="rect">
              <a:avLst/>
            </a:prstGeom>
            <a:solidFill>
              <a:srgbClr val="FF62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4" name="ísliḑe"/>
            <p:cNvSpPr/>
            <p:nvPr/>
          </p:nvSpPr>
          <p:spPr bwMode="auto">
            <a:xfrm>
              <a:off x="4664075" y="4776788"/>
              <a:ext cx="3295650" cy="19050"/>
            </a:xfrm>
            <a:prstGeom prst="rect">
              <a:avLst/>
            </a:prstGeom>
            <a:solidFill>
              <a:srgbClr val="FF62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5" name="íṥḷide"/>
            <p:cNvSpPr/>
            <p:nvPr/>
          </p:nvSpPr>
          <p:spPr bwMode="auto">
            <a:xfrm>
              <a:off x="4608513" y="2716213"/>
              <a:ext cx="55563" cy="2354263"/>
            </a:xfrm>
            <a:prstGeom prst="rect">
              <a:avLst/>
            </a:prstGeom>
            <a:solidFill>
              <a:srgbClr val="26225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6" name="ïš1îḋe"/>
            <p:cNvSpPr/>
            <p:nvPr/>
          </p:nvSpPr>
          <p:spPr bwMode="auto">
            <a:xfrm>
              <a:off x="7967663" y="2716213"/>
              <a:ext cx="55563" cy="2354263"/>
            </a:xfrm>
            <a:prstGeom prst="rect">
              <a:avLst/>
            </a:prstGeom>
            <a:solidFill>
              <a:srgbClr val="26225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7" name="íşḻîḍè"/>
            <p:cNvSpPr/>
            <p:nvPr/>
          </p:nvSpPr>
          <p:spPr bwMode="auto">
            <a:xfrm>
              <a:off x="4551363" y="2863851"/>
              <a:ext cx="519113" cy="115888"/>
            </a:xfrm>
            <a:custGeom>
              <a:avLst/>
              <a:gdLst>
                <a:gd name="T0" fmla="*/ 0 w 327"/>
                <a:gd name="T1" fmla="*/ 0 h 73"/>
                <a:gd name="T2" fmla="*/ 0 w 327"/>
                <a:gd name="T3" fmla="*/ 73 h 73"/>
                <a:gd name="T4" fmla="*/ 251 w 327"/>
                <a:gd name="T5" fmla="*/ 73 h 73"/>
                <a:gd name="T6" fmla="*/ 327 w 327"/>
                <a:gd name="T7" fmla="*/ 0 h 73"/>
                <a:gd name="T8" fmla="*/ 0 w 327"/>
                <a:gd name="T9" fmla="*/ 0 h 73"/>
              </a:gdLst>
              <a:ahLst/>
              <a:cxnLst>
                <a:cxn ang="0">
                  <a:pos x="T0" y="T1"/>
                </a:cxn>
                <a:cxn ang="0">
                  <a:pos x="T2" y="T3"/>
                </a:cxn>
                <a:cxn ang="0">
                  <a:pos x="T4" y="T5"/>
                </a:cxn>
                <a:cxn ang="0">
                  <a:pos x="T6" y="T7"/>
                </a:cxn>
                <a:cxn ang="0">
                  <a:pos x="T8" y="T9"/>
                </a:cxn>
              </a:cxnLst>
              <a:rect l="0" t="0" r="r" b="b"/>
              <a:pathLst>
                <a:path w="327" h="73">
                  <a:moveTo>
                    <a:pt x="0" y="0"/>
                  </a:moveTo>
                  <a:lnTo>
                    <a:pt x="0" y="73"/>
                  </a:lnTo>
                  <a:lnTo>
                    <a:pt x="251" y="73"/>
                  </a:lnTo>
                  <a:lnTo>
                    <a:pt x="327" y="0"/>
                  </a:lnTo>
                  <a:lnTo>
                    <a:pt x="0" y="0"/>
                  </a:lnTo>
                  <a:close/>
                </a:path>
              </a:pathLst>
            </a:custGeom>
            <a:solidFill>
              <a:srgbClr val="4E48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îṣ1iḍè"/>
            <p:cNvSpPr/>
            <p:nvPr/>
          </p:nvSpPr>
          <p:spPr bwMode="auto">
            <a:xfrm>
              <a:off x="4949825" y="2863851"/>
              <a:ext cx="2460625" cy="115888"/>
            </a:xfrm>
            <a:custGeom>
              <a:avLst/>
              <a:gdLst>
                <a:gd name="T0" fmla="*/ 76 w 1550"/>
                <a:gd name="T1" fmla="*/ 0 h 73"/>
                <a:gd name="T2" fmla="*/ 0 w 1550"/>
                <a:gd name="T3" fmla="*/ 73 h 73"/>
                <a:gd name="T4" fmla="*/ 1477 w 1550"/>
                <a:gd name="T5" fmla="*/ 73 h 73"/>
                <a:gd name="T6" fmla="*/ 1550 w 1550"/>
                <a:gd name="T7" fmla="*/ 0 h 73"/>
                <a:gd name="T8" fmla="*/ 76 w 1550"/>
                <a:gd name="T9" fmla="*/ 0 h 73"/>
              </a:gdLst>
              <a:ahLst/>
              <a:cxnLst>
                <a:cxn ang="0">
                  <a:pos x="T0" y="T1"/>
                </a:cxn>
                <a:cxn ang="0">
                  <a:pos x="T2" y="T3"/>
                </a:cxn>
                <a:cxn ang="0">
                  <a:pos x="T4" y="T5"/>
                </a:cxn>
                <a:cxn ang="0">
                  <a:pos x="T6" y="T7"/>
                </a:cxn>
                <a:cxn ang="0">
                  <a:pos x="T8" y="T9"/>
                </a:cxn>
              </a:cxnLst>
              <a:rect l="0" t="0" r="r" b="b"/>
              <a:pathLst>
                <a:path w="1550" h="73">
                  <a:moveTo>
                    <a:pt x="76" y="0"/>
                  </a:moveTo>
                  <a:lnTo>
                    <a:pt x="0" y="73"/>
                  </a:lnTo>
                  <a:lnTo>
                    <a:pt x="1477" y="73"/>
                  </a:lnTo>
                  <a:lnTo>
                    <a:pt x="1550" y="0"/>
                  </a:lnTo>
                  <a:lnTo>
                    <a:pt x="76" y="0"/>
                  </a:lnTo>
                  <a:close/>
                </a:path>
              </a:pathLst>
            </a:custGeom>
            <a:solidFill>
              <a:srgbClr val="2622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îṧḷîḍè"/>
            <p:cNvSpPr/>
            <p:nvPr/>
          </p:nvSpPr>
          <p:spPr bwMode="auto">
            <a:xfrm>
              <a:off x="7294563" y="2863851"/>
              <a:ext cx="785813" cy="115888"/>
            </a:xfrm>
            <a:custGeom>
              <a:avLst/>
              <a:gdLst>
                <a:gd name="T0" fmla="*/ 495 w 495"/>
                <a:gd name="T1" fmla="*/ 0 h 73"/>
                <a:gd name="T2" fmla="*/ 73 w 495"/>
                <a:gd name="T3" fmla="*/ 0 h 73"/>
                <a:gd name="T4" fmla="*/ 0 w 495"/>
                <a:gd name="T5" fmla="*/ 73 h 73"/>
                <a:gd name="T6" fmla="*/ 495 w 495"/>
                <a:gd name="T7" fmla="*/ 73 h 73"/>
                <a:gd name="T8" fmla="*/ 495 w 495"/>
                <a:gd name="T9" fmla="*/ 0 h 73"/>
              </a:gdLst>
              <a:ahLst/>
              <a:cxnLst>
                <a:cxn ang="0">
                  <a:pos x="T0" y="T1"/>
                </a:cxn>
                <a:cxn ang="0">
                  <a:pos x="T2" y="T3"/>
                </a:cxn>
                <a:cxn ang="0">
                  <a:pos x="T4" y="T5"/>
                </a:cxn>
                <a:cxn ang="0">
                  <a:pos x="T6" y="T7"/>
                </a:cxn>
                <a:cxn ang="0">
                  <a:pos x="T8" y="T9"/>
                </a:cxn>
              </a:cxnLst>
              <a:rect l="0" t="0" r="r" b="b"/>
              <a:pathLst>
                <a:path w="495" h="73">
                  <a:moveTo>
                    <a:pt x="495" y="0"/>
                  </a:moveTo>
                  <a:lnTo>
                    <a:pt x="73" y="0"/>
                  </a:lnTo>
                  <a:lnTo>
                    <a:pt x="0" y="73"/>
                  </a:lnTo>
                  <a:lnTo>
                    <a:pt x="495" y="73"/>
                  </a:lnTo>
                  <a:lnTo>
                    <a:pt x="495" y="0"/>
                  </a:lnTo>
                  <a:close/>
                </a:path>
              </a:pathLst>
            </a:custGeom>
            <a:solidFill>
              <a:srgbClr val="4E48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ïsľídê"/>
            <p:cNvSpPr/>
            <p:nvPr/>
          </p:nvSpPr>
          <p:spPr bwMode="auto">
            <a:xfrm>
              <a:off x="7918450" y="3227388"/>
              <a:ext cx="79375" cy="1879600"/>
            </a:xfrm>
            <a:prstGeom prst="rect">
              <a:avLst/>
            </a:prstGeom>
            <a:solidFill>
              <a:srgbClr val="FF62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1" name="ïṩḷiḓe"/>
            <p:cNvSpPr/>
            <p:nvPr/>
          </p:nvSpPr>
          <p:spPr bwMode="auto">
            <a:xfrm>
              <a:off x="7997825" y="3227388"/>
              <a:ext cx="74613" cy="1879600"/>
            </a:xfrm>
            <a:prstGeom prst="rect">
              <a:avLst/>
            </a:prstGeom>
            <a:solidFill>
              <a:srgbClr val="C94D4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2" name="îṣḻîďè"/>
            <p:cNvSpPr/>
            <p:nvPr/>
          </p:nvSpPr>
          <p:spPr bwMode="auto">
            <a:xfrm>
              <a:off x="4559300" y="3227388"/>
              <a:ext cx="79375" cy="1879600"/>
            </a:xfrm>
            <a:prstGeom prst="rect">
              <a:avLst/>
            </a:prstGeom>
            <a:solidFill>
              <a:srgbClr val="FF62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3" name="ïṧḷïḑê"/>
            <p:cNvSpPr/>
            <p:nvPr/>
          </p:nvSpPr>
          <p:spPr bwMode="auto">
            <a:xfrm>
              <a:off x="4638675" y="3227388"/>
              <a:ext cx="74613" cy="1879600"/>
            </a:xfrm>
            <a:prstGeom prst="rect">
              <a:avLst/>
            </a:prstGeom>
            <a:solidFill>
              <a:srgbClr val="C94D4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4" name="ï$1íḍe"/>
            <p:cNvSpPr/>
            <p:nvPr/>
          </p:nvSpPr>
          <p:spPr bwMode="auto">
            <a:xfrm>
              <a:off x="7080250" y="2905126"/>
              <a:ext cx="30163" cy="30163"/>
            </a:xfrm>
            <a:prstGeom prst="ellipse">
              <a:avLst/>
            </a:prstGeom>
            <a:solidFill>
              <a:srgbClr val="736A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 name="îṡľîḑe"/>
            <p:cNvSpPr/>
            <p:nvPr/>
          </p:nvSpPr>
          <p:spPr bwMode="auto">
            <a:xfrm>
              <a:off x="7981950" y="2905126"/>
              <a:ext cx="30163" cy="30163"/>
            </a:xfrm>
            <a:prstGeom prst="ellipse">
              <a:avLst/>
            </a:prstGeom>
            <a:solidFill>
              <a:srgbClr val="736A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 name="ïšḷïďê"/>
            <p:cNvSpPr/>
            <p:nvPr/>
          </p:nvSpPr>
          <p:spPr bwMode="auto">
            <a:xfrm>
              <a:off x="5521325" y="2905126"/>
              <a:ext cx="30163" cy="30163"/>
            </a:xfrm>
            <a:prstGeom prst="ellipse">
              <a:avLst/>
            </a:prstGeom>
            <a:solidFill>
              <a:srgbClr val="736A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 name="îṩḷiḍê"/>
            <p:cNvSpPr/>
            <p:nvPr/>
          </p:nvSpPr>
          <p:spPr bwMode="auto">
            <a:xfrm>
              <a:off x="4622800" y="2905126"/>
              <a:ext cx="30163" cy="30163"/>
            </a:xfrm>
            <a:prstGeom prst="ellipse">
              <a:avLst/>
            </a:prstGeom>
            <a:solidFill>
              <a:srgbClr val="736A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 name="ísḻiḓé"/>
            <p:cNvSpPr/>
            <p:nvPr/>
          </p:nvSpPr>
          <p:spPr bwMode="auto">
            <a:xfrm>
              <a:off x="4419600" y="2520951"/>
              <a:ext cx="3790950" cy="342900"/>
            </a:xfrm>
            <a:prstGeom prst="rect">
              <a:avLst/>
            </a:prstGeom>
            <a:solidFill>
              <a:srgbClr val="736AE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9" name="îSļíḍê"/>
            <p:cNvSpPr/>
            <p:nvPr/>
          </p:nvSpPr>
          <p:spPr bwMode="auto">
            <a:xfrm>
              <a:off x="4371975" y="2520951"/>
              <a:ext cx="3879850" cy="342900"/>
            </a:xfrm>
            <a:custGeom>
              <a:avLst/>
              <a:gdLst>
                <a:gd name="connsiteX0" fmla="*/ 3797300 w 3879850"/>
                <a:gd name="connsiteY0" fmla="*/ 0 h 342900"/>
                <a:gd name="connsiteX1" fmla="*/ 3879850 w 3879850"/>
                <a:gd name="connsiteY1" fmla="*/ 0 h 342900"/>
                <a:gd name="connsiteX2" fmla="*/ 3879850 w 3879850"/>
                <a:gd name="connsiteY2" fmla="*/ 342900 h 342900"/>
                <a:gd name="connsiteX3" fmla="*/ 3797300 w 3879850"/>
                <a:gd name="connsiteY3" fmla="*/ 342900 h 342900"/>
                <a:gd name="connsiteX4" fmla="*/ 3625850 w 3879850"/>
                <a:gd name="connsiteY4" fmla="*/ 0 h 342900"/>
                <a:gd name="connsiteX5" fmla="*/ 3708400 w 3879850"/>
                <a:gd name="connsiteY5" fmla="*/ 0 h 342900"/>
                <a:gd name="connsiteX6" fmla="*/ 3708400 w 3879850"/>
                <a:gd name="connsiteY6" fmla="*/ 342900 h 342900"/>
                <a:gd name="connsiteX7" fmla="*/ 3625850 w 3879850"/>
                <a:gd name="connsiteY7" fmla="*/ 342900 h 342900"/>
                <a:gd name="connsiteX8" fmla="*/ 3452813 w 3879850"/>
                <a:gd name="connsiteY8" fmla="*/ 0 h 342900"/>
                <a:gd name="connsiteX9" fmla="*/ 3535363 w 3879850"/>
                <a:gd name="connsiteY9" fmla="*/ 0 h 342900"/>
                <a:gd name="connsiteX10" fmla="*/ 3535363 w 3879850"/>
                <a:gd name="connsiteY10" fmla="*/ 342900 h 342900"/>
                <a:gd name="connsiteX11" fmla="*/ 3452813 w 3879850"/>
                <a:gd name="connsiteY11" fmla="*/ 342900 h 342900"/>
                <a:gd name="connsiteX12" fmla="*/ 3279775 w 3879850"/>
                <a:gd name="connsiteY12" fmla="*/ 0 h 342900"/>
                <a:gd name="connsiteX13" fmla="*/ 3362325 w 3879850"/>
                <a:gd name="connsiteY13" fmla="*/ 0 h 342900"/>
                <a:gd name="connsiteX14" fmla="*/ 3362325 w 3879850"/>
                <a:gd name="connsiteY14" fmla="*/ 342900 h 342900"/>
                <a:gd name="connsiteX15" fmla="*/ 3279775 w 3879850"/>
                <a:gd name="connsiteY15" fmla="*/ 342900 h 342900"/>
                <a:gd name="connsiteX16" fmla="*/ 3109913 w 3879850"/>
                <a:gd name="connsiteY16" fmla="*/ 0 h 342900"/>
                <a:gd name="connsiteX17" fmla="*/ 3192463 w 3879850"/>
                <a:gd name="connsiteY17" fmla="*/ 0 h 342900"/>
                <a:gd name="connsiteX18" fmla="*/ 3192463 w 3879850"/>
                <a:gd name="connsiteY18" fmla="*/ 342900 h 342900"/>
                <a:gd name="connsiteX19" fmla="*/ 3109913 w 3879850"/>
                <a:gd name="connsiteY19" fmla="*/ 342900 h 342900"/>
                <a:gd name="connsiteX20" fmla="*/ 2936875 w 3879850"/>
                <a:gd name="connsiteY20" fmla="*/ 0 h 342900"/>
                <a:gd name="connsiteX21" fmla="*/ 3019425 w 3879850"/>
                <a:gd name="connsiteY21" fmla="*/ 0 h 342900"/>
                <a:gd name="connsiteX22" fmla="*/ 3019425 w 3879850"/>
                <a:gd name="connsiteY22" fmla="*/ 342900 h 342900"/>
                <a:gd name="connsiteX23" fmla="*/ 2936875 w 3879850"/>
                <a:gd name="connsiteY23" fmla="*/ 342900 h 342900"/>
                <a:gd name="connsiteX24" fmla="*/ 2765425 w 3879850"/>
                <a:gd name="connsiteY24" fmla="*/ 0 h 342900"/>
                <a:gd name="connsiteX25" fmla="*/ 2847975 w 3879850"/>
                <a:gd name="connsiteY25" fmla="*/ 0 h 342900"/>
                <a:gd name="connsiteX26" fmla="*/ 2847975 w 3879850"/>
                <a:gd name="connsiteY26" fmla="*/ 342900 h 342900"/>
                <a:gd name="connsiteX27" fmla="*/ 2765425 w 3879850"/>
                <a:gd name="connsiteY27" fmla="*/ 342900 h 342900"/>
                <a:gd name="connsiteX28" fmla="*/ 2592388 w 3879850"/>
                <a:gd name="connsiteY28" fmla="*/ 0 h 342900"/>
                <a:gd name="connsiteX29" fmla="*/ 2674938 w 3879850"/>
                <a:gd name="connsiteY29" fmla="*/ 0 h 342900"/>
                <a:gd name="connsiteX30" fmla="*/ 2674938 w 3879850"/>
                <a:gd name="connsiteY30" fmla="*/ 342900 h 342900"/>
                <a:gd name="connsiteX31" fmla="*/ 2592388 w 3879850"/>
                <a:gd name="connsiteY31" fmla="*/ 342900 h 342900"/>
                <a:gd name="connsiteX32" fmla="*/ 2419350 w 3879850"/>
                <a:gd name="connsiteY32" fmla="*/ 0 h 342900"/>
                <a:gd name="connsiteX33" fmla="*/ 2501900 w 3879850"/>
                <a:gd name="connsiteY33" fmla="*/ 0 h 342900"/>
                <a:gd name="connsiteX34" fmla="*/ 2501900 w 3879850"/>
                <a:gd name="connsiteY34" fmla="*/ 342900 h 342900"/>
                <a:gd name="connsiteX35" fmla="*/ 2419350 w 3879850"/>
                <a:gd name="connsiteY35" fmla="*/ 342900 h 342900"/>
                <a:gd name="connsiteX36" fmla="*/ 2246313 w 3879850"/>
                <a:gd name="connsiteY36" fmla="*/ 0 h 342900"/>
                <a:gd name="connsiteX37" fmla="*/ 2328863 w 3879850"/>
                <a:gd name="connsiteY37" fmla="*/ 0 h 342900"/>
                <a:gd name="connsiteX38" fmla="*/ 2328863 w 3879850"/>
                <a:gd name="connsiteY38" fmla="*/ 342900 h 342900"/>
                <a:gd name="connsiteX39" fmla="*/ 2246313 w 3879850"/>
                <a:gd name="connsiteY39" fmla="*/ 342900 h 342900"/>
                <a:gd name="connsiteX40" fmla="*/ 2073275 w 3879850"/>
                <a:gd name="connsiteY40" fmla="*/ 0 h 342900"/>
                <a:gd name="connsiteX41" fmla="*/ 2155825 w 3879850"/>
                <a:gd name="connsiteY41" fmla="*/ 0 h 342900"/>
                <a:gd name="connsiteX42" fmla="*/ 2155825 w 3879850"/>
                <a:gd name="connsiteY42" fmla="*/ 342900 h 342900"/>
                <a:gd name="connsiteX43" fmla="*/ 2073275 w 3879850"/>
                <a:gd name="connsiteY43" fmla="*/ 342900 h 342900"/>
                <a:gd name="connsiteX44" fmla="*/ 1905000 w 3879850"/>
                <a:gd name="connsiteY44" fmla="*/ 0 h 342900"/>
                <a:gd name="connsiteX45" fmla="*/ 1987550 w 3879850"/>
                <a:gd name="connsiteY45" fmla="*/ 0 h 342900"/>
                <a:gd name="connsiteX46" fmla="*/ 1987550 w 3879850"/>
                <a:gd name="connsiteY46" fmla="*/ 342900 h 342900"/>
                <a:gd name="connsiteX47" fmla="*/ 1905000 w 3879850"/>
                <a:gd name="connsiteY47" fmla="*/ 342900 h 342900"/>
                <a:gd name="connsiteX48" fmla="*/ 1724025 w 3879850"/>
                <a:gd name="connsiteY48" fmla="*/ 0 h 342900"/>
                <a:gd name="connsiteX49" fmla="*/ 1806575 w 3879850"/>
                <a:gd name="connsiteY49" fmla="*/ 0 h 342900"/>
                <a:gd name="connsiteX50" fmla="*/ 1806575 w 3879850"/>
                <a:gd name="connsiteY50" fmla="*/ 342900 h 342900"/>
                <a:gd name="connsiteX51" fmla="*/ 1724025 w 3879850"/>
                <a:gd name="connsiteY51" fmla="*/ 342900 h 342900"/>
                <a:gd name="connsiteX52" fmla="*/ 1550988 w 3879850"/>
                <a:gd name="connsiteY52" fmla="*/ 0 h 342900"/>
                <a:gd name="connsiteX53" fmla="*/ 1633538 w 3879850"/>
                <a:gd name="connsiteY53" fmla="*/ 0 h 342900"/>
                <a:gd name="connsiteX54" fmla="*/ 1633538 w 3879850"/>
                <a:gd name="connsiteY54" fmla="*/ 342900 h 342900"/>
                <a:gd name="connsiteX55" fmla="*/ 1550988 w 3879850"/>
                <a:gd name="connsiteY55" fmla="*/ 342900 h 342900"/>
                <a:gd name="connsiteX56" fmla="*/ 1377950 w 3879850"/>
                <a:gd name="connsiteY56" fmla="*/ 0 h 342900"/>
                <a:gd name="connsiteX57" fmla="*/ 1460500 w 3879850"/>
                <a:gd name="connsiteY57" fmla="*/ 0 h 342900"/>
                <a:gd name="connsiteX58" fmla="*/ 1460500 w 3879850"/>
                <a:gd name="connsiteY58" fmla="*/ 342900 h 342900"/>
                <a:gd name="connsiteX59" fmla="*/ 1377950 w 3879850"/>
                <a:gd name="connsiteY59" fmla="*/ 342900 h 342900"/>
                <a:gd name="connsiteX60" fmla="*/ 1204913 w 3879850"/>
                <a:gd name="connsiteY60" fmla="*/ 0 h 342900"/>
                <a:gd name="connsiteX61" fmla="*/ 1287463 w 3879850"/>
                <a:gd name="connsiteY61" fmla="*/ 0 h 342900"/>
                <a:gd name="connsiteX62" fmla="*/ 1287463 w 3879850"/>
                <a:gd name="connsiteY62" fmla="*/ 342900 h 342900"/>
                <a:gd name="connsiteX63" fmla="*/ 1204913 w 3879850"/>
                <a:gd name="connsiteY63" fmla="*/ 342900 h 342900"/>
                <a:gd name="connsiteX64" fmla="*/ 1031875 w 3879850"/>
                <a:gd name="connsiteY64" fmla="*/ 0 h 342900"/>
                <a:gd name="connsiteX65" fmla="*/ 1116013 w 3879850"/>
                <a:gd name="connsiteY65" fmla="*/ 0 h 342900"/>
                <a:gd name="connsiteX66" fmla="*/ 1116013 w 3879850"/>
                <a:gd name="connsiteY66" fmla="*/ 342900 h 342900"/>
                <a:gd name="connsiteX67" fmla="*/ 1031875 w 3879850"/>
                <a:gd name="connsiteY67" fmla="*/ 342900 h 342900"/>
                <a:gd name="connsiteX68" fmla="*/ 863600 w 3879850"/>
                <a:gd name="connsiteY68" fmla="*/ 0 h 342900"/>
                <a:gd name="connsiteX69" fmla="*/ 946150 w 3879850"/>
                <a:gd name="connsiteY69" fmla="*/ 0 h 342900"/>
                <a:gd name="connsiteX70" fmla="*/ 946150 w 3879850"/>
                <a:gd name="connsiteY70" fmla="*/ 342900 h 342900"/>
                <a:gd name="connsiteX71" fmla="*/ 863600 w 3879850"/>
                <a:gd name="connsiteY71" fmla="*/ 342900 h 342900"/>
                <a:gd name="connsiteX72" fmla="*/ 690563 w 3879850"/>
                <a:gd name="connsiteY72" fmla="*/ 0 h 342900"/>
                <a:gd name="connsiteX73" fmla="*/ 773113 w 3879850"/>
                <a:gd name="connsiteY73" fmla="*/ 0 h 342900"/>
                <a:gd name="connsiteX74" fmla="*/ 773113 w 3879850"/>
                <a:gd name="connsiteY74" fmla="*/ 342900 h 342900"/>
                <a:gd name="connsiteX75" fmla="*/ 690563 w 3879850"/>
                <a:gd name="connsiteY75" fmla="*/ 342900 h 342900"/>
                <a:gd name="connsiteX76" fmla="*/ 517525 w 3879850"/>
                <a:gd name="connsiteY76" fmla="*/ 0 h 342900"/>
                <a:gd name="connsiteX77" fmla="*/ 600075 w 3879850"/>
                <a:gd name="connsiteY77" fmla="*/ 0 h 342900"/>
                <a:gd name="connsiteX78" fmla="*/ 600075 w 3879850"/>
                <a:gd name="connsiteY78" fmla="*/ 342900 h 342900"/>
                <a:gd name="connsiteX79" fmla="*/ 517525 w 3879850"/>
                <a:gd name="connsiteY79" fmla="*/ 342900 h 342900"/>
                <a:gd name="connsiteX80" fmla="*/ 344488 w 3879850"/>
                <a:gd name="connsiteY80" fmla="*/ 0 h 342900"/>
                <a:gd name="connsiteX81" fmla="*/ 427038 w 3879850"/>
                <a:gd name="connsiteY81" fmla="*/ 0 h 342900"/>
                <a:gd name="connsiteX82" fmla="*/ 427038 w 3879850"/>
                <a:gd name="connsiteY82" fmla="*/ 342900 h 342900"/>
                <a:gd name="connsiteX83" fmla="*/ 344488 w 3879850"/>
                <a:gd name="connsiteY83" fmla="*/ 342900 h 342900"/>
                <a:gd name="connsiteX84" fmla="*/ 171450 w 3879850"/>
                <a:gd name="connsiteY84" fmla="*/ 0 h 342900"/>
                <a:gd name="connsiteX85" fmla="*/ 255588 w 3879850"/>
                <a:gd name="connsiteY85" fmla="*/ 0 h 342900"/>
                <a:gd name="connsiteX86" fmla="*/ 255588 w 3879850"/>
                <a:gd name="connsiteY86" fmla="*/ 342900 h 342900"/>
                <a:gd name="connsiteX87" fmla="*/ 171450 w 3879850"/>
                <a:gd name="connsiteY87" fmla="*/ 342900 h 342900"/>
                <a:gd name="connsiteX88" fmla="*/ 0 w 3879850"/>
                <a:gd name="connsiteY88" fmla="*/ 0 h 342900"/>
                <a:gd name="connsiteX89" fmla="*/ 82550 w 3879850"/>
                <a:gd name="connsiteY89" fmla="*/ 0 h 342900"/>
                <a:gd name="connsiteX90" fmla="*/ 82550 w 3879850"/>
                <a:gd name="connsiteY90" fmla="*/ 342900 h 342900"/>
                <a:gd name="connsiteX91" fmla="*/ 0 w 3879850"/>
                <a:gd name="connsiteY91" fmla="*/ 34290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879850" h="342900">
                  <a:moveTo>
                    <a:pt x="3797300" y="0"/>
                  </a:moveTo>
                  <a:lnTo>
                    <a:pt x="3879850" y="0"/>
                  </a:lnTo>
                  <a:lnTo>
                    <a:pt x="3879850" y="342900"/>
                  </a:lnTo>
                  <a:lnTo>
                    <a:pt x="3797300" y="342900"/>
                  </a:lnTo>
                  <a:close/>
                  <a:moveTo>
                    <a:pt x="3625850" y="0"/>
                  </a:moveTo>
                  <a:lnTo>
                    <a:pt x="3708400" y="0"/>
                  </a:lnTo>
                  <a:lnTo>
                    <a:pt x="3708400" y="342900"/>
                  </a:lnTo>
                  <a:lnTo>
                    <a:pt x="3625850" y="342900"/>
                  </a:lnTo>
                  <a:close/>
                  <a:moveTo>
                    <a:pt x="3452813" y="0"/>
                  </a:moveTo>
                  <a:lnTo>
                    <a:pt x="3535363" y="0"/>
                  </a:lnTo>
                  <a:lnTo>
                    <a:pt x="3535363" y="342900"/>
                  </a:lnTo>
                  <a:lnTo>
                    <a:pt x="3452813" y="342900"/>
                  </a:lnTo>
                  <a:close/>
                  <a:moveTo>
                    <a:pt x="3279775" y="0"/>
                  </a:moveTo>
                  <a:lnTo>
                    <a:pt x="3362325" y="0"/>
                  </a:lnTo>
                  <a:lnTo>
                    <a:pt x="3362325" y="342900"/>
                  </a:lnTo>
                  <a:lnTo>
                    <a:pt x="3279775" y="342900"/>
                  </a:lnTo>
                  <a:close/>
                  <a:moveTo>
                    <a:pt x="3109913" y="0"/>
                  </a:moveTo>
                  <a:lnTo>
                    <a:pt x="3192463" y="0"/>
                  </a:lnTo>
                  <a:lnTo>
                    <a:pt x="3192463" y="342900"/>
                  </a:lnTo>
                  <a:lnTo>
                    <a:pt x="3109913" y="342900"/>
                  </a:lnTo>
                  <a:close/>
                  <a:moveTo>
                    <a:pt x="2936875" y="0"/>
                  </a:moveTo>
                  <a:lnTo>
                    <a:pt x="3019425" y="0"/>
                  </a:lnTo>
                  <a:lnTo>
                    <a:pt x="3019425" y="342900"/>
                  </a:lnTo>
                  <a:lnTo>
                    <a:pt x="2936875" y="342900"/>
                  </a:lnTo>
                  <a:close/>
                  <a:moveTo>
                    <a:pt x="2765425" y="0"/>
                  </a:moveTo>
                  <a:lnTo>
                    <a:pt x="2847975" y="0"/>
                  </a:lnTo>
                  <a:lnTo>
                    <a:pt x="2847975" y="342900"/>
                  </a:lnTo>
                  <a:lnTo>
                    <a:pt x="2765425" y="342900"/>
                  </a:lnTo>
                  <a:close/>
                  <a:moveTo>
                    <a:pt x="2592388" y="0"/>
                  </a:moveTo>
                  <a:lnTo>
                    <a:pt x="2674938" y="0"/>
                  </a:lnTo>
                  <a:lnTo>
                    <a:pt x="2674938" y="342900"/>
                  </a:lnTo>
                  <a:lnTo>
                    <a:pt x="2592388" y="342900"/>
                  </a:lnTo>
                  <a:close/>
                  <a:moveTo>
                    <a:pt x="2419350" y="0"/>
                  </a:moveTo>
                  <a:lnTo>
                    <a:pt x="2501900" y="0"/>
                  </a:lnTo>
                  <a:lnTo>
                    <a:pt x="2501900" y="342900"/>
                  </a:lnTo>
                  <a:lnTo>
                    <a:pt x="2419350" y="342900"/>
                  </a:lnTo>
                  <a:close/>
                  <a:moveTo>
                    <a:pt x="2246313" y="0"/>
                  </a:moveTo>
                  <a:lnTo>
                    <a:pt x="2328863" y="0"/>
                  </a:lnTo>
                  <a:lnTo>
                    <a:pt x="2328863" y="342900"/>
                  </a:lnTo>
                  <a:lnTo>
                    <a:pt x="2246313" y="342900"/>
                  </a:lnTo>
                  <a:close/>
                  <a:moveTo>
                    <a:pt x="2073275" y="0"/>
                  </a:moveTo>
                  <a:lnTo>
                    <a:pt x="2155825" y="0"/>
                  </a:lnTo>
                  <a:lnTo>
                    <a:pt x="2155825" y="342900"/>
                  </a:lnTo>
                  <a:lnTo>
                    <a:pt x="2073275" y="342900"/>
                  </a:lnTo>
                  <a:close/>
                  <a:moveTo>
                    <a:pt x="1905000" y="0"/>
                  </a:moveTo>
                  <a:lnTo>
                    <a:pt x="1987550" y="0"/>
                  </a:lnTo>
                  <a:lnTo>
                    <a:pt x="1987550" y="342900"/>
                  </a:lnTo>
                  <a:lnTo>
                    <a:pt x="1905000" y="342900"/>
                  </a:lnTo>
                  <a:close/>
                  <a:moveTo>
                    <a:pt x="1724025" y="0"/>
                  </a:moveTo>
                  <a:lnTo>
                    <a:pt x="1806575" y="0"/>
                  </a:lnTo>
                  <a:lnTo>
                    <a:pt x="1806575" y="342900"/>
                  </a:lnTo>
                  <a:lnTo>
                    <a:pt x="1724025" y="342900"/>
                  </a:lnTo>
                  <a:close/>
                  <a:moveTo>
                    <a:pt x="1550988" y="0"/>
                  </a:moveTo>
                  <a:lnTo>
                    <a:pt x="1633538" y="0"/>
                  </a:lnTo>
                  <a:lnTo>
                    <a:pt x="1633538" y="342900"/>
                  </a:lnTo>
                  <a:lnTo>
                    <a:pt x="1550988" y="342900"/>
                  </a:lnTo>
                  <a:close/>
                  <a:moveTo>
                    <a:pt x="1377950" y="0"/>
                  </a:moveTo>
                  <a:lnTo>
                    <a:pt x="1460500" y="0"/>
                  </a:lnTo>
                  <a:lnTo>
                    <a:pt x="1460500" y="342900"/>
                  </a:lnTo>
                  <a:lnTo>
                    <a:pt x="1377950" y="342900"/>
                  </a:lnTo>
                  <a:close/>
                  <a:moveTo>
                    <a:pt x="1204913" y="0"/>
                  </a:moveTo>
                  <a:lnTo>
                    <a:pt x="1287463" y="0"/>
                  </a:lnTo>
                  <a:lnTo>
                    <a:pt x="1287463" y="342900"/>
                  </a:lnTo>
                  <a:lnTo>
                    <a:pt x="1204913" y="342900"/>
                  </a:lnTo>
                  <a:close/>
                  <a:moveTo>
                    <a:pt x="1031875" y="0"/>
                  </a:moveTo>
                  <a:lnTo>
                    <a:pt x="1116013" y="0"/>
                  </a:lnTo>
                  <a:lnTo>
                    <a:pt x="1116013" y="342900"/>
                  </a:lnTo>
                  <a:lnTo>
                    <a:pt x="1031875" y="342900"/>
                  </a:lnTo>
                  <a:close/>
                  <a:moveTo>
                    <a:pt x="863600" y="0"/>
                  </a:moveTo>
                  <a:lnTo>
                    <a:pt x="946150" y="0"/>
                  </a:lnTo>
                  <a:lnTo>
                    <a:pt x="946150" y="342900"/>
                  </a:lnTo>
                  <a:lnTo>
                    <a:pt x="863600" y="342900"/>
                  </a:lnTo>
                  <a:close/>
                  <a:moveTo>
                    <a:pt x="690563" y="0"/>
                  </a:moveTo>
                  <a:lnTo>
                    <a:pt x="773113" y="0"/>
                  </a:lnTo>
                  <a:lnTo>
                    <a:pt x="773113" y="342900"/>
                  </a:lnTo>
                  <a:lnTo>
                    <a:pt x="690563" y="342900"/>
                  </a:lnTo>
                  <a:close/>
                  <a:moveTo>
                    <a:pt x="517525" y="0"/>
                  </a:moveTo>
                  <a:lnTo>
                    <a:pt x="600075" y="0"/>
                  </a:lnTo>
                  <a:lnTo>
                    <a:pt x="600075" y="342900"/>
                  </a:lnTo>
                  <a:lnTo>
                    <a:pt x="517525" y="342900"/>
                  </a:lnTo>
                  <a:close/>
                  <a:moveTo>
                    <a:pt x="344488" y="0"/>
                  </a:moveTo>
                  <a:lnTo>
                    <a:pt x="427038" y="0"/>
                  </a:lnTo>
                  <a:lnTo>
                    <a:pt x="427038" y="342900"/>
                  </a:lnTo>
                  <a:lnTo>
                    <a:pt x="344488" y="342900"/>
                  </a:lnTo>
                  <a:close/>
                  <a:moveTo>
                    <a:pt x="171450" y="0"/>
                  </a:moveTo>
                  <a:lnTo>
                    <a:pt x="255588" y="0"/>
                  </a:lnTo>
                  <a:lnTo>
                    <a:pt x="255588" y="342900"/>
                  </a:lnTo>
                  <a:lnTo>
                    <a:pt x="171450" y="342900"/>
                  </a:lnTo>
                  <a:close/>
                  <a:moveTo>
                    <a:pt x="0" y="0"/>
                  </a:moveTo>
                  <a:lnTo>
                    <a:pt x="82550" y="0"/>
                  </a:lnTo>
                  <a:lnTo>
                    <a:pt x="82550" y="342900"/>
                  </a:lnTo>
                  <a:lnTo>
                    <a:pt x="0" y="342900"/>
                  </a:lnTo>
                  <a:close/>
                </a:path>
              </a:pathLst>
            </a:custGeom>
            <a:solidFill>
              <a:srgbClr val="665EC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0" name="ïṩ1íḓè"/>
            <p:cNvSpPr/>
            <p:nvPr/>
          </p:nvSpPr>
          <p:spPr bwMode="auto">
            <a:xfrm>
              <a:off x="5584825" y="2773363"/>
              <a:ext cx="1462088" cy="269875"/>
            </a:xfrm>
            <a:prstGeom prst="rect">
              <a:avLst/>
            </a:prstGeom>
            <a:solidFill>
              <a:srgbClr val="FF62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1" name="îšḻïḓe"/>
            <p:cNvSpPr/>
            <p:nvPr/>
          </p:nvSpPr>
          <p:spPr bwMode="auto">
            <a:xfrm>
              <a:off x="6986588" y="2803526"/>
              <a:ext cx="30163" cy="30163"/>
            </a:xfrm>
            <a:prstGeom prst="ellipse">
              <a:avLst/>
            </a:prstGeom>
            <a:solidFill>
              <a:srgbClr val="736A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 name="îšḻïde"/>
            <p:cNvSpPr/>
            <p:nvPr/>
          </p:nvSpPr>
          <p:spPr bwMode="auto">
            <a:xfrm>
              <a:off x="5614988" y="2803526"/>
              <a:ext cx="30163" cy="30163"/>
            </a:xfrm>
            <a:prstGeom prst="ellipse">
              <a:avLst/>
            </a:prstGeom>
            <a:solidFill>
              <a:srgbClr val="736A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 name="işḷiďè"/>
            <p:cNvSpPr/>
            <p:nvPr/>
          </p:nvSpPr>
          <p:spPr bwMode="auto">
            <a:xfrm>
              <a:off x="6986588" y="2979738"/>
              <a:ext cx="30163" cy="30163"/>
            </a:xfrm>
            <a:prstGeom prst="ellipse">
              <a:avLst/>
            </a:prstGeom>
            <a:solidFill>
              <a:srgbClr val="736A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 name="íśļïḋé"/>
            <p:cNvSpPr/>
            <p:nvPr/>
          </p:nvSpPr>
          <p:spPr bwMode="auto">
            <a:xfrm>
              <a:off x="5614988" y="2979738"/>
              <a:ext cx="30163" cy="30163"/>
            </a:xfrm>
            <a:prstGeom prst="ellipse">
              <a:avLst/>
            </a:prstGeom>
            <a:solidFill>
              <a:srgbClr val="736A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 name="íṩľïdè"/>
            <p:cNvSpPr/>
            <p:nvPr/>
          </p:nvSpPr>
          <p:spPr bwMode="auto">
            <a:xfrm>
              <a:off x="4048125" y="2441576"/>
              <a:ext cx="4535488" cy="79375"/>
            </a:xfrm>
            <a:prstGeom prst="rect">
              <a:avLst/>
            </a:prstGeom>
            <a:solidFill>
              <a:srgbClr val="FF62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6" name="ïśḷíḍé"/>
            <p:cNvSpPr/>
            <p:nvPr/>
          </p:nvSpPr>
          <p:spPr bwMode="auto">
            <a:xfrm>
              <a:off x="5238750" y="4306888"/>
              <a:ext cx="34925" cy="198438"/>
            </a:xfrm>
            <a:prstGeom prst="rect">
              <a:avLst/>
            </a:prstGeom>
            <a:solidFill>
              <a:srgbClr val="26225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7" name="ïṥľïḑê"/>
            <p:cNvSpPr/>
            <p:nvPr/>
          </p:nvSpPr>
          <p:spPr bwMode="auto">
            <a:xfrm>
              <a:off x="7354888" y="4306888"/>
              <a:ext cx="36513" cy="198438"/>
            </a:xfrm>
            <a:prstGeom prst="rect">
              <a:avLst/>
            </a:prstGeom>
            <a:solidFill>
              <a:srgbClr val="26225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8" name="îṣḻîḋé"/>
            <p:cNvSpPr/>
            <p:nvPr/>
          </p:nvSpPr>
          <p:spPr bwMode="auto">
            <a:xfrm>
              <a:off x="5178425" y="4581526"/>
              <a:ext cx="2278063" cy="41275"/>
            </a:xfrm>
            <a:prstGeom prst="rect">
              <a:avLst/>
            </a:prstGeom>
            <a:solidFill>
              <a:srgbClr val="26225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9" name="iṣļîdè"/>
            <p:cNvSpPr/>
            <p:nvPr/>
          </p:nvSpPr>
          <p:spPr bwMode="auto">
            <a:xfrm>
              <a:off x="5178425" y="4581526"/>
              <a:ext cx="38100" cy="492125"/>
            </a:xfrm>
            <a:prstGeom prst="rect">
              <a:avLst/>
            </a:prstGeom>
            <a:solidFill>
              <a:srgbClr val="26225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0" name="ïŝļíḑe"/>
            <p:cNvSpPr/>
            <p:nvPr/>
          </p:nvSpPr>
          <p:spPr bwMode="auto">
            <a:xfrm>
              <a:off x="7418388" y="4581526"/>
              <a:ext cx="38100" cy="492125"/>
            </a:xfrm>
            <a:prstGeom prst="rect">
              <a:avLst/>
            </a:prstGeom>
            <a:solidFill>
              <a:srgbClr val="26225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1" name="îṧḷîdê"/>
            <p:cNvSpPr/>
            <p:nvPr/>
          </p:nvSpPr>
          <p:spPr bwMode="auto">
            <a:xfrm>
              <a:off x="5178425" y="4979988"/>
              <a:ext cx="38100" cy="93663"/>
            </a:xfrm>
            <a:prstGeom prst="rect">
              <a:avLst/>
            </a:prstGeom>
            <a:solidFill>
              <a:srgbClr val="736AE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2" name="íṧľiḍè"/>
            <p:cNvSpPr/>
            <p:nvPr/>
          </p:nvSpPr>
          <p:spPr bwMode="auto">
            <a:xfrm>
              <a:off x="7418388" y="4979988"/>
              <a:ext cx="38100" cy="93663"/>
            </a:xfrm>
            <a:prstGeom prst="rect">
              <a:avLst/>
            </a:prstGeom>
            <a:solidFill>
              <a:srgbClr val="736AE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3" name="ïṥḷîḋé"/>
            <p:cNvSpPr/>
            <p:nvPr/>
          </p:nvSpPr>
          <p:spPr bwMode="auto">
            <a:xfrm>
              <a:off x="5178425" y="4479926"/>
              <a:ext cx="568325" cy="52388"/>
            </a:xfrm>
            <a:custGeom>
              <a:avLst/>
              <a:gdLst>
                <a:gd name="T0" fmla="*/ 151 w 151"/>
                <a:gd name="T1" fmla="*/ 8 h 14"/>
                <a:gd name="T2" fmla="*/ 143 w 151"/>
                <a:gd name="T3" fmla="*/ 0 h 14"/>
                <a:gd name="T4" fmla="*/ 8 w 151"/>
                <a:gd name="T5" fmla="*/ 0 h 14"/>
                <a:gd name="T6" fmla="*/ 0 w 151"/>
                <a:gd name="T7" fmla="*/ 8 h 14"/>
                <a:gd name="T8" fmla="*/ 0 w 151"/>
                <a:gd name="T9" fmla="*/ 14 h 14"/>
                <a:gd name="T10" fmla="*/ 151 w 151"/>
                <a:gd name="T11" fmla="*/ 14 h 14"/>
                <a:gd name="T12" fmla="*/ 151 w 151"/>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151" h="14">
                  <a:moveTo>
                    <a:pt x="151" y="8"/>
                  </a:moveTo>
                  <a:cubicBezTo>
                    <a:pt x="151" y="4"/>
                    <a:pt x="148" y="0"/>
                    <a:pt x="143" y="0"/>
                  </a:cubicBezTo>
                  <a:cubicBezTo>
                    <a:pt x="8" y="0"/>
                    <a:pt x="8" y="0"/>
                    <a:pt x="8" y="0"/>
                  </a:cubicBezTo>
                  <a:cubicBezTo>
                    <a:pt x="3" y="0"/>
                    <a:pt x="0" y="4"/>
                    <a:pt x="0" y="8"/>
                  </a:cubicBezTo>
                  <a:cubicBezTo>
                    <a:pt x="0" y="14"/>
                    <a:pt x="0" y="14"/>
                    <a:pt x="0" y="14"/>
                  </a:cubicBezTo>
                  <a:cubicBezTo>
                    <a:pt x="151" y="14"/>
                    <a:pt x="151" y="14"/>
                    <a:pt x="151" y="14"/>
                  </a:cubicBezTo>
                  <a:lnTo>
                    <a:pt x="151" y="8"/>
                  </a:lnTo>
                  <a:close/>
                </a:path>
              </a:pathLst>
            </a:custGeom>
            <a:solidFill>
              <a:srgbClr val="736A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 name="îš1ïḓè"/>
            <p:cNvSpPr/>
            <p:nvPr/>
          </p:nvSpPr>
          <p:spPr bwMode="auto">
            <a:xfrm>
              <a:off x="5746750" y="4479926"/>
              <a:ext cx="571500" cy="52388"/>
            </a:xfrm>
            <a:custGeom>
              <a:avLst/>
              <a:gdLst>
                <a:gd name="T0" fmla="*/ 152 w 152"/>
                <a:gd name="T1" fmla="*/ 14 h 14"/>
                <a:gd name="T2" fmla="*/ 152 w 152"/>
                <a:gd name="T3" fmla="*/ 8 h 14"/>
                <a:gd name="T4" fmla="*/ 144 w 152"/>
                <a:gd name="T5" fmla="*/ 0 h 14"/>
                <a:gd name="T6" fmla="*/ 9 w 152"/>
                <a:gd name="T7" fmla="*/ 0 h 14"/>
                <a:gd name="T8" fmla="*/ 0 w 152"/>
                <a:gd name="T9" fmla="*/ 8 h 14"/>
                <a:gd name="T10" fmla="*/ 0 w 152"/>
                <a:gd name="T11" fmla="*/ 14 h 14"/>
                <a:gd name="T12" fmla="*/ 152 w 152"/>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52" h="14">
                  <a:moveTo>
                    <a:pt x="152" y="14"/>
                  </a:moveTo>
                  <a:cubicBezTo>
                    <a:pt x="152" y="8"/>
                    <a:pt x="152" y="8"/>
                    <a:pt x="152" y="8"/>
                  </a:cubicBezTo>
                  <a:cubicBezTo>
                    <a:pt x="152" y="4"/>
                    <a:pt x="148" y="0"/>
                    <a:pt x="144" y="0"/>
                  </a:cubicBezTo>
                  <a:cubicBezTo>
                    <a:pt x="9" y="0"/>
                    <a:pt x="9" y="0"/>
                    <a:pt x="9" y="0"/>
                  </a:cubicBezTo>
                  <a:cubicBezTo>
                    <a:pt x="4" y="0"/>
                    <a:pt x="0" y="4"/>
                    <a:pt x="0" y="8"/>
                  </a:cubicBezTo>
                  <a:cubicBezTo>
                    <a:pt x="0" y="14"/>
                    <a:pt x="0" y="14"/>
                    <a:pt x="0" y="14"/>
                  </a:cubicBezTo>
                  <a:lnTo>
                    <a:pt x="152" y="14"/>
                  </a:lnTo>
                  <a:close/>
                </a:path>
              </a:pathLst>
            </a:custGeom>
            <a:solidFill>
              <a:srgbClr val="736A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 name="ï$líḍé"/>
            <p:cNvSpPr/>
            <p:nvPr/>
          </p:nvSpPr>
          <p:spPr bwMode="auto">
            <a:xfrm>
              <a:off x="6318250" y="4479926"/>
              <a:ext cx="569913" cy="52388"/>
            </a:xfrm>
            <a:custGeom>
              <a:avLst/>
              <a:gdLst>
                <a:gd name="T0" fmla="*/ 152 w 152"/>
                <a:gd name="T1" fmla="*/ 14 h 14"/>
                <a:gd name="T2" fmla="*/ 152 w 152"/>
                <a:gd name="T3" fmla="*/ 8 h 14"/>
                <a:gd name="T4" fmla="*/ 143 w 152"/>
                <a:gd name="T5" fmla="*/ 0 h 14"/>
                <a:gd name="T6" fmla="*/ 8 w 152"/>
                <a:gd name="T7" fmla="*/ 0 h 14"/>
                <a:gd name="T8" fmla="*/ 0 w 152"/>
                <a:gd name="T9" fmla="*/ 8 h 14"/>
                <a:gd name="T10" fmla="*/ 0 w 152"/>
                <a:gd name="T11" fmla="*/ 14 h 14"/>
                <a:gd name="T12" fmla="*/ 152 w 152"/>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52" h="14">
                  <a:moveTo>
                    <a:pt x="152" y="14"/>
                  </a:moveTo>
                  <a:cubicBezTo>
                    <a:pt x="152" y="8"/>
                    <a:pt x="152" y="8"/>
                    <a:pt x="152" y="8"/>
                  </a:cubicBezTo>
                  <a:cubicBezTo>
                    <a:pt x="152" y="4"/>
                    <a:pt x="148" y="0"/>
                    <a:pt x="143" y="0"/>
                  </a:cubicBezTo>
                  <a:cubicBezTo>
                    <a:pt x="8" y="0"/>
                    <a:pt x="8" y="0"/>
                    <a:pt x="8" y="0"/>
                  </a:cubicBezTo>
                  <a:cubicBezTo>
                    <a:pt x="4" y="0"/>
                    <a:pt x="0" y="4"/>
                    <a:pt x="0" y="8"/>
                  </a:cubicBezTo>
                  <a:cubicBezTo>
                    <a:pt x="0" y="14"/>
                    <a:pt x="0" y="14"/>
                    <a:pt x="0" y="14"/>
                  </a:cubicBezTo>
                  <a:lnTo>
                    <a:pt x="152" y="14"/>
                  </a:lnTo>
                  <a:close/>
                </a:path>
              </a:pathLst>
            </a:custGeom>
            <a:solidFill>
              <a:srgbClr val="736A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 name="ïṥ1iḋê"/>
            <p:cNvSpPr/>
            <p:nvPr/>
          </p:nvSpPr>
          <p:spPr bwMode="auto">
            <a:xfrm>
              <a:off x="6888163" y="4479926"/>
              <a:ext cx="568325" cy="52388"/>
            </a:xfrm>
            <a:custGeom>
              <a:avLst/>
              <a:gdLst>
                <a:gd name="T0" fmla="*/ 151 w 151"/>
                <a:gd name="T1" fmla="*/ 14 h 14"/>
                <a:gd name="T2" fmla="*/ 151 w 151"/>
                <a:gd name="T3" fmla="*/ 8 h 14"/>
                <a:gd name="T4" fmla="*/ 143 w 151"/>
                <a:gd name="T5" fmla="*/ 0 h 14"/>
                <a:gd name="T6" fmla="*/ 8 w 151"/>
                <a:gd name="T7" fmla="*/ 0 h 14"/>
                <a:gd name="T8" fmla="*/ 0 w 151"/>
                <a:gd name="T9" fmla="*/ 8 h 14"/>
                <a:gd name="T10" fmla="*/ 0 w 151"/>
                <a:gd name="T11" fmla="*/ 14 h 14"/>
                <a:gd name="T12" fmla="*/ 151 w 151"/>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51" h="14">
                  <a:moveTo>
                    <a:pt x="151" y="14"/>
                  </a:moveTo>
                  <a:cubicBezTo>
                    <a:pt x="151" y="8"/>
                    <a:pt x="151" y="8"/>
                    <a:pt x="151" y="8"/>
                  </a:cubicBezTo>
                  <a:cubicBezTo>
                    <a:pt x="151" y="4"/>
                    <a:pt x="147" y="0"/>
                    <a:pt x="143" y="0"/>
                  </a:cubicBezTo>
                  <a:cubicBezTo>
                    <a:pt x="8" y="0"/>
                    <a:pt x="8" y="0"/>
                    <a:pt x="8" y="0"/>
                  </a:cubicBezTo>
                  <a:cubicBezTo>
                    <a:pt x="3" y="0"/>
                    <a:pt x="0" y="4"/>
                    <a:pt x="0" y="8"/>
                  </a:cubicBezTo>
                  <a:cubicBezTo>
                    <a:pt x="0" y="14"/>
                    <a:pt x="0" y="14"/>
                    <a:pt x="0" y="14"/>
                  </a:cubicBezTo>
                  <a:lnTo>
                    <a:pt x="151" y="14"/>
                  </a:lnTo>
                  <a:close/>
                </a:path>
              </a:pathLst>
            </a:custGeom>
            <a:solidFill>
              <a:srgbClr val="736A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i$ļiḋé"/>
            <p:cNvSpPr/>
            <p:nvPr/>
          </p:nvSpPr>
          <p:spPr bwMode="auto">
            <a:xfrm>
              <a:off x="5178425" y="4532313"/>
              <a:ext cx="2278063" cy="49213"/>
            </a:xfrm>
            <a:prstGeom prst="rect">
              <a:avLst/>
            </a:prstGeom>
            <a:solidFill>
              <a:srgbClr val="5A53B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8" name="iSlíḓè"/>
            <p:cNvSpPr/>
            <p:nvPr/>
          </p:nvSpPr>
          <p:spPr bwMode="auto">
            <a:xfrm>
              <a:off x="5178425" y="4002088"/>
              <a:ext cx="568325" cy="327025"/>
            </a:xfrm>
            <a:custGeom>
              <a:avLst/>
              <a:gdLst>
                <a:gd name="T0" fmla="*/ 131 w 151"/>
                <a:gd name="T1" fmla="*/ 87 h 87"/>
                <a:gd name="T2" fmla="*/ 20 w 151"/>
                <a:gd name="T3" fmla="*/ 87 h 87"/>
                <a:gd name="T4" fmla="*/ 0 w 151"/>
                <a:gd name="T5" fmla="*/ 66 h 87"/>
                <a:gd name="T6" fmla="*/ 0 w 151"/>
                <a:gd name="T7" fmla="*/ 21 h 87"/>
                <a:gd name="T8" fmla="*/ 20 w 151"/>
                <a:gd name="T9" fmla="*/ 0 h 87"/>
                <a:gd name="T10" fmla="*/ 131 w 151"/>
                <a:gd name="T11" fmla="*/ 0 h 87"/>
                <a:gd name="T12" fmla="*/ 151 w 151"/>
                <a:gd name="T13" fmla="*/ 21 h 87"/>
                <a:gd name="T14" fmla="*/ 151 w 151"/>
                <a:gd name="T15" fmla="*/ 66 h 87"/>
                <a:gd name="T16" fmla="*/ 131 w 151"/>
                <a:gd name="T1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87">
                  <a:moveTo>
                    <a:pt x="131" y="87"/>
                  </a:moveTo>
                  <a:cubicBezTo>
                    <a:pt x="20" y="87"/>
                    <a:pt x="20" y="87"/>
                    <a:pt x="20" y="87"/>
                  </a:cubicBezTo>
                  <a:cubicBezTo>
                    <a:pt x="9" y="87"/>
                    <a:pt x="0" y="77"/>
                    <a:pt x="0" y="66"/>
                  </a:cubicBezTo>
                  <a:cubicBezTo>
                    <a:pt x="0" y="21"/>
                    <a:pt x="0" y="21"/>
                    <a:pt x="0" y="21"/>
                  </a:cubicBezTo>
                  <a:cubicBezTo>
                    <a:pt x="0" y="10"/>
                    <a:pt x="9" y="0"/>
                    <a:pt x="20" y="0"/>
                  </a:cubicBezTo>
                  <a:cubicBezTo>
                    <a:pt x="131" y="0"/>
                    <a:pt x="131" y="0"/>
                    <a:pt x="131" y="0"/>
                  </a:cubicBezTo>
                  <a:cubicBezTo>
                    <a:pt x="142" y="0"/>
                    <a:pt x="151" y="10"/>
                    <a:pt x="151" y="21"/>
                  </a:cubicBezTo>
                  <a:cubicBezTo>
                    <a:pt x="151" y="66"/>
                    <a:pt x="151" y="66"/>
                    <a:pt x="151" y="66"/>
                  </a:cubicBezTo>
                  <a:cubicBezTo>
                    <a:pt x="151" y="77"/>
                    <a:pt x="142" y="87"/>
                    <a:pt x="131" y="87"/>
                  </a:cubicBezTo>
                  <a:close/>
                </a:path>
              </a:pathLst>
            </a:custGeom>
            <a:solidFill>
              <a:srgbClr val="736A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 name="îsļiḓé"/>
            <p:cNvSpPr/>
            <p:nvPr/>
          </p:nvSpPr>
          <p:spPr bwMode="auto">
            <a:xfrm>
              <a:off x="5746750" y="4002088"/>
              <a:ext cx="571500" cy="327025"/>
            </a:xfrm>
            <a:custGeom>
              <a:avLst/>
              <a:gdLst>
                <a:gd name="T0" fmla="*/ 131 w 152"/>
                <a:gd name="T1" fmla="*/ 87 h 87"/>
                <a:gd name="T2" fmla="*/ 21 w 152"/>
                <a:gd name="T3" fmla="*/ 87 h 87"/>
                <a:gd name="T4" fmla="*/ 0 w 152"/>
                <a:gd name="T5" fmla="*/ 66 h 87"/>
                <a:gd name="T6" fmla="*/ 0 w 152"/>
                <a:gd name="T7" fmla="*/ 21 h 87"/>
                <a:gd name="T8" fmla="*/ 21 w 152"/>
                <a:gd name="T9" fmla="*/ 0 h 87"/>
                <a:gd name="T10" fmla="*/ 131 w 152"/>
                <a:gd name="T11" fmla="*/ 0 h 87"/>
                <a:gd name="T12" fmla="*/ 152 w 152"/>
                <a:gd name="T13" fmla="*/ 21 h 87"/>
                <a:gd name="T14" fmla="*/ 152 w 152"/>
                <a:gd name="T15" fmla="*/ 66 h 87"/>
                <a:gd name="T16" fmla="*/ 131 w 152"/>
                <a:gd name="T1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87">
                  <a:moveTo>
                    <a:pt x="131" y="87"/>
                  </a:moveTo>
                  <a:cubicBezTo>
                    <a:pt x="21" y="87"/>
                    <a:pt x="21" y="87"/>
                    <a:pt x="21" y="87"/>
                  </a:cubicBezTo>
                  <a:cubicBezTo>
                    <a:pt x="10" y="87"/>
                    <a:pt x="0" y="77"/>
                    <a:pt x="0" y="66"/>
                  </a:cubicBezTo>
                  <a:cubicBezTo>
                    <a:pt x="0" y="21"/>
                    <a:pt x="0" y="21"/>
                    <a:pt x="0" y="21"/>
                  </a:cubicBezTo>
                  <a:cubicBezTo>
                    <a:pt x="0" y="10"/>
                    <a:pt x="10" y="0"/>
                    <a:pt x="21" y="0"/>
                  </a:cubicBezTo>
                  <a:cubicBezTo>
                    <a:pt x="131" y="0"/>
                    <a:pt x="131" y="0"/>
                    <a:pt x="131" y="0"/>
                  </a:cubicBezTo>
                  <a:cubicBezTo>
                    <a:pt x="143" y="0"/>
                    <a:pt x="152" y="10"/>
                    <a:pt x="152" y="21"/>
                  </a:cubicBezTo>
                  <a:cubicBezTo>
                    <a:pt x="152" y="66"/>
                    <a:pt x="152" y="66"/>
                    <a:pt x="152" y="66"/>
                  </a:cubicBezTo>
                  <a:cubicBezTo>
                    <a:pt x="152" y="77"/>
                    <a:pt x="143" y="87"/>
                    <a:pt x="131" y="87"/>
                  </a:cubicBezTo>
                  <a:close/>
                </a:path>
              </a:pathLst>
            </a:custGeom>
            <a:solidFill>
              <a:srgbClr val="736A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 name="iŝ1íḓê"/>
            <p:cNvSpPr/>
            <p:nvPr/>
          </p:nvSpPr>
          <p:spPr bwMode="auto">
            <a:xfrm>
              <a:off x="6318250" y="4002088"/>
              <a:ext cx="569913" cy="327025"/>
            </a:xfrm>
            <a:custGeom>
              <a:avLst/>
              <a:gdLst>
                <a:gd name="T0" fmla="*/ 131 w 152"/>
                <a:gd name="T1" fmla="*/ 87 h 87"/>
                <a:gd name="T2" fmla="*/ 21 w 152"/>
                <a:gd name="T3" fmla="*/ 87 h 87"/>
                <a:gd name="T4" fmla="*/ 0 w 152"/>
                <a:gd name="T5" fmla="*/ 66 h 87"/>
                <a:gd name="T6" fmla="*/ 0 w 152"/>
                <a:gd name="T7" fmla="*/ 21 h 87"/>
                <a:gd name="T8" fmla="*/ 21 w 152"/>
                <a:gd name="T9" fmla="*/ 0 h 87"/>
                <a:gd name="T10" fmla="*/ 131 w 152"/>
                <a:gd name="T11" fmla="*/ 0 h 87"/>
                <a:gd name="T12" fmla="*/ 152 w 152"/>
                <a:gd name="T13" fmla="*/ 21 h 87"/>
                <a:gd name="T14" fmla="*/ 152 w 152"/>
                <a:gd name="T15" fmla="*/ 66 h 87"/>
                <a:gd name="T16" fmla="*/ 131 w 152"/>
                <a:gd name="T1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87">
                  <a:moveTo>
                    <a:pt x="131" y="87"/>
                  </a:moveTo>
                  <a:cubicBezTo>
                    <a:pt x="21" y="87"/>
                    <a:pt x="21" y="87"/>
                    <a:pt x="21" y="87"/>
                  </a:cubicBezTo>
                  <a:cubicBezTo>
                    <a:pt x="9" y="87"/>
                    <a:pt x="0" y="77"/>
                    <a:pt x="0" y="66"/>
                  </a:cubicBezTo>
                  <a:cubicBezTo>
                    <a:pt x="0" y="21"/>
                    <a:pt x="0" y="21"/>
                    <a:pt x="0" y="21"/>
                  </a:cubicBezTo>
                  <a:cubicBezTo>
                    <a:pt x="0" y="10"/>
                    <a:pt x="9" y="0"/>
                    <a:pt x="21" y="0"/>
                  </a:cubicBezTo>
                  <a:cubicBezTo>
                    <a:pt x="131" y="0"/>
                    <a:pt x="131" y="0"/>
                    <a:pt x="131" y="0"/>
                  </a:cubicBezTo>
                  <a:cubicBezTo>
                    <a:pt x="142" y="0"/>
                    <a:pt x="152" y="10"/>
                    <a:pt x="152" y="21"/>
                  </a:cubicBezTo>
                  <a:cubicBezTo>
                    <a:pt x="152" y="66"/>
                    <a:pt x="152" y="66"/>
                    <a:pt x="152" y="66"/>
                  </a:cubicBezTo>
                  <a:cubicBezTo>
                    <a:pt x="152" y="77"/>
                    <a:pt x="142" y="87"/>
                    <a:pt x="131" y="87"/>
                  </a:cubicBezTo>
                  <a:close/>
                </a:path>
              </a:pathLst>
            </a:custGeom>
            <a:solidFill>
              <a:srgbClr val="736A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 name="îšlïdê"/>
            <p:cNvSpPr/>
            <p:nvPr/>
          </p:nvSpPr>
          <p:spPr bwMode="auto">
            <a:xfrm>
              <a:off x="6888163" y="4002088"/>
              <a:ext cx="568325" cy="327025"/>
            </a:xfrm>
            <a:custGeom>
              <a:avLst/>
              <a:gdLst>
                <a:gd name="T0" fmla="*/ 131 w 151"/>
                <a:gd name="T1" fmla="*/ 87 h 87"/>
                <a:gd name="T2" fmla="*/ 20 w 151"/>
                <a:gd name="T3" fmla="*/ 87 h 87"/>
                <a:gd name="T4" fmla="*/ 0 w 151"/>
                <a:gd name="T5" fmla="*/ 66 h 87"/>
                <a:gd name="T6" fmla="*/ 0 w 151"/>
                <a:gd name="T7" fmla="*/ 21 h 87"/>
                <a:gd name="T8" fmla="*/ 20 w 151"/>
                <a:gd name="T9" fmla="*/ 0 h 87"/>
                <a:gd name="T10" fmla="*/ 131 w 151"/>
                <a:gd name="T11" fmla="*/ 0 h 87"/>
                <a:gd name="T12" fmla="*/ 151 w 151"/>
                <a:gd name="T13" fmla="*/ 21 h 87"/>
                <a:gd name="T14" fmla="*/ 151 w 151"/>
                <a:gd name="T15" fmla="*/ 66 h 87"/>
                <a:gd name="T16" fmla="*/ 131 w 151"/>
                <a:gd name="T1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87">
                  <a:moveTo>
                    <a:pt x="131" y="87"/>
                  </a:moveTo>
                  <a:cubicBezTo>
                    <a:pt x="20" y="87"/>
                    <a:pt x="20" y="87"/>
                    <a:pt x="20" y="87"/>
                  </a:cubicBezTo>
                  <a:cubicBezTo>
                    <a:pt x="9" y="87"/>
                    <a:pt x="0" y="77"/>
                    <a:pt x="0" y="66"/>
                  </a:cubicBezTo>
                  <a:cubicBezTo>
                    <a:pt x="0" y="21"/>
                    <a:pt x="0" y="21"/>
                    <a:pt x="0" y="21"/>
                  </a:cubicBezTo>
                  <a:cubicBezTo>
                    <a:pt x="0" y="10"/>
                    <a:pt x="9" y="0"/>
                    <a:pt x="20" y="0"/>
                  </a:cubicBezTo>
                  <a:cubicBezTo>
                    <a:pt x="131" y="0"/>
                    <a:pt x="131" y="0"/>
                    <a:pt x="131" y="0"/>
                  </a:cubicBezTo>
                  <a:cubicBezTo>
                    <a:pt x="142" y="0"/>
                    <a:pt x="151" y="10"/>
                    <a:pt x="151" y="21"/>
                  </a:cubicBezTo>
                  <a:cubicBezTo>
                    <a:pt x="151" y="66"/>
                    <a:pt x="151" y="66"/>
                    <a:pt x="151" y="66"/>
                  </a:cubicBezTo>
                  <a:cubicBezTo>
                    <a:pt x="151" y="77"/>
                    <a:pt x="142" y="87"/>
                    <a:pt x="131" y="87"/>
                  </a:cubicBezTo>
                  <a:close/>
                </a:path>
              </a:pathLst>
            </a:custGeom>
            <a:solidFill>
              <a:srgbClr val="736A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 name="íŝľiḓe"/>
            <p:cNvSpPr/>
            <p:nvPr/>
          </p:nvSpPr>
          <p:spPr bwMode="auto">
            <a:xfrm>
              <a:off x="5194300" y="4249738"/>
              <a:ext cx="165100" cy="827088"/>
            </a:xfrm>
            <a:custGeom>
              <a:avLst/>
              <a:gdLst>
                <a:gd name="T0" fmla="*/ 7 w 44"/>
                <a:gd name="T1" fmla="*/ 23 h 220"/>
                <a:gd name="T2" fmla="*/ 12 w 44"/>
                <a:gd name="T3" fmla="*/ 12 h 220"/>
                <a:gd name="T4" fmla="*/ 22 w 44"/>
                <a:gd name="T5" fmla="*/ 8 h 220"/>
                <a:gd name="T6" fmla="*/ 32 w 44"/>
                <a:gd name="T7" fmla="*/ 12 h 220"/>
                <a:gd name="T8" fmla="*/ 37 w 44"/>
                <a:gd name="T9" fmla="*/ 23 h 220"/>
                <a:gd name="T10" fmla="*/ 37 w 44"/>
                <a:gd name="T11" fmla="*/ 28 h 220"/>
                <a:gd name="T12" fmla="*/ 37 w 44"/>
                <a:gd name="T13" fmla="*/ 216 h 220"/>
                <a:gd name="T14" fmla="*/ 40 w 44"/>
                <a:gd name="T15" fmla="*/ 220 h 220"/>
                <a:gd name="T16" fmla="*/ 44 w 44"/>
                <a:gd name="T17" fmla="*/ 216 h 220"/>
                <a:gd name="T18" fmla="*/ 44 w 44"/>
                <a:gd name="T19" fmla="*/ 28 h 220"/>
                <a:gd name="T20" fmla="*/ 44 w 44"/>
                <a:gd name="T21" fmla="*/ 23 h 220"/>
                <a:gd name="T22" fmla="*/ 22 w 44"/>
                <a:gd name="T23" fmla="*/ 0 h 220"/>
                <a:gd name="T24" fmla="*/ 0 w 44"/>
                <a:gd name="T25" fmla="*/ 23 h 220"/>
                <a:gd name="T26" fmla="*/ 4 w 44"/>
                <a:gd name="T27" fmla="*/ 26 h 220"/>
                <a:gd name="T28" fmla="*/ 7 w 44"/>
                <a:gd name="T29" fmla="*/ 23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220">
                  <a:moveTo>
                    <a:pt x="7" y="23"/>
                  </a:moveTo>
                  <a:cubicBezTo>
                    <a:pt x="7" y="19"/>
                    <a:pt x="9" y="15"/>
                    <a:pt x="12" y="12"/>
                  </a:cubicBezTo>
                  <a:cubicBezTo>
                    <a:pt x="14" y="10"/>
                    <a:pt x="18" y="8"/>
                    <a:pt x="22" y="8"/>
                  </a:cubicBezTo>
                  <a:cubicBezTo>
                    <a:pt x="26" y="8"/>
                    <a:pt x="30" y="10"/>
                    <a:pt x="32" y="12"/>
                  </a:cubicBezTo>
                  <a:cubicBezTo>
                    <a:pt x="35" y="15"/>
                    <a:pt x="37" y="19"/>
                    <a:pt x="37" y="23"/>
                  </a:cubicBezTo>
                  <a:cubicBezTo>
                    <a:pt x="37" y="28"/>
                    <a:pt x="37" y="28"/>
                    <a:pt x="37" y="28"/>
                  </a:cubicBezTo>
                  <a:cubicBezTo>
                    <a:pt x="37" y="216"/>
                    <a:pt x="37" y="216"/>
                    <a:pt x="37" y="216"/>
                  </a:cubicBezTo>
                  <a:cubicBezTo>
                    <a:pt x="37" y="218"/>
                    <a:pt x="38" y="220"/>
                    <a:pt x="40" y="220"/>
                  </a:cubicBezTo>
                  <a:cubicBezTo>
                    <a:pt x="43" y="220"/>
                    <a:pt x="44" y="218"/>
                    <a:pt x="44" y="216"/>
                  </a:cubicBezTo>
                  <a:cubicBezTo>
                    <a:pt x="44" y="28"/>
                    <a:pt x="44" y="28"/>
                    <a:pt x="44" y="28"/>
                  </a:cubicBezTo>
                  <a:cubicBezTo>
                    <a:pt x="44" y="23"/>
                    <a:pt x="44" y="23"/>
                    <a:pt x="44" y="23"/>
                  </a:cubicBezTo>
                  <a:cubicBezTo>
                    <a:pt x="44" y="10"/>
                    <a:pt x="34" y="0"/>
                    <a:pt x="22" y="0"/>
                  </a:cubicBezTo>
                  <a:cubicBezTo>
                    <a:pt x="10" y="0"/>
                    <a:pt x="0" y="10"/>
                    <a:pt x="0" y="23"/>
                  </a:cubicBezTo>
                  <a:cubicBezTo>
                    <a:pt x="0" y="25"/>
                    <a:pt x="2" y="26"/>
                    <a:pt x="4" y="26"/>
                  </a:cubicBezTo>
                  <a:cubicBezTo>
                    <a:pt x="6" y="26"/>
                    <a:pt x="7" y="25"/>
                    <a:pt x="7" y="23"/>
                  </a:cubicBezTo>
                  <a:close/>
                </a:path>
              </a:pathLst>
            </a:custGeom>
            <a:solidFill>
              <a:srgbClr val="29AB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 name="ïṣļîḓé"/>
            <p:cNvSpPr/>
            <p:nvPr/>
          </p:nvSpPr>
          <p:spPr bwMode="auto">
            <a:xfrm>
              <a:off x="5321300" y="5016501"/>
              <a:ext cx="49213" cy="60325"/>
            </a:xfrm>
            <a:prstGeom prst="rect">
              <a:avLst/>
            </a:prstGeom>
            <a:solidFill>
              <a:srgbClr val="FBB03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4" name="iṥľïďè"/>
            <p:cNvSpPr/>
            <p:nvPr/>
          </p:nvSpPr>
          <p:spPr bwMode="auto">
            <a:xfrm>
              <a:off x="5321300" y="5062538"/>
              <a:ext cx="49213" cy="14288"/>
            </a:xfrm>
            <a:prstGeom prst="rect">
              <a:avLst/>
            </a:prstGeom>
            <a:solidFill>
              <a:srgbClr val="133A5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5" name="işḷídè"/>
            <p:cNvSpPr/>
            <p:nvPr/>
          </p:nvSpPr>
          <p:spPr bwMode="auto">
            <a:xfrm>
              <a:off x="5683250" y="3803651"/>
              <a:ext cx="615950" cy="214313"/>
            </a:xfrm>
            <a:custGeom>
              <a:avLst/>
              <a:gdLst>
                <a:gd name="T0" fmla="*/ 3 w 164"/>
                <a:gd name="T1" fmla="*/ 15 h 57"/>
                <a:gd name="T2" fmla="*/ 49 w 164"/>
                <a:gd name="T3" fmla="*/ 47 h 57"/>
                <a:gd name="T4" fmla="*/ 104 w 164"/>
                <a:gd name="T5" fmla="*/ 57 h 57"/>
                <a:gd name="T6" fmla="*/ 157 w 164"/>
                <a:gd name="T7" fmla="*/ 48 h 57"/>
                <a:gd name="T8" fmla="*/ 163 w 164"/>
                <a:gd name="T9" fmla="*/ 38 h 57"/>
                <a:gd name="T10" fmla="*/ 152 w 164"/>
                <a:gd name="T11" fmla="*/ 33 h 57"/>
                <a:gd name="T12" fmla="*/ 104 w 164"/>
                <a:gd name="T13" fmla="*/ 40 h 57"/>
                <a:gd name="T14" fmla="*/ 55 w 164"/>
                <a:gd name="T15" fmla="*/ 31 h 57"/>
                <a:gd name="T16" fmla="*/ 16 w 164"/>
                <a:gd name="T17" fmla="*/ 4 h 57"/>
                <a:gd name="T18" fmla="*/ 4 w 164"/>
                <a:gd name="T19" fmla="*/ 3 h 57"/>
                <a:gd name="T20" fmla="*/ 3 w 164"/>
                <a:gd name="T21" fmla="*/ 1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4" h="57">
                  <a:moveTo>
                    <a:pt x="3" y="15"/>
                  </a:moveTo>
                  <a:cubicBezTo>
                    <a:pt x="16" y="30"/>
                    <a:pt x="32" y="40"/>
                    <a:pt x="49" y="47"/>
                  </a:cubicBezTo>
                  <a:cubicBezTo>
                    <a:pt x="66" y="54"/>
                    <a:pt x="85" y="57"/>
                    <a:pt x="104" y="57"/>
                  </a:cubicBezTo>
                  <a:cubicBezTo>
                    <a:pt x="123" y="57"/>
                    <a:pt x="141" y="54"/>
                    <a:pt x="157" y="48"/>
                  </a:cubicBezTo>
                  <a:cubicBezTo>
                    <a:pt x="162" y="47"/>
                    <a:pt x="164" y="42"/>
                    <a:pt x="163" y="38"/>
                  </a:cubicBezTo>
                  <a:cubicBezTo>
                    <a:pt x="161" y="33"/>
                    <a:pt x="157" y="31"/>
                    <a:pt x="152" y="33"/>
                  </a:cubicBezTo>
                  <a:cubicBezTo>
                    <a:pt x="138" y="37"/>
                    <a:pt x="121" y="40"/>
                    <a:pt x="104" y="40"/>
                  </a:cubicBezTo>
                  <a:cubicBezTo>
                    <a:pt x="87" y="40"/>
                    <a:pt x="70" y="37"/>
                    <a:pt x="55" y="31"/>
                  </a:cubicBezTo>
                  <a:cubicBezTo>
                    <a:pt x="40" y="26"/>
                    <a:pt x="26" y="17"/>
                    <a:pt x="16" y="4"/>
                  </a:cubicBezTo>
                  <a:cubicBezTo>
                    <a:pt x="13" y="1"/>
                    <a:pt x="8" y="0"/>
                    <a:pt x="4" y="3"/>
                  </a:cubicBezTo>
                  <a:cubicBezTo>
                    <a:pt x="1" y="6"/>
                    <a:pt x="0" y="12"/>
                    <a:pt x="3" y="15"/>
                  </a:cubicBezTo>
                  <a:close/>
                </a:path>
              </a:pathLst>
            </a:custGeom>
            <a:solidFill>
              <a:srgbClr val="FCB2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 name="îŝľïḍè"/>
            <p:cNvSpPr/>
            <p:nvPr/>
          </p:nvSpPr>
          <p:spPr bwMode="auto">
            <a:xfrm>
              <a:off x="6235700" y="3916363"/>
              <a:ext cx="149225" cy="96838"/>
            </a:xfrm>
            <a:custGeom>
              <a:avLst/>
              <a:gdLst>
                <a:gd name="T0" fmla="*/ 38 w 40"/>
                <a:gd name="T1" fmla="*/ 20 h 26"/>
                <a:gd name="T2" fmla="*/ 38 w 40"/>
                <a:gd name="T3" fmla="*/ 20 h 26"/>
                <a:gd name="T4" fmla="*/ 34 w 40"/>
                <a:gd name="T5" fmla="*/ 9 h 26"/>
                <a:gd name="T6" fmla="*/ 13 w 40"/>
                <a:gd name="T7" fmla="*/ 2 h 26"/>
                <a:gd name="T8" fmla="*/ 2 w 40"/>
                <a:gd name="T9" fmla="*/ 7 h 26"/>
                <a:gd name="T10" fmla="*/ 2 w 40"/>
                <a:gd name="T11" fmla="*/ 10 h 26"/>
                <a:gd name="T12" fmla="*/ 8 w 40"/>
                <a:gd name="T13" fmla="*/ 20 h 26"/>
                <a:gd name="T14" fmla="*/ 29 w 40"/>
                <a:gd name="T15" fmla="*/ 25 h 26"/>
                <a:gd name="T16" fmla="*/ 38 w 40"/>
                <a:gd name="T17"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6">
                  <a:moveTo>
                    <a:pt x="38" y="20"/>
                  </a:moveTo>
                  <a:cubicBezTo>
                    <a:pt x="38" y="20"/>
                    <a:pt x="38" y="20"/>
                    <a:pt x="38" y="20"/>
                  </a:cubicBezTo>
                  <a:cubicBezTo>
                    <a:pt x="40" y="16"/>
                    <a:pt x="38" y="11"/>
                    <a:pt x="34" y="9"/>
                  </a:cubicBezTo>
                  <a:cubicBezTo>
                    <a:pt x="13" y="2"/>
                    <a:pt x="13" y="2"/>
                    <a:pt x="13" y="2"/>
                  </a:cubicBezTo>
                  <a:cubicBezTo>
                    <a:pt x="9" y="0"/>
                    <a:pt x="3" y="2"/>
                    <a:pt x="2" y="7"/>
                  </a:cubicBezTo>
                  <a:cubicBezTo>
                    <a:pt x="2" y="10"/>
                    <a:pt x="2" y="10"/>
                    <a:pt x="2" y="10"/>
                  </a:cubicBezTo>
                  <a:cubicBezTo>
                    <a:pt x="0" y="14"/>
                    <a:pt x="3" y="19"/>
                    <a:pt x="8" y="20"/>
                  </a:cubicBezTo>
                  <a:cubicBezTo>
                    <a:pt x="29" y="25"/>
                    <a:pt x="29" y="25"/>
                    <a:pt x="29" y="25"/>
                  </a:cubicBezTo>
                  <a:cubicBezTo>
                    <a:pt x="33" y="26"/>
                    <a:pt x="37" y="24"/>
                    <a:pt x="38" y="20"/>
                  </a:cubicBezTo>
                  <a:close/>
                </a:path>
              </a:pathLst>
            </a:custGeom>
            <a:solidFill>
              <a:srgbClr val="FCB2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 name="iśḻíďe"/>
            <p:cNvSpPr/>
            <p:nvPr/>
          </p:nvSpPr>
          <p:spPr bwMode="auto">
            <a:xfrm>
              <a:off x="5683250" y="3803651"/>
              <a:ext cx="536575" cy="236538"/>
            </a:xfrm>
            <a:custGeom>
              <a:avLst/>
              <a:gdLst>
                <a:gd name="T0" fmla="*/ 16 w 143"/>
                <a:gd name="T1" fmla="*/ 4 h 63"/>
                <a:gd name="T2" fmla="*/ 4 w 143"/>
                <a:gd name="T3" fmla="*/ 3 h 63"/>
                <a:gd name="T4" fmla="*/ 3 w 143"/>
                <a:gd name="T5" fmla="*/ 15 h 63"/>
                <a:gd name="T6" fmla="*/ 143 w 143"/>
                <a:gd name="T7" fmla="*/ 52 h 63"/>
                <a:gd name="T8" fmla="*/ 140 w 143"/>
                <a:gd name="T9" fmla="*/ 36 h 63"/>
                <a:gd name="T10" fmla="*/ 16 w 143"/>
                <a:gd name="T11" fmla="*/ 4 h 63"/>
              </a:gdLst>
              <a:ahLst/>
              <a:cxnLst>
                <a:cxn ang="0">
                  <a:pos x="T0" y="T1"/>
                </a:cxn>
                <a:cxn ang="0">
                  <a:pos x="T2" y="T3"/>
                </a:cxn>
                <a:cxn ang="0">
                  <a:pos x="T4" y="T5"/>
                </a:cxn>
                <a:cxn ang="0">
                  <a:pos x="T6" y="T7"/>
                </a:cxn>
                <a:cxn ang="0">
                  <a:pos x="T8" y="T9"/>
                </a:cxn>
                <a:cxn ang="0">
                  <a:pos x="T10" y="T11"/>
                </a:cxn>
              </a:cxnLst>
              <a:rect l="0" t="0" r="r" b="b"/>
              <a:pathLst>
                <a:path w="143" h="63">
                  <a:moveTo>
                    <a:pt x="16" y="4"/>
                  </a:moveTo>
                  <a:cubicBezTo>
                    <a:pt x="13" y="1"/>
                    <a:pt x="8" y="0"/>
                    <a:pt x="4" y="3"/>
                  </a:cubicBezTo>
                  <a:cubicBezTo>
                    <a:pt x="1" y="6"/>
                    <a:pt x="0" y="12"/>
                    <a:pt x="3" y="15"/>
                  </a:cubicBezTo>
                  <a:cubicBezTo>
                    <a:pt x="36" y="54"/>
                    <a:pt x="95" y="63"/>
                    <a:pt x="143" y="52"/>
                  </a:cubicBezTo>
                  <a:cubicBezTo>
                    <a:pt x="140" y="36"/>
                    <a:pt x="140" y="36"/>
                    <a:pt x="140" y="36"/>
                  </a:cubicBezTo>
                  <a:cubicBezTo>
                    <a:pt x="97" y="46"/>
                    <a:pt x="44" y="39"/>
                    <a:pt x="16" y="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 name="iṩľíde"/>
            <p:cNvSpPr/>
            <p:nvPr/>
          </p:nvSpPr>
          <p:spPr bwMode="auto">
            <a:xfrm>
              <a:off x="5494338" y="3768726"/>
              <a:ext cx="282575" cy="733425"/>
            </a:xfrm>
            <a:custGeom>
              <a:avLst/>
              <a:gdLst>
                <a:gd name="T0" fmla="*/ 35 w 75"/>
                <a:gd name="T1" fmla="*/ 195 h 195"/>
                <a:gd name="T2" fmla="*/ 38 w 75"/>
                <a:gd name="T3" fmla="*/ 194 h 195"/>
                <a:gd name="T4" fmla="*/ 67 w 75"/>
                <a:gd name="T5" fmla="*/ 160 h 195"/>
                <a:gd name="T6" fmla="*/ 72 w 75"/>
                <a:gd name="T7" fmla="*/ 40 h 195"/>
                <a:gd name="T8" fmla="*/ 46 w 75"/>
                <a:gd name="T9" fmla="*/ 3 h 195"/>
                <a:gd name="T10" fmla="*/ 9 w 75"/>
                <a:gd name="T11" fmla="*/ 29 h 195"/>
                <a:gd name="T12" fmla="*/ 3 w 75"/>
                <a:gd name="T13" fmla="*/ 165 h 195"/>
                <a:gd name="T14" fmla="*/ 35 w 75"/>
                <a:gd name="T15" fmla="*/ 195 h 1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95">
                  <a:moveTo>
                    <a:pt x="35" y="195"/>
                  </a:moveTo>
                  <a:cubicBezTo>
                    <a:pt x="36" y="195"/>
                    <a:pt x="37" y="195"/>
                    <a:pt x="38" y="194"/>
                  </a:cubicBezTo>
                  <a:cubicBezTo>
                    <a:pt x="55" y="193"/>
                    <a:pt x="68" y="178"/>
                    <a:pt x="67" y="160"/>
                  </a:cubicBezTo>
                  <a:cubicBezTo>
                    <a:pt x="64" y="120"/>
                    <a:pt x="65" y="79"/>
                    <a:pt x="72" y="40"/>
                  </a:cubicBezTo>
                  <a:cubicBezTo>
                    <a:pt x="75" y="22"/>
                    <a:pt x="64" y="6"/>
                    <a:pt x="46" y="3"/>
                  </a:cubicBezTo>
                  <a:cubicBezTo>
                    <a:pt x="29" y="0"/>
                    <a:pt x="12" y="11"/>
                    <a:pt x="9" y="29"/>
                  </a:cubicBezTo>
                  <a:cubicBezTo>
                    <a:pt x="2" y="74"/>
                    <a:pt x="0" y="119"/>
                    <a:pt x="3" y="165"/>
                  </a:cubicBezTo>
                  <a:cubicBezTo>
                    <a:pt x="5" y="182"/>
                    <a:pt x="19" y="195"/>
                    <a:pt x="35" y="195"/>
                  </a:cubicBezTo>
                  <a:close/>
                </a:path>
              </a:pathLst>
            </a:custGeom>
            <a:solidFill>
              <a:srgbClr val="1A39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 name="iṥḻíḋe"/>
            <p:cNvSpPr/>
            <p:nvPr/>
          </p:nvSpPr>
          <p:spPr bwMode="auto">
            <a:xfrm>
              <a:off x="5487988" y="3768726"/>
              <a:ext cx="292100" cy="568325"/>
            </a:xfrm>
            <a:custGeom>
              <a:avLst/>
              <a:gdLst>
                <a:gd name="T0" fmla="*/ 77 w 78"/>
                <a:gd name="T1" fmla="*/ 40 h 151"/>
                <a:gd name="T2" fmla="*/ 71 w 78"/>
                <a:gd name="T3" fmla="*/ 151 h 151"/>
                <a:gd name="T4" fmla="*/ 2 w 78"/>
                <a:gd name="T5" fmla="*/ 151 h 151"/>
                <a:gd name="T6" fmla="*/ 9 w 78"/>
                <a:gd name="T7" fmla="*/ 28 h 151"/>
                <a:gd name="T8" fmla="*/ 34 w 78"/>
                <a:gd name="T9" fmla="*/ 1 h 151"/>
                <a:gd name="T10" fmla="*/ 43 w 78"/>
                <a:gd name="T11" fmla="*/ 0 h 151"/>
                <a:gd name="T12" fmla="*/ 49 w 78"/>
                <a:gd name="T13" fmla="*/ 0 h 151"/>
                <a:gd name="T14" fmla="*/ 66 w 78"/>
                <a:gd name="T15" fmla="*/ 9 h 151"/>
                <a:gd name="T16" fmla="*/ 71 w 78"/>
                <a:gd name="T17" fmla="*/ 14 h 151"/>
                <a:gd name="T18" fmla="*/ 77 w 78"/>
                <a:gd name="T19" fmla="*/ 4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51">
                  <a:moveTo>
                    <a:pt x="77" y="40"/>
                  </a:moveTo>
                  <a:cubicBezTo>
                    <a:pt x="70" y="77"/>
                    <a:pt x="68" y="114"/>
                    <a:pt x="71" y="151"/>
                  </a:cubicBezTo>
                  <a:cubicBezTo>
                    <a:pt x="2" y="151"/>
                    <a:pt x="2" y="151"/>
                    <a:pt x="2" y="151"/>
                  </a:cubicBezTo>
                  <a:cubicBezTo>
                    <a:pt x="0" y="110"/>
                    <a:pt x="2" y="69"/>
                    <a:pt x="9" y="28"/>
                  </a:cubicBezTo>
                  <a:cubicBezTo>
                    <a:pt x="11" y="15"/>
                    <a:pt x="21" y="5"/>
                    <a:pt x="34" y="1"/>
                  </a:cubicBezTo>
                  <a:cubicBezTo>
                    <a:pt x="37" y="0"/>
                    <a:pt x="40" y="0"/>
                    <a:pt x="43" y="0"/>
                  </a:cubicBezTo>
                  <a:cubicBezTo>
                    <a:pt x="45" y="0"/>
                    <a:pt x="47" y="0"/>
                    <a:pt x="49" y="0"/>
                  </a:cubicBezTo>
                  <a:cubicBezTo>
                    <a:pt x="55" y="2"/>
                    <a:pt x="61" y="5"/>
                    <a:pt x="66" y="9"/>
                  </a:cubicBezTo>
                  <a:cubicBezTo>
                    <a:pt x="68" y="11"/>
                    <a:pt x="69" y="13"/>
                    <a:pt x="71" y="14"/>
                  </a:cubicBezTo>
                  <a:cubicBezTo>
                    <a:pt x="76" y="22"/>
                    <a:pt x="78" y="31"/>
                    <a:pt x="77" y="40"/>
                  </a:cubicBezTo>
                  <a:close/>
                </a:path>
              </a:pathLst>
            </a:custGeom>
            <a:solidFill>
              <a:srgbClr val="3260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 name="íšḻïḑe"/>
            <p:cNvSpPr/>
            <p:nvPr/>
          </p:nvSpPr>
          <p:spPr bwMode="auto">
            <a:xfrm>
              <a:off x="5686425" y="3829051"/>
              <a:ext cx="19050" cy="19050"/>
            </a:xfrm>
            <a:prstGeom prst="ellipse">
              <a:avLst/>
            </a:pr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 name="işļïḋê"/>
            <p:cNvSpPr/>
            <p:nvPr/>
          </p:nvSpPr>
          <p:spPr bwMode="auto">
            <a:xfrm>
              <a:off x="5686425" y="3870326"/>
              <a:ext cx="19050" cy="19050"/>
            </a:xfrm>
            <a:prstGeom prst="ellipse">
              <a:avLst/>
            </a:pr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 name="î$liḍè"/>
            <p:cNvSpPr/>
            <p:nvPr/>
          </p:nvSpPr>
          <p:spPr bwMode="auto">
            <a:xfrm>
              <a:off x="5254625" y="3790951"/>
              <a:ext cx="357188" cy="455613"/>
            </a:xfrm>
            <a:custGeom>
              <a:avLst/>
              <a:gdLst>
                <a:gd name="T0" fmla="*/ 84 w 95"/>
                <a:gd name="T1" fmla="*/ 1 h 121"/>
                <a:gd name="T2" fmla="*/ 24 w 95"/>
                <a:gd name="T3" fmla="*/ 34 h 121"/>
                <a:gd name="T4" fmla="*/ 0 w 95"/>
                <a:gd name="T5" fmla="*/ 91 h 121"/>
                <a:gd name="T6" fmla="*/ 3 w 95"/>
                <a:gd name="T7" fmla="*/ 114 h 121"/>
                <a:gd name="T8" fmla="*/ 13 w 95"/>
                <a:gd name="T9" fmla="*/ 119 h 121"/>
                <a:gd name="T10" fmla="*/ 19 w 95"/>
                <a:gd name="T11" fmla="*/ 109 h 121"/>
                <a:gd name="T12" fmla="*/ 17 w 95"/>
                <a:gd name="T13" fmla="*/ 91 h 121"/>
                <a:gd name="T14" fmla="*/ 36 w 95"/>
                <a:gd name="T15" fmla="*/ 46 h 121"/>
                <a:gd name="T16" fmla="*/ 88 w 95"/>
                <a:gd name="T17" fmla="*/ 17 h 121"/>
                <a:gd name="T18" fmla="*/ 94 w 95"/>
                <a:gd name="T19" fmla="*/ 7 h 121"/>
                <a:gd name="T20" fmla="*/ 84 w 95"/>
                <a:gd name="T21" fmla="*/ 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1">
                  <a:moveTo>
                    <a:pt x="84" y="1"/>
                  </a:moveTo>
                  <a:cubicBezTo>
                    <a:pt x="59" y="8"/>
                    <a:pt x="38" y="19"/>
                    <a:pt x="24" y="34"/>
                  </a:cubicBezTo>
                  <a:cubicBezTo>
                    <a:pt x="9" y="50"/>
                    <a:pt x="0" y="69"/>
                    <a:pt x="0" y="91"/>
                  </a:cubicBezTo>
                  <a:cubicBezTo>
                    <a:pt x="0" y="98"/>
                    <a:pt x="1" y="106"/>
                    <a:pt x="3" y="114"/>
                  </a:cubicBezTo>
                  <a:cubicBezTo>
                    <a:pt x="4" y="118"/>
                    <a:pt x="9" y="121"/>
                    <a:pt x="13" y="119"/>
                  </a:cubicBezTo>
                  <a:cubicBezTo>
                    <a:pt x="18" y="118"/>
                    <a:pt x="20" y="114"/>
                    <a:pt x="19" y="109"/>
                  </a:cubicBezTo>
                  <a:cubicBezTo>
                    <a:pt x="18" y="103"/>
                    <a:pt x="17" y="97"/>
                    <a:pt x="17" y="91"/>
                  </a:cubicBezTo>
                  <a:cubicBezTo>
                    <a:pt x="17" y="74"/>
                    <a:pt x="23" y="59"/>
                    <a:pt x="36" y="46"/>
                  </a:cubicBezTo>
                  <a:cubicBezTo>
                    <a:pt x="48" y="33"/>
                    <a:pt x="66" y="23"/>
                    <a:pt x="88" y="17"/>
                  </a:cubicBezTo>
                  <a:cubicBezTo>
                    <a:pt x="93" y="16"/>
                    <a:pt x="95" y="11"/>
                    <a:pt x="94" y="7"/>
                  </a:cubicBezTo>
                  <a:cubicBezTo>
                    <a:pt x="93" y="3"/>
                    <a:pt x="89" y="0"/>
                    <a:pt x="84" y="1"/>
                  </a:cubicBezTo>
                  <a:close/>
                </a:path>
              </a:pathLst>
            </a:custGeom>
            <a:solidFill>
              <a:srgbClr val="FCB2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 name="îŝļíḓè"/>
            <p:cNvSpPr/>
            <p:nvPr/>
          </p:nvSpPr>
          <p:spPr bwMode="auto">
            <a:xfrm>
              <a:off x="5235575" y="4194176"/>
              <a:ext cx="104775" cy="146050"/>
            </a:xfrm>
            <a:custGeom>
              <a:avLst/>
              <a:gdLst>
                <a:gd name="T0" fmla="*/ 6 w 28"/>
                <a:gd name="T1" fmla="*/ 37 h 39"/>
                <a:gd name="T2" fmla="*/ 6 w 28"/>
                <a:gd name="T3" fmla="*/ 37 h 39"/>
                <a:gd name="T4" fmla="*/ 17 w 28"/>
                <a:gd name="T5" fmla="*/ 33 h 39"/>
                <a:gd name="T6" fmla="*/ 26 w 28"/>
                <a:gd name="T7" fmla="*/ 13 h 39"/>
                <a:gd name="T8" fmla="*/ 21 w 28"/>
                <a:gd name="T9" fmla="*/ 2 h 39"/>
                <a:gd name="T10" fmla="*/ 19 w 28"/>
                <a:gd name="T11" fmla="*/ 1 h 39"/>
                <a:gd name="T12" fmla="*/ 8 w 28"/>
                <a:gd name="T13" fmla="*/ 6 h 39"/>
                <a:gd name="T14" fmla="*/ 2 w 28"/>
                <a:gd name="T15" fmla="*/ 27 h 39"/>
                <a:gd name="T16" fmla="*/ 6 w 28"/>
                <a:gd name="T17" fmla="*/ 3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9">
                  <a:moveTo>
                    <a:pt x="6" y="37"/>
                  </a:moveTo>
                  <a:cubicBezTo>
                    <a:pt x="6" y="37"/>
                    <a:pt x="6" y="37"/>
                    <a:pt x="6" y="37"/>
                  </a:cubicBezTo>
                  <a:cubicBezTo>
                    <a:pt x="10" y="39"/>
                    <a:pt x="15" y="37"/>
                    <a:pt x="17" y="33"/>
                  </a:cubicBezTo>
                  <a:cubicBezTo>
                    <a:pt x="26" y="13"/>
                    <a:pt x="26" y="13"/>
                    <a:pt x="26" y="13"/>
                  </a:cubicBezTo>
                  <a:cubicBezTo>
                    <a:pt x="28" y="9"/>
                    <a:pt x="26" y="3"/>
                    <a:pt x="21" y="2"/>
                  </a:cubicBezTo>
                  <a:cubicBezTo>
                    <a:pt x="19" y="1"/>
                    <a:pt x="19" y="1"/>
                    <a:pt x="19" y="1"/>
                  </a:cubicBezTo>
                  <a:cubicBezTo>
                    <a:pt x="14" y="0"/>
                    <a:pt x="10" y="2"/>
                    <a:pt x="8" y="6"/>
                  </a:cubicBezTo>
                  <a:cubicBezTo>
                    <a:pt x="2" y="27"/>
                    <a:pt x="2" y="27"/>
                    <a:pt x="2" y="27"/>
                  </a:cubicBezTo>
                  <a:cubicBezTo>
                    <a:pt x="0" y="31"/>
                    <a:pt x="2" y="35"/>
                    <a:pt x="6" y="37"/>
                  </a:cubicBezTo>
                  <a:close/>
                </a:path>
              </a:pathLst>
            </a:custGeom>
            <a:solidFill>
              <a:srgbClr val="FCB2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 name="ïŝḻîḋé"/>
            <p:cNvSpPr/>
            <p:nvPr/>
          </p:nvSpPr>
          <p:spPr bwMode="auto">
            <a:xfrm>
              <a:off x="5235575" y="4194176"/>
              <a:ext cx="104775" cy="146050"/>
            </a:xfrm>
            <a:custGeom>
              <a:avLst/>
              <a:gdLst>
                <a:gd name="T0" fmla="*/ 6 w 28"/>
                <a:gd name="T1" fmla="*/ 37 h 39"/>
                <a:gd name="T2" fmla="*/ 6 w 28"/>
                <a:gd name="T3" fmla="*/ 37 h 39"/>
                <a:gd name="T4" fmla="*/ 17 w 28"/>
                <a:gd name="T5" fmla="*/ 33 h 39"/>
                <a:gd name="T6" fmla="*/ 26 w 28"/>
                <a:gd name="T7" fmla="*/ 13 h 39"/>
                <a:gd name="T8" fmla="*/ 21 w 28"/>
                <a:gd name="T9" fmla="*/ 2 h 39"/>
                <a:gd name="T10" fmla="*/ 19 w 28"/>
                <a:gd name="T11" fmla="*/ 1 h 39"/>
                <a:gd name="T12" fmla="*/ 8 w 28"/>
                <a:gd name="T13" fmla="*/ 6 h 39"/>
                <a:gd name="T14" fmla="*/ 2 w 28"/>
                <a:gd name="T15" fmla="*/ 27 h 39"/>
                <a:gd name="T16" fmla="*/ 6 w 28"/>
                <a:gd name="T17" fmla="*/ 3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9">
                  <a:moveTo>
                    <a:pt x="6" y="37"/>
                  </a:moveTo>
                  <a:cubicBezTo>
                    <a:pt x="6" y="37"/>
                    <a:pt x="6" y="37"/>
                    <a:pt x="6" y="37"/>
                  </a:cubicBezTo>
                  <a:cubicBezTo>
                    <a:pt x="10" y="39"/>
                    <a:pt x="15" y="37"/>
                    <a:pt x="17" y="33"/>
                  </a:cubicBezTo>
                  <a:cubicBezTo>
                    <a:pt x="26" y="13"/>
                    <a:pt x="26" y="13"/>
                    <a:pt x="26" y="13"/>
                  </a:cubicBezTo>
                  <a:cubicBezTo>
                    <a:pt x="28" y="9"/>
                    <a:pt x="26" y="3"/>
                    <a:pt x="21" y="2"/>
                  </a:cubicBezTo>
                  <a:cubicBezTo>
                    <a:pt x="19" y="1"/>
                    <a:pt x="19" y="1"/>
                    <a:pt x="19" y="1"/>
                  </a:cubicBezTo>
                  <a:cubicBezTo>
                    <a:pt x="14" y="0"/>
                    <a:pt x="10" y="2"/>
                    <a:pt x="8" y="6"/>
                  </a:cubicBezTo>
                  <a:cubicBezTo>
                    <a:pt x="2" y="27"/>
                    <a:pt x="2" y="27"/>
                    <a:pt x="2" y="27"/>
                  </a:cubicBezTo>
                  <a:cubicBezTo>
                    <a:pt x="0" y="31"/>
                    <a:pt x="2" y="35"/>
                    <a:pt x="6" y="37"/>
                  </a:cubicBezTo>
                  <a:close/>
                </a:path>
              </a:pathLst>
            </a:custGeom>
            <a:solidFill>
              <a:srgbClr val="FCB2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 name="îṩļíḍé"/>
            <p:cNvSpPr/>
            <p:nvPr/>
          </p:nvSpPr>
          <p:spPr bwMode="auto">
            <a:xfrm>
              <a:off x="5532438" y="4208463"/>
              <a:ext cx="85725" cy="90488"/>
            </a:xfrm>
            <a:custGeom>
              <a:avLst/>
              <a:gdLst>
                <a:gd name="T0" fmla="*/ 12 w 23"/>
                <a:gd name="T1" fmla="*/ 24 h 24"/>
                <a:gd name="T2" fmla="*/ 12 w 23"/>
                <a:gd name="T3" fmla="*/ 24 h 24"/>
                <a:gd name="T4" fmla="*/ 0 w 23"/>
                <a:gd name="T5" fmla="*/ 12 h 24"/>
                <a:gd name="T6" fmla="*/ 0 w 23"/>
                <a:gd name="T7" fmla="*/ 0 h 24"/>
                <a:gd name="T8" fmla="*/ 23 w 23"/>
                <a:gd name="T9" fmla="*/ 0 h 24"/>
                <a:gd name="T10" fmla="*/ 23 w 23"/>
                <a:gd name="T11" fmla="*/ 12 h 24"/>
                <a:gd name="T12" fmla="*/ 12 w 2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3" h="24">
                  <a:moveTo>
                    <a:pt x="12" y="24"/>
                  </a:moveTo>
                  <a:cubicBezTo>
                    <a:pt x="12" y="24"/>
                    <a:pt x="12" y="24"/>
                    <a:pt x="12" y="24"/>
                  </a:cubicBezTo>
                  <a:cubicBezTo>
                    <a:pt x="5" y="24"/>
                    <a:pt x="0" y="19"/>
                    <a:pt x="0" y="12"/>
                  </a:cubicBezTo>
                  <a:cubicBezTo>
                    <a:pt x="0" y="0"/>
                    <a:pt x="0" y="0"/>
                    <a:pt x="0" y="0"/>
                  </a:cubicBezTo>
                  <a:cubicBezTo>
                    <a:pt x="23" y="0"/>
                    <a:pt x="23" y="0"/>
                    <a:pt x="23" y="0"/>
                  </a:cubicBezTo>
                  <a:cubicBezTo>
                    <a:pt x="23" y="12"/>
                    <a:pt x="23" y="12"/>
                    <a:pt x="23" y="12"/>
                  </a:cubicBezTo>
                  <a:cubicBezTo>
                    <a:pt x="23" y="19"/>
                    <a:pt x="18" y="24"/>
                    <a:pt x="12" y="24"/>
                  </a:cubicBezTo>
                  <a:close/>
                </a:path>
              </a:pathLst>
            </a:custGeom>
            <a:solidFill>
              <a:srgbClr val="9494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 name="í$ḷïḍe"/>
            <p:cNvSpPr/>
            <p:nvPr/>
          </p:nvSpPr>
          <p:spPr bwMode="auto">
            <a:xfrm>
              <a:off x="5802313" y="3463926"/>
              <a:ext cx="60325" cy="169863"/>
            </a:xfrm>
            <a:custGeom>
              <a:avLst/>
              <a:gdLst>
                <a:gd name="T0" fmla="*/ 0 w 16"/>
                <a:gd name="T1" fmla="*/ 45 h 45"/>
                <a:gd name="T2" fmla="*/ 7 w 16"/>
                <a:gd name="T3" fmla="*/ 45 h 45"/>
                <a:gd name="T4" fmla="*/ 16 w 16"/>
                <a:gd name="T5" fmla="*/ 36 h 45"/>
                <a:gd name="T6" fmla="*/ 16 w 16"/>
                <a:gd name="T7" fmla="*/ 16 h 45"/>
                <a:gd name="T8" fmla="*/ 0 w 16"/>
                <a:gd name="T9" fmla="*/ 0 h 45"/>
                <a:gd name="T10" fmla="*/ 0 w 16"/>
                <a:gd name="T11" fmla="*/ 45 h 45"/>
              </a:gdLst>
              <a:ahLst/>
              <a:cxnLst>
                <a:cxn ang="0">
                  <a:pos x="T0" y="T1"/>
                </a:cxn>
                <a:cxn ang="0">
                  <a:pos x="T2" y="T3"/>
                </a:cxn>
                <a:cxn ang="0">
                  <a:pos x="T4" y="T5"/>
                </a:cxn>
                <a:cxn ang="0">
                  <a:pos x="T6" y="T7"/>
                </a:cxn>
                <a:cxn ang="0">
                  <a:pos x="T8" y="T9"/>
                </a:cxn>
                <a:cxn ang="0">
                  <a:pos x="T10" y="T11"/>
                </a:cxn>
              </a:cxnLst>
              <a:rect l="0" t="0" r="r" b="b"/>
              <a:pathLst>
                <a:path w="16" h="45">
                  <a:moveTo>
                    <a:pt x="0" y="45"/>
                  </a:moveTo>
                  <a:cubicBezTo>
                    <a:pt x="7" y="45"/>
                    <a:pt x="7" y="45"/>
                    <a:pt x="7" y="45"/>
                  </a:cubicBezTo>
                  <a:cubicBezTo>
                    <a:pt x="12" y="45"/>
                    <a:pt x="16" y="41"/>
                    <a:pt x="16" y="36"/>
                  </a:cubicBezTo>
                  <a:cubicBezTo>
                    <a:pt x="16" y="16"/>
                    <a:pt x="16" y="16"/>
                    <a:pt x="16" y="16"/>
                  </a:cubicBezTo>
                  <a:cubicBezTo>
                    <a:pt x="16" y="7"/>
                    <a:pt x="9" y="0"/>
                    <a:pt x="0" y="0"/>
                  </a:cubicBezTo>
                  <a:lnTo>
                    <a:pt x="0" y="45"/>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 name="í$lîďê"/>
            <p:cNvSpPr/>
            <p:nvPr/>
          </p:nvSpPr>
          <p:spPr bwMode="auto">
            <a:xfrm>
              <a:off x="5603875" y="3419476"/>
              <a:ext cx="250825" cy="346075"/>
            </a:xfrm>
            <a:custGeom>
              <a:avLst/>
              <a:gdLst>
                <a:gd name="T0" fmla="*/ 31 w 67"/>
                <a:gd name="T1" fmla="*/ 92 h 92"/>
                <a:gd name="T2" fmla="*/ 38 w 67"/>
                <a:gd name="T3" fmla="*/ 92 h 92"/>
                <a:gd name="T4" fmla="*/ 67 w 67"/>
                <a:gd name="T5" fmla="*/ 64 h 92"/>
                <a:gd name="T6" fmla="*/ 67 w 67"/>
                <a:gd name="T7" fmla="*/ 29 h 92"/>
                <a:gd name="T8" fmla="*/ 38 w 67"/>
                <a:gd name="T9" fmla="*/ 0 h 92"/>
                <a:gd name="T10" fmla="*/ 28 w 67"/>
                <a:gd name="T11" fmla="*/ 0 h 92"/>
                <a:gd name="T12" fmla="*/ 0 w 67"/>
                <a:gd name="T13" fmla="*/ 29 h 92"/>
                <a:gd name="T14" fmla="*/ 0 w 67"/>
                <a:gd name="T15" fmla="*/ 61 h 92"/>
                <a:gd name="T16" fmla="*/ 31 w 67"/>
                <a:gd name="T1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92">
                  <a:moveTo>
                    <a:pt x="31" y="92"/>
                  </a:moveTo>
                  <a:cubicBezTo>
                    <a:pt x="38" y="92"/>
                    <a:pt x="38" y="92"/>
                    <a:pt x="38" y="92"/>
                  </a:cubicBezTo>
                  <a:cubicBezTo>
                    <a:pt x="54" y="92"/>
                    <a:pt x="67" y="80"/>
                    <a:pt x="67" y="64"/>
                  </a:cubicBezTo>
                  <a:cubicBezTo>
                    <a:pt x="67" y="29"/>
                    <a:pt x="67" y="29"/>
                    <a:pt x="67" y="29"/>
                  </a:cubicBezTo>
                  <a:cubicBezTo>
                    <a:pt x="67" y="13"/>
                    <a:pt x="54" y="0"/>
                    <a:pt x="38" y="0"/>
                  </a:cubicBezTo>
                  <a:cubicBezTo>
                    <a:pt x="28" y="0"/>
                    <a:pt x="28" y="0"/>
                    <a:pt x="28" y="0"/>
                  </a:cubicBezTo>
                  <a:cubicBezTo>
                    <a:pt x="13" y="0"/>
                    <a:pt x="0" y="13"/>
                    <a:pt x="0" y="29"/>
                  </a:cubicBezTo>
                  <a:cubicBezTo>
                    <a:pt x="0" y="61"/>
                    <a:pt x="0" y="61"/>
                    <a:pt x="0" y="61"/>
                  </a:cubicBezTo>
                  <a:cubicBezTo>
                    <a:pt x="0" y="78"/>
                    <a:pt x="14" y="92"/>
                    <a:pt x="31" y="92"/>
                  </a:cubicBezTo>
                  <a:close/>
                </a:path>
              </a:pathLst>
            </a:custGeom>
            <a:solidFill>
              <a:srgbClr val="FCB2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8" name="ïš1íḑè"/>
            <p:cNvSpPr/>
            <p:nvPr/>
          </p:nvSpPr>
          <p:spPr bwMode="auto">
            <a:xfrm>
              <a:off x="5818188" y="3584576"/>
              <a:ext cx="22225" cy="7938"/>
            </a:xfrm>
            <a:custGeom>
              <a:avLst/>
              <a:gdLst>
                <a:gd name="T0" fmla="*/ 0 w 6"/>
                <a:gd name="T1" fmla="*/ 1 h 2"/>
                <a:gd name="T2" fmla="*/ 3 w 6"/>
                <a:gd name="T3" fmla="*/ 2 h 2"/>
                <a:gd name="T4" fmla="*/ 6 w 6"/>
                <a:gd name="T5" fmla="*/ 1 h 2"/>
                <a:gd name="T6" fmla="*/ 6 w 6"/>
                <a:gd name="T7" fmla="*/ 1 h 2"/>
                <a:gd name="T8" fmla="*/ 5 w 6"/>
                <a:gd name="T9" fmla="*/ 0 h 2"/>
                <a:gd name="T10" fmla="*/ 3 w 6"/>
                <a:gd name="T11" fmla="*/ 1 h 2"/>
                <a:gd name="T12" fmla="*/ 1 w 6"/>
                <a:gd name="T13" fmla="*/ 0 h 2"/>
                <a:gd name="T14" fmla="*/ 0 w 6"/>
                <a:gd name="T15" fmla="*/ 1 h 2"/>
                <a:gd name="T16" fmla="*/ 0 w 6"/>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
                  <a:moveTo>
                    <a:pt x="0" y="1"/>
                  </a:moveTo>
                  <a:cubicBezTo>
                    <a:pt x="1" y="2"/>
                    <a:pt x="2" y="2"/>
                    <a:pt x="3" y="2"/>
                  </a:cubicBezTo>
                  <a:cubicBezTo>
                    <a:pt x="4" y="2"/>
                    <a:pt x="5" y="2"/>
                    <a:pt x="6" y="1"/>
                  </a:cubicBezTo>
                  <a:cubicBezTo>
                    <a:pt x="6" y="1"/>
                    <a:pt x="6" y="1"/>
                    <a:pt x="6" y="1"/>
                  </a:cubicBezTo>
                  <a:cubicBezTo>
                    <a:pt x="5" y="0"/>
                    <a:pt x="5" y="0"/>
                    <a:pt x="5" y="0"/>
                  </a:cubicBezTo>
                  <a:cubicBezTo>
                    <a:pt x="5" y="1"/>
                    <a:pt x="4" y="1"/>
                    <a:pt x="3" y="1"/>
                  </a:cubicBezTo>
                  <a:cubicBezTo>
                    <a:pt x="2" y="1"/>
                    <a:pt x="1" y="1"/>
                    <a:pt x="1" y="0"/>
                  </a:cubicBezTo>
                  <a:cubicBezTo>
                    <a:pt x="0" y="1"/>
                    <a:pt x="0" y="1"/>
                    <a:pt x="0" y="1"/>
                  </a:cubicBezTo>
                  <a:cubicBezTo>
                    <a:pt x="0" y="1"/>
                    <a:pt x="0" y="1"/>
                    <a:pt x="0" y="1"/>
                  </a:cubicBezTo>
                  <a:close/>
                </a:path>
              </a:pathLst>
            </a:custGeom>
            <a:solidFill>
              <a:srgbClr val="D865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 name="îş1îdê"/>
            <p:cNvSpPr/>
            <p:nvPr/>
          </p:nvSpPr>
          <p:spPr bwMode="auto">
            <a:xfrm>
              <a:off x="5713413" y="3584576"/>
              <a:ext cx="22225" cy="7938"/>
            </a:xfrm>
            <a:custGeom>
              <a:avLst/>
              <a:gdLst>
                <a:gd name="T0" fmla="*/ 0 w 6"/>
                <a:gd name="T1" fmla="*/ 1 h 2"/>
                <a:gd name="T2" fmla="*/ 3 w 6"/>
                <a:gd name="T3" fmla="*/ 2 h 2"/>
                <a:gd name="T4" fmla="*/ 6 w 6"/>
                <a:gd name="T5" fmla="*/ 1 h 2"/>
                <a:gd name="T6" fmla="*/ 6 w 6"/>
                <a:gd name="T7" fmla="*/ 1 h 2"/>
                <a:gd name="T8" fmla="*/ 6 w 6"/>
                <a:gd name="T9" fmla="*/ 0 h 2"/>
                <a:gd name="T10" fmla="*/ 3 w 6"/>
                <a:gd name="T11" fmla="*/ 1 h 2"/>
                <a:gd name="T12" fmla="*/ 1 w 6"/>
                <a:gd name="T13" fmla="*/ 0 h 2"/>
                <a:gd name="T14" fmla="*/ 0 w 6"/>
                <a:gd name="T15" fmla="*/ 1 h 2"/>
                <a:gd name="T16" fmla="*/ 0 w 6"/>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
                  <a:moveTo>
                    <a:pt x="0" y="1"/>
                  </a:moveTo>
                  <a:cubicBezTo>
                    <a:pt x="1" y="2"/>
                    <a:pt x="2" y="2"/>
                    <a:pt x="3" y="2"/>
                  </a:cubicBezTo>
                  <a:cubicBezTo>
                    <a:pt x="4" y="2"/>
                    <a:pt x="5" y="2"/>
                    <a:pt x="6" y="1"/>
                  </a:cubicBezTo>
                  <a:cubicBezTo>
                    <a:pt x="6" y="1"/>
                    <a:pt x="6" y="1"/>
                    <a:pt x="6" y="1"/>
                  </a:cubicBezTo>
                  <a:cubicBezTo>
                    <a:pt x="6" y="0"/>
                    <a:pt x="6" y="0"/>
                    <a:pt x="6" y="0"/>
                  </a:cubicBezTo>
                  <a:cubicBezTo>
                    <a:pt x="5" y="1"/>
                    <a:pt x="4" y="1"/>
                    <a:pt x="3" y="1"/>
                  </a:cubicBezTo>
                  <a:cubicBezTo>
                    <a:pt x="2" y="1"/>
                    <a:pt x="2" y="1"/>
                    <a:pt x="1" y="0"/>
                  </a:cubicBezTo>
                  <a:cubicBezTo>
                    <a:pt x="0" y="1"/>
                    <a:pt x="0" y="1"/>
                    <a:pt x="0" y="1"/>
                  </a:cubicBezTo>
                  <a:cubicBezTo>
                    <a:pt x="0" y="1"/>
                    <a:pt x="0" y="1"/>
                    <a:pt x="0" y="1"/>
                  </a:cubicBezTo>
                  <a:close/>
                </a:path>
              </a:pathLst>
            </a:custGeom>
            <a:solidFill>
              <a:srgbClr val="D865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 name="iṡḷiḍê"/>
            <p:cNvSpPr/>
            <p:nvPr/>
          </p:nvSpPr>
          <p:spPr bwMode="auto">
            <a:xfrm>
              <a:off x="5738813" y="3675063"/>
              <a:ext cx="71438" cy="30163"/>
            </a:xfrm>
            <a:custGeom>
              <a:avLst/>
              <a:gdLst>
                <a:gd name="T0" fmla="*/ 0 w 19"/>
                <a:gd name="T1" fmla="*/ 2 h 8"/>
                <a:gd name="T2" fmla="*/ 2 w 19"/>
                <a:gd name="T3" fmla="*/ 5 h 8"/>
                <a:gd name="T4" fmla="*/ 6 w 19"/>
                <a:gd name="T5" fmla="*/ 7 h 8"/>
                <a:gd name="T6" fmla="*/ 10 w 19"/>
                <a:gd name="T7" fmla="*/ 8 h 8"/>
                <a:gd name="T8" fmla="*/ 13 w 19"/>
                <a:gd name="T9" fmla="*/ 7 h 8"/>
                <a:gd name="T10" fmla="*/ 17 w 19"/>
                <a:gd name="T11" fmla="*/ 5 h 8"/>
                <a:gd name="T12" fmla="*/ 19 w 19"/>
                <a:gd name="T13" fmla="*/ 2 h 8"/>
                <a:gd name="T14" fmla="*/ 18 w 19"/>
                <a:gd name="T15" fmla="*/ 0 h 8"/>
                <a:gd name="T16" fmla="*/ 16 w 19"/>
                <a:gd name="T17" fmla="*/ 1 h 8"/>
                <a:gd name="T18" fmla="*/ 15 w 19"/>
                <a:gd name="T19" fmla="*/ 3 h 8"/>
                <a:gd name="T20" fmla="*/ 12 w 19"/>
                <a:gd name="T21" fmla="*/ 5 h 8"/>
                <a:gd name="T22" fmla="*/ 10 w 19"/>
                <a:gd name="T23" fmla="*/ 5 h 8"/>
                <a:gd name="T24" fmla="*/ 7 w 19"/>
                <a:gd name="T25" fmla="*/ 5 h 8"/>
                <a:gd name="T26" fmla="*/ 4 w 19"/>
                <a:gd name="T27" fmla="*/ 3 h 8"/>
                <a:gd name="T28" fmla="*/ 3 w 19"/>
                <a:gd name="T29" fmla="*/ 1 h 8"/>
                <a:gd name="T30" fmla="*/ 1 w 19"/>
                <a:gd name="T31" fmla="*/ 0 h 8"/>
                <a:gd name="T32" fmla="*/ 0 w 19"/>
                <a:gd name="T33"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8">
                  <a:moveTo>
                    <a:pt x="0" y="2"/>
                  </a:moveTo>
                  <a:cubicBezTo>
                    <a:pt x="1" y="3"/>
                    <a:pt x="2" y="4"/>
                    <a:pt x="2" y="5"/>
                  </a:cubicBezTo>
                  <a:cubicBezTo>
                    <a:pt x="3" y="6"/>
                    <a:pt x="4" y="7"/>
                    <a:pt x="6" y="7"/>
                  </a:cubicBezTo>
                  <a:cubicBezTo>
                    <a:pt x="7" y="8"/>
                    <a:pt x="8" y="8"/>
                    <a:pt x="10" y="8"/>
                  </a:cubicBezTo>
                  <a:cubicBezTo>
                    <a:pt x="11" y="8"/>
                    <a:pt x="12" y="8"/>
                    <a:pt x="13" y="7"/>
                  </a:cubicBezTo>
                  <a:cubicBezTo>
                    <a:pt x="15" y="7"/>
                    <a:pt x="16" y="6"/>
                    <a:pt x="17" y="5"/>
                  </a:cubicBezTo>
                  <a:cubicBezTo>
                    <a:pt x="17" y="4"/>
                    <a:pt x="18" y="3"/>
                    <a:pt x="19" y="2"/>
                  </a:cubicBezTo>
                  <a:cubicBezTo>
                    <a:pt x="19" y="1"/>
                    <a:pt x="19" y="1"/>
                    <a:pt x="18" y="0"/>
                  </a:cubicBezTo>
                  <a:cubicBezTo>
                    <a:pt x="17" y="0"/>
                    <a:pt x="17" y="0"/>
                    <a:pt x="16" y="1"/>
                  </a:cubicBezTo>
                  <a:cubicBezTo>
                    <a:pt x="16" y="2"/>
                    <a:pt x="15" y="3"/>
                    <a:pt x="15" y="3"/>
                  </a:cubicBezTo>
                  <a:cubicBezTo>
                    <a:pt x="14" y="4"/>
                    <a:pt x="13" y="4"/>
                    <a:pt x="12" y="5"/>
                  </a:cubicBezTo>
                  <a:cubicBezTo>
                    <a:pt x="11" y="5"/>
                    <a:pt x="11" y="5"/>
                    <a:pt x="10" y="5"/>
                  </a:cubicBezTo>
                  <a:cubicBezTo>
                    <a:pt x="8" y="5"/>
                    <a:pt x="8" y="5"/>
                    <a:pt x="7" y="5"/>
                  </a:cubicBezTo>
                  <a:cubicBezTo>
                    <a:pt x="6" y="4"/>
                    <a:pt x="5" y="4"/>
                    <a:pt x="4" y="3"/>
                  </a:cubicBezTo>
                  <a:cubicBezTo>
                    <a:pt x="4" y="3"/>
                    <a:pt x="3" y="2"/>
                    <a:pt x="3" y="1"/>
                  </a:cubicBezTo>
                  <a:cubicBezTo>
                    <a:pt x="2" y="0"/>
                    <a:pt x="2" y="0"/>
                    <a:pt x="1" y="0"/>
                  </a:cubicBezTo>
                  <a:cubicBezTo>
                    <a:pt x="0" y="1"/>
                    <a:pt x="0" y="1"/>
                    <a:pt x="0" y="2"/>
                  </a:cubicBezTo>
                  <a:close/>
                </a:path>
              </a:pathLst>
            </a:custGeom>
            <a:solidFill>
              <a:srgbClr val="D865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 name="íśḻîḓe"/>
            <p:cNvSpPr/>
            <p:nvPr/>
          </p:nvSpPr>
          <p:spPr bwMode="auto">
            <a:xfrm>
              <a:off x="5818188" y="3548063"/>
              <a:ext cx="14288" cy="33338"/>
            </a:xfrm>
            <a:custGeom>
              <a:avLst/>
              <a:gdLst>
                <a:gd name="T0" fmla="*/ 2 w 4"/>
                <a:gd name="T1" fmla="*/ 9 h 9"/>
                <a:gd name="T2" fmla="*/ 2 w 4"/>
                <a:gd name="T3" fmla="*/ 9 h 9"/>
                <a:gd name="T4" fmla="*/ 4 w 4"/>
                <a:gd name="T5" fmla="*/ 7 h 9"/>
                <a:gd name="T6" fmla="*/ 4 w 4"/>
                <a:gd name="T7" fmla="*/ 2 h 9"/>
                <a:gd name="T8" fmla="*/ 2 w 4"/>
                <a:gd name="T9" fmla="*/ 0 h 9"/>
                <a:gd name="T10" fmla="*/ 0 w 4"/>
                <a:gd name="T11" fmla="*/ 2 h 9"/>
                <a:gd name="T12" fmla="*/ 0 w 4"/>
                <a:gd name="T13" fmla="*/ 7 h 9"/>
                <a:gd name="T14" fmla="*/ 2 w 4"/>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9">
                  <a:moveTo>
                    <a:pt x="2" y="9"/>
                  </a:moveTo>
                  <a:cubicBezTo>
                    <a:pt x="2" y="9"/>
                    <a:pt x="2" y="9"/>
                    <a:pt x="2" y="9"/>
                  </a:cubicBezTo>
                  <a:cubicBezTo>
                    <a:pt x="3" y="9"/>
                    <a:pt x="4" y="8"/>
                    <a:pt x="4" y="7"/>
                  </a:cubicBezTo>
                  <a:cubicBezTo>
                    <a:pt x="4" y="2"/>
                    <a:pt x="4" y="2"/>
                    <a:pt x="4" y="2"/>
                  </a:cubicBezTo>
                  <a:cubicBezTo>
                    <a:pt x="4" y="1"/>
                    <a:pt x="3" y="0"/>
                    <a:pt x="2" y="0"/>
                  </a:cubicBezTo>
                  <a:cubicBezTo>
                    <a:pt x="1" y="0"/>
                    <a:pt x="0" y="1"/>
                    <a:pt x="0" y="2"/>
                  </a:cubicBezTo>
                  <a:cubicBezTo>
                    <a:pt x="0" y="7"/>
                    <a:pt x="0" y="7"/>
                    <a:pt x="0" y="7"/>
                  </a:cubicBezTo>
                  <a:cubicBezTo>
                    <a:pt x="0" y="8"/>
                    <a:pt x="1" y="9"/>
                    <a:pt x="2"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 name="ïšlîdé"/>
            <p:cNvSpPr/>
            <p:nvPr/>
          </p:nvSpPr>
          <p:spPr bwMode="auto">
            <a:xfrm>
              <a:off x="5716588" y="3548063"/>
              <a:ext cx="14288" cy="33338"/>
            </a:xfrm>
            <a:custGeom>
              <a:avLst/>
              <a:gdLst>
                <a:gd name="T0" fmla="*/ 2 w 4"/>
                <a:gd name="T1" fmla="*/ 9 h 9"/>
                <a:gd name="T2" fmla="*/ 2 w 4"/>
                <a:gd name="T3" fmla="*/ 9 h 9"/>
                <a:gd name="T4" fmla="*/ 4 w 4"/>
                <a:gd name="T5" fmla="*/ 7 h 9"/>
                <a:gd name="T6" fmla="*/ 4 w 4"/>
                <a:gd name="T7" fmla="*/ 2 h 9"/>
                <a:gd name="T8" fmla="*/ 2 w 4"/>
                <a:gd name="T9" fmla="*/ 0 h 9"/>
                <a:gd name="T10" fmla="*/ 0 w 4"/>
                <a:gd name="T11" fmla="*/ 2 h 9"/>
                <a:gd name="T12" fmla="*/ 0 w 4"/>
                <a:gd name="T13" fmla="*/ 7 h 9"/>
                <a:gd name="T14" fmla="*/ 2 w 4"/>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9">
                  <a:moveTo>
                    <a:pt x="2" y="9"/>
                  </a:moveTo>
                  <a:cubicBezTo>
                    <a:pt x="2" y="9"/>
                    <a:pt x="2" y="9"/>
                    <a:pt x="2" y="9"/>
                  </a:cubicBezTo>
                  <a:cubicBezTo>
                    <a:pt x="3" y="9"/>
                    <a:pt x="4" y="8"/>
                    <a:pt x="4" y="7"/>
                  </a:cubicBezTo>
                  <a:cubicBezTo>
                    <a:pt x="4" y="2"/>
                    <a:pt x="4" y="2"/>
                    <a:pt x="4" y="2"/>
                  </a:cubicBezTo>
                  <a:cubicBezTo>
                    <a:pt x="4" y="1"/>
                    <a:pt x="3" y="0"/>
                    <a:pt x="2" y="0"/>
                  </a:cubicBezTo>
                  <a:cubicBezTo>
                    <a:pt x="1" y="0"/>
                    <a:pt x="0" y="1"/>
                    <a:pt x="0" y="2"/>
                  </a:cubicBezTo>
                  <a:cubicBezTo>
                    <a:pt x="0" y="7"/>
                    <a:pt x="0" y="7"/>
                    <a:pt x="0" y="7"/>
                  </a:cubicBezTo>
                  <a:cubicBezTo>
                    <a:pt x="0" y="8"/>
                    <a:pt x="1" y="9"/>
                    <a:pt x="2"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 name="iṡḻiḓè"/>
            <p:cNvSpPr/>
            <p:nvPr/>
          </p:nvSpPr>
          <p:spPr bwMode="auto">
            <a:xfrm>
              <a:off x="5588000" y="3468688"/>
              <a:ext cx="60325" cy="157163"/>
            </a:xfrm>
            <a:custGeom>
              <a:avLst/>
              <a:gdLst>
                <a:gd name="T0" fmla="*/ 0 w 16"/>
                <a:gd name="T1" fmla="*/ 7 h 42"/>
                <a:gd name="T2" fmla="*/ 7 w 16"/>
                <a:gd name="T3" fmla="*/ 0 h 42"/>
                <a:gd name="T4" fmla="*/ 8 w 16"/>
                <a:gd name="T5" fmla="*/ 0 h 42"/>
                <a:gd name="T6" fmla="*/ 16 w 16"/>
                <a:gd name="T7" fmla="*/ 5 h 42"/>
                <a:gd name="T8" fmla="*/ 16 w 16"/>
                <a:gd name="T9" fmla="*/ 27 h 42"/>
                <a:gd name="T10" fmla="*/ 16 w 16"/>
                <a:gd name="T11" fmla="*/ 31 h 42"/>
                <a:gd name="T12" fmla="*/ 16 w 16"/>
                <a:gd name="T13" fmla="*/ 39 h 42"/>
                <a:gd name="T14" fmla="*/ 13 w 16"/>
                <a:gd name="T15" fmla="*/ 42 h 42"/>
                <a:gd name="T16" fmla="*/ 10 w 16"/>
                <a:gd name="T17" fmla="*/ 39 h 42"/>
                <a:gd name="T18" fmla="*/ 10 w 16"/>
                <a:gd name="T19" fmla="*/ 36 h 42"/>
                <a:gd name="T20" fmla="*/ 0 w 16"/>
                <a:gd name="T21" fmla="*/ 36 h 42"/>
                <a:gd name="T22" fmla="*/ 0 w 16"/>
                <a:gd name="T23"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42">
                  <a:moveTo>
                    <a:pt x="0" y="7"/>
                  </a:moveTo>
                  <a:cubicBezTo>
                    <a:pt x="0" y="3"/>
                    <a:pt x="3" y="0"/>
                    <a:pt x="7" y="0"/>
                  </a:cubicBezTo>
                  <a:cubicBezTo>
                    <a:pt x="8" y="0"/>
                    <a:pt x="8" y="0"/>
                    <a:pt x="8" y="0"/>
                  </a:cubicBezTo>
                  <a:cubicBezTo>
                    <a:pt x="11" y="3"/>
                    <a:pt x="13" y="4"/>
                    <a:pt x="16" y="5"/>
                  </a:cubicBezTo>
                  <a:cubicBezTo>
                    <a:pt x="16" y="27"/>
                    <a:pt x="16" y="27"/>
                    <a:pt x="16" y="27"/>
                  </a:cubicBezTo>
                  <a:cubicBezTo>
                    <a:pt x="16" y="31"/>
                    <a:pt x="16" y="31"/>
                    <a:pt x="16" y="31"/>
                  </a:cubicBezTo>
                  <a:cubicBezTo>
                    <a:pt x="16" y="39"/>
                    <a:pt x="16" y="39"/>
                    <a:pt x="16" y="39"/>
                  </a:cubicBezTo>
                  <a:cubicBezTo>
                    <a:pt x="16" y="41"/>
                    <a:pt x="15" y="42"/>
                    <a:pt x="13" y="42"/>
                  </a:cubicBezTo>
                  <a:cubicBezTo>
                    <a:pt x="11" y="42"/>
                    <a:pt x="10" y="41"/>
                    <a:pt x="10" y="39"/>
                  </a:cubicBezTo>
                  <a:cubicBezTo>
                    <a:pt x="10" y="36"/>
                    <a:pt x="10" y="36"/>
                    <a:pt x="10" y="36"/>
                  </a:cubicBezTo>
                  <a:cubicBezTo>
                    <a:pt x="0" y="36"/>
                    <a:pt x="0" y="36"/>
                    <a:pt x="0" y="36"/>
                  </a:cubicBezTo>
                  <a:lnTo>
                    <a:pt x="0" y="7"/>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4" name="íSḷiḑè"/>
            <p:cNvSpPr/>
            <p:nvPr/>
          </p:nvSpPr>
          <p:spPr bwMode="auto">
            <a:xfrm>
              <a:off x="5562600" y="3581401"/>
              <a:ext cx="63500" cy="63500"/>
            </a:xfrm>
            <a:prstGeom prst="ellipse">
              <a:avLst/>
            </a:prstGeom>
            <a:solidFill>
              <a:srgbClr val="FCB2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5" name="íṧ1ïḑe"/>
            <p:cNvSpPr/>
            <p:nvPr/>
          </p:nvSpPr>
          <p:spPr bwMode="auto">
            <a:xfrm>
              <a:off x="5807075" y="3517901"/>
              <a:ext cx="52388" cy="14288"/>
            </a:xfrm>
            <a:custGeom>
              <a:avLst/>
              <a:gdLst>
                <a:gd name="T0" fmla="*/ 13 w 14"/>
                <a:gd name="T1" fmla="*/ 1 h 4"/>
                <a:gd name="T2" fmla="*/ 7 w 14"/>
                <a:gd name="T3" fmla="*/ 0 h 4"/>
                <a:gd name="T4" fmla="*/ 1 w 14"/>
                <a:gd name="T5" fmla="*/ 1 h 4"/>
                <a:gd name="T6" fmla="*/ 0 w 14"/>
                <a:gd name="T7" fmla="*/ 3 h 4"/>
                <a:gd name="T8" fmla="*/ 2 w 14"/>
                <a:gd name="T9" fmla="*/ 4 h 4"/>
                <a:gd name="T10" fmla="*/ 7 w 14"/>
                <a:gd name="T11" fmla="*/ 3 h 4"/>
                <a:gd name="T12" fmla="*/ 12 w 14"/>
                <a:gd name="T13" fmla="*/ 4 h 4"/>
                <a:gd name="T14" fmla="*/ 13 w 14"/>
                <a:gd name="T15" fmla="*/ 3 h 4"/>
                <a:gd name="T16" fmla="*/ 13 w 14"/>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3" y="1"/>
                  </a:moveTo>
                  <a:cubicBezTo>
                    <a:pt x="11" y="0"/>
                    <a:pt x="9" y="0"/>
                    <a:pt x="7" y="0"/>
                  </a:cubicBezTo>
                  <a:cubicBezTo>
                    <a:pt x="5" y="0"/>
                    <a:pt x="3" y="0"/>
                    <a:pt x="1" y="1"/>
                  </a:cubicBezTo>
                  <a:cubicBezTo>
                    <a:pt x="0" y="2"/>
                    <a:pt x="0" y="2"/>
                    <a:pt x="0" y="3"/>
                  </a:cubicBezTo>
                  <a:cubicBezTo>
                    <a:pt x="0" y="4"/>
                    <a:pt x="1" y="4"/>
                    <a:pt x="2" y="4"/>
                  </a:cubicBezTo>
                  <a:cubicBezTo>
                    <a:pt x="3" y="3"/>
                    <a:pt x="5" y="3"/>
                    <a:pt x="7" y="3"/>
                  </a:cubicBezTo>
                  <a:cubicBezTo>
                    <a:pt x="8" y="3"/>
                    <a:pt x="10" y="3"/>
                    <a:pt x="12" y="4"/>
                  </a:cubicBezTo>
                  <a:cubicBezTo>
                    <a:pt x="12" y="4"/>
                    <a:pt x="13" y="4"/>
                    <a:pt x="13" y="3"/>
                  </a:cubicBezTo>
                  <a:cubicBezTo>
                    <a:pt x="14" y="2"/>
                    <a:pt x="13" y="2"/>
                    <a:pt x="13" y="1"/>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6" name="íśḷídé"/>
            <p:cNvSpPr/>
            <p:nvPr/>
          </p:nvSpPr>
          <p:spPr bwMode="auto">
            <a:xfrm>
              <a:off x="5697538" y="3517901"/>
              <a:ext cx="52388" cy="14288"/>
            </a:xfrm>
            <a:custGeom>
              <a:avLst/>
              <a:gdLst>
                <a:gd name="T0" fmla="*/ 13 w 14"/>
                <a:gd name="T1" fmla="*/ 1 h 4"/>
                <a:gd name="T2" fmla="*/ 7 w 14"/>
                <a:gd name="T3" fmla="*/ 0 h 4"/>
                <a:gd name="T4" fmla="*/ 1 w 14"/>
                <a:gd name="T5" fmla="*/ 1 h 4"/>
                <a:gd name="T6" fmla="*/ 1 w 14"/>
                <a:gd name="T7" fmla="*/ 3 h 4"/>
                <a:gd name="T8" fmla="*/ 2 w 14"/>
                <a:gd name="T9" fmla="*/ 4 h 4"/>
                <a:gd name="T10" fmla="*/ 7 w 14"/>
                <a:gd name="T11" fmla="*/ 3 h 4"/>
                <a:gd name="T12" fmla="*/ 12 w 14"/>
                <a:gd name="T13" fmla="*/ 4 h 4"/>
                <a:gd name="T14" fmla="*/ 14 w 14"/>
                <a:gd name="T15" fmla="*/ 3 h 4"/>
                <a:gd name="T16" fmla="*/ 13 w 14"/>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3" y="1"/>
                  </a:moveTo>
                  <a:cubicBezTo>
                    <a:pt x="11" y="0"/>
                    <a:pt x="9" y="0"/>
                    <a:pt x="7" y="0"/>
                  </a:cubicBezTo>
                  <a:cubicBezTo>
                    <a:pt x="5" y="0"/>
                    <a:pt x="3" y="0"/>
                    <a:pt x="1" y="1"/>
                  </a:cubicBezTo>
                  <a:cubicBezTo>
                    <a:pt x="1" y="2"/>
                    <a:pt x="0" y="2"/>
                    <a:pt x="1" y="3"/>
                  </a:cubicBezTo>
                  <a:cubicBezTo>
                    <a:pt x="1" y="4"/>
                    <a:pt x="2" y="4"/>
                    <a:pt x="2" y="4"/>
                  </a:cubicBezTo>
                  <a:cubicBezTo>
                    <a:pt x="4" y="3"/>
                    <a:pt x="6" y="3"/>
                    <a:pt x="7" y="3"/>
                  </a:cubicBezTo>
                  <a:cubicBezTo>
                    <a:pt x="9" y="3"/>
                    <a:pt x="11" y="3"/>
                    <a:pt x="12" y="4"/>
                  </a:cubicBezTo>
                  <a:cubicBezTo>
                    <a:pt x="13" y="4"/>
                    <a:pt x="14" y="4"/>
                    <a:pt x="14" y="3"/>
                  </a:cubicBezTo>
                  <a:cubicBezTo>
                    <a:pt x="14" y="2"/>
                    <a:pt x="14" y="2"/>
                    <a:pt x="13" y="1"/>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7" name="ï$1iḓé"/>
            <p:cNvSpPr/>
            <p:nvPr/>
          </p:nvSpPr>
          <p:spPr bwMode="auto">
            <a:xfrm>
              <a:off x="5603875" y="3644901"/>
              <a:ext cx="250825" cy="142875"/>
            </a:xfrm>
            <a:custGeom>
              <a:avLst/>
              <a:gdLst>
                <a:gd name="T0" fmla="*/ 0 w 67"/>
                <a:gd name="T1" fmla="*/ 3 h 38"/>
                <a:gd name="T2" fmla="*/ 0 w 67"/>
                <a:gd name="T3" fmla="*/ 6 h 38"/>
                <a:gd name="T4" fmla="*/ 33 w 67"/>
                <a:gd name="T5" fmla="*/ 38 h 38"/>
                <a:gd name="T6" fmla="*/ 67 w 67"/>
                <a:gd name="T7" fmla="*/ 6 h 38"/>
                <a:gd name="T8" fmla="*/ 67 w 67"/>
                <a:gd name="T9" fmla="*/ 0 h 38"/>
                <a:gd name="T10" fmla="*/ 61 w 67"/>
                <a:gd name="T11" fmla="*/ 5 h 38"/>
                <a:gd name="T12" fmla="*/ 61 w 67"/>
                <a:gd name="T13" fmla="*/ 8 h 38"/>
                <a:gd name="T14" fmla="*/ 46 w 67"/>
                <a:gd name="T15" fmla="*/ 22 h 38"/>
                <a:gd name="T16" fmla="*/ 31 w 67"/>
                <a:gd name="T17" fmla="*/ 22 h 38"/>
                <a:gd name="T18" fmla="*/ 16 w 67"/>
                <a:gd name="T19" fmla="*/ 8 h 38"/>
                <a:gd name="T20" fmla="*/ 16 w 67"/>
                <a:gd name="T21" fmla="*/ 5 h 38"/>
                <a:gd name="T22" fmla="*/ 10 w 67"/>
                <a:gd name="T23" fmla="*/ 0 h 38"/>
                <a:gd name="T24" fmla="*/ 5 w 67"/>
                <a:gd name="T25" fmla="*/ 0 h 38"/>
                <a:gd name="T26" fmla="*/ 0 w 67"/>
                <a:gd name="T27"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38">
                  <a:moveTo>
                    <a:pt x="0" y="3"/>
                  </a:moveTo>
                  <a:cubicBezTo>
                    <a:pt x="0" y="6"/>
                    <a:pt x="0" y="6"/>
                    <a:pt x="0" y="6"/>
                  </a:cubicBezTo>
                  <a:cubicBezTo>
                    <a:pt x="0" y="24"/>
                    <a:pt x="15" y="38"/>
                    <a:pt x="33" y="38"/>
                  </a:cubicBezTo>
                  <a:cubicBezTo>
                    <a:pt x="52" y="38"/>
                    <a:pt x="67" y="24"/>
                    <a:pt x="67" y="6"/>
                  </a:cubicBezTo>
                  <a:cubicBezTo>
                    <a:pt x="67" y="0"/>
                    <a:pt x="67" y="0"/>
                    <a:pt x="67" y="0"/>
                  </a:cubicBezTo>
                  <a:cubicBezTo>
                    <a:pt x="64" y="0"/>
                    <a:pt x="61" y="3"/>
                    <a:pt x="61" y="5"/>
                  </a:cubicBezTo>
                  <a:cubicBezTo>
                    <a:pt x="61" y="8"/>
                    <a:pt x="61" y="8"/>
                    <a:pt x="61" y="8"/>
                  </a:cubicBezTo>
                  <a:cubicBezTo>
                    <a:pt x="61" y="16"/>
                    <a:pt x="55" y="22"/>
                    <a:pt x="46" y="22"/>
                  </a:cubicBezTo>
                  <a:cubicBezTo>
                    <a:pt x="31" y="22"/>
                    <a:pt x="31" y="22"/>
                    <a:pt x="31" y="22"/>
                  </a:cubicBezTo>
                  <a:cubicBezTo>
                    <a:pt x="23" y="22"/>
                    <a:pt x="16" y="16"/>
                    <a:pt x="16" y="8"/>
                  </a:cubicBezTo>
                  <a:cubicBezTo>
                    <a:pt x="16" y="5"/>
                    <a:pt x="16" y="5"/>
                    <a:pt x="16" y="5"/>
                  </a:cubicBezTo>
                  <a:cubicBezTo>
                    <a:pt x="16" y="3"/>
                    <a:pt x="13" y="0"/>
                    <a:pt x="10" y="0"/>
                  </a:cubicBezTo>
                  <a:cubicBezTo>
                    <a:pt x="5" y="0"/>
                    <a:pt x="5" y="0"/>
                    <a:pt x="5" y="0"/>
                  </a:cubicBezTo>
                  <a:cubicBezTo>
                    <a:pt x="3" y="0"/>
                    <a:pt x="1" y="1"/>
                    <a:pt x="0" y="3"/>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8" name="isḻîḍé"/>
            <p:cNvSpPr/>
            <p:nvPr/>
          </p:nvSpPr>
          <p:spPr bwMode="auto">
            <a:xfrm>
              <a:off x="5592763" y="3411538"/>
              <a:ext cx="266700" cy="101600"/>
            </a:xfrm>
            <a:custGeom>
              <a:avLst/>
              <a:gdLst>
                <a:gd name="T0" fmla="*/ 70 w 71"/>
                <a:gd name="T1" fmla="*/ 8 h 27"/>
                <a:gd name="T2" fmla="*/ 68 w 71"/>
                <a:gd name="T3" fmla="*/ 18 h 27"/>
                <a:gd name="T4" fmla="*/ 67 w 71"/>
                <a:gd name="T5" fmla="*/ 19 h 27"/>
                <a:gd name="T6" fmla="*/ 39 w 71"/>
                <a:gd name="T7" fmla="*/ 27 h 27"/>
                <a:gd name="T8" fmla="*/ 11 w 71"/>
                <a:gd name="T9" fmla="*/ 19 h 27"/>
                <a:gd name="T10" fmla="*/ 0 w 71"/>
                <a:gd name="T11" fmla="*/ 2 h 27"/>
                <a:gd name="T12" fmla="*/ 5 w 71"/>
                <a:gd name="T13" fmla="*/ 0 h 27"/>
                <a:gd name="T14" fmla="*/ 63 w 71"/>
                <a:gd name="T15" fmla="*/ 0 h 27"/>
                <a:gd name="T16" fmla="*/ 70 w 71"/>
                <a:gd name="T17"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27">
                  <a:moveTo>
                    <a:pt x="70" y="8"/>
                  </a:moveTo>
                  <a:cubicBezTo>
                    <a:pt x="68" y="18"/>
                    <a:pt x="68" y="18"/>
                    <a:pt x="68" y="18"/>
                  </a:cubicBezTo>
                  <a:cubicBezTo>
                    <a:pt x="67" y="19"/>
                    <a:pt x="67" y="19"/>
                    <a:pt x="67" y="19"/>
                  </a:cubicBezTo>
                  <a:cubicBezTo>
                    <a:pt x="60" y="24"/>
                    <a:pt x="50" y="27"/>
                    <a:pt x="39" y="27"/>
                  </a:cubicBezTo>
                  <a:cubicBezTo>
                    <a:pt x="28" y="27"/>
                    <a:pt x="18" y="24"/>
                    <a:pt x="11" y="19"/>
                  </a:cubicBezTo>
                  <a:cubicBezTo>
                    <a:pt x="5" y="14"/>
                    <a:pt x="1" y="9"/>
                    <a:pt x="0" y="2"/>
                  </a:cubicBezTo>
                  <a:cubicBezTo>
                    <a:pt x="1" y="1"/>
                    <a:pt x="3" y="0"/>
                    <a:pt x="5" y="0"/>
                  </a:cubicBezTo>
                  <a:cubicBezTo>
                    <a:pt x="63" y="0"/>
                    <a:pt x="63" y="0"/>
                    <a:pt x="63" y="0"/>
                  </a:cubicBezTo>
                  <a:cubicBezTo>
                    <a:pt x="67" y="0"/>
                    <a:pt x="71" y="4"/>
                    <a:pt x="70" y="8"/>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9" name="ïsļiḑè"/>
            <p:cNvSpPr/>
            <p:nvPr/>
          </p:nvSpPr>
          <p:spPr bwMode="auto">
            <a:xfrm>
              <a:off x="5576888" y="3408363"/>
              <a:ext cx="290513" cy="55563"/>
            </a:xfrm>
            <a:custGeom>
              <a:avLst/>
              <a:gdLst>
                <a:gd name="T0" fmla="*/ 76 w 77"/>
                <a:gd name="T1" fmla="*/ 8 h 15"/>
                <a:gd name="T2" fmla="*/ 69 w 77"/>
                <a:gd name="T3" fmla="*/ 0 h 15"/>
                <a:gd name="T4" fmla="*/ 7 w 77"/>
                <a:gd name="T5" fmla="*/ 0 h 15"/>
                <a:gd name="T6" fmla="*/ 2 w 77"/>
                <a:gd name="T7" fmla="*/ 2 h 15"/>
                <a:gd name="T8" fmla="*/ 0 w 77"/>
                <a:gd name="T9" fmla="*/ 8 h 15"/>
                <a:gd name="T10" fmla="*/ 1 w 77"/>
                <a:gd name="T11" fmla="*/ 15 h 15"/>
                <a:gd name="T12" fmla="*/ 75 w 77"/>
                <a:gd name="T13" fmla="*/ 15 h 15"/>
                <a:gd name="T14" fmla="*/ 76 w 77"/>
                <a:gd name="T15" fmla="*/ 8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5">
                  <a:moveTo>
                    <a:pt x="76" y="8"/>
                  </a:moveTo>
                  <a:cubicBezTo>
                    <a:pt x="77" y="4"/>
                    <a:pt x="74" y="0"/>
                    <a:pt x="69" y="0"/>
                  </a:cubicBezTo>
                  <a:cubicBezTo>
                    <a:pt x="7" y="0"/>
                    <a:pt x="7" y="0"/>
                    <a:pt x="7" y="0"/>
                  </a:cubicBezTo>
                  <a:cubicBezTo>
                    <a:pt x="5" y="0"/>
                    <a:pt x="3" y="1"/>
                    <a:pt x="2" y="2"/>
                  </a:cubicBezTo>
                  <a:cubicBezTo>
                    <a:pt x="0" y="4"/>
                    <a:pt x="0" y="6"/>
                    <a:pt x="0" y="8"/>
                  </a:cubicBezTo>
                  <a:cubicBezTo>
                    <a:pt x="1" y="15"/>
                    <a:pt x="1" y="15"/>
                    <a:pt x="1" y="15"/>
                  </a:cubicBezTo>
                  <a:cubicBezTo>
                    <a:pt x="75" y="15"/>
                    <a:pt x="75" y="15"/>
                    <a:pt x="75" y="15"/>
                  </a:cubicBezTo>
                  <a:lnTo>
                    <a:pt x="76" y="8"/>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0" name="iṡḷíḋê"/>
            <p:cNvSpPr/>
            <p:nvPr/>
          </p:nvSpPr>
          <p:spPr bwMode="auto">
            <a:xfrm>
              <a:off x="5581650" y="3463926"/>
              <a:ext cx="277813" cy="19050"/>
            </a:xfrm>
            <a:custGeom>
              <a:avLst/>
              <a:gdLst>
                <a:gd name="T0" fmla="*/ 0 w 175"/>
                <a:gd name="T1" fmla="*/ 0 h 12"/>
                <a:gd name="T2" fmla="*/ 2 w 175"/>
                <a:gd name="T3" fmla="*/ 12 h 12"/>
                <a:gd name="T4" fmla="*/ 172 w 175"/>
                <a:gd name="T5" fmla="*/ 12 h 12"/>
                <a:gd name="T6" fmla="*/ 172 w 175"/>
                <a:gd name="T7" fmla="*/ 10 h 12"/>
                <a:gd name="T8" fmla="*/ 175 w 175"/>
                <a:gd name="T9" fmla="*/ 0 h 12"/>
                <a:gd name="T10" fmla="*/ 0 w 175"/>
                <a:gd name="T11" fmla="*/ 0 h 12"/>
              </a:gdLst>
              <a:ahLst/>
              <a:cxnLst>
                <a:cxn ang="0">
                  <a:pos x="T0" y="T1"/>
                </a:cxn>
                <a:cxn ang="0">
                  <a:pos x="T2" y="T3"/>
                </a:cxn>
                <a:cxn ang="0">
                  <a:pos x="T4" y="T5"/>
                </a:cxn>
                <a:cxn ang="0">
                  <a:pos x="T6" y="T7"/>
                </a:cxn>
                <a:cxn ang="0">
                  <a:pos x="T8" y="T9"/>
                </a:cxn>
                <a:cxn ang="0">
                  <a:pos x="T10" y="T11"/>
                </a:cxn>
              </a:cxnLst>
              <a:rect l="0" t="0" r="r" b="b"/>
              <a:pathLst>
                <a:path w="175" h="12">
                  <a:moveTo>
                    <a:pt x="0" y="0"/>
                  </a:moveTo>
                  <a:lnTo>
                    <a:pt x="2" y="12"/>
                  </a:lnTo>
                  <a:lnTo>
                    <a:pt x="172" y="12"/>
                  </a:lnTo>
                  <a:lnTo>
                    <a:pt x="172" y="10"/>
                  </a:lnTo>
                  <a:lnTo>
                    <a:pt x="175" y="0"/>
                  </a:lnTo>
                  <a:lnTo>
                    <a:pt x="0" y="0"/>
                  </a:ln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1" name="ïşlíḋê"/>
            <p:cNvSpPr/>
            <p:nvPr/>
          </p:nvSpPr>
          <p:spPr bwMode="auto">
            <a:xfrm>
              <a:off x="5588000" y="3430588"/>
              <a:ext cx="12700" cy="11113"/>
            </a:xfrm>
            <a:prstGeom prst="ellipse">
              <a:avLst/>
            </a:pr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2" name="îşlídé"/>
            <p:cNvSpPr/>
            <p:nvPr/>
          </p:nvSpPr>
          <p:spPr bwMode="auto">
            <a:xfrm>
              <a:off x="5614988" y="3430588"/>
              <a:ext cx="11113" cy="11113"/>
            </a:xfrm>
            <a:prstGeom prst="ellipse">
              <a:avLst/>
            </a:pr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3" name="íṡľiďé"/>
            <p:cNvSpPr/>
            <p:nvPr/>
          </p:nvSpPr>
          <p:spPr bwMode="auto">
            <a:xfrm>
              <a:off x="5249863" y="3790951"/>
              <a:ext cx="361950" cy="387350"/>
            </a:xfrm>
            <a:custGeom>
              <a:avLst/>
              <a:gdLst>
                <a:gd name="T0" fmla="*/ 95 w 96"/>
                <a:gd name="T1" fmla="*/ 7 h 103"/>
                <a:gd name="T2" fmla="*/ 85 w 96"/>
                <a:gd name="T3" fmla="*/ 1 h 103"/>
                <a:gd name="T4" fmla="*/ 12 w 96"/>
                <a:gd name="T5" fmla="*/ 51 h 103"/>
                <a:gd name="T6" fmla="*/ 2 w 96"/>
                <a:gd name="T7" fmla="*/ 103 h 103"/>
                <a:gd name="T8" fmla="*/ 19 w 96"/>
                <a:gd name="T9" fmla="*/ 102 h 103"/>
                <a:gd name="T10" fmla="*/ 26 w 96"/>
                <a:gd name="T11" fmla="*/ 59 h 103"/>
                <a:gd name="T12" fmla="*/ 89 w 96"/>
                <a:gd name="T13" fmla="*/ 17 h 103"/>
                <a:gd name="T14" fmla="*/ 95 w 96"/>
                <a:gd name="T15" fmla="*/ 7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03">
                  <a:moveTo>
                    <a:pt x="95" y="7"/>
                  </a:moveTo>
                  <a:cubicBezTo>
                    <a:pt x="94" y="3"/>
                    <a:pt x="90" y="0"/>
                    <a:pt x="85" y="1"/>
                  </a:cubicBezTo>
                  <a:cubicBezTo>
                    <a:pt x="52" y="10"/>
                    <a:pt x="26" y="27"/>
                    <a:pt x="12" y="51"/>
                  </a:cubicBezTo>
                  <a:cubicBezTo>
                    <a:pt x="3" y="67"/>
                    <a:pt x="0" y="84"/>
                    <a:pt x="2" y="103"/>
                  </a:cubicBezTo>
                  <a:cubicBezTo>
                    <a:pt x="19" y="102"/>
                    <a:pt x="19" y="102"/>
                    <a:pt x="19" y="102"/>
                  </a:cubicBezTo>
                  <a:cubicBezTo>
                    <a:pt x="16" y="87"/>
                    <a:pt x="19" y="72"/>
                    <a:pt x="26" y="59"/>
                  </a:cubicBezTo>
                  <a:cubicBezTo>
                    <a:pt x="38" y="40"/>
                    <a:pt x="60" y="25"/>
                    <a:pt x="89" y="17"/>
                  </a:cubicBezTo>
                  <a:cubicBezTo>
                    <a:pt x="94" y="16"/>
                    <a:pt x="96" y="11"/>
                    <a:pt x="95" y="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4" name="íṧľíďè"/>
            <p:cNvSpPr/>
            <p:nvPr/>
          </p:nvSpPr>
          <p:spPr bwMode="auto">
            <a:xfrm>
              <a:off x="5667375" y="4403726"/>
              <a:ext cx="379413" cy="612775"/>
            </a:xfrm>
            <a:custGeom>
              <a:avLst/>
              <a:gdLst>
                <a:gd name="T0" fmla="*/ 8 w 101"/>
                <a:gd name="T1" fmla="*/ 18 h 163"/>
                <a:gd name="T2" fmla="*/ 8 w 101"/>
                <a:gd name="T3" fmla="*/ 18 h 163"/>
                <a:gd name="T4" fmla="*/ 8 w 101"/>
                <a:gd name="T5" fmla="*/ 18 h 163"/>
                <a:gd name="T6" fmla="*/ 8 w 101"/>
                <a:gd name="T7" fmla="*/ 18 h 163"/>
                <a:gd name="T8" fmla="*/ 8 w 101"/>
                <a:gd name="T9" fmla="*/ 18 h 163"/>
                <a:gd name="T10" fmla="*/ 8 w 101"/>
                <a:gd name="T11" fmla="*/ 18 h 163"/>
                <a:gd name="T12" fmla="*/ 47 w 101"/>
                <a:gd name="T13" fmla="*/ 36 h 163"/>
                <a:gd name="T14" fmla="*/ 72 w 101"/>
                <a:gd name="T15" fmla="*/ 64 h 163"/>
                <a:gd name="T16" fmla="*/ 84 w 101"/>
                <a:gd name="T17" fmla="*/ 109 h 163"/>
                <a:gd name="T18" fmla="*/ 78 w 101"/>
                <a:gd name="T19" fmla="*/ 150 h 163"/>
                <a:gd name="T20" fmla="*/ 84 w 101"/>
                <a:gd name="T21" fmla="*/ 161 h 163"/>
                <a:gd name="T22" fmla="*/ 95 w 101"/>
                <a:gd name="T23" fmla="*/ 155 h 163"/>
                <a:gd name="T24" fmla="*/ 101 w 101"/>
                <a:gd name="T25" fmla="*/ 109 h 163"/>
                <a:gd name="T26" fmla="*/ 87 w 101"/>
                <a:gd name="T27" fmla="*/ 54 h 163"/>
                <a:gd name="T28" fmla="*/ 65 w 101"/>
                <a:gd name="T29" fmla="*/ 27 h 163"/>
                <a:gd name="T30" fmla="*/ 29 w 101"/>
                <a:gd name="T31" fmla="*/ 6 h 163"/>
                <a:gd name="T32" fmla="*/ 12 w 101"/>
                <a:gd name="T33" fmla="*/ 1 h 163"/>
                <a:gd name="T34" fmla="*/ 1 w 101"/>
                <a:gd name="T35" fmla="*/ 8 h 163"/>
                <a:gd name="T36" fmla="*/ 8 w 101"/>
                <a:gd name="T37" fmla="*/ 1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1" h="163">
                  <a:moveTo>
                    <a:pt x="8" y="18"/>
                  </a:moveTo>
                  <a:cubicBezTo>
                    <a:pt x="8" y="18"/>
                    <a:pt x="8" y="18"/>
                    <a:pt x="8" y="18"/>
                  </a:cubicBezTo>
                  <a:cubicBezTo>
                    <a:pt x="8" y="18"/>
                    <a:pt x="8" y="18"/>
                    <a:pt x="8" y="18"/>
                  </a:cubicBezTo>
                  <a:cubicBezTo>
                    <a:pt x="8" y="18"/>
                    <a:pt x="8" y="18"/>
                    <a:pt x="8" y="18"/>
                  </a:cubicBezTo>
                  <a:cubicBezTo>
                    <a:pt x="8" y="18"/>
                    <a:pt x="8" y="18"/>
                    <a:pt x="8" y="18"/>
                  </a:cubicBezTo>
                  <a:cubicBezTo>
                    <a:pt x="8" y="18"/>
                    <a:pt x="8" y="18"/>
                    <a:pt x="8" y="18"/>
                  </a:cubicBezTo>
                  <a:cubicBezTo>
                    <a:pt x="9" y="19"/>
                    <a:pt x="28" y="23"/>
                    <a:pt x="47" y="36"/>
                  </a:cubicBezTo>
                  <a:cubicBezTo>
                    <a:pt x="56" y="43"/>
                    <a:pt x="66" y="52"/>
                    <a:pt x="72" y="64"/>
                  </a:cubicBezTo>
                  <a:cubicBezTo>
                    <a:pt x="79" y="75"/>
                    <a:pt x="84" y="90"/>
                    <a:pt x="84" y="109"/>
                  </a:cubicBezTo>
                  <a:cubicBezTo>
                    <a:pt x="84" y="121"/>
                    <a:pt x="82" y="135"/>
                    <a:pt x="78" y="150"/>
                  </a:cubicBezTo>
                  <a:cubicBezTo>
                    <a:pt x="76" y="155"/>
                    <a:pt x="79" y="160"/>
                    <a:pt x="84" y="161"/>
                  </a:cubicBezTo>
                  <a:cubicBezTo>
                    <a:pt x="89" y="163"/>
                    <a:pt x="93" y="160"/>
                    <a:pt x="95" y="155"/>
                  </a:cubicBezTo>
                  <a:cubicBezTo>
                    <a:pt x="99" y="138"/>
                    <a:pt x="101" y="123"/>
                    <a:pt x="101" y="109"/>
                  </a:cubicBezTo>
                  <a:cubicBezTo>
                    <a:pt x="101" y="87"/>
                    <a:pt x="96" y="69"/>
                    <a:pt x="87" y="54"/>
                  </a:cubicBezTo>
                  <a:cubicBezTo>
                    <a:pt x="81" y="43"/>
                    <a:pt x="73" y="34"/>
                    <a:pt x="65" y="27"/>
                  </a:cubicBezTo>
                  <a:cubicBezTo>
                    <a:pt x="52" y="17"/>
                    <a:pt x="39" y="10"/>
                    <a:pt x="29" y="6"/>
                  </a:cubicBezTo>
                  <a:cubicBezTo>
                    <a:pt x="19" y="3"/>
                    <a:pt x="12" y="1"/>
                    <a:pt x="12" y="1"/>
                  </a:cubicBezTo>
                  <a:cubicBezTo>
                    <a:pt x="7" y="0"/>
                    <a:pt x="2" y="3"/>
                    <a:pt x="1" y="8"/>
                  </a:cubicBezTo>
                  <a:cubicBezTo>
                    <a:pt x="0" y="13"/>
                    <a:pt x="3" y="18"/>
                    <a:pt x="8" y="18"/>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5" name="ísļíḋé"/>
            <p:cNvSpPr/>
            <p:nvPr/>
          </p:nvSpPr>
          <p:spPr bwMode="auto">
            <a:xfrm>
              <a:off x="5521325" y="4381501"/>
              <a:ext cx="315913" cy="635000"/>
            </a:xfrm>
            <a:custGeom>
              <a:avLst/>
              <a:gdLst>
                <a:gd name="T0" fmla="*/ 7 w 84"/>
                <a:gd name="T1" fmla="*/ 19 h 169"/>
                <a:gd name="T2" fmla="*/ 8 w 84"/>
                <a:gd name="T3" fmla="*/ 16 h 169"/>
                <a:gd name="T4" fmla="*/ 7 w 84"/>
                <a:gd name="T5" fmla="*/ 19 h 169"/>
                <a:gd name="T6" fmla="*/ 7 w 84"/>
                <a:gd name="T7" fmla="*/ 19 h 169"/>
                <a:gd name="T8" fmla="*/ 8 w 84"/>
                <a:gd name="T9" fmla="*/ 16 h 169"/>
                <a:gd name="T10" fmla="*/ 7 w 84"/>
                <a:gd name="T11" fmla="*/ 19 h 169"/>
                <a:gd name="T12" fmla="*/ 37 w 84"/>
                <a:gd name="T13" fmla="*/ 37 h 169"/>
                <a:gd name="T14" fmla="*/ 57 w 84"/>
                <a:gd name="T15" fmla="*/ 64 h 169"/>
                <a:gd name="T16" fmla="*/ 67 w 84"/>
                <a:gd name="T17" fmla="*/ 109 h 169"/>
                <a:gd name="T18" fmla="*/ 59 w 84"/>
                <a:gd name="T19" fmla="*/ 156 h 169"/>
                <a:gd name="T20" fmla="*/ 66 w 84"/>
                <a:gd name="T21" fmla="*/ 167 h 169"/>
                <a:gd name="T22" fmla="*/ 77 w 84"/>
                <a:gd name="T23" fmla="*/ 161 h 169"/>
                <a:gd name="T24" fmla="*/ 84 w 84"/>
                <a:gd name="T25" fmla="*/ 109 h 169"/>
                <a:gd name="T26" fmla="*/ 73 w 84"/>
                <a:gd name="T27" fmla="*/ 56 h 169"/>
                <a:gd name="T28" fmla="*/ 35 w 84"/>
                <a:gd name="T29" fmla="*/ 13 h 169"/>
                <a:gd name="T30" fmla="*/ 12 w 84"/>
                <a:gd name="T31" fmla="*/ 2 h 169"/>
                <a:gd name="T32" fmla="*/ 1 w 84"/>
                <a:gd name="T33" fmla="*/ 8 h 169"/>
                <a:gd name="T34" fmla="*/ 7 w 84"/>
                <a:gd name="T35" fmla="*/ 1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69">
                  <a:moveTo>
                    <a:pt x="7" y="19"/>
                  </a:moveTo>
                  <a:cubicBezTo>
                    <a:pt x="8" y="16"/>
                    <a:pt x="8" y="16"/>
                    <a:pt x="8" y="16"/>
                  </a:cubicBezTo>
                  <a:cubicBezTo>
                    <a:pt x="7" y="19"/>
                    <a:pt x="7" y="19"/>
                    <a:pt x="7" y="19"/>
                  </a:cubicBezTo>
                  <a:cubicBezTo>
                    <a:pt x="7" y="19"/>
                    <a:pt x="7" y="19"/>
                    <a:pt x="7" y="19"/>
                  </a:cubicBezTo>
                  <a:cubicBezTo>
                    <a:pt x="8" y="16"/>
                    <a:pt x="8" y="16"/>
                    <a:pt x="8" y="16"/>
                  </a:cubicBezTo>
                  <a:cubicBezTo>
                    <a:pt x="7" y="19"/>
                    <a:pt x="7" y="19"/>
                    <a:pt x="7" y="19"/>
                  </a:cubicBezTo>
                  <a:cubicBezTo>
                    <a:pt x="7" y="19"/>
                    <a:pt x="23" y="24"/>
                    <a:pt x="37" y="37"/>
                  </a:cubicBezTo>
                  <a:cubicBezTo>
                    <a:pt x="45" y="44"/>
                    <a:pt x="52" y="53"/>
                    <a:pt x="57" y="64"/>
                  </a:cubicBezTo>
                  <a:cubicBezTo>
                    <a:pt x="63" y="76"/>
                    <a:pt x="67" y="91"/>
                    <a:pt x="67" y="109"/>
                  </a:cubicBezTo>
                  <a:cubicBezTo>
                    <a:pt x="67" y="123"/>
                    <a:pt x="64" y="138"/>
                    <a:pt x="59" y="156"/>
                  </a:cubicBezTo>
                  <a:cubicBezTo>
                    <a:pt x="58" y="161"/>
                    <a:pt x="61" y="166"/>
                    <a:pt x="66" y="167"/>
                  </a:cubicBezTo>
                  <a:cubicBezTo>
                    <a:pt x="70" y="169"/>
                    <a:pt x="75" y="166"/>
                    <a:pt x="77" y="161"/>
                  </a:cubicBezTo>
                  <a:cubicBezTo>
                    <a:pt x="82" y="142"/>
                    <a:pt x="84" y="124"/>
                    <a:pt x="84" y="109"/>
                  </a:cubicBezTo>
                  <a:cubicBezTo>
                    <a:pt x="84" y="88"/>
                    <a:pt x="80" y="70"/>
                    <a:pt x="73" y="56"/>
                  </a:cubicBezTo>
                  <a:cubicBezTo>
                    <a:pt x="63" y="35"/>
                    <a:pt x="48" y="21"/>
                    <a:pt x="35" y="13"/>
                  </a:cubicBezTo>
                  <a:cubicBezTo>
                    <a:pt x="23" y="5"/>
                    <a:pt x="13" y="2"/>
                    <a:pt x="12" y="2"/>
                  </a:cubicBezTo>
                  <a:cubicBezTo>
                    <a:pt x="7" y="0"/>
                    <a:pt x="2" y="3"/>
                    <a:pt x="1" y="8"/>
                  </a:cubicBezTo>
                  <a:cubicBezTo>
                    <a:pt x="0" y="13"/>
                    <a:pt x="2" y="17"/>
                    <a:pt x="7" y="19"/>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6" name="ïṥḻidé"/>
            <p:cNvSpPr/>
            <p:nvPr/>
          </p:nvSpPr>
          <p:spPr bwMode="auto">
            <a:xfrm>
              <a:off x="5934075" y="4964113"/>
              <a:ext cx="247650" cy="109538"/>
            </a:xfrm>
            <a:custGeom>
              <a:avLst/>
              <a:gdLst>
                <a:gd name="T0" fmla="*/ 65 w 66"/>
                <a:gd name="T1" fmla="*/ 23 h 29"/>
                <a:gd name="T2" fmla="*/ 65 w 66"/>
                <a:gd name="T3" fmla="*/ 23 h 29"/>
                <a:gd name="T4" fmla="*/ 65 w 66"/>
                <a:gd name="T5" fmla="*/ 23 h 29"/>
                <a:gd name="T6" fmla="*/ 65 w 66"/>
                <a:gd name="T7" fmla="*/ 23 h 29"/>
                <a:gd name="T8" fmla="*/ 59 w 66"/>
                <a:gd name="T9" fmla="*/ 14 h 29"/>
                <a:gd name="T10" fmla="*/ 56 w 66"/>
                <a:gd name="T11" fmla="*/ 13 h 29"/>
                <a:gd name="T12" fmla="*/ 56 w 66"/>
                <a:gd name="T13" fmla="*/ 13 h 29"/>
                <a:gd name="T14" fmla="*/ 56 w 66"/>
                <a:gd name="T15" fmla="*/ 13 h 29"/>
                <a:gd name="T16" fmla="*/ 56 w 66"/>
                <a:gd name="T17" fmla="*/ 13 h 29"/>
                <a:gd name="T18" fmla="*/ 47 w 66"/>
                <a:gd name="T19" fmla="*/ 12 h 29"/>
                <a:gd name="T20" fmla="*/ 35 w 66"/>
                <a:gd name="T21" fmla="*/ 3 h 29"/>
                <a:gd name="T22" fmla="*/ 29 w 66"/>
                <a:gd name="T23" fmla="*/ 0 h 29"/>
                <a:gd name="T24" fmla="*/ 27 w 66"/>
                <a:gd name="T25" fmla="*/ 0 h 29"/>
                <a:gd name="T26" fmla="*/ 27 w 66"/>
                <a:gd name="T27" fmla="*/ 0 h 29"/>
                <a:gd name="T28" fmla="*/ 27 w 66"/>
                <a:gd name="T29" fmla="*/ 1 h 29"/>
                <a:gd name="T30" fmla="*/ 16 w 66"/>
                <a:gd name="T31" fmla="*/ 9 h 29"/>
                <a:gd name="T32" fmla="*/ 13 w 66"/>
                <a:gd name="T33" fmla="*/ 8 h 29"/>
                <a:gd name="T34" fmla="*/ 13 w 66"/>
                <a:gd name="T35" fmla="*/ 8 h 29"/>
                <a:gd name="T36" fmla="*/ 12 w 66"/>
                <a:gd name="T37" fmla="*/ 8 h 29"/>
                <a:gd name="T38" fmla="*/ 10 w 66"/>
                <a:gd name="T39" fmla="*/ 8 h 29"/>
                <a:gd name="T40" fmla="*/ 9 w 66"/>
                <a:gd name="T41" fmla="*/ 7 h 29"/>
                <a:gd name="T42" fmla="*/ 4 w 66"/>
                <a:gd name="T43" fmla="*/ 3 h 29"/>
                <a:gd name="T44" fmla="*/ 4 w 66"/>
                <a:gd name="T45" fmla="*/ 2 h 29"/>
                <a:gd name="T46" fmla="*/ 3 w 66"/>
                <a:gd name="T47" fmla="*/ 2 h 29"/>
                <a:gd name="T48" fmla="*/ 2 w 66"/>
                <a:gd name="T49" fmla="*/ 2 h 29"/>
                <a:gd name="T50" fmla="*/ 0 w 66"/>
                <a:gd name="T51" fmla="*/ 7 h 29"/>
                <a:gd name="T52" fmla="*/ 0 w 66"/>
                <a:gd name="T53" fmla="*/ 11 h 29"/>
                <a:gd name="T54" fmla="*/ 0 w 66"/>
                <a:gd name="T55" fmla="*/ 11 h 29"/>
                <a:gd name="T56" fmla="*/ 0 w 66"/>
                <a:gd name="T57" fmla="*/ 27 h 29"/>
                <a:gd name="T58" fmla="*/ 0 w 66"/>
                <a:gd name="T59" fmla="*/ 27 h 29"/>
                <a:gd name="T60" fmla="*/ 2 w 66"/>
                <a:gd name="T61" fmla="*/ 29 h 29"/>
                <a:gd name="T62" fmla="*/ 62 w 66"/>
                <a:gd name="T63" fmla="*/ 29 h 29"/>
                <a:gd name="T64" fmla="*/ 65 w 66"/>
                <a:gd name="T65"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29">
                  <a:moveTo>
                    <a:pt x="65" y="23"/>
                  </a:moveTo>
                  <a:cubicBezTo>
                    <a:pt x="65" y="23"/>
                    <a:pt x="65" y="23"/>
                    <a:pt x="65" y="23"/>
                  </a:cubicBezTo>
                  <a:cubicBezTo>
                    <a:pt x="65" y="23"/>
                    <a:pt x="65" y="23"/>
                    <a:pt x="65" y="23"/>
                  </a:cubicBezTo>
                  <a:cubicBezTo>
                    <a:pt x="65" y="23"/>
                    <a:pt x="65" y="23"/>
                    <a:pt x="65" y="23"/>
                  </a:cubicBezTo>
                  <a:cubicBezTo>
                    <a:pt x="65" y="17"/>
                    <a:pt x="62" y="15"/>
                    <a:pt x="59" y="14"/>
                  </a:cubicBezTo>
                  <a:cubicBezTo>
                    <a:pt x="57" y="13"/>
                    <a:pt x="56" y="13"/>
                    <a:pt x="56" y="13"/>
                  </a:cubicBezTo>
                  <a:cubicBezTo>
                    <a:pt x="56" y="13"/>
                    <a:pt x="56" y="13"/>
                    <a:pt x="56" y="13"/>
                  </a:cubicBezTo>
                  <a:cubicBezTo>
                    <a:pt x="56" y="13"/>
                    <a:pt x="56" y="13"/>
                    <a:pt x="56" y="13"/>
                  </a:cubicBezTo>
                  <a:cubicBezTo>
                    <a:pt x="56" y="13"/>
                    <a:pt x="56" y="13"/>
                    <a:pt x="56" y="13"/>
                  </a:cubicBezTo>
                  <a:cubicBezTo>
                    <a:pt x="54" y="13"/>
                    <a:pt x="50" y="13"/>
                    <a:pt x="47" y="12"/>
                  </a:cubicBezTo>
                  <a:cubicBezTo>
                    <a:pt x="43" y="12"/>
                    <a:pt x="38" y="6"/>
                    <a:pt x="35" y="3"/>
                  </a:cubicBezTo>
                  <a:cubicBezTo>
                    <a:pt x="33" y="1"/>
                    <a:pt x="31" y="0"/>
                    <a:pt x="29" y="0"/>
                  </a:cubicBezTo>
                  <a:cubicBezTo>
                    <a:pt x="29" y="0"/>
                    <a:pt x="28" y="0"/>
                    <a:pt x="27" y="0"/>
                  </a:cubicBezTo>
                  <a:cubicBezTo>
                    <a:pt x="27" y="0"/>
                    <a:pt x="27" y="0"/>
                    <a:pt x="27" y="0"/>
                  </a:cubicBezTo>
                  <a:cubicBezTo>
                    <a:pt x="27" y="1"/>
                    <a:pt x="27" y="1"/>
                    <a:pt x="27" y="1"/>
                  </a:cubicBezTo>
                  <a:cubicBezTo>
                    <a:pt x="25" y="5"/>
                    <a:pt x="21" y="8"/>
                    <a:pt x="16" y="9"/>
                  </a:cubicBezTo>
                  <a:cubicBezTo>
                    <a:pt x="15" y="9"/>
                    <a:pt x="14" y="9"/>
                    <a:pt x="13" y="8"/>
                  </a:cubicBezTo>
                  <a:cubicBezTo>
                    <a:pt x="13" y="8"/>
                    <a:pt x="13" y="8"/>
                    <a:pt x="13" y="8"/>
                  </a:cubicBezTo>
                  <a:cubicBezTo>
                    <a:pt x="12" y="8"/>
                    <a:pt x="12" y="8"/>
                    <a:pt x="12" y="8"/>
                  </a:cubicBezTo>
                  <a:cubicBezTo>
                    <a:pt x="11" y="8"/>
                    <a:pt x="11" y="8"/>
                    <a:pt x="10" y="8"/>
                  </a:cubicBezTo>
                  <a:cubicBezTo>
                    <a:pt x="9" y="7"/>
                    <a:pt x="9" y="7"/>
                    <a:pt x="9" y="7"/>
                  </a:cubicBezTo>
                  <a:cubicBezTo>
                    <a:pt x="7" y="6"/>
                    <a:pt x="6" y="5"/>
                    <a:pt x="4" y="3"/>
                  </a:cubicBezTo>
                  <a:cubicBezTo>
                    <a:pt x="4" y="2"/>
                    <a:pt x="4" y="2"/>
                    <a:pt x="4" y="2"/>
                  </a:cubicBezTo>
                  <a:cubicBezTo>
                    <a:pt x="3" y="2"/>
                    <a:pt x="3" y="2"/>
                    <a:pt x="3" y="2"/>
                  </a:cubicBezTo>
                  <a:cubicBezTo>
                    <a:pt x="3" y="2"/>
                    <a:pt x="2" y="2"/>
                    <a:pt x="2" y="2"/>
                  </a:cubicBezTo>
                  <a:cubicBezTo>
                    <a:pt x="0" y="3"/>
                    <a:pt x="0" y="7"/>
                    <a:pt x="0" y="7"/>
                  </a:cubicBezTo>
                  <a:cubicBezTo>
                    <a:pt x="0" y="11"/>
                    <a:pt x="0" y="11"/>
                    <a:pt x="0" y="11"/>
                  </a:cubicBezTo>
                  <a:cubicBezTo>
                    <a:pt x="0" y="11"/>
                    <a:pt x="0" y="11"/>
                    <a:pt x="0" y="11"/>
                  </a:cubicBezTo>
                  <a:cubicBezTo>
                    <a:pt x="0" y="27"/>
                    <a:pt x="0" y="27"/>
                    <a:pt x="0" y="27"/>
                  </a:cubicBezTo>
                  <a:cubicBezTo>
                    <a:pt x="0" y="27"/>
                    <a:pt x="0" y="27"/>
                    <a:pt x="0" y="27"/>
                  </a:cubicBezTo>
                  <a:cubicBezTo>
                    <a:pt x="0" y="28"/>
                    <a:pt x="1" y="29"/>
                    <a:pt x="2" y="29"/>
                  </a:cubicBezTo>
                  <a:cubicBezTo>
                    <a:pt x="62" y="29"/>
                    <a:pt x="62" y="29"/>
                    <a:pt x="62" y="29"/>
                  </a:cubicBezTo>
                  <a:cubicBezTo>
                    <a:pt x="66" y="28"/>
                    <a:pt x="65" y="24"/>
                    <a:pt x="65" y="23"/>
                  </a:cubicBezTo>
                  <a:close/>
                </a:path>
              </a:pathLst>
            </a:custGeom>
            <a:solidFill>
              <a:srgbClr val="133A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7" name="íšḻiďè"/>
            <p:cNvSpPr/>
            <p:nvPr/>
          </p:nvSpPr>
          <p:spPr bwMode="auto">
            <a:xfrm>
              <a:off x="5938838" y="4960938"/>
              <a:ext cx="107950" cy="44450"/>
            </a:xfrm>
            <a:custGeom>
              <a:avLst/>
              <a:gdLst>
                <a:gd name="T0" fmla="*/ 29 w 29"/>
                <a:gd name="T1" fmla="*/ 2 h 12"/>
                <a:gd name="T2" fmla="*/ 29 w 29"/>
                <a:gd name="T3" fmla="*/ 2 h 12"/>
                <a:gd name="T4" fmla="*/ 29 w 29"/>
                <a:gd name="T5" fmla="*/ 2 h 12"/>
                <a:gd name="T6" fmla="*/ 15 w 29"/>
                <a:gd name="T7" fmla="*/ 12 h 12"/>
                <a:gd name="T8" fmla="*/ 2 w 29"/>
                <a:gd name="T9" fmla="*/ 6 h 12"/>
                <a:gd name="T10" fmla="*/ 1 w 29"/>
                <a:gd name="T11" fmla="*/ 5 h 12"/>
                <a:gd name="T12" fmla="*/ 1 w 29"/>
                <a:gd name="T13" fmla="*/ 3 h 12"/>
                <a:gd name="T14" fmla="*/ 1 w 29"/>
                <a:gd name="T15" fmla="*/ 3 h 12"/>
                <a:gd name="T16" fmla="*/ 2 w 29"/>
                <a:gd name="T17" fmla="*/ 3 h 12"/>
                <a:gd name="T18" fmla="*/ 3 w 29"/>
                <a:gd name="T19" fmla="*/ 3 h 12"/>
                <a:gd name="T20" fmla="*/ 3 w 29"/>
                <a:gd name="T21" fmla="*/ 4 h 12"/>
                <a:gd name="T22" fmla="*/ 8 w 29"/>
                <a:gd name="T23" fmla="*/ 8 h 12"/>
                <a:gd name="T24" fmla="*/ 9 w 29"/>
                <a:gd name="T25" fmla="*/ 9 h 12"/>
                <a:gd name="T26" fmla="*/ 11 w 29"/>
                <a:gd name="T27" fmla="*/ 9 h 12"/>
                <a:gd name="T28" fmla="*/ 12 w 29"/>
                <a:gd name="T29" fmla="*/ 9 h 12"/>
                <a:gd name="T30" fmla="*/ 12 w 29"/>
                <a:gd name="T31" fmla="*/ 9 h 12"/>
                <a:gd name="T32" fmla="*/ 15 w 29"/>
                <a:gd name="T33" fmla="*/ 10 h 12"/>
                <a:gd name="T34" fmla="*/ 26 w 29"/>
                <a:gd name="T35" fmla="*/ 2 h 12"/>
                <a:gd name="T36" fmla="*/ 26 w 29"/>
                <a:gd name="T37" fmla="*/ 1 h 12"/>
                <a:gd name="T38" fmla="*/ 26 w 29"/>
                <a:gd name="T39" fmla="*/ 1 h 12"/>
                <a:gd name="T40" fmla="*/ 27 w 29"/>
                <a:gd name="T41" fmla="*/ 1 h 12"/>
                <a:gd name="T42" fmla="*/ 28 w 29"/>
                <a:gd name="T43" fmla="*/ 0 h 12"/>
                <a:gd name="T44" fmla="*/ 28 w 29"/>
                <a:gd name="T45" fmla="*/ 1 h 12"/>
                <a:gd name="T46" fmla="*/ 29 w 29"/>
                <a:gd name="T4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12">
                  <a:moveTo>
                    <a:pt x="29" y="2"/>
                  </a:moveTo>
                  <a:cubicBezTo>
                    <a:pt x="29" y="2"/>
                    <a:pt x="29" y="2"/>
                    <a:pt x="29" y="2"/>
                  </a:cubicBezTo>
                  <a:cubicBezTo>
                    <a:pt x="29" y="2"/>
                    <a:pt x="29" y="2"/>
                    <a:pt x="29" y="2"/>
                  </a:cubicBezTo>
                  <a:cubicBezTo>
                    <a:pt x="26" y="8"/>
                    <a:pt x="21" y="12"/>
                    <a:pt x="15" y="12"/>
                  </a:cubicBezTo>
                  <a:cubicBezTo>
                    <a:pt x="9" y="12"/>
                    <a:pt x="5" y="10"/>
                    <a:pt x="2" y="6"/>
                  </a:cubicBezTo>
                  <a:cubicBezTo>
                    <a:pt x="1" y="5"/>
                    <a:pt x="1" y="5"/>
                    <a:pt x="1" y="5"/>
                  </a:cubicBezTo>
                  <a:cubicBezTo>
                    <a:pt x="0" y="4"/>
                    <a:pt x="1" y="4"/>
                    <a:pt x="1" y="3"/>
                  </a:cubicBezTo>
                  <a:cubicBezTo>
                    <a:pt x="1" y="3"/>
                    <a:pt x="1" y="3"/>
                    <a:pt x="1" y="3"/>
                  </a:cubicBezTo>
                  <a:cubicBezTo>
                    <a:pt x="2" y="3"/>
                    <a:pt x="2" y="3"/>
                    <a:pt x="2" y="3"/>
                  </a:cubicBezTo>
                  <a:cubicBezTo>
                    <a:pt x="3" y="3"/>
                    <a:pt x="3" y="3"/>
                    <a:pt x="3" y="3"/>
                  </a:cubicBezTo>
                  <a:cubicBezTo>
                    <a:pt x="3" y="4"/>
                    <a:pt x="3" y="4"/>
                    <a:pt x="3" y="4"/>
                  </a:cubicBezTo>
                  <a:cubicBezTo>
                    <a:pt x="5" y="6"/>
                    <a:pt x="6" y="7"/>
                    <a:pt x="8" y="8"/>
                  </a:cubicBezTo>
                  <a:cubicBezTo>
                    <a:pt x="9" y="9"/>
                    <a:pt x="9" y="9"/>
                    <a:pt x="9" y="9"/>
                  </a:cubicBezTo>
                  <a:cubicBezTo>
                    <a:pt x="10" y="9"/>
                    <a:pt x="10" y="9"/>
                    <a:pt x="11" y="9"/>
                  </a:cubicBezTo>
                  <a:cubicBezTo>
                    <a:pt x="12" y="9"/>
                    <a:pt x="12" y="9"/>
                    <a:pt x="12" y="9"/>
                  </a:cubicBezTo>
                  <a:cubicBezTo>
                    <a:pt x="12" y="9"/>
                    <a:pt x="12" y="9"/>
                    <a:pt x="12" y="9"/>
                  </a:cubicBezTo>
                  <a:cubicBezTo>
                    <a:pt x="13" y="10"/>
                    <a:pt x="14" y="10"/>
                    <a:pt x="15" y="10"/>
                  </a:cubicBezTo>
                  <a:cubicBezTo>
                    <a:pt x="20" y="9"/>
                    <a:pt x="24" y="6"/>
                    <a:pt x="26" y="2"/>
                  </a:cubicBezTo>
                  <a:cubicBezTo>
                    <a:pt x="26" y="1"/>
                    <a:pt x="26" y="1"/>
                    <a:pt x="26" y="1"/>
                  </a:cubicBezTo>
                  <a:cubicBezTo>
                    <a:pt x="26" y="1"/>
                    <a:pt x="26" y="1"/>
                    <a:pt x="26" y="1"/>
                  </a:cubicBezTo>
                  <a:cubicBezTo>
                    <a:pt x="27" y="1"/>
                    <a:pt x="27" y="1"/>
                    <a:pt x="27" y="1"/>
                  </a:cubicBezTo>
                  <a:cubicBezTo>
                    <a:pt x="27" y="0"/>
                    <a:pt x="28" y="0"/>
                    <a:pt x="28" y="0"/>
                  </a:cubicBezTo>
                  <a:cubicBezTo>
                    <a:pt x="28" y="1"/>
                    <a:pt x="28" y="1"/>
                    <a:pt x="28" y="1"/>
                  </a:cubicBezTo>
                  <a:cubicBezTo>
                    <a:pt x="29" y="1"/>
                    <a:pt x="29" y="1"/>
                    <a:pt x="29" y="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8" name="íṣ1iďè"/>
            <p:cNvSpPr/>
            <p:nvPr/>
          </p:nvSpPr>
          <p:spPr bwMode="auto">
            <a:xfrm>
              <a:off x="6046788" y="4968876"/>
              <a:ext cx="22225" cy="22225"/>
            </a:xfrm>
            <a:custGeom>
              <a:avLst/>
              <a:gdLst>
                <a:gd name="T0" fmla="*/ 14 w 14"/>
                <a:gd name="T1" fmla="*/ 2 h 14"/>
                <a:gd name="T2" fmla="*/ 3 w 14"/>
                <a:gd name="T3" fmla="*/ 14 h 14"/>
                <a:gd name="T4" fmla="*/ 0 w 14"/>
                <a:gd name="T5" fmla="*/ 14 h 14"/>
                <a:gd name="T6" fmla="*/ 0 w 14"/>
                <a:gd name="T7" fmla="*/ 11 h 14"/>
                <a:gd name="T8" fmla="*/ 12 w 14"/>
                <a:gd name="T9" fmla="*/ 0 h 14"/>
                <a:gd name="T10" fmla="*/ 14 w 14"/>
                <a:gd name="T11" fmla="*/ 0 h 14"/>
                <a:gd name="T12" fmla="*/ 14 w 14"/>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4" y="2"/>
                  </a:moveTo>
                  <a:lnTo>
                    <a:pt x="3" y="14"/>
                  </a:lnTo>
                  <a:lnTo>
                    <a:pt x="0" y="14"/>
                  </a:lnTo>
                  <a:lnTo>
                    <a:pt x="0" y="11"/>
                  </a:lnTo>
                  <a:lnTo>
                    <a:pt x="12" y="0"/>
                  </a:lnTo>
                  <a:lnTo>
                    <a:pt x="14" y="0"/>
                  </a:lnTo>
                  <a:lnTo>
                    <a:pt x="14" y="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9" name="ïşľiďè"/>
            <p:cNvSpPr/>
            <p:nvPr/>
          </p:nvSpPr>
          <p:spPr bwMode="auto">
            <a:xfrm>
              <a:off x="6065838" y="4983163"/>
              <a:ext cx="22225" cy="22225"/>
            </a:xfrm>
            <a:custGeom>
              <a:avLst/>
              <a:gdLst>
                <a:gd name="T0" fmla="*/ 14 w 14"/>
                <a:gd name="T1" fmla="*/ 2 h 14"/>
                <a:gd name="T2" fmla="*/ 2 w 14"/>
                <a:gd name="T3" fmla="*/ 14 h 14"/>
                <a:gd name="T4" fmla="*/ 0 w 14"/>
                <a:gd name="T5" fmla="*/ 14 h 14"/>
                <a:gd name="T6" fmla="*/ 0 w 14"/>
                <a:gd name="T7" fmla="*/ 12 h 14"/>
                <a:gd name="T8" fmla="*/ 9 w 14"/>
                <a:gd name="T9" fmla="*/ 0 h 14"/>
                <a:gd name="T10" fmla="*/ 14 w 14"/>
                <a:gd name="T11" fmla="*/ 0 h 14"/>
                <a:gd name="T12" fmla="*/ 14 w 14"/>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4" y="2"/>
                  </a:moveTo>
                  <a:lnTo>
                    <a:pt x="2" y="14"/>
                  </a:lnTo>
                  <a:lnTo>
                    <a:pt x="0" y="14"/>
                  </a:lnTo>
                  <a:lnTo>
                    <a:pt x="0" y="12"/>
                  </a:lnTo>
                  <a:lnTo>
                    <a:pt x="9" y="0"/>
                  </a:lnTo>
                  <a:lnTo>
                    <a:pt x="14" y="0"/>
                  </a:lnTo>
                  <a:lnTo>
                    <a:pt x="14" y="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0" name="îṥ1ïďe"/>
            <p:cNvSpPr/>
            <p:nvPr/>
          </p:nvSpPr>
          <p:spPr bwMode="auto">
            <a:xfrm>
              <a:off x="6080125" y="4999038"/>
              <a:ext cx="23813" cy="22225"/>
            </a:xfrm>
            <a:custGeom>
              <a:avLst/>
              <a:gdLst>
                <a:gd name="T0" fmla="*/ 15 w 15"/>
                <a:gd name="T1" fmla="*/ 4 h 14"/>
                <a:gd name="T2" fmla="*/ 3 w 15"/>
                <a:gd name="T3" fmla="*/ 14 h 14"/>
                <a:gd name="T4" fmla="*/ 0 w 15"/>
                <a:gd name="T5" fmla="*/ 14 h 14"/>
                <a:gd name="T6" fmla="*/ 0 w 15"/>
                <a:gd name="T7" fmla="*/ 11 h 14"/>
                <a:gd name="T8" fmla="*/ 12 w 15"/>
                <a:gd name="T9" fmla="*/ 0 h 14"/>
                <a:gd name="T10" fmla="*/ 15 w 15"/>
                <a:gd name="T11" fmla="*/ 0 h 14"/>
                <a:gd name="T12" fmla="*/ 15 w 15"/>
                <a:gd name="T13" fmla="*/ 4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15" y="4"/>
                  </a:moveTo>
                  <a:lnTo>
                    <a:pt x="3" y="14"/>
                  </a:lnTo>
                  <a:lnTo>
                    <a:pt x="0" y="14"/>
                  </a:lnTo>
                  <a:lnTo>
                    <a:pt x="0" y="11"/>
                  </a:lnTo>
                  <a:lnTo>
                    <a:pt x="12" y="0"/>
                  </a:lnTo>
                  <a:lnTo>
                    <a:pt x="15" y="0"/>
                  </a:lnTo>
                  <a:lnTo>
                    <a:pt x="15" y="4"/>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1" name="i$ḷîḍé"/>
            <p:cNvSpPr/>
            <p:nvPr/>
          </p:nvSpPr>
          <p:spPr bwMode="auto">
            <a:xfrm>
              <a:off x="5716588" y="4964113"/>
              <a:ext cx="247650" cy="109538"/>
            </a:xfrm>
            <a:custGeom>
              <a:avLst/>
              <a:gdLst>
                <a:gd name="T0" fmla="*/ 66 w 66"/>
                <a:gd name="T1" fmla="*/ 23 h 29"/>
                <a:gd name="T2" fmla="*/ 66 w 66"/>
                <a:gd name="T3" fmla="*/ 23 h 29"/>
                <a:gd name="T4" fmla="*/ 66 w 66"/>
                <a:gd name="T5" fmla="*/ 23 h 29"/>
                <a:gd name="T6" fmla="*/ 66 w 66"/>
                <a:gd name="T7" fmla="*/ 23 h 29"/>
                <a:gd name="T8" fmla="*/ 59 w 66"/>
                <a:gd name="T9" fmla="*/ 14 h 29"/>
                <a:gd name="T10" fmla="*/ 56 w 66"/>
                <a:gd name="T11" fmla="*/ 13 h 29"/>
                <a:gd name="T12" fmla="*/ 56 w 66"/>
                <a:gd name="T13" fmla="*/ 13 h 29"/>
                <a:gd name="T14" fmla="*/ 56 w 66"/>
                <a:gd name="T15" fmla="*/ 13 h 29"/>
                <a:gd name="T16" fmla="*/ 56 w 66"/>
                <a:gd name="T17" fmla="*/ 13 h 29"/>
                <a:gd name="T18" fmla="*/ 47 w 66"/>
                <a:gd name="T19" fmla="*/ 12 h 29"/>
                <a:gd name="T20" fmla="*/ 35 w 66"/>
                <a:gd name="T21" fmla="*/ 3 h 29"/>
                <a:gd name="T22" fmla="*/ 30 w 66"/>
                <a:gd name="T23" fmla="*/ 0 h 29"/>
                <a:gd name="T24" fmla="*/ 28 w 66"/>
                <a:gd name="T25" fmla="*/ 0 h 29"/>
                <a:gd name="T26" fmla="*/ 28 w 66"/>
                <a:gd name="T27" fmla="*/ 0 h 29"/>
                <a:gd name="T28" fmla="*/ 28 w 66"/>
                <a:gd name="T29" fmla="*/ 1 h 29"/>
                <a:gd name="T30" fmla="*/ 16 w 66"/>
                <a:gd name="T31" fmla="*/ 9 h 29"/>
                <a:gd name="T32" fmla="*/ 14 w 66"/>
                <a:gd name="T33" fmla="*/ 8 h 29"/>
                <a:gd name="T34" fmla="*/ 13 w 66"/>
                <a:gd name="T35" fmla="*/ 8 h 29"/>
                <a:gd name="T36" fmla="*/ 12 w 66"/>
                <a:gd name="T37" fmla="*/ 8 h 29"/>
                <a:gd name="T38" fmla="*/ 11 w 66"/>
                <a:gd name="T39" fmla="*/ 8 h 29"/>
                <a:gd name="T40" fmla="*/ 10 w 66"/>
                <a:gd name="T41" fmla="*/ 7 h 29"/>
                <a:gd name="T42" fmla="*/ 5 w 66"/>
                <a:gd name="T43" fmla="*/ 3 h 29"/>
                <a:gd name="T44" fmla="*/ 4 w 66"/>
                <a:gd name="T45" fmla="*/ 2 h 29"/>
                <a:gd name="T46" fmla="*/ 3 w 66"/>
                <a:gd name="T47" fmla="*/ 2 h 29"/>
                <a:gd name="T48" fmla="*/ 3 w 66"/>
                <a:gd name="T49" fmla="*/ 2 h 29"/>
                <a:gd name="T50" fmla="*/ 0 w 66"/>
                <a:gd name="T51" fmla="*/ 7 h 29"/>
                <a:gd name="T52" fmla="*/ 0 w 66"/>
                <a:gd name="T53" fmla="*/ 11 h 29"/>
                <a:gd name="T54" fmla="*/ 0 w 66"/>
                <a:gd name="T55" fmla="*/ 11 h 29"/>
                <a:gd name="T56" fmla="*/ 0 w 66"/>
                <a:gd name="T57" fmla="*/ 27 h 29"/>
                <a:gd name="T58" fmla="*/ 0 w 66"/>
                <a:gd name="T59" fmla="*/ 27 h 29"/>
                <a:gd name="T60" fmla="*/ 2 w 66"/>
                <a:gd name="T61" fmla="*/ 29 h 29"/>
                <a:gd name="T62" fmla="*/ 63 w 66"/>
                <a:gd name="T63" fmla="*/ 29 h 29"/>
                <a:gd name="T64" fmla="*/ 66 w 66"/>
                <a:gd name="T65"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29">
                  <a:moveTo>
                    <a:pt x="66" y="23"/>
                  </a:moveTo>
                  <a:cubicBezTo>
                    <a:pt x="66" y="23"/>
                    <a:pt x="66" y="23"/>
                    <a:pt x="66" y="23"/>
                  </a:cubicBezTo>
                  <a:cubicBezTo>
                    <a:pt x="66" y="23"/>
                    <a:pt x="66" y="23"/>
                    <a:pt x="66" y="23"/>
                  </a:cubicBezTo>
                  <a:cubicBezTo>
                    <a:pt x="66" y="23"/>
                    <a:pt x="66" y="23"/>
                    <a:pt x="66" y="23"/>
                  </a:cubicBezTo>
                  <a:cubicBezTo>
                    <a:pt x="66" y="17"/>
                    <a:pt x="62" y="15"/>
                    <a:pt x="59" y="14"/>
                  </a:cubicBezTo>
                  <a:cubicBezTo>
                    <a:pt x="58" y="13"/>
                    <a:pt x="56" y="13"/>
                    <a:pt x="56" y="13"/>
                  </a:cubicBezTo>
                  <a:cubicBezTo>
                    <a:pt x="56" y="13"/>
                    <a:pt x="56" y="13"/>
                    <a:pt x="56" y="13"/>
                  </a:cubicBezTo>
                  <a:cubicBezTo>
                    <a:pt x="56" y="13"/>
                    <a:pt x="56" y="13"/>
                    <a:pt x="56" y="13"/>
                  </a:cubicBezTo>
                  <a:cubicBezTo>
                    <a:pt x="56" y="13"/>
                    <a:pt x="56" y="13"/>
                    <a:pt x="56" y="13"/>
                  </a:cubicBezTo>
                  <a:cubicBezTo>
                    <a:pt x="55" y="13"/>
                    <a:pt x="51" y="13"/>
                    <a:pt x="47" y="12"/>
                  </a:cubicBezTo>
                  <a:cubicBezTo>
                    <a:pt x="44" y="12"/>
                    <a:pt x="38" y="6"/>
                    <a:pt x="35" y="3"/>
                  </a:cubicBezTo>
                  <a:cubicBezTo>
                    <a:pt x="33" y="1"/>
                    <a:pt x="31" y="0"/>
                    <a:pt x="30" y="0"/>
                  </a:cubicBezTo>
                  <a:cubicBezTo>
                    <a:pt x="29" y="0"/>
                    <a:pt x="28" y="0"/>
                    <a:pt x="28" y="0"/>
                  </a:cubicBezTo>
                  <a:cubicBezTo>
                    <a:pt x="28" y="0"/>
                    <a:pt x="28" y="0"/>
                    <a:pt x="28" y="0"/>
                  </a:cubicBezTo>
                  <a:cubicBezTo>
                    <a:pt x="28" y="1"/>
                    <a:pt x="28" y="1"/>
                    <a:pt x="28" y="1"/>
                  </a:cubicBezTo>
                  <a:cubicBezTo>
                    <a:pt x="26" y="5"/>
                    <a:pt x="21" y="8"/>
                    <a:pt x="16" y="9"/>
                  </a:cubicBezTo>
                  <a:cubicBezTo>
                    <a:pt x="15" y="9"/>
                    <a:pt x="15" y="9"/>
                    <a:pt x="14" y="8"/>
                  </a:cubicBezTo>
                  <a:cubicBezTo>
                    <a:pt x="13" y="8"/>
                    <a:pt x="13" y="8"/>
                    <a:pt x="13" y="8"/>
                  </a:cubicBezTo>
                  <a:cubicBezTo>
                    <a:pt x="12" y="8"/>
                    <a:pt x="12" y="8"/>
                    <a:pt x="12" y="8"/>
                  </a:cubicBezTo>
                  <a:cubicBezTo>
                    <a:pt x="12" y="8"/>
                    <a:pt x="11" y="8"/>
                    <a:pt x="11" y="8"/>
                  </a:cubicBezTo>
                  <a:cubicBezTo>
                    <a:pt x="10" y="7"/>
                    <a:pt x="10" y="7"/>
                    <a:pt x="10" y="7"/>
                  </a:cubicBezTo>
                  <a:cubicBezTo>
                    <a:pt x="8" y="6"/>
                    <a:pt x="6" y="5"/>
                    <a:pt x="5" y="3"/>
                  </a:cubicBezTo>
                  <a:cubicBezTo>
                    <a:pt x="4" y="2"/>
                    <a:pt x="4" y="2"/>
                    <a:pt x="4" y="2"/>
                  </a:cubicBezTo>
                  <a:cubicBezTo>
                    <a:pt x="3" y="2"/>
                    <a:pt x="3" y="2"/>
                    <a:pt x="3" y="2"/>
                  </a:cubicBezTo>
                  <a:cubicBezTo>
                    <a:pt x="3" y="2"/>
                    <a:pt x="3" y="2"/>
                    <a:pt x="3" y="2"/>
                  </a:cubicBezTo>
                  <a:cubicBezTo>
                    <a:pt x="0" y="3"/>
                    <a:pt x="0" y="7"/>
                    <a:pt x="0" y="7"/>
                  </a:cubicBezTo>
                  <a:cubicBezTo>
                    <a:pt x="0" y="11"/>
                    <a:pt x="0" y="11"/>
                    <a:pt x="0" y="11"/>
                  </a:cubicBezTo>
                  <a:cubicBezTo>
                    <a:pt x="0" y="11"/>
                    <a:pt x="0" y="11"/>
                    <a:pt x="0" y="11"/>
                  </a:cubicBezTo>
                  <a:cubicBezTo>
                    <a:pt x="0" y="27"/>
                    <a:pt x="0" y="27"/>
                    <a:pt x="0" y="27"/>
                  </a:cubicBezTo>
                  <a:cubicBezTo>
                    <a:pt x="0" y="27"/>
                    <a:pt x="0" y="27"/>
                    <a:pt x="0" y="27"/>
                  </a:cubicBezTo>
                  <a:cubicBezTo>
                    <a:pt x="0" y="28"/>
                    <a:pt x="1" y="29"/>
                    <a:pt x="2" y="29"/>
                  </a:cubicBezTo>
                  <a:cubicBezTo>
                    <a:pt x="63" y="29"/>
                    <a:pt x="63" y="29"/>
                    <a:pt x="63" y="29"/>
                  </a:cubicBezTo>
                  <a:cubicBezTo>
                    <a:pt x="66" y="28"/>
                    <a:pt x="66" y="24"/>
                    <a:pt x="66" y="23"/>
                  </a:cubicBezTo>
                  <a:close/>
                </a:path>
              </a:pathLst>
            </a:custGeom>
            <a:solidFill>
              <a:srgbClr val="133A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2" name="îśľîḓe"/>
            <p:cNvSpPr/>
            <p:nvPr/>
          </p:nvSpPr>
          <p:spPr bwMode="auto">
            <a:xfrm>
              <a:off x="5724525" y="4960938"/>
              <a:ext cx="104775" cy="44450"/>
            </a:xfrm>
            <a:custGeom>
              <a:avLst/>
              <a:gdLst>
                <a:gd name="T0" fmla="*/ 28 w 28"/>
                <a:gd name="T1" fmla="*/ 2 h 12"/>
                <a:gd name="T2" fmla="*/ 28 w 28"/>
                <a:gd name="T3" fmla="*/ 2 h 12"/>
                <a:gd name="T4" fmla="*/ 28 w 28"/>
                <a:gd name="T5" fmla="*/ 2 h 12"/>
                <a:gd name="T6" fmla="*/ 14 w 28"/>
                <a:gd name="T7" fmla="*/ 12 h 12"/>
                <a:gd name="T8" fmla="*/ 1 w 28"/>
                <a:gd name="T9" fmla="*/ 6 h 12"/>
                <a:gd name="T10" fmla="*/ 0 w 28"/>
                <a:gd name="T11" fmla="*/ 5 h 12"/>
                <a:gd name="T12" fmla="*/ 1 w 28"/>
                <a:gd name="T13" fmla="*/ 3 h 12"/>
                <a:gd name="T14" fmla="*/ 1 w 28"/>
                <a:gd name="T15" fmla="*/ 3 h 12"/>
                <a:gd name="T16" fmla="*/ 1 w 28"/>
                <a:gd name="T17" fmla="*/ 3 h 12"/>
                <a:gd name="T18" fmla="*/ 2 w 28"/>
                <a:gd name="T19" fmla="*/ 3 h 12"/>
                <a:gd name="T20" fmla="*/ 3 w 28"/>
                <a:gd name="T21" fmla="*/ 4 h 12"/>
                <a:gd name="T22" fmla="*/ 8 w 28"/>
                <a:gd name="T23" fmla="*/ 8 h 12"/>
                <a:gd name="T24" fmla="*/ 9 w 28"/>
                <a:gd name="T25" fmla="*/ 9 h 12"/>
                <a:gd name="T26" fmla="*/ 10 w 28"/>
                <a:gd name="T27" fmla="*/ 9 h 12"/>
                <a:gd name="T28" fmla="*/ 11 w 28"/>
                <a:gd name="T29" fmla="*/ 9 h 12"/>
                <a:gd name="T30" fmla="*/ 12 w 28"/>
                <a:gd name="T31" fmla="*/ 9 h 12"/>
                <a:gd name="T32" fmla="*/ 14 w 28"/>
                <a:gd name="T33" fmla="*/ 10 h 12"/>
                <a:gd name="T34" fmla="*/ 26 w 28"/>
                <a:gd name="T35" fmla="*/ 2 h 12"/>
                <a:gd name="T36" fmla="*/ 26 w 28"/>
                <a:gd name="T37" fmla="*/ 1 h 12"/>
                <a:gd name="T38" fmla="*/ 26 w 28"/>
                <a:gd name="T39" fmla="*/ 1 h 12"/>
                <a:gd name="T40" fmla="*/ 26 w 28"/>
                <a:gd name="T41" fmla="*/ 1 h 12"/>
                <a:gd name="T42" fmla="*/ 28 w 28"/>
                <a:gd name="T43" fmla="*/ 0 h 12"/>
                <a:gd name="T44" fmla="*/ 28 w 28"/>
                <a:gd name="T45" fmla="*/ 1 h 12"/>
                <a:gd name="T46" fmla="*/ 28 w 28"/>
                <a:gd name="T4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12">
                  <a:moveTo>
                    <a:pt x="28" y="2"/>
                  </a:moveTo>
                  <a:cubicBezTo>
                    <a:pt x="28" y="2"/>
                    <a:pt x="28" y="2"/>
                    <a:pt x="28" y="2"/>
                  </a:cubicBezTo>
                  <a:cubicBezTo>
                    <a:pt x="28" y="2"/>
                    <a:pt x="28" y="2"/>
                    <a:pt x="28" y="2"/>
                  </a:cubicBezTo>
                  <a:cubicBezTo>
                    <a:pt x="26" y="8"/>
                    <a:pt x="20" y="12"/>
                    <a:pt x="14" y="12"/>
                  </a:cubicBezTo>
                  <a:cubicBezTo>
                    <a:pt x="9" y="12"/>
                    <a:pt x="4" y="10"/>
                    <a:pt x="1" y="6"/>
                  </a:cubicBezTo>
                  <a:cubicBezTo>
                    <a:pt x="0" y="5"/>
                    <a:pt x="0" y="5"/>
                    <a:pt x="0" y="5"/>
                  </a:cubicBezTo>
                  <a:cubicBezTo>
                    <a:pt x="0" y="4"/>
                    <a:pt x="0" y="4"/>
                    <a:pt x="1" y="3"/>
                  </a:cubicBezTo>
                  <a:cubicBezTo>
                    <a:pt x="1" y="3"/>
                    <a:pt x="1" y="3"/>
                    <a:pt x="1" y="3"/>
                  </a:cubicBezTo>
                  <a:cubicBezTo>
                    <a:pt x="1" y="3"/>
                    <a:pt x="1" y="3"/>
                    <a:pt x="1" y="3"/>
                  </a:cubicBezTo>
                  <a:cubicBezTo>
                    <a:pt x="2" y="3"/>
                    <a:pt x="2" y="3"/>
                    <a:pt x="2" y="3"/>
                  </a:cubicBezTo>
                  <a:cubicBezTo>
                    <a:pt x="3" y="4"/>
                    <a:pt x="3" y="4"/>
                    <a:pt x="3" y="4"/>
                  </a:cubicBezTo>
                  <a:cubicBezTo>
                    <a:pt x="4" y="6"/>
                    <a:pt x="6" y="7"/>
                    <a:pt x="8" y="8"/>
                  </a:cubicBezTo>
                  <a:cubicBezTo>
                    <a:pt x="9" y="9"/>
                    <a:pt x="9" y="9"/>
                    <a:pt x="9" y="9"/>
                  </a:cubicBezTo>
                  <a:cubicBezTo>
                    <a:pt x="9" y="9"/>
                    <a:pt x="10" y="9"/>
                    <a:pt x="10" y="9"/>
                  </a:cubicBezTo>
                  <a:cubicBezTo>
                    <a:pt x="11" y="9"/>
                    <a:pt x="11" y="9"/>
                    <a:pt x="11" y="9"/>
                  </a:cubicBezTo>
                  <a:cubicBezTo>
                    <a:pt x="12" y="9"/>
                    <a:pt x="12" y="9"/>
                    <a:pt x="12" y="9"/>
                  </a:cubicBezTo>
                  <a:cubicBezTo>
                    <a:pt x="13" y="10"/>
                    <a:pt x="13" y="10"/>
                    <a:pt x="14" y="10"/>
                  </a:cubicBezTo>
                  <a:cubicBezTo>
                    <a:pt x="19" y="9"/>
                    <a:pt x="24" y="6"/>
                    <a:pt x="26" y="2"/>
                  </a:cubicBezTo>
                  <a:cubicBezTo>
                    <a:pt x="26" y="1"/>
                    <a:pt x="26" y="1"/>
                    <a:pt x="26" y="1"/>
                  </a:cubicBezTo>
                  <a:cubicBezTo>
                    <a:pt x="26" y="1"/>
                    <a:pt x="26" y="1"/>
                    <a:pt x="26" y="1"/>
                  </a:cubicBezTo>
                  <a:cubicBezTo>
                    <a:pt x="26" y="1"/>
                    <a:pt x="26" y="1"/>
                    <a:pt x="26" y="1"/>
                  </a:cubicBezTo>
                  <a:cubicBezTo>
                    <a:pt x="26" y="0"/>
                    <a:pt x="27" y="0"/>
                    <a:pt x="28" y="0"/>
                  </a:cubicBezTo>
                  <a:cubicBezTo>
                    <a:pt x="28" y="1"/>
                    <a:pt x="28" y="1"/>
                    <a:pt x="28" y="1"/>
                  </a:cubicBezTo>
                  <a:cubicBezTo>
                    <a:pt x="28" y="1"/>
                    <a:pt x="28" y="1"/>
                    <a:pt x="28" y="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3" name="îṡḻïďè"/>
            <p:cNvSpPr/>
            <p:nvPr/>
          </p:nvSpPr>
          <p:spPr bwMode="auto">
            <a:xfrm>
              <a:off x="5832475" y="4968876"/>
              <a:ext cx="22225" cy="22225"/>
            </a:xfrm>
            <a:custGeom>
              <a:avLst/>
              <a:gdLst>
                <a:gd name="T0" fmla="*/ 14 w 14"/>
                <a:gd name="T1" fmla="*/ 2 h 14"/>
                <a:gd name="T2" fmla="*/ 3 w 14"/>
                <a:gd name="T3" fmla="*/ 14 h 14"/>
                <a:gd name="T4" fmla="*/ 0 w 14"/>
                <a:gd name="T5" fmla="*/ 14 h 14"/>
                <a:gd name="T6" fmla="*/ 0 w 14"/>
                <a:gd name="T7" fmla="*/ 11 h 14"/>
                <a:gd name="T8" fmla="*/ 12 w 14"/>
                <a:gd name="T9" fmla="*/ 0 h 14"/>
                <a:gd name="T10" fmla="*/ 14 w 14"/>
                <a:gd name="T11" fmla="*/ 0 h 14"/>
                <a:gd name="T12" fmla="*/ 14 w 14"/>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4" y="2"/>
                  </a:moveTo>
                  <a:lnTo>
                    <a:pt x="3" y="14"/>
                  </a:lnTo>
                  <a:lnTo>
                    <a:pt x="0" y="14"/>
                  </a:lnTo>
                  <a:lnTo>
                    <a:pt x="0" y="11"/>
                  </a:lnTo>
                  <a:lnTo>
                    <a:pt x="12" y="0"/>
                  </a:lnTo>
                  <a:lnTo>
                    <a:pt x="14" y="0"/>
                  </a:lnTo>
                  <a:lnTo>
                    <a:pt x="14" y="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4" name="í$líḍè"/>
            <p:cNvSpPr/>
            <p:nvPr/>
          </p:nvSpPr>
          <p:spPr bwMode="auto">
            <a:xfrm>
              <a:off x="5848350" y="4983163"/>
              <a:ext cx="22225" cy="22225"/>
            </a:xfrm>
            <a:custGeom>
              <a:avLst/>
              <a:gdLst>
                <a:gd name="T0" fmla="*/ 14 w 14"/>
                <a:gd name="T1" fmla="*/ 2 h 14"/>
                <a:gd name="T2" fmla="*/ 2 w 14"/>
                <a:gd name="T3" fmla="*/ 14 h 14"/>
                <a:gd name="T4" fmla="*/ 0 w 14"/>
                <a:gd name="T5" fmla="*/ 14 h 14"/>
                <a:gd name="T6" fmla="*/ 0 w 14"/>
                <a:gd name="T7" fmla="*/ 12 h 14"/>
                <a:gd name="T8" fmla="*/ 12 w 14"/>
                <a:gd name="T9" fmla="*/ 0 h 14"/>
                <a:gd name="T10" fmla="*/ 14 w 14"/>
                <a:gd name="T11" fmla="*/ 0 h 14"/>
                <a:gd name="T12" fmla="*/ 14 w 14"/>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4" y="2"/>
                  </a:moveTo>
                  <a:lnTo>
                    <a:pt x="2" y="14"/>
                  </a:lnTo>
                  <a:lnTo>
                    <a:pt x="0" y="14"/>
                  </a:lnTo>
                  <a:lnTo>
                    <a:pt x="0" y="12"/>
                  </a:lnTo>
                  <a:lnTo>
                    <a:pt x="12" y="0"/>
                  </a:lnTo>
                  <a:lnTo>
                    <a:pt x="14" y="0"/>
                  </a:lnTo>
                  <a:lnTo>
                    <a:pt x="14" y="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5" name="íṧļíḍè"/>
            <p:cNvSpPr/>
            <p:nvPr/>
          </p:nvSpPr>
          <p:spPr bwMode="auto">
            <a:xfrm>
              <a:off x="5862638" y="4999038"/>
              <a:ext cx="22225" cy="22225"/>
            </a:xfrm>
            <a:custGeom>
              <a:avLst/>
              <a:gdLst>
                <a:gd name="T0" fmla="*/ 14 w 14"/>
                <a:gd name="T1" fmla="*/ 4 h 14"/>
                <a:gd name="T2" fmla="*/ 3 w 14"/>
                <a:gd name="T3" fmla="*/ 14 h 14"/>
                <a:gd name="T4" fmla="*/ 0 w 14"/>
                <a:gd name="T5" fmla="*/ 14 h 14"/>
                <a:gd name="T6" fmla="*/ 0 w 14"/>
                <a:gd name="T7" fmla="*/ 11 h 14"/>
                <a:gd name="T8" fmla="*/ 12 w 14"/>
                <a:gd name="T9" fmla="*/ 0 h 14"/>
                <a:gd name="T10" fmla="*/ 14 w 14"/>
                <a:gd name="T11" fmla="*/ 0 h 14"/>
                <a:gd name="T12" fmla="*/ 14 w 14"/>
                <a:gd name="T13" fmla="*/ 4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4" y="4"/>
                  </a:moveTo>
                  <a:lnTo>
                    <a:pt x="3" y="14"/>
                  </a:lnTo>
                  <a:lnTo>
                    <a:pt x="0" y="14"/>
                  </a:lnTo>
                  <a:lnTo>
                    <a:pt x="0" y="11"/>
                  </a:lnTo>
                  <a:lnTo>
                    <a:pt x="12" y="0"/>
                  </a:lnTo>
                  <a:lnTo>
                    <a:pt x="14" y="0"/>
                  </a:lnTo>
                  <a:lnTo>
                    <a:pt x="14" y="4"/>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6" name="îṥḻïďé"/>
            <p:cNvSpPr/>
            <p:nvPr/>
          </p:nvSpPr>
          <p:spPr bwMode="auto">
            <a:xfrm>
              <a:off x="5664200" y="4397376"/>
              <a:ext cx="404813" cy="517525"/>
            </a:xfrm>
            <a:custGeom>
              <a:avLst/>
              <a:gdLst>
                <a:gd name="T0" fmla="*/ 89 w 108"/>
                <a:gd name="T1" fmla="*/ 53 h 138"/>
                <a:gd name="T2" fmla="*/ 13 w 108"/>
                <a:gd name="T3" fmla="*/ 1 h 138"/>
                <a:gd name="T4" fmla="*/ 0 w 108"/>
                <a:gd name="T5" fmla="*/ 9 h 138"/>
                <a:gd name="T6" fmla="*/ 19 w 108"/>
                <a:gd name="T7" fmla="*/ 26 h 138"/>
                <a:gd name="T8" fmla="*/ 70 w 108"/>
                <a:gd name="T9" fmla="*/ 65 h 138"/>
                <a:gd name="T10" fmla="*/ 80 w 108"/>
                <a:gd name="T11" fmla="*/ 138 h 138"/>
                <a:gd name="T12" fmla="*/ 102 w 108"/>
                <a:gd name="T13" fmla="*/ 138 h 138"/>
                <a:gd name="T14" fmla="*/ 89 w 108"/>
                <a:gd name="T15" fmla="*/ 53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138">
                  <a:moveTo>
                    <a:pt x="89" y="53"/>
                  </a:moveTo>
                  <a:cubicBezTo>
                    <a:pt x="63" y="11"/>
                    <a:pt x="15" y="1"/>
                    <a:pt x="13" y="1"/>
                  </a:cubicBezTo>
                  <a:cubicBezTo>
                    <a:pt x="7" y="0"/>
                    <a:pt x="2" y="4"/>
                    <a:pt x="0" y="9"/>
                  </a:cubicBezTo>
                  <a:cubicBezTo>
                    <a:pt x="7" y="13"/>
                    <a:pt x="13" y="19"/>
                    <a:pt x="19" y="26"/>
                  </a:cubicBezTo>
                  <a:cubicBezTo>
                    <a:pt x="33" y="30"/>
                    <a:pt x="56" y="42"/>
                    <a:pt x="70" y="65"/>
                  </a:cubicBezTo>
                  <a:cubicBezTo>
                    <a:pt x="82" y="84"/>
                    <a:pt x="86" y="109"/>
                    <a:pt x="80" y="138"/>
                  </a:cubicBezTo>
                  <a:cubicBezTo>
                    <a:pt x="102" y="138"/>
                    <a:pt x="102" y="138"/>
                    <a:pt x="102" y="138"/>
                  </a:cubicBezTo>
                  <a:cubicBezTo>
                    <a:pt x="108" y="105"/>
                    <a:pt x="103" y="76"/>
                    <a:pt x="89" y="53"/>
                  </a:cubicBezTo>
                  <a:close/>
                </a:path>
              </a:pathLst>
            </a:custGeom>
            <a:solidFill>
              <a:srgbClr val="1A39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7" name="îš1íḑé"/>
            <p:cNvSpPr/>
            <p:nvPr/>
          </p:nvSpPr>
          <p:spPr bwMode="auto">
            <a:xfrm>
              <a:off x="5510213" y="4373563"/>
              <a:ext cx="360363" cy="541338"/>
            </a:xfrm>
            <a:custGeom>
              <a:avLst/>
              <a:gdLst>
                <a:gd name="T0" fmla="*/ 60 w 96"/>
                <a:gd name="T1" fmla="*/ 32 h 144"/>
                <a:gd name="T2" fmla="*/ 41 w 96"/>
                <a:gd name="T3" fmla="*/ 15 h 144"/>
                <a:gd name="T4" fmla="*/ 16 w 96"/>
                <a:gd name="T5" fmla="*/ 2 h 144"/>
                <a:gd name="T6" fmla="*/ 2 w 96"/>
                <a:gd name="T7" fmla="*/ 9 h 144"/>
                <a:gd name="T8" fmla="*/ 9 w 96"/>
                <a:gd name="T9" fmla="*/ 23 h 144"/>
                <a:gd name="T10" fmla="*/ 64 w 96"/>
                <a:gd name="T11" fmla="*/ 144 h 144"/>
                <a:gd name="T12" fmla="*/ 86 w 96"/>
                <a:gd name="T13" fmla="*/ 144 h 144"/>
                <a:gd name="T14" fmla="*/ 60 w 96"/>
                <a:gd name="T15" fmla="*/ 32 h 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44">
                  <a:moveTo>
                    <a:pt x="60" y="32"/>
                  </a:moveTo>
                  <a:cubicBezTo>
                    <a:pt x="54" y="25"/>
                    <a:pt x="48" y="19"/>
                    <a:pt x="41" y="15"/>
                  </a:cubicBezTo>
                  <a:cubicBezTo>
                    <a:pt x="27" y="6"/>
                    <a:pt x="16" y="2"/>
                    <a:pt x="16" y="2"/>
                  </a:cubicBezTo>
                  <a:cubicBezTo>
                    <a:pt x="10" y="0"/>
                    <a:pt x="4" y="3"/>
                    <a:pt x="2" y="9"/>
                  </a:cubicBezTo>
                  <a:cubicBezTo>
                    <a:pt x="0" y="15"/>
                    <a:pt x="4" y="21"/>
                    <a:pt x="9" y="23"/>
                  </a:cubicBezTo>
                  <a:cubicBezTo>
                    <a:pt x="13" y="24"/>
                    <a:pt x="84" y="46"/>
                    <a:pt x="64" y="144"/>
                  </a:cubicBezTo>
                  <a:cubicBezTo>
                    <a:pt x="86" y="144"/>
                    <a:pt x="86" y="144"/>
                    <a:pt x="86" y="144"/>
                  </a:cubicBezTo>
                  <a:cubicBezTo>
                    <a:pt x="96" y="88"/>
                    <a:pt x="80" y="53"/>
                    <a:pt x="60" y="32"/>
                  </a:cubicBezTo>
                  <a:close/>
                </a:path>
              </a:pathLst>
            </a:custGeom>
            <a:solidFill>
              <a:srgbClr val="1A39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8" name="ïṡlíḍé"/>
            <p:cNvSpPr/>
            <p:nvPr/>
          </p:nvSpPr>
          <p:spPr bwMode="auto">
            <a:xfrm>
              <a:off x="5997575" y="4081463"/>
              <a:ext cx="117475" cy="217488"/>
            </a:xfrm>
            <a:custGeom>
              <a:avLst/>
              <a:gdLst>
                <a:gd name="T0" fmla="*/ 74 w 74"/>
                <a:gd name="T1" fmla="*/ 130 h 137"/>
                <a:gd name="T2" fmla="*/ 48 w 74"/>
                <a:gd name="T3" fmla="*/ 137 h 137"/>
                <a:gd name="T4" fmla="*/ 0 w 74"/>
                <a:gd name="T5" fmla="*/ 9 h 137"/>
                <a:gd name="T6" fmla="*/ 26 w 74"/>
                <a:gd name="T7" fmla="*/ 0 h 137"/>
                <a:gd name="T8" fmla="*/ 74 w 74"/>
                <a:gd name="T9" fmla="*/ 130 h 137"/>
              </a:gdLst>
              <a:ahLst/>
              <a:cxnLst>
                <a:cxn ang="0">
                  <a:pos x="T0" y="T1"/>
                </a:cxn>
                <a:cxn ang="0">
                  <a:pos x="T2" y="T3"/>
                </a:cxn>
                <a:cxn ang="0">
                  <a:pos x="T4" y="T5"/>
                </a:cxn>
                <a:cxn ang="0">
                  <a:pos x="T6" y="T7"/>
                </a:cxn>
                <a:cxn ang="0">
                  <a:pos x="T8" y="T9"/>
                </a:cxn>
              </a:cxnLst>
              <a:rect l="0" t="0" r="r" b="b"/>
              <a:pathLst>
                <a:path w="74" h="137">
                  <a:moveTo>
                    <a:pt x="74" y="130"/>
                  </a:moveTo>
                  <a:lnTo>
                    <a:pt x="48" y="137"/>
                  </a:lnTo>
                  <a:lnTo>
                    <a:pt x="0" y="9"/>
                  </a:lnTo>
                  <a:lnTo>
                    <a:pt x="26" y="0"/>
                  </a:lnTo>
                  <a:lnTo>
                    <a:pt x="74" y="13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9" name="îṥļïḍé"/>
            <p:cNvSpPr/>
            <p:nvPr/>
          </p:nvSpPr>
          <p:spPr bwMode="auto">
            <a:xfrm>
              <a:off x="6005513" y="4197351"/>
              <a:ext cx="376238" cy="282575"/>
            </a:xfrm>
            <a:custGeom>
              <a:avLst/>
              <a:gdLst>
                <a:gd name="T0" fmla="*/ 237 w 237"/>
                <a:gd name="T1" fmla="*/ 178 h 178"/>
                <a:gd name="T2" fmla="*/ 0 w 237"/>
                <a:gd name="T3" fmla="*/ 178 h 178"/>
                <a:gd name="T4" fmla="*/ 7 w 237"/>
                <a:gd name="T5" fmla="*/ 0 h 178"/>
                <a:gd name="T6" fmla="*/ 227 w 237"/>
                <a:gd name="T7" fmla="*/ 0 h 178"/>
                <a:gd name="T8" fmla="*/ 237 w 237"/>
                <a:gd name="T9" fmla="*/ 178 h 178"/>
              </a:gdLst>
              <a:ahLst/>
              <a:cxnLst>
                <a:cxn ang="0">
                  <a:pos x="T0" y="T1"/>
                </a:cxn>
                <a:cxn ang="0">
                  <a:pos x="T2" y="T3"/>
                </a:cxn>
                <a:cxn ang="0">
                  <a:pos x="T4" y="T5"/>
                </a:cxn>
                <a:cxn ang="0">
                  <a:pos x="T6" y="T7"/>
                </a:cxn>
                <a:cxn ang="0">
                  <a:pos x="T8" y="T9"/>
                </a:cxn>
              </a:cxnLst>
              <a:rect l="0" t="0" r="r" b="b"/>
              <a:pathLst>
                <a:path w="237" h="178">
                  <a:moveTo>
                    <a:pt x="237" y="178"/>
                  </a:moveTo>
                  <a:lnTo>
                    <a:pt x="0" y="178"/>
                  </a:lnTo>
                  <a:lnTo>
                    <a:pt x="7" y="0"/>
                  </a:lnTo>
                  <a:lnTo>
                    <a:pt x="227" y="0"/>
                  </a:lnTo>
                  <a:lnTo>
                    <a:pt x="237" y="178"/>
                  </a:ln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0" name="ïṧḷíḋé"/>
            <p:cNvSpPr/>
            <p:nvPr/>
          </p:nvSpPr>
          <p:spPr bwMode="auto">
            <a:xfrm>
              <a:off x="6103938" y="4106863"/>
              <a:ext cx="176213" cy="177800"/>
            </a:xfrm>
            <a:custGeom>
              <a:avLst/>
              <a:gdLst>
                <a:gd name="T0" fmla="*/ 2 w 47"/>
                <a:gd name="T1" fmla="*/ 24 h 47"/>
                <a:gd name="T2" fmla="*/ 4 w 47"/>
                <a:gd name="T3" fmla="*/ 24 h 47"/>
                <a:gd name="T4" fmla="*/ 10 w 47"/>
                <a:gd name="T5" fmla="*/ 10 h 47"/>
                <a:gd name="T6" fmla="*/ 24 w 47"/>
                <a:gd name="T7" fmla="*/ 4 h 47"/>
                <a:gd name="T8" fmla="*/ 38 w 47"/>
                <a:gd name="T9" fmla="*/ 10 h 47"/>
                <a:gd name="T10" fmla="*/ 44 w 47"/>
                <a:gd name="T11" fmla="*/ 24 h 47"/>
                <a:gd name="T12" fmla="*/ 38 w 47"/>
                <a:gd name="T13" fmla="*/ 38 h 47"/>
                <a:gd name="T14" fmla="*/ 24 w 47"/>
                <a:gd name="T15" fmla="*/ 44 h 47"/>
                <a:gd name="T16" fmla="*/ 10 w 47"/>
                <a:gd name="T17" fmla="*/ 38 h 47"/>
                <a:gd name="T18" fmla="*/ 4 w 47"/>
                <a:gd name="T19" fmla="*/ 24 h 47"/>
                <a:gd name="T20" fmla="*/ 2 w 47"/>
                <a:gd name="T21" fmla="*/ 24 h 47"/>
                <a:gd name="T22" fmla="*/ 0 w 47"/>
                <a:gd name="T23" fmla="*/ 24 h 47"/>
                <a:gd name="T24" fmla="*/ 24 w 47"/>
                <a:gd name="T25" fmla="*/ 47 h 47"/>
                <a:gd name="T26" fmla="*/ 47 w 47"/>
                <a:gd name="T27" fmla="*/ 24 h 47"/>
                <a:gd name="T28" fmla="*/ 24 w 47"/>
                <a:gd name="T29" fmla="*/ 0 h 47"/>
                <a:gd name="T30" fmla="*/ 0 w 47"/>
                <a:gd name="T31" fmla="*/ 24 h 47"/>
                <a:gd name="T32" fmla="*/ 2 w 47"/>
                <a:gd name="T33"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47">
                  <a:moveTo>
                    <a:pt x="2" y="24"/>
                  </a:moveTo>
                  <a:cubicBezTo>
                    <a:pt x="4" y="24"/>
                    <a:pt x="4" y="24"/>
                    <a:pt x="4" y="24"/>
                  </a:cubicBezTo>
                  <a:cubicBezTo>
                    <a:pt x="4" y="18"/>
                    <a:pt x="6" y="13"/>
                    <a:pt x="10" y="10"/>
                  </a:cubicBezTo>
                  <a:cubicBezTo>
                    <a:pt x="13" y="6"/>
                    <a:pt x="18" y="4"/>
                    <a:pt x="24" y="4"/>
                  </a:cubicBezTo>
                  <a:cubicBezTo>
                    <a:pt x="29" y="4"/>
                    <a:pt x="34" y="6"/>
                    <a:pt x="38" y="10"/>
                  </a:cubicBezTo>
                  <a:cubicBezTo>
                    <a:pt x="42" y="13"/>
                    <a:pt x="44" y="18"/>
                    <a:pt x="44" y="24"/>
                  </a:cubicBezTo>
                  <a:cubicBezTo>
                    <a:pt x="44" y="29"/>
                    <a:pt x="42" y="34"/>
                    <a:pt x="38" y="38"/>
                  </a:cubicBezTo>
                  <a:cubicBezTo>
                    <a:pt x="34" y="41"/>
                    <a:pt x="29" y="44"/>
                    <a:pt x="24" y="44"/>
                  </a:cubicBezTo>
                  <a:cubicBezTo>
                    <a:pt x="18" y="44"/>
                    <a:pt x="13" y="41"/>
                    <a:pt x="10" y="38"/>
                  </a:cubicBezTo>
                  <a:cubicBezTo>
                    <a:pt x="6" y="34"/>
                    <a:pt x="4" y="29"/>
                    <a:pt x="4" y="24"/>
                  </a:cubicBezTo>
                  <a:cubicBezTo>
                    <a:pt x="2" y="24"/>
                    <a:pt x="2" y="24"/>
                    <a:pt x="2" y="24"/>
                  </a:cubicBezTo>
                  <a:cubicBezTo>
                    <a:pt x="0" y="24"/>
                    <a:pt x="0" y="24"/>
                    <a:pt x="0" y="24"/>
                  </a:cubicBezTo>
                  <a:cubicBezTo>
                    <a:pt x="0" y="37"/>
                    <a:pt x="11" y="47"/>
                    <a:pt x="24" y="47"/>
                  </a:cubicBezTo>
                  <a:cubicBezTo>
                    <a:pt x="37" y="47"/>
                    <a:pt x="47" y="37"/>
                    <a:pt x="47" y="24"/>
                  </a:cubicBezTo>
                  <a:cubicBezTo>
                    <a:pt x="47" y="11"/>
                    <a:pt x="37" y="0"/>
                    <a:pt x="24" y="0"/>
                  </a:cubicBezTo>
                  <a:cubicBezTo>
                    <a:pt x="11" y="0"/>
                    <a:pt x="0" y="11"/>
                    <a:pt x="0" y="24"/>
                  </a:cubicBezTo>
                  <a:lnTo>
                    <a:pt x="2" y="24"/>
                  </a:ln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1" name="ïSḷïďe"/>
            <p:cNvSpPr/>
            <p:nvPr/>
          </p:nvSpPr>
          <p:spPr bwMode="auto">
            <a:xfrm>
              <a:off x="6700838" y="4344988"/>
              <a:ext cx="169863" cy="168275"/>
            </a:xfrm>
            <a:custGeom>
              <a:avLst/>
              <a:gdLst>
                <a:gd name="T0" fmla="*/ 2 w 45"/>
                <a:gd name="T1" fmla="*/ 22 h 45"/>
                <a:gd name="T2" fmla="*/ 4 w 45"/>
                <a:gd name="T3" fmla="*/ 22 h 45"/>
                <a:gd name="T4" fmla="*/ 9 w 45"/>
                <a:gd name="T5" fmla="*/ 9 h 45"/>
                <a:gd name="T6" fmla="*/ 23 w 45"/>
                <a:gd name="T7" fmla="*/ 3 h 45"/>
                <a:gd name="T8" fmla="*/ 36 w 45"/>
                <a:gd name="T9" fmla="*/ 9 h 45"/>
                <a:gd name="T10" fmla="*/ 42 w 45"/>
                <a:gd name="T11" fmla="*/ 22 h 45"/>
                <a:gd name="T12" fmla="*/ 36 w 45"/>
                <a:gd name="T13" fmla="*/ 36 h 45"/>
                <a:gd name="T14" fmla="*/ 23 w 45"/>
                <a:gd name="T15" fmla="*/ 41 h 45"/>
                <a:gd name="T16" fmla="*/ 9 w 45"/>
                <a:gd name="T17" fmla="*/ 36 h 45"/>
                <a:gd name="T18" fmla="*/ 4 w 45"/>
                <a:gd name="T19" fmla="*/ 22 h 45"/>
                <a:gd name="T20" fmla="*/ 2 w 45"/>
                <a:gd name="T21" fmla="*/ 22 h 45"/>
                <a:gd name="T22" fmla="*/ 0 w 45"/>
                <a:gd name="T23" fmla="*/ 22 h 45"/>
                <a:gd name="T24" fmla="*/ 23 w 45"/>
                <a:gd name="T25" fmla="*/ 45 h 45"/>
                <a:gd name="T26" fmla="*/ 45 w 45"/>
                <a:gd name="T27" fmla="*/ 22 h 45"/>
                <a:gd name="T28" fmla="*/ 23 w 45"/>
                <a:gd name="T29" fmla="*/ 0 h 45"/>
                <a:gd name="T30" fmla="*/ 0 w 45"/>
                <a:gd name="T31" fmla="*/ 22 h 45"/>
                <a:gd name="T32" fmla="*/ 2 w 45"/>
                <a:gd name="T33"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45">
                  <a:moveTo>
                    <a:pt x="2" y="22"/>
                  </a:moveTo>
                  <a:cubicBezTo>
                    <a:pt x="4" y="22"/>
                    <a:pt x="4" y="22"/>
                    <a:pt x="4" y="22"/>
                  </a:cubicBezTo>
                  <a:cubicBezTo>
                    <a:pt x="4" y="17"/>
                    <a:pt x="6" y="12"/>
                    <a:pt x="9" y="9"/>
                  </a:cubicBezTo>
                  <a:cubicBezTo>
                    <a:pt x="13" y="6"/>
                    <a:pt x="18" y="3"/>
                    <a:pt x="23" y="3"/>
                  </a:cubicBezTo>
                  <a:cubicBezTo>
                    <a:pt x="28" y="3"/>
                    <a:pt x="33" y="6"/>
                    <a:pt x="36" y="9"/>
                  </a:cubicBezTo>
                  <a:cubicBezTo>
                    <a:pt x="39" y="12"/>
                    <a:pt x="42" y="17"/>
                    <a:pt x="42" y="22"/>
                  </a:cubicBezTo>
                  <a:cubicBezTo>
                    <a:pt x="42" y="27"/>
                    <a:pt x="39" y="32"/>
                    <a:pt x="36" y="36"/>
                  </a:cubicBezTo>
                  <a:cubicBezTo>
                    <a:pt x="33" y="39"/>
                    <a:pt x="28" y="41"/>
                    <a:pt x="23" y="41"/>
                  </a:cubicBezTo>
                  <a:cubicBezTo>
                    <a:pt x="18" y="41"/>
                    <a:pt x="13" y="39"/>
                    <a:pt x="9" y="36"/>
                  </a:cubicBezTo>
                  <a:cubicBezTo>
                    <a:pt x="6" y="32"/>
                    <a:pt x="4" y="27"/>
                    <a:pt x="4" y="22"/>
                  </a:cubicBezTo>
                  <a:cubicBezTo>
                    <a:pt x="2" y="22"/>
                    <a:pt x="2" y="22"/>
                    <a:pt x="2" y="22"/>
                  </a:cubicBezTo>
                  <a:cubicBezTo>
                    <a:pt x="0" y="22"/>
                    <a:pt x="0" y="22"/>
                    <a:pt x="0" y="22"/>
                  </a:cubicBezTo>
                  <a:cubicBezTo>
                    <a:pt x="0" y="35"/>
                    <a:pt x="10" y="45"/>
                    <a:pt x="23" y="45"/>
                  </a:cubicBezTo>
                  <a:cubicBezTo>
                    <a:pt x="35" y="45"/>
                    <a:pt x="45" y="35"/>
                    <a:pt x="45" y="22"/>
                  </a:cubicBezTo>
                  <a:cubicBezTo>
                    <a:pt x="45" y="10"/>
                    <a:pt x="35" y="0"/>
                    <a:pt x="23" y="0"/>
                  </a:cubicBezTo>
                  <a:cubicBezTo>
                    <a:pt x="10" y="0"/>
                    <a:pt x="0" y="10"/>
                    <a:pt x="0" y="22"/>
                  </a:cubicBezTo>
                  <a:lnTo>
                    <a:pt x="2" y="22"/>
                  </a:lnTo>
                  <a:close/>
                </a:path>
              </a:pathLst>
            </a:custGeom>
            <a:solidFill>
              <a:srgbClr val="00F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2" name="išľiḋe"/>
            <p:cNvSpPr/>
            <p:nvPr/>
          </p:nvSpPr>
          <p:spPr bwMode="auto">
            <a:xfrm>
              <a:off x="7061200" y="3671888"/>
              <a:ext cx="620713" cy="239713"/>
            </a:xfrm>
            <a:custGeom>
              <a:avLst/>
              <a:gdLst>
                <a:gd name="T0" fmla="*/ 3 w 165"/>
                <a:gd name="T1" fmla="*/ 15 h 64"/>
                <a:gd name="T2" fmla="*/ 97 w 165"/>
                <a:gd name="T3" fmla="*/ 64 h 64"/>
                <a:gd name="T4" fmla="*/ 160 w 165"/>
                <a:gd name="T5" fmla="*/ 46 h 64"/>
                <a:gd name="T6" fmla="*/ 162 w 165"/>
                <a:gd name="T7" fmla="*/ 33 h 64"/>
                <a:gd name="T8" fmla="*/ 150 w 165"/>
                <a:gd name="T9" fmla="*/ 31 h 64"/>
                <a:gd name="T10" fmla="*/ 97 w 165"/>
                <a:gd name="T11" fmla="*/ 46 h 64"/>
                <a:gd name="T12" fmla="*/ 18 w 165"/>
                <a:gd name="T13" fmla="*/ 5 h 64"/>
                <a:gd name="T14" fmla="*/ 5 w 165"/>
                <a:gd name="T15" fmla="*/ 3 h 64"/>
                <a:gd name="T16" fmla="*/ 3 w 165"/>
                <a:gd name="T17"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64">
                  <a:moveTo>
                    <a:pt x="3" y="15"/>
                  </a:moveTo>
                  <a:cubicBezTo>
                    <a:pt x="26" y="47"/>
                    <a:pt x="61" y="64"/>
                    <a:pt x="97" y="64"/>
                  </a:cubicBezTo>
                  <a:cubicBezTo>
                    <a:pt x="119" y="64"/>
                    <a:pt x="140" y="58"/>
                    <a:pt x="160" y="46"/>
                  </a:cubicBezTo>
                  <a:cubicBezTo>
                    <a:pt x="164" y="43"/>
                    <a:pt x="165" y="37"/>
                    <a:pt x="162" y="33"/>
                  </a:cubicBezTo>
                  <a:cubicBezTo>
                    <a:pt x="160" y="29"/>
                    <a:pt x="154" y="28"/>
                    <a:pt x="150" y="31"/>
                  </a:cubicBezTo>
                  <a:cubicBezTo>
                    <a:pt x="134" y="41"/>
                    <a:pt x="115" y="46"/>
                    <a:pt x="97" y="46"/>
                  </a:cubicBezTo>
                  <a:cubicBezTo>
                    <a:pt x="67" y="46"/>
                    <a:pt x="37" y="32"/>
                    <a:pt x="18" y="5"/>
                  </a:cubicBezTo>
                  <a:cubicBezTo>
                    <a:pt x="15" y="1"/>
                    <a:pt x="9" y="0"/>
                    <a:pt x="5" y="3"/>
                  </a:cubicBezTo>
                  <a:cubicBezTo>
                    <a:pt x="1" y="6"/>
                    <a:pt x="0" y="11"/>
                    <a:pt x="3" y="15"/>
                  </a:cubicBezTo>
                  <a:close/>
                </a:path>
              </a:pathLst>
            </a:custGeom>
            <a:solidFill>
              <a:srgbClr val="F7A3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3" name="işļîḍe"/>
            <p:cNvSpPr/>
            <p:nvPr/>
          </p:nvSpPr>
          <p:spPr bwMode="auto">
            <a:xfrm>
              <a:off x="7605713" y="3773488"/>
              <a:ext cx="142875" cy="119063"/>
            </a:xfrm>
            <a:custGeom>
              <a:avLst/>
              <a:gdLst>
                <a:gd name="T0" fmla="*/ 35 w 38"/>
                <a:gd name="T1" fmla="*/ 28 h 32"/>
                <a:gd name="T2" fmla="*/ 35 w 38"/>
                <a:gd name="T3" fmla="*/ 28 h 32"/>
                <a:gd name="T4" fmla="*/ 33 w 38"/>
                <a:gd name="T5" fmla="*/ 16 h 32"/>
                <a:gd name="T6" fmla="*/ 16 w 38"/>
                <a:gd name="T7" fmla="*/ 3 h 32"/>
                <a:gd name="T8" fmla="*/ 4 w 38"/>
                <a:gd name="T9" fmla="*/ 6 h 32"/>
                <a:gd name="T10" fmla="*/ 2 w 38"/>
                <a:gd name="T11" fmla="*/ 8 h 32"/>
                <a:gd name="T12" fmla="*/ 5 w 38"/>
                <a:gd name="T13" fmla="*/ 19 h 32"/>
                <a:gd name="T14" fmla="*/ 24 w 38"/>
                <a:gd name="T15" fmla="*/ 30 h 32"/>
                <a:gd name="T16" fmla="*/ 35 w 38"/>
                <a:gd name="T1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2">
                  <a:moveTo>
                    <a:pt x="35" y="28"/>
                  </a:moveTo>
                  <a:cubicBezTo>
                    <a:pt x="35" y="28"/>
                    <a:pt x="35" y="28"/>
                    <a:pt x="35" y="28"/>
                  </a:cubicBezTo>
                  <a:cubicBezTo>
                    <a:pt x="38" y="24"/>
                    <a:pt x="37" y="19"/>
                    <a:pt x="33" y="16"/>
                  </a:cubicBezTo>
                  <a:cubicBezTo>
                    <a:pt x="16" y="3"/>
                    <a:pt x="16" y="3"/>
                    <a:pt x="16" y="3"/>
                  </a:cubicBezTo>
                  <a:cubicBezTo>
                    <a:pt x="12" y="0"/>
                    <a:pt x="6" y="1"/>
                    <a:pt x="4" y="6"/>
                  </a:cubicBezTo>
                  <a:cubicBezTo>
                    <a:pt x="2" y="8"/>
                    <a:pt x="2" y="8"/>
                    <a:pt x="2" y="8"/>
                  </a:cubicBezTo>
                  <a:cubicBezTo>
                    <a:pt x="0" y="12"/>
                    <a:pt x="1" y="17"/>
                    <a:pt x="5" y="19"/>
                  </a:cubicBezTo>
                  <a:cubicBezTo>
                    <a:pt x="24" y="30"/>
                    <a:pt x="24" y="30"/>
                    <a:pt x="24" y="30"/>
                  </a:cubicBezTo>
                  <a:cubicBezTo>
                    <a:pt x="28" y="32"/>
                    <a:pt x="32" y="31"/>
                    <a:pt x="35" y="28"/>
                  </a:cubicBezTo>
                  <a:close/>
                </a:path>
              </a:pathLst>
            </a:custGeom>
            <a:solidFill>
              <a:srgbClr val="F7A3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4" name="işľïḓê"/>
            <p:cNvSpPr/>
            <p:nvPr/>
          </p:nvSpPr>
          <p:spPr bwMode="auto">
            <a:xfrm>
              <a:off x="7058025" y="3667126"/>
              <a:ext cx="346075" cy="249238"/>
            </a:xfrm>
            <a:custGeom>
              <a:avLst/>
              <a:gdLst>
                <a:gd name="T0" fmla="*/ 20 w 92"/>
                <a:gd name="T1" fmla="*/ 5 h 66"/>
                <a:gd name="T2" fmla="*/ 6 w 92"/>
                <a:gd name="T3" fmla="*/ 3 h 66"/>
                <a:gd name="T4" fmla="*/ 3 w 92"/>
                <a:gd name="T5" fmla="*/ 17 h 66"/>
                <a:gd name="T6" fmla="*/ 90 w 92"/>
                <a:gd name="T7" fmla="*/ 66 h 66"/>
                <a:gd name="T8" fmla="*/ 92 w 92"/>
                <a:gd name="T9" fmla="*/ 46 h 66"/>
                <a:gd name="T10" fmla="*/ 20 w 92"/>
                <a:gd name="T11" fmla="*/ 5 h 66"/>
              </a:gdLst>
              <a:ahLst/>
              <a:cxnLst>
                <a:cxn ang="0">
                  <a:pos x="T0" y="T1"/>
                </a:cxn>
                <a:cxn ang="0">
                  <a:pos x="T2" y="T3"/>
                </a:cxn>
                <a:cxn ang="0">
                  <a:pos x="T4" y="T5"/>
                </a:cxn>
                <a:cxn ang="0">
                  <a:pos x="T6" y="T7"/>
                </a:cxn>
                <a:cxn ang="0">
                  <a:pos x="T8" y="T9"/>
                </a:cxn>
                <a:cxn ang="0">
                  <a:pos x="T10" y="T11"/>
                </a:cxn>
              </a:cxnLst>
              <a:rect l="0" t="0" r="r" b="b"/>
              <a:pathLst>
                <a:path w="92" h="66">
                  <a:moveTo>
                    <a:pt x="20" y="5"/>
                  </a:moveTo>
                  <a:cubicBezTo>
                    <a:pt x="16" y="1"/>
                    <a:pt x="10" y="0"/>
                    <a:pt x="6" y="3"/>
                  </a:cubicBezTo>
                  <a:cubicBezTo>
                    <a:pt x="1" y="6"/>
                    <a:pt x="0" y="13"/>
                    <a:pt x="3" y="17"/>
                  </a:cubicBezTo>
                  <a:cubicBezTo>
                    <a:pt x="24" y="47"/>
                    <a:pt x="57" y="63"/>
                    <a:pt x="90" y="66"/>
                  </a:cubicBezTo>
                  <a:cubicBezTo>
                    <a:pt x="92" y="46"/>
                    <a:pt x="92" y="46"/>
                    <a:pt x="92" y="46"/>
                  </a:cubicBezTo>
                  <a:cubicBezTo>
                    <a:pt x="64" y="44"/>
                    <a:pt x="37" y="30"/>
                    <a:pt x="20" y="5"/>
                  </a:cubicBezTo>
                  <a:close/>
                </a:path>
              </a:pathLst>
            </a:custGeom>
            <a:solidFill>
              <a:srgbClr val="194D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5" name="ïṧliďe"/>
            <p:cNvSpPr/>
            <p:nvPr/>
          </p:nvSpPr>
          <p:spPr bwMode="auto">
            <a:xfrm>
              <a:off x="7065963" y="5032376"/>
              <a:ext cx="231775" cy="82550"/>
            </a:xfrm>
            <a:custGeom>
              <a:avLst/>
              <a:gdLst>
                <a:gd name="T0" fmla="*/ 9 w 62"/>
                <a:gd name="T1" fmla="*/ 22 h 22"/>
                <a:gd name="T2" fmla="*/ 56 w 62"/>
                <a:gd name="T3" fmla="*/ 22 h 22"/>
                <a:gd name="T4" fmla="*/ 62 w 62"/>
                <a:gd name="T5" fmla="*/ 17 h 22"/>
                <a:gd name="T6" fmla="*/ 58 w 62"/>
                <a:gd name="T7" fmla="*/ 11 h 22"/>
                <a:gd name="T8" fmla="*/ 6 w 62"/>
                <a:gd name="T9" fmla="*/ 1 h 22"/>
                <a:gd name="T10" fmla="*/ 0 w 62"/>
                <a:gd name="T11" fmla="*/ 6 h 22"/>
                <a:gd name="T12" fmla="*/ 0 w 62"/>
                <a:gd name="T13" fmla="*/ 13 h 22"/>
                <a:gd name="T14" fmla="*/ 9 w 62"/>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22">
                  <a:moveTo>
                    <a:pt x="9" y="22"/>
                  </a:moveTo>
                  <a:cubicBezTo>
                    <a:pt x="56" y="22"/>
                    <a:pt x="56" y="22"/>
                    <a:pt x="56" y="22"/>
                  </a:cubicBezTo>
                  <a:cubicBezTo>
                    <a:pt x="59" y="22"/>
                    <a:pt x="62" y="20"/>
                    <a:pt x="62" y="17"/>
                  </a:cubicBezTo>
                  <a:cubicBezTo>
                    <a:pt x="62" y="14"/>
                    <a:pt x="60" y="12"/>
                    <a:pt x="58" y="11"/>
                  </a:cubicBezTo>
                  <a:cubicBezTo>
                    <a:pt x="6" y="1"/>
                    <a:pt x="6" y="1"/>
                    <a:pt x="6" y="1"/>
                  </a:cubicBezTo>
                  <a:cubicBezTo>
                    <a:pt x="3" y="0"/>
                    <a:pt x="0" y="3"/>
                    <a:pt x="0" y="6"/>
                  </a:cubicBezTo>
                  <a:cubicBezTo>
                    <a:pt x="0" y="13"/>
                    <a:pt x="0" y="13"/>
                    <a:pt x="0" y="13"/>
                  </a:cubicBezTo>
                  <a:cubicBezTo>
                    <a:pt x="0" y="18"/>
                    <a:pt x="4" y="22"/>
                    <a:pt x="9" y="22"/>
                  </a:cubicBezTo>
                  <a:close/>
                </a:path>
              </a:pathLst>
            </a:custGeom>
            <a:solidFill>
              <a:srgbClr val="F7A3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6" name="i$ḷíḍé"/>
            <p:cNvSpPr/>
            <p:nvPr/>
          </p:nvSpPr>
          <p:spPr bwMode="auto">
            <a:xfrm>
              <a:off x="7065963" y="4284663"/>
              <a:ext cx="74613" cy="800100"/>
            </a:xfrm>
            <a:custGeom>
              <a:avLst/>
              <a:gdLst>
                <a:gd name="T0" fmla="*/ 0 w 20"/>
                <a:gd name="T1" fmla="*/ 10 h 213"/>
                <a:gd name="T2" fmla="*/ 0 w 20"/>
                <a:gd name="T3" fmla="*/ 203 h 213"/>
                <a:gd name="T4" fmla="*/ 10 w 20"/>
                <a:gd name="T5" fmla="*/ 213 h 213"/>
                <a:gd name="T6" fmla="*/ 20 w 20"/>
                <a:gd name="T7" fmla="*/ 203 h 213"/>
                <a:gd name="T8" fmla="*/ 20 w 20"/>
                <a:gd name="T9" fmla="*/ 10 h 213"/>
                <a:gd name="T10" fmla="*/ 10 w 20"/>
                <a:gd name="T11" fmla="*/ 0 h 213"/>
                <a:gd name="T12" fmla="*/ 0 w 20"/>
                <a:gd name="T13" fmla="*/ 10 h 213"/>
              </a:gdLst>
              <a:ahLst/>
              <a:cxnLst>
                <a:cxn ang="0">
                  <a:pos x="T0" y="T1"/>
                </a:cxn>
                <a:cxn ang="0">
                  <a:pos x="T2" y="T3"/>
                </a:cxn>
                <a:cxn ang="0">
                  <a:pos x="T4" y="T5"/>
                </a:cxn>
                <a:cxn ang="0">
                  <a:pos x="T6" y="T7"/>
                </a:cxn>
                <a:cxn ang="0">
                  <a:pos x="T8" y="T9"/>
                </a:cxn>
                <a:cxn ang="0">
                  <a:pos x="T10" y="T11"/>
                </a:cxn>
                <a:cxn ang="0">
                  <a:pos x="T12" y="T13"/>
                </a:cxn>
              </a:cxnLst>
              <a:rect l="0" t="0" r="r" b="b"/>
              <a:pathLst>
                <a:path w="20" h="213">
                  <a:moveTo>
                    <a:pt x="0" y="10"/>
                  </a:moveTo>
                  <a:cubicBezTo>
                    <a:pt x="0" y="203"/>
                    <a:pt x="0" y="203"/>
                    <a:pt x="0" y="203"/>
                  </a:cubicBezTo>
                  <a:cubicBezTo>
                    <a:pt x="0" y="209"/>
                    <a:pt x="4" y="213"/>
                    <a:pt x="10" y="213"/>
                  </a:cubicBezTo>
                  <a:cubicBezTo>
                    <a:pt x="16" y="213"/>
                    <a:pt x="20" y="209"/>
                    <a:pt x="20" y="203"/>
                  </a:cubicBezTo>
                  <a:cubicBezTo>
                    <a:pt x="20" y="10"/>
                    <a:pt x="20" y="10"/>
                    <a:pt x="20" y="10"/>
                  </a:cubicBezTo>
                  <a:cubicBezTo>
                    <a:pt x="20" y="5"/>
                    <a:pt x="16" y="0"/>
                    <a:pt x="10" y="0"/>
                  </a:cubicBezTo>
                  <a:cubicBezTo>
                    <a:pt x="4" y="0"/>
                    <a:pt x="0" y="5"/>
                    <a:pt x="0" y="10"/>
                  </a:cubicBezTo>
                </a:path>
              </a:pathLst>
            </a:custGeom>
            <a:solidFill>
              <a:srgbClr val="4FBEC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7" name="îşľiḋé"/>
            <p:cNvSpPr/>
            <p:nvPr/>
          </p:nvSpPr>
          <p:spPr bwMode="auto">
            <a:xfrm>
              <a:off x="6899275" y="3641726"/>
              <a:ext cx="260350" cy="766763"/>
            </a:xfrm>
            <a:custGeom>
              <a:avLst/>
              <a:gdLst>
                <a:gd name="T0" fmla="*/ 35 w 69"/>
                <a:gd name="T1" fmla="*/ 204 h 204"/>
                <a:gd name="T2" fmla="*/ 0 w 69"/>
                <a:gd name="T3" fmla="*/ 170 h 204"/>
                <a:gd name="T4" fmla="*/ 0 w 69"/>
                <a:gd name="T5" fmla="*/ 35 h 204"/>
                <a:gd name="T6" fmla="*/ 35 w 69"/>
                <a:gd name="T7" fmla="*/ 0 h 204"/>
                <a:gd name="T8" fmla="*/ 69 w 69"/>
                <a:gd name="T9" fmla="*/ 35 h 204"/>
                <a:gd name="T10" fmla="*/ 69 w 69"/>
                <a:gd name="T11" fmla="*/ 170 h 204"/>
                <a:gd name="T12" fmla="*/ 35 w 69"/>
                <a:gd name="T13" fmla="*/ 204 h 204"/>
              </a:gdLst>
              <a:ahLst/>
              <a:cxnLst>
                <a:cxn ang="0">
                  <a:pos x="T0" y="T1"/>
                </a:cxn>
                <a:cxn ang="0">
                  <a:pos x="T2" y="T3"/>
                </a:cxn>
                <a:cxn ang="0">
                  <a:pos x="T4" y="T5"/>
                </a:cxn>
                <a:cxn ang="0">
                  <a:pos x="T6" y="T7"/>
                </a:cxn>
                <a:cxn ang="0">
                  <a:pos x="T8" y="T9"/>
                </a:cxn>
                <a:cxn ang="0">
                  <a:pos x="T10" y="T11"/>
                </a:cxn>
                <a:cxn ang="0">
                  <a:pos x="T12" y="T13"/>
                </a:cxn>
              </a:cxnLst>
              <a:rect l="0" t="0" r="r" b="b"/>
              <a:pathLst>
                <a:path w="69" h="204">
                  <a:moveTo>
                    <a:pt x="35" y="204"/>
                  </a:moveTo>
                  <a:cubicBezTo>
                    <a:pt x="16" y="204"/>
                    <a:pt x="0" y="189"/>
                    <a:pt x="0" y="170"/>
                  </a:cubicBezTo>
                  <a:cubicBezTo>
                    <a:pt x="0" y="35"/>
                    <a:pt x="0" y="35"/>
                    <a:pt x="0" y="35"/>
                  </a:cubicBezTo>
                  <a:cubicBezTo>
                    <a:pt x="0" y="16"/>
                    <a:pt x="16" y="0"/>
                    <a:pt x="35" y="0"/>
                  </a:cubicBezTo>
                  <a:cubicBezTo>
                    <a:pt x="54" y="0"/>
                    <a:pt x="69" y="16"/>
                    <a:pt x="69" y="35"/>
                  </a:cubicBezTo>
                  <a:cubicBezTo>
                    <a:pt x="69" y="170"/>
                    <a:pt x="69" y="170"/>
                    <a:pt x="69" y="170"/>
                  </a:cubicBezTo>
                  <a:cubicBezTo>
                    <a:pt x="69" y="189"/>
                    <a:pt x="54" y="204"/>
                    <a:pt x="35" y="204"/>
                  </a:cubicBezTo>
                  <a:close/>
                </a:path>
              </a:pathLst>
            </a:custGeom>
            <a:solidFill>
              <a:srgbClr val="1A39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8" name="iṥlíḓè"/>
            <p:cNvSpPr/>
            <p:nvPr/>
          </p:nvSpPr>
          <p:spPr bwMode="auto">
            <a:xfrm>
              <a:off x="6926263" y="5032376"/>
              <a:ext cx="233363" cy="82550"/>
            </a:xfrm>
            <a:custGeom>
              <a:avLst/>
              <a:gdLst>
                <a:gd name="T0" fmla="*/ 8 w 62"/>
                <a:gd name="T1" fmla="*/ 22 h 22"/>
                <a:gd name="T2" fmla="*/ 56 w 62"/>
                <a:gd name="T3" fmla="*/ 22 h 22"/>
                <a:gd name="T4" fmla="*/ 62 w 62"/>
                <a:gd name="T5" fmla="*/ 17 h 22"/>
                <a:gd name="T6" fmla="*/ 57 w 62"/>
                <a:gd name="T7" fmla="*/ 11 h 22"/>
                <a:gd name="T8" fmla="*/ 6 w 62"/>
                <a:gd name="T9" fmla="*/ 1 h 22"/>
                <a:gd name="T10" fmla="*/ 0 w 62"/>
                <a:gd name="T11" fmla="*/ 6 h 22"/>
                <a:gd name="T12" fmla="*/ 0 w 62"/>
                <a:gd name="T13" fmla="*/ 13 h 22"/>
                <a:gd name="T14" fmla="*/ 8 w 62"/>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22">
                  <a:moveTo>
                    <a:pt x="8" y="22"/>
                  </a:moveTo>
                  <a:cubicBezTo>
                    <a:pt x="56" y="22"/>
                    <a:pt x="56" y="22"/>
                    <a:pt x="56" y="22"/>
                  </a:cubicBezTo>
                  <a:cubicBezTo>
                    <a:pt x="59" y="22"/>
                    <a:pt x="62" y="20"/>
                    <a:pt x="62" y="17"/>
                  </a:cubicBezTo>
                  <a:cubicBezTo>
                    <a:pt x="62" y="14"/>
                    <a:pt x="60" y="12"/>
                    <a:pt x="57" y="11"/>
                  </a:cubicBezTo>
                  <a:cubicBezTo>
                    <a:pt x="6" y="1"/>
                    <a:pt x="6" y="1"/>
                    <a:pt x="6" y="1"/>
                  </a:cubicBezTo>
                  <a:cubicBezTo>
                    <a:pt x="3" y="0"/>
                    <a:pt x="0" y="3"/>
                    <a:pt x="0" y="6"/>
                  </a:cubicBezTo>
                  <a:cubicBezTo>
                    <a:pt x="0" y="13"/>
                    <a:pt x="0" y="13"/>
                    <a:pt x="0" y="13"/>
                  </a:cubicBezTo>
                  <a:cubicBezTo>
                    <a:pt x="0" y="18"/>
                    <a:pt x="4" y="22"/>
                    <a:pt x="8" y="22"/>
                  </a:cubicBezTo>
                  <a:close/>
                </a:path>
              </a:pathLst>
            </a:custGeom>
            <a:solidFill>
              <a:srgbClr val="FCB2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9" name="islîḍe"/>
            <p:cNvSpPr/>
            <p:nvPr/>
          </p:nvSpPr>
          <p:spPr bwMode="auto">
            <a:xfrm>
              <a:off x="6926263" y="4284663"/>
              <a:ext cx="74613" cy="800100"/>
            </a:xfrm>
            <a:custGeom>
              <a:avLst/>
              <a:gdLst>
                <a:gd name="T0" fmla="*/ 0 w 20"/>
                <a:gd name="T1" fmla="*/ 10 h 213"/>
                <a:gd name="T2" fmla="*/ 0 w 20"/>
                <a:gd name="T3" fmla="*/ 203 h 213"/>
                <a:gd name="T4" fmla="*/ 10 w 20"/>
                <a:gd name="T5" fmla="*/ 213 h 213"/>
                <a:gd name="T6" fmla="*/ 20 w 20"/>
                <a:gd name="T7" fmla="*/ 203 h 213"/>
                <a:gd name="T8" fmla="*/ 20 w 20"/>
                <a:gd name="T9" fmla="*/ 10 h 213"/>
                <a:gd name="T10" fmla="*/ 10 w 20"/>
                <a:gd name="T11" fmla="*/ 0 h 213"/>
                <a:gd name="T12" fmla="*/ 0 w 20"/>
                <a:gd name="T13" fmla="*/ 10 h 213"/>
              </a:gdLst>
              <a:ahLst/>
              <a:cxnLst>
                <a:cxn ang="0">
                  <a:pos x="T0" y="T1"/>
                </a:cxn>
                <a:cxn ang="0">
                  <a:pos x="T2" y="T3"/>
                </a:cxn>
                <a:cxn ang="0">
                  <a:pos x="T4" y="T5"/>
                </a:cxn>
                <a:cxn ang="0">
                  <a:pos x="T6" y="T7"/>
                </a:cxn>
                <a:cxn ang="0">
                  <a:pos x="T8" y="T9"/>
                </a:cxn>
                <a:cxn ang="0">
                  <a:pos x="T10" y="T11"/>
                </a:cxn>
                <a:cxn ang="0">
                  <a:pos x="T12" y="T13"/>
                </a:cxn>
              </a:cxnLst>
              <a:rect l="0" t="0" r="r" b="b"/>
              <a:pathLst>
                <a:path w="20" h="213">
                  <a:moveTo>
                    <a:pt x="0" y="10"/>
                  </a:moveTo>
                  <a:cubicBezTo>
                    <a:pt x="0" y="203"/>
                    <a:pt x="0" y="203"/>
                    <a:pt x="0" y="203"/>
                  </a:cubicBezTo>
                  <a:cubicBezTo>
                    <a:pt x="0" y="209"/>
                    <a:pt x="4" y="213"/>
                    <a:pt x="10" y="213"/>
                  </a:cubicBezTo>
                  <a:cubicBezTo>
                    <a:pt x="15" y="213"/>
                    <a:pt x="20" y="209"/>
                    <a:pt x="20" y="203"/>
                  </a:cubicBezTo>
                  <a:cubicBezTo>
                    <a:pt x="20" y="10"/>
                    <a:pt x="20" y="10"/>
                    <a:pt x="20" y="10"/>
                  </a:cubicBezTo>
                  <a:cubicBezTo>
                    <a:pt x="20" y="5"/>
                    <a:pt x="15" y="0"/>
                    <a:pt x="10" y="0"/>
                  </a:cubicBezTo>
                  <a:cubicBezTo>
                    <a:pt x="4" y="0"/>
                    <a:pt x="0" y="5"/>
                    <a:pt x="0" y="10"/>
                  </a:cubicBezTo>
                </a:path>
              </a:pathLst>
            </a:custGeom>
            <a:solidFill>
              <a:srgbClr val="4FBEC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0" name="íSlïde"/>
            <p:cNvSpPr/>
            <p:nvPr/>
          </p:nvSpPr>
          <p:spPr bwMode="auto">
            <a:xfrm>
              <a:off x="6753225" y="3702051"/>
              <a:ext cx="217488" cy="619125"/>
            </a:xfrm>
            <a:custGeom>
              <a:avLst/>
              <a:gdLst>
                <a:gd name="T0" fmla="*/ 43 w 58"/>
                <a:gd name="T1" fmla="*/ 3 h 165"/>
                <a:gd name="T2" fmla="*/ 10 w 58"/>
                <a:gd name="T3" fmla="*/ 50 h 165"/>
                <a:gd name="T4" fmla="*/ 0 w 58"/>
                <a:gd name="T5" fmla="*/ 106 h 165"/>
                <a:gd name="T6" fmla="*/ 8 w 58"/>
                <a:gd name="T7" fmla="*/ 158 h 165"/>
                <a:gd name="T8" fmla="*/ 19 w 58"/>
                <a:gd name="T9" fmla="*/ 164 h 165"/>
                <a:gd name="T10" fmla="*/ 25 w 58"/>
                <a:gd name="T11" fmla="*/ 153 h 165"/>
                <a:gd name="T12" fmla="*/ 18 w 58"/>
                <a:gd name="T13" fmla="*/ 106 h 165"/>
                <a:gd name="T14" fmla="*/ 26 w 58"/>
                <a:gd name="T15" fmla="*/ 56 h 165"/>
                <a:gd name="T16" fmla="*/ 54 w 58"/>
                <a:gd name="T17" fmla="*/ 17 h 165"/>
                <a:gd name="T18" fmla="*/ 55 w 58"/>
                <a:gd name="T19" fmla="*/ 4 h 165"/>
                <a:gd name="T20" fmla="*/ 43 w 58"/>
                <a:gd name="T21" fmla="*/ 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65">
                  <a:moveTo>
                    <a:pt x="43" y="3"/>
                  </a:moveTo>
                  <a:cubicBezTo>
                    <a:pt x="27" y="16"/>
                    <a:pt x="17" y="32"/>
                    <a:pt x="10" y="50"/>
                  </a:cubicBezTo>
                  <a:cubicBezTo>
                    <a:pt x="3" y="68"/>
                    <a:pt x="0" y="87"/>
                    <a:pt x="0" y="106"/>
                  </a:cubicBezTo>
                  <a:cubicBezTo>
                    <a:pt x="0" y="124"/>
                    <a:pt x="3" y="142"/>
                    <a:pt x="8" y="158"/>
                  </a:cubicBezTo>
                  <a:cubicBezTo>
                    <a:pt x="9" y="163"/>
                    <a:pt x="14" y="165"/>
                    <a:pt x="19" y="164"/>
                  </a:cubicBezTo>
                  <a:cubicBezTo>
                    <a:pt x="24" y="162"/>
                    <a:pt x="26" y="157"/>
                    <a:pt x="25" y="153"/>
                  </a:cubicBezTo>
                  <a:cubicBezTo>
                    <a:pt x="20" y="138"/>
                    <a:pt x="18" y="122"/>
                    <a:pt x="18" y="106"/>
                  </a:cubicBezTo>
                  <a:cubicBezTo>
                    <a:pt x="18" y="89"/>
                    <a:pt x="20" y="72"/>
                    <a:pt x="26" y="56"/>
                  </a:cubicBezTo>
                  <a:cubicBezTo>
                    <a:pt x="32" y="41"/>
                    <a:pt x="41" y="27"/>
                    <a:pt x="54" y="17"/>
                  </a:cubicBezTo>
                  <a:cubicBezTo>
                    <a:pt x="58" y="14"/>
                    <a:pt x="58" y="8"/>
                    <a:pt x="55" y="4"/>
                  </a:cubicBezTo>
                  <a:cubicBezTo>
                    <a:pt x="52" y="1"/>
                    <a:pt x="46" y="0"/>
                    <a:pt x="43" y="3"/>
                  </a:cubicBezTo>
                  <a:close/>
                </a:path>
              </a:pathLst>
            </a:custGeom>
            <a:solidFill>
              <a:srgbClr val="FCB2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1" name="ïšḻíde"/>
            <p:cNvSpPr/>
            <p:nvPr/>
          </p:nvSpPr>
          <p:spPr bwMode="auto">
            <a:xfrm>
              <a:off x="6753225" y="4257676"/>
              <a:ext cx="101600" cy="146050"/>
            </a:xfrm>
            <a:custGeom>
              <a:avLst/>
              <a:gdLst>
                <a:gd name="T0" fmla="*/ 6 w 27"/>
                <a:gd name="T1" fmla="*/ 38 h 39"/>
                <a:gd name="T2" fmla="*/ 6 w 27"/>
                <a:gd name="T3" fmla="*/ 38 h 39"/>
                <a:gd name="T4" fmla="*/ 17 w 27"/>
                <a:gd name="T5" fmla="*/ 33 h 39"/>
                <a:gd name="T6" fmla="*/ 25 w 27"/>
                <a:gd name="T7" fmla="*/ 13 h 39"/>
                <a:gd name="T8" fmla="*/ 19 w 27"/>
                <a:gd name="T9" fmla="*/ 2 h 39"/>
                <a:gd name="T10" fmla="*/ 17 w 27"/>
                <a:gd name="T11" fmla="*/ 1 h 39"/>
                <a:gd name="T12" fmla="*/ 7 w 27"/>
                <a:gd name="T13" fmla="*/ 7 h 39"/>
                <a:gd name="T14" fmla="*/ 1 w 27"/>
                <a:gd name="T15" fmla="*/ 28 h 39"/>
                <a:gd name="T16" fmla="*/ 6 w 27"/>
                <a:gd name="T17"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9">
                  <a:moveTo>
                    <a:pt x="6" y="38"/>
                  </a:moveTo>
                  <a:cubicBezTo>
                    <a:pt x="6" y="38"/>
                    <a:pt x="6" y="38"/>
                    <a:pt x="6" y="38"/>
                  </a:cubicBezTo>
                  <a:cubicBezTo>
                    <a:pt x="10" y="39"/>
                    <a:pt x="15" y="37"/>
                    <a:pt x="17" y="33"/>
                  </a:cubicBezTo>
                  <a:cubicBezTo>
                    <a:pt x="25" y="13"/>
                    <a:pt x="25" y="13"/>
                    <a:pt x="25" y="13"/>
                  </a:cubicBezTo>
                  <a:cubicBezTo>
                    <a:pt x="27" y="8"/>
                    <a:pt x="24" y="3"/>
                    <a:pt x="19" y="2"/>
                  </a:cubicBezTo>
                  <a:cubicBezTo>
                    <a:pt x="17" y="1"/>
                    <a:pt x="17" y="1"/>
                    <a:pt x="17" y="1"/>
                  </a:cubicBezTo>
                  <a:cubicBezTo>
                    <a:pt x="12" y="0"/>
                    <a:pt x="8" y="2"/>
                    <a:pt x="7" y="7"/>
                  </a:cubicBezTo>
                  <a:cubicBezTo>
                    <a:pt x="1" y="28"/>
                    <a:pt x="1" y="28"/>
                    <a:pt x="1" y="28"/>
                  </a:cubicBezTo>
                  <a:cubicBezTo>
                    <a:pt x="0" y="32"/>
                    <a:pt x="2" y="36"/>
                    <a:pt x="6" y="38"/>
                  </a:cubicBezTo>
                  <a:close/>
                </a:path>
              </a:pathLst>
            </a:custGeom>
            <a:solidFill>
              <a:srgbClr val="FCB2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2" name="íṣļidé"/>
            <p:cNvSpPr/>
            <p:nvPr/>
          </p:nvSpPr>
          <p:spPr bwMode="auto">
            <a:xfrm>
              <a:off x="7038975" y="5010151"/>
              <a:ext cx="274638" cy="119063"/>
            </a:xfrm>
            <a:custGeom>
              <a:avLst/>
              <a:gdLst>
                <a:gd name="T0" fmla="*/ 73 w 73"/>
                <a:gd name="T1" fmla="*/ 27 h 32"/>
                <a:gd name="T2" fmla="*/ 73 w 73"/>
                <a:gd name="T3" fmla="*/ 27 h 32"/>
                <a:gd name="T4" fmla="*/ 73 w 73"/>
                <a:gd name="T5" fmla="*/ 27 h 32"/>
                <a:gd name="T6" fmla="*/ 73 w 73"/>
                <a:gd name="T7" fmla="*/ 26 h 32"/>
                <a:gd name="T8" fmla="*/ 66 w 73"/>
                <a:gd name="T9" fmla="*/ 16 h 32"/>
                <a:gd name="T10" fmla="*/ 62 w 73"/>
                <a:gd name="T11" fmla="*/ 15 h 32"/>
                <a:gd name="T12" fmla="*/ 62 w 73"/>
                <a:gd name="T13" fmla="*/ 15 h 32"/>
                <a:gd name="T14" fmla="*/ 62 w 73"/>
                <a:gd name="T15" fmla="*/ 15 h 32"/>
                <a:gd name="T16" fmla="*/ 62 w 73"/>
                <a:gd name="T17" fmla="*/ 15 h 32"/>
                <a:gd name="T18" fmla="*/ 52 w 73"/>
                <a:gd name="T19" fmla="*/ 15 h 32"/>
                <a:gd name="T20" fmla="*/ 39 w 73"/>
                <a:gd name="T21" fmla="*/ 4 h 32"/>
                <a:gd name="T22" fmla="*/ 33 w 73"/>
                <a:gd name="T23" fmla="*/ 0 h 32"/>
                <a:gd name="T24" fmla="*/ 31 w 73"/>
                <a:gd name="T25" fmla="*/ 1 h 32"/>
                <a:gd name="T26" fmla="*/ 31 w 73"/>
                <a:gd name="T27" fmla="*/ 1 h 32"/>
                <a:gd name="T28" fmla="*/ 31 w 73"/>
                <a:gd name="T29" fmla="*/ 1 h 32"/>
                <a:gd name="T30" fmla="*/ 18 w 73"/>
                <a:gd name="T31" fmla="*/ 10 h 32"/>
                <a:gd name="T32" fmla="*/ 15 w 73"/>
                <a:gd name="T33" fmla="*/ 10 h 32"/>
                <a:gd name="T34" fmla="*/ 15 w 73"/>
                <a:gd name="T35" fmla="*/ 10 h 32"/>
                <a:gd name="T36" fmla="*/ 14 w 73"/>
                <a:gd name="T37" fmla="*/ 10 h 32"/>
                <a:gd name="T38" fmla="*/ 12 w 73"/>
                <a:gd name="T39" fmla="*/ 9 h 32"/>
                <a:gd name="T40" fmla="*/ 11 w 73"/>
                <a:gd name="T41" fmla="*/ 9 h 32"/>
                <a:gd name="T42" fmla="*/ 5 w 73"/>
                <a:gd name="T43" fmla="*/ 4 h 32"/>
                <a:gd name="T44" fmla="*/ 5 w 73"/>
                <a:gd name="T45" fmla="*/ 4 h 32"/>
                <a:gd name="T46" fmla="*/ 4 w 73"/>
                <a:gd name="T47" fmla="*/ 3 h 32"/>
                <a:gd name="T48" fmla="*/ 3 w 73"/>
                <a:gd name="T49" fmla="*/ 3 h 32"/>
                <a:gd name="T50" fmla="*/ 1 w 73"/>
                <a:gd name="T51" fmla="*/ 8 h 32"/>
                <a:gd name="T52" fmla="*/ 1 w 73"/>
                <a:gd name="T53" fmla="*/ 12 h 32"/>
                <a:gd name="T54" fmla="*/ 1 w 73"/>
                <a:gd name="T55" fmla="*/ 12 h 32"/>
                <a:gd name="T56" fmla="*/ 1 w 73"/>
                <a:gd name="T57" fmla="*/ 30 h 32"/>
                <a:gd name="T58" fmla="*/ 1 w 73"/>
                <a:gd name="T59" fmla="*/ 30 h 32"/>
                <a:gd name="T60" fmla="*/ 1 w 73"/>
                <a:gd name="T61" fmla="*/ 31 h 32"/>
                <a:gd name="T62" fmla="*/ 2 w 73"/>
                <a:gd name="T63" fmla="*/ 32 h 32"/>
                <a:gd name="T64" fmla="*/ 70 w 73"/>
                <a:gd name="T65" fmla="*/ 32 h 32"/>
                <a:gd name="T66" fmla="*/ 73 w 73"/>
                <a:gd name="T67"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3" h="32">
                  <a:moveTo>
                    <a:pt x="73" y="27"/>
                  </a:moveTo>
                  <a:cubicBezTo>
                    <a:pt x="73" y="27"/>
                    <a:pt x="73" y="27"/>
                    <a:pt x="73" y="27"/>
                  </a:cubicBezTo>
                  <a:cubicBezTo>
                    <a:pt x="73" y="27"/>
                    <a:pt x="73" y="27"/>
                    <a:pt x="73" y="27"/>
                  </a:cubicBezTo>
                  <a:cubicBezTo>
                    <a:pt x="73" y="26"/>
                    <a:pt x="73" y="26"/>
                    <a:pt x="73" y="26"/>
                  </a:cubicBezTo>
                  <a:cubicBezTo>
                    <a:pt x="73" y="20"/>
                    <a:pt x="69" y="17"/>
                    <a:pt x="66" y="16"/>
                  </a:cubicBezTo>
                  <a:cubicBezTo>
                    <a:pt x="64" y="15"/>
                    <a:pt x="62" y="15"/>
                    <a:pt x="62" y="15"/>
                  </a:cubicBezTo>
                  <a:cubicBezTo>
                    <a:pt x="62" y="15"/>
                    <a:pt x="62" y="15"/>
                    <a:pt x="62" y="15"/>
                  </a:cubicBezTo>
                  <a:cubicBezTo>
                    <a:pt x="62" y="15"/>
                    <a:pt x="62" y="15"/>
                    <a:pt x="62" y="15"/>
                  </a:cubicBezTo>
                  <a:cubicBezTo>
                    <a:pt x="62" y="15"/>
                    <a:pt x="62" y="15"/>
                    <a:pt x="62" y="15"/>
                  </a:cubicBezTo>
                  <a:cubicBezTo>
                    <a:pt x="61" y="15"/>
                    <a:pt x="56" y="15"/>
                    <a:pt x="52" y="15"/>
                  </a:cubicBezTo>
                  <a:cubicBezTo>
                    <a:pt x="48" y="14"/>
                    <a:pt x="42" y="7"/>
                    <a:pt x="39" y="4"/>
                  </a:cubicBezTo>
                  <a:cubicBezTo>
                    <a:pt x="37" y="1"/>
                    <a:pt x="35" y="0"/>
                    <a:pt x="33" y="0"/>
                  </a:cubicBezTo>
                  <a:cubicBezTo>
                    <a:pt x="32" y="0"/>
                    <a:pt x="31" y="1"/>
                    <a:pt x="31" y="1"/>
                  </a:cubicBezTo>
                  <a:cubicBezTo>
                    <a:pt x="31" y="1"/>
                    <a:pt x="31" y="1"/>
                    <a:pt x="31" y="1"/>
                  </a:cubicBezTo>
                  <a:cubicBezTo>
                    <a:pt x="31" y="1"/>
                    <a:pt x="31" y="1"/>
                    <a:pt x="31" y="1"/>
                  </a:cubicBezTo>
                  <a:cubicBezTo>
                    <a:pt x="29" y="6"/>
                    <a:pt x="24" y="10"/>
                    <a:pt x="18" y="10"/>
                  </a:cubicBezTo>
                  <a:cubicBezTo>
                    <a:pt x="17" y="10"/>
                    <a:pt x="16" y="10"/>
                    <a:pt x="15" y="10"/>
                  </a:cubicBezTo>
                  <a:cubicBezTo>
                    <a:pt x="15" y="10"/>
                    <a:pt x="15" y="10"/>
                    <a:pt x="15" y="10"/>
                  </a:cubicBezTo>
                  <a:cubicBezTo>
                    <a:pt x="14" y="10"/>
                    <a:pt x="14" y="10"/>
                    <a:pt x="14" y="10"/>
                  </a:cubicBezTo>
                  <a:cubicBezTo>
                    <a:pt x="13" y="10"/>
                    <a:pt x="12" y="10"/>
                    <a:pt x="12" y="9"/>
                  </a:cubicBezTo>
                  <a:cubicBezTo>
                    <a:pt x="11" y="9"/>
                    <a:pt x="11" y="9"/>
                    <a:pt x="11" y="9"/>
                  </a:cubicBezTo>
                  <a:cubicBezTo>
                    <a:pt x="9" y="8"/>
                    <a:pt x="7" y="6"/>
                    <a:pt x="5" y="4"/>
                  </a:cubicBezTo>
                  <a:cubicBezTo>
                    <a:pt x="5" y="4"/>
                    <a:pt x="5" y="4"/>
                    <a:pt x="5" y="4"/>
                  </a:cubicBezTo>
                  <a:cubicBezTo>
                    <a:pt x="4" y="3"/>
                    <a:pt x="4" y="3"/>
                    <a:pt x="4" y="3"/>
                  </a:cubicBezTo>
                  <a:cubicBezTo>
                    <a:pt x="3" y="3"/>
                    <a:pt x="3" y="3"/>
                    <a:pt x="3" y="3"/>
                  </a:cubicBezTo>
                  <a:cubicBezTo>
                    <a:pt x="0" y="4"/>
                    <a:pt x="1" y="8"/>
                    <a:pt x="1" y="8"/>
                  </a:cubicBezTo>
                  <a:cubicBezTo>
                    <a:pt x="1" y="12"/>
                    <a:pt x="1" y="12"/>
                    <a:pt x="1" y="12"/>
                  </a:cubicBezTo>
                  <a:cubicBezTo>
                    <a:pt x="1" y="12"/>
                    <a:pt x="1" y="12"/>
                    <a:pt x="1" y="12"/>
                  </a:cubicBezTo>
                  <a:cubicBezTo>
                    <a:pt x="1" y="30"/>
                    <a:pt x="1" y="30"/>
                    <a:pt x="1" y="30"/>
                  </a:cubicBezTo>
                  <a:cubicBezTo>
                    <a:pt x="1" y="30"/>
                    <a:pt x="1" y="30"/>
                    <a:pt x="1" y="30"/>
                  </a:cubicBezTo>
                  <a:cubicBezTo>
                    <a:pt x="1" y="31"/>
                    <a:pt x="1" y="31"/>
                    <a:pt x="1" y="31"/>
                  </a:cubicBezTo>
                  <a:cubicBezTo>
                    <a:pt x="1" y="32"/>
                    <a:pt x="1" y="32"/>
                    <a:pt x="2" y="32"/>
                  </a:cubicBezTo>
                  <a:cubicBezTo>
                    <a:pt x="70" y="32"/>
                    <a:pt x="70" y="32"/>
                    <a:pt x="70" y="32"/>
                  </a:cubicBezTo>
                  <a:cubicBezTo>
                    <a:pt x="73" y="32"/>
                    <a:pt x="73" y="28"/>
                    <a:pt x="73" y="27"/>
                  </a:cubicBezTo>
                  <a:close/>
                </a:path>
              </a:pathLst>
            </a:custGeom>
            <a:solidFill>
              <a:srgbClr val="C4491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3" name="ïSḷïḓè"/>
            <p:cNvSpPr/>
            <p:nvPr/>
          </p:nvSpPr>
          <p:spPr bwMode="auto">
            <a:xfrm>
              <a:off x="7046913" y="5010151"/>
              <a:ext cx="119063" cy="47625"/>
            </a:xfrm>
            <a:custGeom>
              <a:avLst/>
              <a:gdLst>
                <a:gd name="T0" fmla="*/ 31 w 32"/>
                <a:gd name="T1" fmla="*/ 2 h 13"/>
                <a:gd name="T2" fmla="*/ 31 w 32"/>
                <a:gd name="T3" fmla="*/ 2 h 13"/>
                <a:gd name="T4" fmla="*/ 31 w 32"/>
                <a:gd name="T5" fmla="*/ 2 h 13"/>
                <a:gd name="T6" fmla="*/ 16 w 32"/>
                <a:gd name="T7" fmla="*/ 13 h 13"/>
                <a:gd name="T8" fmla="*/ 1 w 32"/>
                <a:gd name="T9" fmla="*/ 6 h 13"/>
                <a:gd name="T10" fmla="*/ 1 w 32"/>
                <a:gd name="T11" fmla="*/ 5 h 13"/>
                <a:gd name="T12" fmla="*/ 1 w 32"/>
                <a:gd name="T13" fmla="*/ 3 h 13"/>
                <a:gd name="T14" fmla="*/ 1 w 32"/>
                <a:gd name="T15" fmla="*/ 3 h 13"/>
                <a:gd name="T16" fmla="*/ 2 w 32"/>
                <a:gd name="T17" fmla="*/ 3 h 13"/>
                <a:gd name="T18" fmla="*/ 3 w 32"/>
                <a:gd name="T19" fmla="*/ 4 h 13"/>
                <a:gd name="T20" fmla="*/ 3 w 32"/>
                <a:gd name="T21" fmla="*/ 4 h 13"/>
                <a:gd name="T22" fmla="*/ 9 w 32"/>
                <a:gd name="T23" fmla="*/ 9 h 13"/>
                <a:gd name="T24" fmla="*/ 10 w 32"/>
                <a:gd name="T25" fmla="*/ 9 h 13"/>
                <a:gd name="T26" fmla="*/ 12 w 32"/>
                <a:gd name="T27" fmla="*/ 10 h 13"/>
                <a:gd name="T28" fmla="*/ 13 w 32"/>
                <a:gd name="T29" fmla="*/ 10 h 13"/>
                <a:gd name="T30" fmla="*/ 13 w 32"/>
                <a:gd name="T31" fmla="*/ 10 h 13"/>
                <a:gd name="T32" fmla="*/ 16 w 32"/>
                <a:gd name="T33" fmla="*/ 10 h 13"/>
                <a:gd name="T34" fmla="*/ 29 w 32"/>
                <a:gd name="T35" fmla="*/ 1 h 13"/>
                <a:gd name="T36" fmla="*/ 29 w 32"/>
                <a:gd name="T37" fmla="*/ 1 h 13"/>
                <a:gd name="T38" fmla="*/ 29 w 32"/>
                <a:gd name="T39" fmla="*/ 1 h 13"/>
                <a:gd name="T40" fmla="*/ 29 w 32"/>
                <a:gd name="T41" fmla="*/ 1 h 13"/>
                <a:gd name="T42" fmla="*/ 31 w 32"/>
                <a:gd name="T43" fmla="*/ 0 h 13"/>
                <a:gd name="T44" fmla="*/ 31 w 32"/>
                <a:gd name="T45" fmla="*/ 0 h 13"/>
                <a:gd name="T46" fmla="*/ 31 w 32"/>
                <a:gd name="T4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13">
                  <a:moveTo>
                    <a:pt x="31" y="2"/>
                  </a:moveTo>
                  <a:cubicBezTo>
                    <a:pt x="31" y="2"/>
                    <a:pt x="31" y="2"/>
                    <a:pt x="31" y="2"/>
                  </a:cubicBezTo>
                  <a:cubicBezTo>
                    <a:pt x="31" y="2"/>
                    <a:pt x="31" y="2"/>
                    <a:pt x="31" y="2"/>
                  </a:cubicBezTo>
                  <a:cubicBezTo>
                    <a:pt x="29" y="8"/>
                    <a:pt x="23" y="13"/>
                    <a:pt x="16" y="13"/>
                  </a:cubicBezTo>
                  <a:cubicBezTo>
                    <a:pt x="10" y="13"/>
                    <a:pt x="5" y="10"/>
                    <a:pt x="1" y="6"/>
                  </a:cubicBezTo>
                  <a:cubicBezTo>
                    <a:pt x="1" y="6"/>
                    <a:pt x="1" y="5"/>
                    <a:pt x="1" y="5"/>
                  </a:cubicBezTo>
                  <a:cubicBezTo>
                    <a:pt x="0" y="4"/>
                    <a:pt x="0" y="4"/>
                    <a:pt x="1" y="3"/>
                  </a:cubicBezTo>
                  <a:cubicBezTo>
                    <a:pt x="1" y="3"/>
                    <a:pt x="1" y="3"/>
                    <a:pt x="1" y="3"/>
                  </a:cubicBezTo>
                  <a:cubicBezTo>
                    <a:pt x="2" y="3"/>
                    <a:pt x="2" y="3"/>
                    <a:pt x="2" y="3"/>
                  </a:cubicBezTo>
                  <a:cubicBezTo>
                    <a:pt x="3" y="4"/>
                    <a:pt x="3" y="4"/>
                    <a:pt x="3" y="4"/>
                  </a:cubicBezTo>
                  <a:cubicBezTo>
                    <a:pt x="3" y="4"/>
                    <a:pt x="3" y="4"/>
                    <a:pt x="3" y="4"/>
                  </a:cubicBezTo>
                  <a:cubicBezTo>
                    <a:pt x="5" y="6"/>
                    <a:pt x="7" y="8"/>
                    <a:pt x="9" y="9"/>
                  </a:cubicBezTo>
                  <a:cubicBezTo>
                    <a:pt x="10" y="9"/>
                    <a:pt x="10" y="9"/>
                    <a:pt x="10" y="9"/>
                  </a:cubicBezTo>
                  <a:cubicBezTo>
                    <a:pt x="10" y="10"/>
                    <a:pt x="11" y="10"/>
                    <a:pt x="12" y="10"/>
                  </a:cubicBezTo>
                  <a:cubicBezTo>
                    <a:pt x="13" y="10"/>
                    <a:pt x="13" y="10"/>
                    <a:pt x="13" y="10"/>
                  </a:cubicBezTo>
                  <a:cubicBezTo>
                    <a:pt x="13" y="10"/>
                    <a:pt x="13" y="10"/>
                    <a:pt x="13" y="10"/>
                  </a:cubicBezTo>
                  <a:cubicBezTo>
                    <a:pt x="14" y="10"/>
                    <a:pt x="15" y="10"/>
                    <a:pt x="16" y="10"/>
                  </a:cubicBezTo>
                  <a:cubicBezTo>
                    <a:pt x="22" y="10"/>
                    <a:pt x="27" y="6"/>
                    <a:pt x="29" y="1"/>
                  </a:cubicBezTo>
                  <a:cubicBezTo>
                    <a:pt x="29" y="1"/>
                    <a:pt x="29" y="1"/>
                    <a:pt x="29" y="1"/>
                  </a:cubicBezTo>
                  <a:cubicBezTo>
                    <a:pt x="29" y="1"/>
                    <a:pt x="29" y="1"/>
                    <a:pt x="29" y="1"/>
                  </a:cubicBezTo>
                  <a:cubicBezTo>
                    <a:pt x="29" y="1"/>
                    <a:pt x="29" y="1"/>
                    <a:pt x="29" y="1"/>
                  </a:cubicBezTo>
                  <a:cubicBezTo>
                    <a:pt x="29" y="0"/>
                    <a:pt x="30" y="0"/>
                    <a:pt x="31" y="0"/>
                  </a:cubicBezTo>
                  <a:cubicBezTo>
                    <a:pt x="31" y="0"/>
                    <a:pt x="31" y="0"/>
                    <a:pt x="31" y="0"/>
                  </a:cubicBezTo>
                  <a:cubicBezTo>
                    <a:pt x="31" y="1"/>
                    <a:pt x="32" y="1"/>
                    <a:pt x="31" y="2"/>
                  </a:cubicBezTo>
                  <a:close/>
                </a:path>
              </a:pathLst>
            </a:custGeom>
            <a:solidFill>
              <a:srgbClr val="1A39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4" name="îṡ1ïdê"/>
            <p:cNvSpPr/>
            <p:nvPr/>
          </p:nvSpPr>
          <p:spPr bwMode="auto">
            <a:xfrm>
              <a:off x="7165975" y="5016501"/>
              <a:ext cx="23813" cy="26988"/>
            </a:xfrm>
            <a:custGeom>
              <a:avLst/>
              <a:gdLst>
                <a:gd name="T0" fmla="*/ 15 w 15"/>
                <a:gd name="T1" fmla="*/ 3 h 17"/>
                <a:gd name="T2" fmla="*/ 3 w 15"/>
                <a:gd name="T3" fmla="*/ 17 h 17"/>
                <a:gd name="T4" fmla="*/ 0 w 15"/>
                <a:gd name="T5" fmla="*/ 17 h 17"/>
                <a:gd name="T6" fmla="*/ 0 w 15"/>
                <a:gd name="T7" fmla="*/ 12 h 17"/>
                <a:gd name="T8" fmla="*/ 12 w 15"/>
                <a:gd name="T9" fmla="*/ 0 h 17"/>
                <a:gd name="T10" fmla="*/ 15 w 15"/>
                <a:gd name="T11" fmla="*/ 0 h 17"/>
                <a:gd name="T12" fmla="*/ 15 w 15"/>
                <a:gd name="T13" fmla="*/ 3 h 17"/>
              </a:gdLst>
              <a:ahLst/>
              <a:cxnLst>
                <a:cxn ang="0">
                  <a:pos x="T0" y="T1"/>
                </a:cxn>
                <a:cxn ang="0">
                  <a:pos x="T2" y="T3"/>
                </a:cxn>
                <a:cxn ang="0">
                  <a:pos x="T4" y="T5"/>
                </a:cxn>
                <a:cxn ang="0">
                  <a:pos x="T6" y="T7"/>
                </a:cxn>
                <a:cxn ang="0">
                  <a:pos x="T8" y="T9"/>
                </a:cxn>
                <a:cxn ang="0">
                  <a:pos x="T10" y="T11"/>
                </a:cxn>
                <a:cxn ang="0">
                  <a:pos x="T12" y="T13"/>
                </a:cxn>
              </a:cxnLst>
              <a:rect l="0" t="0" r="r" b="b"/>
              <a:pathLst>
                <a:path w="15" h="17">
                  <a:moveTo>
                    <a:pt x="15" y="3"/>
                  </a:moveTo>
                  <a:lnTo>
                    <a:pt x="3" y="17"/>
                  </a:lnTo>
                  <a:lnTo>
                    <a:pt x="0" y="17"/>
                  </a:lnTo>
                  <a:lnTo>
                    <a:pt x="0" y="12"/>
                  </a:lnTo>
                  <a:lnTo>
                    <a:pt x="12" y="0"/>
                  </a:lnTo>
                  <a:lnTo>
                    <a:pt x="15" y="0"/>
                  </a:lnTo>
                  <a:lnTo>
                    <a:pt x="15" y="3"/>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5" name="ïṩḻídè"/>
            <p:cNvSpPr/>
            <p:nvPr/>
          </p:nvSpPr>
          <p:spPr bwMode="auto">
            <a:xfrm>
              <a:off x="7185025" y="5032376"/>
              <a:ext cx="23813" cy="25400"/>
            </a:xfrm>
            <a:custGeom>
              <a:avLst/>
              <a:gdLst>
                <a:gd name="T0" fmla="*/ 15 w 15"/>
                <a:gd name="T1" fmla="*/ 5 h 16"/>
                <a:gd name="T2" fmla="*/ 3 w 15"/>
                <a:gd name="T3" fmla="*/ 16 h 16"/>
                <a:gd name="T4" fmla="*/ 0 w 15"/>
                <a:gd name="T5" fmla="*/ 16 h 16"/>
                <a:gd name="T6" fmla="*/ 0 w 15"/>
                <a:gd name="T7" fmla="*/ 14 h 16"/>
                <a:gd name="T8" fmla="*/ 12 w 15"/>
                <a:gd name="T9" fmla="*/ 0 h 16"/>
                <a:gd name="T10" fmla="*/ 15 w 15"/>
                <a:gd name="T11" fmla="*/ 0 h 16"/>
                <a:gd name="T12" fmla="*/ 15 w 15"/>
                <a:gd name="T13" fmla="*/ 5 h 16"/>
              </a:gdLst>
              <a:ahLst/>
              <a:cxnLst>
                <a:cxn ang="0">
                  <a:pos x="T0" y="T1"/>
                </a:cxn>
                <a:cxn ang="0">
                  <a:pos x="T2" y="T3"/>
                </a:cxn>
                <a:cxn ang="0">
                  <a:pos x="T4" y="T5"/>
                </a:cxn>
                <a:cxn ang="0">
                  <a:pos x="T6" y="T7"/>
                </a:cxn>
                <a:cxn ang="0">
                  <a:pos x="T8" y="T9"/>
                </a:cxn>
                <a:cxn ang="0">
                  <a:pos x="T10" y="T11"/>
                </a:cxn>
                <a:cxn ang="0">
                  <a:pos x="T12" y="T13"/>
                </a:cxn>
              </a:cxnLst>
              <a:rect l="0" t="0" r="r" b="b"/>
              <a:pathLst>
                <a:path w="15" h="16">
                  <a:moveTo>
                    <a:pt x="15" y="5"/>
                  </a:moveTo>
                  <a:lnTo>
                    <a:pt x="3" y="16"/>
                  </a:lnTo>
                  <a:lnTo>
                    <a:pt x="0" y="16"/>
                  </a:lnTo>
                  <a:lnTo>
                    <a:pt x="0" y="14"/>
                  </a:lnTo>
                  <a:lnTo>
                    <a:pt x="12" y="0"/>
                  </a:lnTo>
                  <a:lnTo>
                    <a:pt x="15" y="0"/>
                  </a:lnTo>
                  <a:lnTo>
                    <a:pt x="15" y="5"/>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6" name="íṧḻidè"/>
            <p:cNvSpPr/>
            <p:nvPr/>
          </p:nvSpPr>
          <p:spPr bwMode="auto">
            <a:xfrm>
              <a:off x="7200900" y="5051426"/>
              <a:ext cx="25400" cy="25400"/>
            </a:xfrm>
            <a:custGeom>
              <a:avLst/>
              <a:gdLst>
                <a:gd name="T0" fmla="*/ 16 w 16"/>
                <a:gd name="T1" fmla="*/ 2 h 16"/>
                <a:gd name="T2" fmla="*/ 5 w 16"/>
                <a:gd name="T3" fmla="*/ 16 h 16"/>
                <a:gd name="T4" fmla="*/ 0 w 16"/>
                <a:gd name="T5" fmla="*/ 16 h 16"/>
                <a:gd name="T6" fmla="*/ 0 w 16"/>
                <a:gd name="T7" fmla="*/ 12 h 16"/>
                <a:gd name="T8" fmla="*/ 14 w 16"/>
                <a:gd name="T9" fmla="*/ 0 h 16"/>
                <a:gd name="T10" fmla="*/ 16 w 16"/>
                <a:gd name="T11" fmla="*/ 0 h 16"/>
                <a:gd name="T12" fmla="*/ 16 w 1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6" y="2"/>
                  </a:moveTo>
                  <a:lnTo>
                    <a:pt x="5" y="16"/>
                  </a:lnTo>
                  <a:lnTo>
                    <a:pt x="0" y="16"/>
                  </a:lnTo>
                  <a:lnTo>
                    <a:pt x="0" y="12"/>
                  </a:lnTo>
                  <a:lnTo>
                    <a:pt x="14" y="0"/>
                  </a:lnTo>
                  <a:lnTo>
                    <a:pt x="16" y="0"/>
                  </a:lnTo>
                  <a:lnTo>
                    <a:pt x="16" y="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7" name="îšľide"/>
            <p:cNvSpPr/>
            <p:nvPr/>
          </p:nvSpPr>
          <p:spPr bwMode="auto">
            <a:xfrm>
              <a:off x="6899275" y="5010151"/>
              <a:ext cx="271463" cy="119063"/>
            </a:xfrm>
            <a:custGeom>
              <a:avLst/>
              <a:gdLst>
                <a:gd name="T0" fmla="*/ 72 w 72"/>
                <a:gd name="T1" fmla="*/ 27 h 32"/>
                <a:gd name="T2" fmla="*/ 72 w 72"/>
                <a:gd name="T3" fmla="*/ 27 h 32"/>
                <a:gd name="T4" fmla="*/ 72 w 72"/>
                <a:gd name="T5" fmla="*/ 27 h 32"/>
                <a:gd name="T6" fmla="*/ 72 w 72"/>
                <a:gd name="T7" fmla="*/ 26 h 32"/>
                <a:gd name="T8" fmla="*/ 65 w 72"/>
                <a:gd name="T9" fmla="*/ 16 h 32"/>
                <a:gd name="T10" fmla="*/ 61 w 72"/>
                <a:gd name="T11" fmla="*/ 15 h 32"/>
                <a:gd name="T12" fmla="*/ 61 w 72"/>
                <a:gd name="T13" fmla="*/ 15 h 32"/>
                <a:gd name="T14" fmla="*/ 61 w 72"/>
                <a:gd name="T15" fmla="*/ 15 h 32"/>
                <a:gd name="T16" fmla="*/ 61 w 72"/>
                <a:gd name="T17" fmla="*/ 15 h 32"/>
                <a:gd name="T18" fmla="*/ 52 w 72"/>
                <a:gd name="T19" fmla="*/ 15 h 32"/>
                <a:gd name="T20" fmla="*/ 38 w 72"/>
                <a:gd name="T21" fmla="*/ 4 h 32"/>
                <a:gd name="T22" fmla="*/ 32 w 72"/>
                <a:gd name="T23" fmla="*/ 0 h 32"/>
                <a:gd name="T24" fmla="*/ 30 w 72"/>
                <a:gd name="T25" fmla="*/ 1 h 32"/>
                <a:gd name="T26" fmla="*/ 30 w 72"/>
                <a:gd name="T27" fmla="*/ 1 h 32"/>
                <a:gd name="T28" fmla="*/ 30 w 72"/>
                <a:gd name="T29" fmla="*/ 2 h 32"/>
                <a:gd name="T30" fmla="*/ 17 w 72"/>
                <a:gd name="T31" fmla="*/ 10 h 32"/>
                <a:gd name="T32" fmla="*/ 15 w 72"/>
                <a:gd name="T33" fmla="*/ 10 h 32"/>
                <a:gd name="T34" fmla="*/ 14 w 72"/>
                <a:gd name="T35" fmla="*/ 10 h 32"/>
                <a:gd name="T36" fmla="*/ 13 w 72"/>
                <a:gd name="T37" fmla="*/ 10 h 32"/>
                <a:gd name="T38" fmla="*/ 11 w 72"/>
                <a:gd name="T39" fmla="*/ 9 h 32"/>
                <a:gd name="T40" fmla="*/ 10 w 72"/>
                <a:gd name="T41" fmla="*/ 9 h 32"/>
                <a:gd name="T42" fmla="*/ 5 w 72"/>
                <a:gd name="T43" fmla="*/ 5 h 32"/>
                <a:gd name="T44" fmla="*/ 4 w 72"/>
                <a:gd name="T45" fmla="*/ 4 h 32"/>
                <a:gd name="T46" fmla="*/ 3 w 72"/>
                <a:gd name="T47" fmla="*/ 3 h 32"/>
                <a:gd name="T48" fmla="*/ 2 w 72"/>
                <a:gd name="T49" fmla="*/ 3 h 32"/>
                <a:gd name="T50" fmla="*/ 0 w 72"/>
                <a:gd name="T51" fmla="*/ 8 h 32"/>
                <a:gd name="T52" fmla="*/ 0 w 72"/>
                <a:gd name="T53" fmla="*/ 13 h 32"/>
                <a:gd name="T54" fmla="*/ 0 w 72"/>
                <a:gd name="T55" fmla="*/ 13 h 32"/>
                <a:gd name="T56" fmla="*/ 0 w 72"/>
                <a:gd name="T57" fmla="*/ 31 h 32"/>
                <a:gd name="T58" fmla="*/ 0 w 72"/>
                <a:gd name="T59" fmla="*/ 31 h 32"/>
                <a:gd name="T60" fmla="*/ 0 w 72"/>
                <a:gd name="T61" fmla="*/ 31 h 32"/>
                <a:gd name="T62" fmla="*/ 1 w 72"/>
                <a:gd name="T63" fmla="*/ 32 h 32"/>
                <a:gd name="T64" fmla="*/ 69 w 72"/>
                <a:gd name="T65" fmla="*/ 32 h 32"/>
                <a:gd name="T66" fmla="*/ 72 w 72"/>
                <a:gd name="T67"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32">
                  <a:moveTo>
                    <a:pt x="72" y="27"/>
                  </a:moveTo>
                  <a:cubicBezTo>
                    <a:pt x="72" y="27"/>
                    <a:pt x="72" y="27"/>
                    <a:pt x="72" y="27"/>
                  </a:cubicBezTo>
                  <a:cubicBezTo>
                    <a:pt x="72" y="27"/>
                    <a:pt x="72" y="27"/>
                    <a:pt x="72" y="27"/>
                  </a:cubicBezTo>
                  <a:cubicBezTo>
                    <a:pt x="72" y="26"/>
                    <a:pt x="72" y="26"/>
                    <a:pt x="72" y="26"/>
                  </a:cubicBezTo>
                  <a:cubicBezTo>
                    <a:pt x="72" y="20"/>
                    <a:pt x="68" y="17"/>
                    <a:pt x="65" y="16"/>
                  </a:cubicBezTo>
                  <a:cubicBezTo>
                    <a:pt x="63" y="15"/>
                    <a:pt x="61" y="15"/>
                    <a:pt x="61" y="15"/>
                  </a:cubicBezTo>
                  <a:cubicBezTo>
                    <a:pt x="61" y="15"/>
                    <a:pt x="61" y="15"/>
                    <a:pt x="61" y="15"/>
                  </a:cubicBezTo>
                  <a:cubicBezTo>
                    <a:pt x="61" y="15"/>
                    <a:pt x="61" y="15"/>
                    <a:pt x="61" y="15"/>
                  </a:cubicBezTo>
                  <a:cubicBezTo>
                    <a:pt x="61" y="15"/>
                    <a:pt x="61" y="15"/>
                    <a:pt x="61" y="15"/>
                  </a:cubicBezTo>
                  <a:cubicBezTo>
                    <a:pt x="60" y="15"/>
                    <a:pt x="55" y="15"/>
                    <a:pt x="52" y="15"/>
                  </a:cubicBezTo>
                  <a:cubicBezTo>
                    <a:pt x="48" y="14"/>
                    <a:pt x="42" y="7"/>
                    <a:pt x="38" y="4"/>
                  </a:cubicBezTo>
                  <a:cubicBezTo>
                    <a:pt x="36" y="2"/>
                    <a:pt x="34" y="0"/>
                    <a:pt x="32" y="0"/>
                  </a:cubicBezTo>
                  <a:cubicBezTo>
                    <a:pt x="31" y="0"/>
                    <a:pt x="31" y="1"/>
                    <a:pt x="30" y="1"/>
                  </a:cubicBezTo>
                  <a:cubicBezTo>
                    <a:pt x="30" y="1"/>
                    <a:pt x="30" y="1"/>
                    <a:pt x="30" y="1"/>
                  </a:cubicBezTo>
                  <a:cubicBezTo>
                    <a:pt x="30" y="2"/>
                    <a:pt x="30" y="2"/>
                    <a:pt x="30" y="2"/>
                  </a:cubicBezTo>
                  <a:cubicBezTo>
                    <a:pt x="28" y="7"/>
                    <a:pt x="23" y="10"/>
                    <a:pt x="17" y="10"/>
                  </a:cubicBezTo>
                  <a:cubicBezTo>
                    <a:pt x="16" y="10"/>
                    <a:pt x="15" y="10"/>
                    <a:pt x="15" y="10"/>
                  </a:cubicBezTo>
                  <a:cubicBezTo>
                    <a:pt x="14" y="10"/>
                    <a:pt x="14" y="10"/>
                    <a:pt x="14" y="10"/>
                  </a:cubicBezTo>
                  <a:cubicBezTo>
                    <a:pt x="13" y="10"/>
                    <a:pt x="13" y="10"/>
                    <a:pt x="13" y="10"/>
                  </a:cubicBezTo>
                  <a:cubicBezTo>
                    <a:pt x="12" y="10"/>
                    <a:pt x="12" y="10"/>
                    <a:pt x="11" y="9"/>
                  </a:cubicBezTo>
                  <a:cubicBezTo>
                    <a:pt x="10" y="9"/>
                    <a:pt x="10" y="9"/>
                    <a:pt x="10" y="9"/>
                  </a:cubicBezTo>
                  <a:cubicBezTo>
                    <a:pt x="8" y="8"/>
                    <a:pt x="6" y="7"/>
                    <a:pt x="5" y="5"/>
                  </a:cubicBezTo>
                  <a:cubicBezTo>
                    <a:pt x="4" y="4"/>
                    <a:pt x="4" y="4"/>
                    <a:pt x="4" y="4"/>
                  </a:cubicBezTo>
                  <a:cubicBezTo>
                    <a:pt x="4" y="3"/>
                    <a:pt x="3" y="3"/>
                    <a:pt x="3" y="3"/>
                  </a:cubicBezTo>
                  <a:cubicBezTo>
                    <a:pt x="3" y="3"/>
                    <a:pt x="2" y="3"/>
                    <a:pt x="2" y="3"/>
                  </a:cubicBezTo>
                  <a:cubicBezTo>
                    <a:pt x="0" y="5"/>
                    <a:pt x="0" y="8"/>
                    <a:pt x="0" y="8"/>
                  </a:cubicBezTo>
                  <a:cubicBezTo>
                    <a:pt x="0" y="13"/>
                    <a:pt x="0" y="13"/>
                    <a:pt x="0" y="13"/>
                  </a:cubicBezTo>
                  <a:cubicBezTo>
                    <a:pt x="0" y="13"/>
                    <a:pt x="0" y="13"/>
                    <a:pt x="0" y="13"/>
                  </a:cubicBezTo>
                  <a:cubicBezTo>
                    <a:pt x="0" y="31"/>
                    <a:pt x="0" y="31"/>
                    <a:pt x="0" y="31"/>
                  </a:cubicBezTo>
                  <a:cubicBezTo>
                    <a:pt x="0" y="31"/>
                    <a:pt x="0" y="31"/>
                    <a:pt x="0" y="31"/>
                  </a:cubicBezTo>
                  <a:cubicBezTo>
                    <a:pt x="0" y="31"/>
                    <a:pt x="0" y="31"/>
                    <a:pt x="0" y="31"/>
                  </a:cubicBezTo>
                  <a:cubicBezTo>
                    <a:pt x="0" y="32"/>
                    <a:pt x="1" y="32"/>
                    <a:pt x="1" y="32"/>
                  </a:cubicBezTo>
                  <a:cubicBezTo>
                    <a:pt x="69" y="32"/>
                    <a:pt x="69" y="32"/>
                    <a:pt x="69" y="32"/>
                  </a:cubicBezTo>
                  <a:cubicBezTo>
                    <a:pt x="72" y="32"/>
                    <a:pt x="72" y="28"/>
                    <a:pt x="72" y="27"/>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8" name="ïS1ïḓè"/>
            <p:cNvSpPr/>
            <p:nvPr/>
          </p:nvSpPr>
          <p:spPr bwMode="auto">
            <a:xfrm>
              <a:off x="6904038" y="5010151"/>
              <a:ext cx="120650" cy="47625"/>
            </a:xfrm>
            <a:custGeom>
              <a:avLst/>
              <a:gdLst>
                <a:gd name="T0" fmla="*/ 32 w 32"/>
                <a:gd name="T1" fmla="*/ 2 h 13"/>
                <a:gd name="T2" fmla="*/ 31 w 32"/>
                <a:gd name="T3" fmla="*/ 3 h 13"/>
                <a:gd name="T4" fmla="*/ 31 w 32"/>
                <a:gd name="T5" fmla="*/ 3 h 13"/>
                <a:gd name="T6" fmla="*/ 16 w 32"/>
                <a:gd name="T7" fmla="*/ 13 h 13"/>
                <a:gd name="T8" fmla="*/ 2 w 32"/>
                <a:gd name="T9" fmla="*/ 6 h 13"/>
                <a:gd name="T10" fmla="*/ 1 w 32"/>
                <a:gd name="T11" fmla="*/ 5 h 13"/>
                <a:gd name="T12" fmla="*/ 1 w 32"/>
                <a:gd name="T13" fmla="*/ 3 h 13"/>
                <a:gd name="T14" fmla="*/ 1 w 32"/>
                <a:gd name="T15" fmla="*/ 3 h 13"/>
                <a:gd name="T16" fmla="*/ 2 w 32"/>
                <a:gd name="T17" fmla="*/ 3 h 13"/>
                <a:gd name="T18" fmla="*/ 3 w 32"/>
                <a:gd name="T19" fmla="*/ 4 h 13"/>
                <a:gd name="T20" fmla="*/ 4 w 32"/>
                <a:gd name="T21" fmla="*/ 5 h 13"/>
                <a:gd name="T22" fmla="*/ 9 w 32"/>
                <a:gd name="T23" fmla="*/ 9 h 13"/>
                <a:gd name="T24" fmla="*/ 10 w 32"/>
                <a:gd name="T25" fmla="*/ 9 h 13"/>
                <a:gd name="T26" fmla="*/ 12 w 32"/>
                <a:gd name="T27" fmla="*/ 10 h 13"/>
                <a:gd name="T28" fmla="*/ 13 w 32"/>
                <a:gd name="T29" fmla="*/ 10 h 13"/>
                <a:gd name="T30" fmla="*/ 14 w 32"/>
                <a:gd name="T31" fmla="*/ 10 h 13"/>
                <a:gd name="T32" fmla="*/ 16 w 32"/>
                <a:gd name="T33" fmla="*/ 10 h 13"/>
                <a:gd name="T34" fmla="*/ 29 w 32"/>
                <a:gd name="T35" fmla="*/ 2 h 13"/>
                <a:gd name="T36" fmla="*/ 29 w 32"/>
                <a:gd name="T37" fmla="*/ 1 h 13"/>
                <a:gd name="T38" fmla="*/ 29 w 32"/>
                <a:gd name="T39" fmla="*/ 1 h 13"/>
                <a:gd name="T40" fmla="*/ 29 w 32"/>
                <a:gd name="T41" fmla="*/ 1 h 13"/>
                <a:gd name="T42" fmla="*/ 31 w 32"/>
                <a:gd name="T43" fmla="*/ 0 h 13"/>
                <a:gd name="T44" fmla="*/ 31 w 32"/>
                <a:gd name="T45" fmla="*/ 0 h 13"/>
                <a:gd name="T46" fmla="*/ 32 w 32"/>
                <a:gd name="T4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13">
                  <a:moveTo>
                    <a:pt x="32" y="2"/>
                  </a:moveTo>
                  <a:cubicBezTo>
                    <a:pt x="31" y="3"/>
                    <a:pt x="31" y="3"/>
                    <a:pt x="31" y="3"/>
                  </a:cubicBezTo>
                  <a:cubicBezTo>
                    <a:pt x="31" y="3"/>
                    <a:pt x="31" y="3"/>
                    <a:pt x="31" y="3"/>
                  </a:cubicBezTo>
                  <a:cubicBezTo>
                    <a:pt x="29" y="9"/>
                    <a:pt x="23" y="13"/>
                    <a:pt x="16" y="13"/>
                  </a:cubicBezTo>
                  <a:cubicBezTo>
                    <a:pt x="10" y="13"/>
                    <a:pt x="5" y="11"/>
                    <a:pt x="2" y="6"/>
                  </a:cubicBezTo>
                  <a:cubicBezTo>
                    <a:pt x="1" y="6"/>
                    <a:pt x="1" y="5"/>
                    <a:pt x="1" y="5"/>
                  </a:cubicBezTo>
                  <a:cubicBezTo>
                    <a:pt x="0" y="4"/>
                    <a:pt x="1" y="4"/>
                    <a:pt x="1" y="3"/>
                  </a:cubicBezTo>
                  <a:cubicBezTo>
                    <a:pt x="1" y="3"/>
                    <a:pt x="1" y="3"/>
                    <a:pt x="1" y="3"/>
                  </a:cubicBezTo>
                  <a:cubicBezTo>
                    <a:pt x="2" y="3"/>
                    <a:pt x="2" y="3"/>
                    <a:pt x="2" y="3"/>
                  </a:cubicBezTo>
                  <a:cubicBezTo>
                    <a:pt x="2" y="3"/>
                    <a:pt x="3" y="3"/>
                    <a:pt x="3" y="4"/>
                  </a:cubicBezTo>
                  <a:cubicBezTo>
                    <a:pt x="4" y="5"/>
                    <a:pt x="4" y="5"/>
                    <a:pt x="4" y="5"/>
                  </a:cubicBezTo>
                  <a:cubicBezTo>
                    <a:pt x="5" y="7"/>
                    <a:pt x="7" y="8"/>
                    <a:pt x="9" y="9"/>
                  </a:cubicBezTo>
                  <a:cubicBezTo>
                    <a:pt x="10" y="9"/>
                    <a:pt x="10" y="9"/>
                    <a:pt x="10" y="9"/>
                  </a:cubicBezTo>
                  <a:cubicBezTo>
                    <a:pt x="11" y="10"/>
                    <a:pt x="11" y="10"/>
                    <a:pt x="12" y="10"/>
                  </a:cubicBezTo>
                  <a:cubicBezTo>
                    <a:pt x="13" y="10"/>
                    <a:pt x="13" y="10"/>
                    <a:pt x="13" y="10"/>
                  </a:cubicBezTo>
                  <a:cubicBezTo>
                    <a:pt x="14" y="10"/>
                    <a:pt x="14" y="10"/>
                    <a:pt x="14" y="10"/>
                  </a:cubicBezTo>
                  <a:cubicBezTo>
                    <a:pt x="14" y="10"/>
                    <a:pt x="15" y="10"/>
                    <a:pt x="16" y="10"/>
                  </a:cubicBezTo>
                  <a:cubicBezTo>
                    <a:pt x="22" y="10"/>
                    <a:pt x="27" y="7"/>
                    <a:pt x="29" y="2"/>
                  </a:cubicBezTo>
                  <a:cubicBezTo>
                    <a:pt x="29" y="1"/>
                    <a:pt x="29" y="1"/>
                    <a:pt x="29" y="1"/>
                  </a:cubicBezTo>
                  <a:cubicBezTo>
                    <a:pt x="29" y="1"/>
                    <a:pt x="29" y="1"/>
                    <a:pt x="29" y="1"/>
                  </a:cubicBezTo>
                  <a:cubicBezTo>
                    <a:pt x="29" y="1"/>
                    <a:pt x="29" y="1"/>
                    <a:pt x="29" y="1"/>
                  </a:cubicBezTo>
                  <a:cubicBezTo>
                    <a:pt x="30" y="0"/>
                    <a:pt x="30" y="0"/>
                    <a:pt x="31" y="0"/>
                  </a:cubicBezTo>
                  <a:cubicBezTo>
                    <a:pt x="31" y="0"/>
                    <a:pt x="31" y="0"/>
                    <a:pt x="31" y="0"/>
                  </a:cubicBezTo>
                  <a:cubicBezTo>
                    <a:pt x="32" y="1"/>
                    <a:pt x="32" y="1"/>
                    <a:pt x="32" y="2"/>
                  </a:cubicBezTo>
                  <a:close/>
                </a:path>
              </a:pathLst>
            </a:custGeom>
            <a:solidFill>
              <a:srgbClr val="1A39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9" name="îṥlïḋé"/>
            <p:cNvSpPr/>
            <p:nvPr/>
          </p:nvSpPr>
          <p:spPr bwMode="auto">
            <a:xfrm>
              <a:off x="7024688" y="5016501"/>
              <a:ext cx="25400" cy="26988"/>
            </a:xfrm>
            <a:custGeom>
              <a:avLst/>
              <a:gdLst>
                <a:gd name="T0" fmla="*/ 16 w 16"/>
                <a:gd name="T1" fmla="*/ 3 h 17"/>
                <a:gd name="T2" fmla="*/ 4 w 16"/>
                <a:gd name="T3" fmla="*/ 17 h 17"/>
                <a:gd name="T4" fmla="*/ 0 w 16"/>
                <a:gd name="T5" fmla="*/ 17 h 17"/>
                <a:gd name="T6" fmla="*/ 0 w 16"/>
                <a:gd name="T7" fmla="*/ 12 h 17"/>
                <a:gd name="T8" fmla="*/ 11 w 16"/>
                <a:gd name="T9" fmla="*/ 0 h 17"/>
                <a:gd name="T10" fmla="*/ 16 w 16"/>
                <a:gd name="T11" fmla="*/ 0 h 17"/>
                <a:gd name="T12" fmla="*/ 16 w 16"/>
                <a:gd name="T13" fmla="*/ 3 h 17"/>
              </a:gdLst>
              <a:ahLst/>
              <a:cxnLst>
                <a:cxn ang="0">
                  <a:pos x="T0" y="T1"/>
                </a:cxn>
                <a:cxn ang="0">
                  <a:pos x="T2" y="T3"/>
                </a:cxn>
                <a:cxn ang="0">
                  <a:pos x="T4" y="T5"/>
                </a:cxn>
                <a:cxn ang="0">
                  <a:pos x="T6" y="T7"/>
                </a:cxn>
                <a:cxn ang="0">
                  <a:pos x="T8" y="T9"/>
                </a:cxn>
                <a:cxn ang="0">
                  <a:pos x="T10" y="T11"/>
                </a:cxn>
                <a:cxn ang="0">
                  <a:pos x="T12" y="T13"/>
                </a:cxn>
              </a:cxnLst>
              <a:rect l="0" t="0" r="r" b="b"/>
              <a:pathLst>
                <a:path w="16" h="17">
                  <a:moveTo>
                    <a:pt x="16" y="3"/>
                  </a:moveTo>
                  <a:lnTo>
                    <a:pt x="4" y="17"/>
                  </a:lnTo>
                  <a:lnTo>
                    <a:pt x="0" y="17"/>
                  </a:lnTo>
                  <a:lnTo>
                    <a:pt x="0" y="12"/>
                  </a:lnTo>
                  <a:lnTo>
                    <a:pt x="11" y="0"/>
                  </a:lnTo>
                  <a:lnTo>
                    <a:pt x="16" y="0"/>
                  </a:lnTo>
                  <a:lnTo>
                    <a:pt x="16" y="3"/>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0" name="isḷiḑé"/>
            <p:cNvSpPr/>
            <p:nvPr/>
          </p:nvSpPr>
          <p:spPr bwMode="auto">
            <a:xfrm>
              <a:off x="7042150" y="5035551"/>
              <a:ext cx="26988" cy="22225"/>
            </a:xfrm>
            <a:custGeom>
              <a:avLst/>
              <a:gdLst>
                <a:gd name="T0" fmla="*/ 17 w 17"/>
                <a:gd name="T1" fmla="*/ 3 h 14"/>
                <a:gd name="T2" fmla="*/ 3 w 17"/>
                <a:gd name="T3" fmla="*/ 14 h 14"/>
                <a:gd name="T4" fmla="*/ 0 w 17"/>
                <a:gd name="T5" fmla="*/ 14 h 14"/>
                <a:gd name="T6" fmla="*/ 0 w 17"/>
                <a:gd name="T7" fmla="*/ 12 h 14"/>
                <a:gd name="T8" fmla="*/ 12 w 17"/>
                <a:gd name="T9" fmla="*/ 0 h 14"/>
                <a:gd name="T10" fmla="*/ 17 w 17"/>
                <a:gd name="T11" fmla="*/ 0 h 14"/>
                <a:gd name="T12" fmla="*/ 17 w 17"/>
                <a:gd name="T13" fmla="*/ 3 h 14"/>
              </a:gdLst>
              <a:ahLst/>
              <a:cxnLst>
                <a:cxn ang="0">
                  <a:pos x="T0" y="T1"/>
                </a:cxn>
                <a:cxn ang="0">
                  <a:pos x="T2" y="T3"/>
                </a:cxn>
                <a:cxn ang="0">
                  <a:pos x="T4" y="T5"/>
                </a:cxn>
                <a:cxn ang="0">
                  <a:pos x="T6" y="T7"/>
                </a:cxn>
                <a:cxn ang="0">
                  <a:pos x="T8" y="T9"/>
                </a:cxn>
                <a:cxn ang="0">
                  <a:pos x="T10" y="T11"/>
                </a:cxn>
                <a:cxn ang="0">
                  <a:pos x="T12" y="T13"/>
                </a:cxn>
              </a:cxnLst>
              <a:rect l="0" t="0" r="r" b="b"/>
              <a:pathLst>
                <a:path w="17" h="14">
                  <a:moveTo>
                    <a:pt x="17" y="3"/>
                  </a:moveTo>
                  <a:lnTo>
                    <a:pt x="3" y="14"/>
                  </a:lnTo>
                  <a:lnTo>
                    <a:pt x="0" y="14"/>
                  </a:lnTo>
                  <a:lnTo>
                    <a:pt x="0" y="12"/>
                  </a:lnTo>
                  <a:lnTo>
                    <a:pt x="12" y="0"/>
                  </a:lnTo>
                  <a:lnTo>
                    <a:pt x="17" y="0"/>
                  </a:lnTo>
                  <a:lnTo>
                    <a:pt x="17" y="3"/>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1" name="işļiḓe"/>
            <p:cNvSpPr/>
            <p:nvPr/>
          </p:nvSpPr>
          <p:spPr bwMode="auto">
            <a:xfrm>
              <a:off x="7061200" y="5051426"/>
              <a:ext cx="22225" cy="25400"/>
            </a:xfrm>
            <a:custGeom>
              <a:avLst/>
              <a:gdLst>
                <a:gd name="T0" fmla="*/ 14 w 14"/>
                <a:gd name="T1" fmla="*/ 4 h 16"/>
                <a:gd name="T2" fmla="*/ 3 w 14"/>
                <a:gd name="T3" fmla="*/ 16 h 16"/>
                <a:gd name="T4" fmla="*/ 0 w 14"/>
                <a:gd name="T5" fmla="*/ 16 h 16"/>
                <a:gd name="T6" fmla="*/ 0 w 14"/>
                <a:gd name="T7" fmla="*/ 14 h 16"/>
                <a:gd name="T8" fmla="*/ 12 w 14"/>
                <a:gd name="T9" fmla="*/ 0 h 16"/>
                <a:gd name="T10" fmla="*/ 14 w 14"/>
                <a:gd name="T11" fmla="*/ 0 h 16"/>
                <a:gd name="T12" fmla="*/ 14 w 14"/>
                <a:gd name="T13" fmla="*/ 4 h 16"/>
              </a:gdLst>
              <a:ahLst/>
              <a:cxnLst>
                <a:cxn ang="0">
                  <a:pos x="T0" y="T1"/>
                </a:cxn>
                <a:cxn ang="0">
                  <a:pos x="T2" y="T3"/>
                </a:cxn>
                <a:cxn ang="0">
                  <a:pos x="T4" y="T5"/>
                </a:cxn>
                <a:cxn ang="0">
                  <a:pos x="T6" y="T7"/>
                </a:cxn>
                <a:cxn ang="0">
                  <a:pos x="T8" y="T9"/>
                </a:cxn>
                <a:cxn ang="0">
                  <a:pos x="T10" y="T11"/>
                </a:cxn>
                <a:cxn ang="0">
                  <a:pos x="T12" y="T13"/>
                </a:cxn>
              </a:cxnLst>
              <a:rect l="0" t="0" r="r" b="b"/>
              <a:pathLst>
                <a:path w="14" h="16">
                  <a:moveTo>
                    <a:pt x="14" y="4"/>
                  </a:moveTo>
                  <a:lnTo>
                    <a:pt x="3" y="16"/>
                  </a:lnTo>
                  <a:lnTo>
                    <a:pt x="0" y="16"/>
                  </a:lnTo>
                  <a:lnTo>
                    <a:pt x="0" y="14"/>
                  </a:lnTo>
                  <a:lnTo>
                    <a:pt x="12" y="0"/>
                  </a:lnTo>
                  <a:lnTo>
                    <a:pt x="14" y="0"/>
                  </a:lnTo>
                  <a:lnTo>
                    <a:pt x="14" y="4"/>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2" name="îṣ1ídê"/>
            <p:cNvSpPr/>
            <p:nvPr/>
          </p:nvSpPr>
          <p:spPr bwMode="auto">
            <a:xfrm>
              <a:off x="7061200" y="4279901"/>
              <a:ext cx="82550" cy="714375"/>
            </a:xfrm>
            <a:custGeom>
              <a:avLst/>
              <a:gdLst>
                <a:gd name="T0" fmla="*/ 22 w 22"/>
                <a:gd name="T1" fmla="*/ 11 h 190"/>
                <a:gd name="T2" fmla="*/ 11 w 22"/>
                <a:gd name="T3" fmla="*/ 0 h 190"/>
                <a:gd name="T4" fmla="*/ 0 w 22"/>
                <a:gd name="T5" fmla="*/ 11 h 190"/>
                <a:gd name="T6" fmla="*/ 0 w 22"/>
                <a:gd name="T7" fmla="*/ 190 h 190"/>
                <a:gd name="T8" fmla="*/ 22 w 22"/>
                <a:gd name="T9" fmla="*/ 190 h 190"/>
                <a:gd name="T10" fmla="*/ 22 w 22"/>
                <a:gd name="T11" fmla="*/ 11 h 190"/>
              </a:gdLst>
              <a:ahLst/>
              <a:cxnLst>
                <a:cxn ang="0">
                  <a:pos x="T0" y="T1"/>
                </a:cxn>
                <a:cxn ang="0">
                  <a:pos x="T2" y="T3"/>
                </a:cxn>
                <a:cxn ang="0">
                  <a:pos x="T4" y="T5"/>
                </a:cxn>
                <a:cxn ang="0">
                  <a:pos x="T6" y="T7"/>
                </a:cxn>
                <a:cxn ang="0">
                  <a:pos x="T8" y="T9"/>
                </a:cxn>
                <a:cxn ang="0">
                  <a:pos x="T10" y="T11"/>
                </a:cxn>
              </a:cxnLst>
              <a:rect l="0" t="0" r="r" b="b"/>
              <a:pathLst>
                <a:path w="22" h="190">
                  <a:moveTo>
                    <a:pt x="22" y="11"/>
                  </a:moveTo>
                  <a:cubicBezTo>
                    <a:pt x="22" y="5"/>
                    <a:pt x="17" y="0"/>
                    <a:pt x="11" y="0"/>
                  </a:cubicBezTo>
                  <a:cubicBezTo>
                    <a:pt x="5" y="0"/>
                    <a:pt x="0" y="5"/>
                    <a:pt x="0" y="11"/>
                  </a:cubicBezTo>
                  <a:cubicBezTo>
                    <a:pt x="0" y="190"/>
                    <a:pt x="0" y="190"/>
                    <a:pt x="0" y="190"/>
                  </a:cubicBezTo>
                  <a:cubicBezTo>
                    <a:pt x="22" y="190"/>
                    <a:pt x="22" y="190"/>
                    <a:pt x="22" y="190"/>
                  </a:cubicBezTo>
                  <a:lnTo>
                    <a:pt x="22" y="11"/>
                  </a:lnTo>
                  <a:close/>
                </a:path>
              </a:pathLst>
            </a:custGeom>
            <a:solidFill>
              <a:srgbClr val="1A39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3" name="ïṩliďe"/>
            <p:cNvSpPr/>
            <p:nvPr/>
          </p:nvSpPr>
          <p:spPr bwMode="auto">
            <a:xfrm>
              <a:off x="6918325" y="4279901"/>
              <a:ext cx="87313" cy="714375"/>
            </a:xfrm>
            <a:custGeom>
              <a:avLst/>
              <a:gdLst>
                <a:gd name="T0" fmla="*/ 12 w 23"/>
                <a:gd name="T1" fmla="*/ 0 h 190"/>
                <a:gd name="T2" fmla="*/ 0 w 23"/>
                <a:gd name="T3" fmla="*/ 11 h 190"/>
                <a:gd name="T4" fmla="*/ 0 w 23"/>
                <a:gd name="T5" fmla="*/ 190 h 190"/>
                <a:gd name="T6" fmla="*/ 23 w 23"/>
                <a:gd name="T7" fmla="*/ 190 h 190"/>
                <a:gd name="T8" fmla="*/ 23 w 23"/>
                <a:gd name="T9" fmla="*/ 11 h 190"/>
                <a:gd name="T10" fmla="*/ 12 w 23"/>
                <a:gd name="T11" fmla="*/ 0 h 190"/>
              </a:gdLst>
              <a:ahLst/>
              <a:cxnLst>
                <a:cxn ang="0">
                  <a:pos x="T0" y="T1"/>
                </a:cxn>
                <a:cxn ang="0">
                  <a:pos x="T2" y="T3"/>
                </a:cxn>
                <a:cxn ang="0">
                  <a:pos x="T4" y="T5"/>
                </a:cxn>
                <a:cxn ang="0">
                  <a:pos x="T6" y="T7"/>
                </a:cxn>
                <a:cxn ang="0">
                  <a:pos x="T8" y="T9"/>
                </a:cxn>
                <a:cxn ang="0">
                  <a:pos x="T10" y="T11"/>
                </a:cxn>
              </a:cxnLst>
              <a:rect l="0" t="0" r="r" b="b"/>
              <a:pathLst>
                <a:path w="23" h="190">
                  <a:moveTo>
                    <a:pt x="12" y="0"/>
                  </a:moveTo>
                  <a:cubicBezTo>
                    <a:pt x="6" y="0"/>
                    <a:pt x="0" y="5"/>
                    <a:pt x="0" y="11"/>
                  </a:cubicBezTo>
                  <a:cubicBezTo>
                    <a:pt x="0" y="190"/>
                    <a:pt x="0" y="190"/>
                    <a:pt x="0" y="190"/>
                  </a:cubicBezTo>
                  <a:cubicBezTo>
                    <a:pt x="23" y="190"/>
                    <a:pt x="23" y="190"/>
                    <a:pt x="23" y="190"/>
                  </a:cubicBezTo>
                  <a:cubicBezTo>
                    <a:pt x="23" y="11"/>
                    <a:pt x="23" y="11"/>
                    <a:pt x="23" y="11"/>
                  </a:cubicBezTo>
                  <a:cubicBezTo>
                    <a:pt x="23" y="5"/>
                    <a:pt x="18" y="0"/>
                    <a:pt x="12" y="0"/>
                  </a:cubicBezTo>
                  <a:close/>
                </a:path>
              </a:pathLst>
            </a:custGeom>
            <a:solidFill>
              <a:srgbClr val="1A39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4" name="ïSḷîďé"/>
            <p:cNvSpPr/>
            <p:nvPr/>
          </p:nvSpPr>
          <p:spPr bwMode="auto">
            <a:xfrm>
              <a:off x="6896100" y="3636963"/>
              <a:ext cx="266700" cy="598488"/>
            </a:xfrm>
            <a:custGeom>
              <a:avLst/>
              <a:gdLst>
                <a:gd name="T0" fmla="*/ 71 w 71"/>
                <a:gd name="T1" fmla="*/ 36 h 159"/>
                <a:gd name="T2" fmla="*/ 36 w 71"/>
                <a:gd name="T3" fmla="*/ 0 h 159"/>
                <a:gd name="T4" fmla="*/ 0 w 71"/>
                <a:gd name="T5" fmla="*/ 36 h 159"/>
                <a:gd name="T6" fmla="*/ 0 w 71"/>
                <a:gd name="T7" fmla="*/ 159 h 159"/>
                <a:gd name="T8" fmla="*/ 71 w 71"/>
                <a:gd name="T9" fmla="*/ 159 h 159"/>
                <a:gd name="T10" fmla="*/ 71 w 71"/>
                <a:gd name="T11" fmla="*/ 36 h 159"/>
              </a:gdLst>
              <a:ahLst/>
              <a:cxnLst>
                <a:cxn ang="0">
                  <a:pos x="T0" y="T1"/>
                </a:cxn>
                <a:cxn ang="0">
                  <a:pos x="T2" y="T3"/>
                </a:cxn>
                <a:cxn ang="0">
                  <a:pos x="T4" y="T5"/>
                </a:cxn>
                <a:cxn ang="0">
                  <a:pos x="T6" y="T7"/>
                </a:cxn>
                <a:cxn ang="0">
                  <a:pos x="T8" y="T9"/>
                </a:cxn>
                <a:cxn ang="0">
                  <a:pos x="T10" y="T11"/>
                </a:cxn>
              </a:cxnLst>
              <a:rect l="0" t="0" r="r" b="b"/>
              <a:pathLst>
                <a:path w="71" h="159">
                  <a:moveTo>
                    <a:pt x="71" y="36"/>
                  </a:moveTo>
                  <a:cubicBezTo>
                    <a:pt x="71" y="16"/>
                    <a:pt x="55" y="0"/>
                    <a:pt x="36" y="0"/>
                  </a:cubicBezTo>
                  <a:cubicBezTo>
                    <a:pt x="16" y="0"/>
                    <a:pt x="0" y="16"/>
                    <a:pt x="0" y="36"/>
                  </a:cubicBezTo>
                  <a:cubicBezTo>
                    <a:pt x="0" y="159"/>
                    <a:pt x="0" y="159"/>
                    <a:pt x="0" y="159"/>
                  </a:cubicBezTo>
                  <a:cubicBezTo>
                    <a:pt x="71" y="159"/>
                    <a:pt x="71" y="159"/>
                    <a:pt x="71" y="159"/>
                  </a:cubicBezTo>
                  <a:lnTo>
                    <a:pt x="71" y="36"/>
                  </a:lnTo>
                  <a:close/>
                </a:path>
              </a:pathLst>
            </a:custGeom>
            <a:solidFill>
              <a:srgbClr val="61CF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5" name="iśļidê"/>
            <p:cNvSpPr/>
            <p:nvPr/>
          </p:nvSpPr>
          <p:spPr bwMode="auto">
            <a:xfrm>
              <a:off x="6750050" y="3697288"/>
              <a:ext cx="228600" cy="368300"/>
            </a:xfrm>
            <a:custGeom>
              <a:avLst/>
              <a:gdLst>
                <a:gd name="T0" fmla="*/ 57 w 61"/>
                <a:gd name="T1" fmla="*/ 5 h 98"/>
                <a:gd name="T2" fmla="*/ 43 w 61"/>
                <a:gd name="T3" fmla="*/ 3 h 98"/>
                <a:gd name="T4" fmla="*/ 0 w 61"/>
                <a:gd name="T5" fmla="*/ 98 h 98"/>
                <a:gd name="T6" fmla="*/ 20 w 61"/>
                <a:gd name="T7" fmla="*/ 98 h 98"/>
                <a:gd name="T8" fmla="*/ 56 w 61"/>
                <a:gd name="T9" fmla="*/ 19 h 98"/>
                <a:gd name="T10" fmla="*/ 57 w 61"/>
                <a:gd name="T11" fmla="*/ 5 h 98"/>
              </a:gdLst>
              <a:ahLst/>
              <a:cxnLst>
                <a:cxn ang="0">
                  <a:pos x="T0" y="T1"/>
                </a:cxn>
                <a:cxn ang="0">
                  <a:pos x="T2" y="T3"/>
                </a:cxn>
                <a:cxn ang="0">
                  <a:pos x="T4" y="T5"/>
                </a:cxn>
                <a:cxn ang="0">
                  <a:pos x="T6" y="T7"/>
                </a:cxn>
                <a:cxn ang="0">
                  <a:pos x="T8" y="T9"/>
                </a:cxn>
                <a:cxn ang="0">
                  <a:pos x="T10" y="T11"/>
                </a:cxn>
              </a:cxnLst>
              <a:rect l="0" t="0" r="r" b="b"/>
              <a:pathLst>
                <a:path w="61" h="98">
                  <a:moveTo>
                    <a:pt x="57" y="5"/>
                  </a:moveTo>
                  <a:cubicBezTo>
                    <a:pt x="53" y="0"/>
                    <a:pt x="47" y="0"/>
                    <a:pt x="43" y="3"/>
                  </a:cubicBezTo>
                  <a:cubicBezTo>
                    <a:pt x="15" y="26"/>
                    <a:pt x="2" y="62"/>
                    <a:pt x="0" y="98"/>
                  </a:cubicBezTo>
                  <a:cubicBezTo>
                    <a:pt x="20" y="98"/>
                    <a:pt x="20" y="98"/>
                    <a:pt x="20" y="98"/>
                  </a:cubicBezTo>
                  <a:cubicBezTo>
                    <a:pt x="22" y="67"/>
                    <a:pt x="33" y="38"/>
                    <a:pt x="56" y="19"/>
                  </a:cubicBezTo>
                  <a:cubicBezTo>
                    <a:pt x="60" y="15"/>
                    <a:pt x="61" y="9"/>
                    <a:pt x="57" y="5"/>
                  </a:cubicBezTo>
                  <a:close/>
                </a:path>
              </a:pathLst>
            </a:custGeom>
            <a:solidFill>
              <a:srgbClr val="194D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6" name="îṣľïďe"/>
            <p:cNvSpPr/>
            <p:nvPr/>
          </p:nvSpPr>
          <p:spPr bwMode="auto">
            <a:xfrm>
              <a:off x="7042150" y="3671888"/>
              <a:ext cx="26988" cy="563563"/>
            </a:xfrm>
            <a:prstGeom prst="rect">
              <a:avLst/>
            </a:prstGeom>
            <a:solidFill>
              <a:srgbClr val="194D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77" name="íšlïde"/>
            <p:cNvSpPr/>
            <p:nvPr/>
          </p:nvSpPr>
          <p:spPr bwMode="auto">
            <a:xfrm>
              <a:off x="7107238" y="3284538"/>
              <a:ext cx="52388" cy="63500"/>
            </a:xfrm>
            <a:custGeom>
              <a:avLst/>
              <a:gdLst>
                <a:gd name="T0" fmla="*/ 0 w 14"/>
                <a:gd name="T1" fmla="*/ 3 h 17"/>
                <a:gd name="T2" fmla="*/ 13 w 14"/>
                <a:gd name="T3" fmla="*/ 17 h 17"/>
                <a:gd name="T4" fmla="*/ 13 w 14"/>
                <a:gd name="T5" fmla="*/ 10 h 17"/>
                <a:gd name="T6" fmla="*/ 4 w 14"/>
                <a:gd name="T7" fmla="*/ 1 h 17"/>
                <a:gd name="T8" fmla="*/ 0 w 14"/>
                <a:gd name="T9" fmla="*/ 3 h 17"/>
              </a:gdLst>
              <a:ahLst/>
              <a:cxnLst>
                <a:cxn ang="0">
                  <a:pos x="T0" y="T1"/>
                </a:cxn>
                <a:cxn ang="0">
                  <a:pos x="T2" y="T3"/>
                </a:cxn>
                <a:cxn ang="0">
                  <a:pos x="T4" y="T5"/>
                </a:cxn>
                <a:cxn ang="0">
                  <a:pos x="T6" y="T7"/>
                </a:cxn>
                <a:cxn ang="0">
                  <a:pos x="T8" y="T9"/>
                </a:cxn>
              </a:cxnLst>
              <a:rect l="0" t="0" r="r" b="b"/>
              <a:pathLst>
                <a:path w="14" h="17">
                  <a:moveTo>
                    <a:pt x="0" y="3"/>
                  </a:moveTo>
                  <a:cubicBezTo>
                    <a:pt x="6" y="6"/>
                    <a:pt x="11" y="11"/>
                    <a:pt x="13" y="17"/>
                  </a:cubicBezTo>
                  <a:cubicBezTo>
                    <a:pt x="14" y="15"/>
                    <a:pt x="14" y="13"/>
                    <a:pt x="13" y="10"/>
                  </a:cubicBezTo>
                  <a:cubicBezTo>
                    <a:pt x="12" y="4"/>
                    <a:pt x="8" y="0"/>
                    <a:pt x="4" y="1"/>
                  </a:cubicBezTo>
                  <a:cubicBezTo>
                    <a:pt x="2" y="1"/>
                    <a:pt x="1" y="2"/>
                    <a:pt x="0" y="3"/>
                  </a:cubicBezTo>
                  <a:close/>
                </a:path>
              </a:pathLst>
            </a:custGeom>
            <a:solidFill>
              <a:srgbClr val="C4491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8" name="íśľíḋê"/>
            <p:cNvSpPr/>
            <p:nvPr/>
          </p:nvSpPr>
          <p:spPr bwMode="auto">
            <a:xfrm>
              <a:off x="6904038" y="3268663"/>
              <a:ext cx="296863" cy="368300"/>
            </a:xfrm>
            <a:custGeom>
              <a:avLst/>
              <a:gdLst>
                <a:gd name="T0" fmla="*/ 47 w 79"/>
                <a:gd name="T1" fmla="*/ 95 h 98"/>
                <a:gd name="T2" fmla="*/ 53 w 79"/>
                <a:gd name="T3" fmla="*/ 94 h 98"/>
                <a:gd name="T4" fmla="*/ 75 w 79"/>
                <a:gd name="T5" fmla="*/ 60 h 98"/>
                <a:gd name="T6" fmla="*/ 68 w 79"/>
                <a:gd name="T7" fmla="*/ 22 h 98"/>
                <a:gd name="T8" fmla="*/ 39 w 79"/>
                <a:gd name="T9" fmla="*/ 3 h 98"/>
                <a:gd name="T10" fmla="*/ 21 w 79"/>
                <a:gd name="T11" fmla="*/ 6 h 98"/>
                <a:gd name="T12" fmla="*/ 2 w 79"/>
                <a:gd name="T13" fmla="*/ 35 h 98"/>
                <a:gd name="T14" fmla="*/ 9 w 79"/>
                <a:gd name="T15" fmla="*/ 70 h 98"/>
                <a:gd name="T16" fmla="*/ 47 w 79"/>
                <a:gd name="T17" fmla="*/ 9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98">
                  <a:moveTo>
                    <a:pt x="47" y="95"/>
                  </a:moveTo>
                  <a:cubicBezTo>
                    <a:pt x="53" y="94"/>
                    <a:pt x="53" y="94"/>
                    <a:pt x="53" y="94"/>
                  </a:cubicBezTo>
                  <a:cubicBezTo>
                    <a:pt x="69" y="91"/>
                    <a:pt x="79" y="75"/>
                    <a:pt x="75" y="60"/>
                  </a:cubicBezTo>
                  <a:cubicBezTo>
                    <a:pt x="68" y="22"/>
                    <a:pt x="68" y="22"/>
                    <a:pt x="68" y="22"/>
                  </a:cubicBezTo>
                  <a:cubicBezTo>
                    <a:pt x="65" y="9"/>
                    <a:pt x="52" y="0"/>
                    <a:pt x="39" y="3"/>
                  </a:cubicBezTo>
                  <a:cubicBezTo>
                    <a:pt x="21" y="6"/>
                    <a:pt x="21" y="6"/>
                    <a:pt x="21" y="6"/>
                  </a:cubicBezTo>
                  <a:cubicBezTo>
                    <a:pt x="8" y="9"/>
                    <a:pt x="0" y="22"/>
                    <a:pt x="2" y="35"/>
                  </a:cubicBezTo>
                  <a:cubicBezTo>
                    <a:pt x="9" y="70"/>
                    <a:pt x="9" y="70"/>
                    <a:pt x="9" y="70"/>
                  </a:cubicBezTo>
                  <a:cubicBezTo>
                    <a:pt x="13" y="87"/>
                    <a:pt x="30" y="98"/>
                    <a:pt x="47" y="95"/>
                  </a:cubicBezTo>
                  <a:close/>
                </a:path>
              </a:pathLst>
            </a:custGeom>
            <a:solidFill>
              <a:srgbClr val="FCB2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9" name="íşlîḋè"/>
            <p:cNvSpPr/>
            <p:nvPr/>
          </p:nvSpPr>
          <p:spPr bwMode="auto">
            <a:xfrm>
              <a:off x="7137400" y="3427413"/>
              <a:ext cx="22225" cy="6350"/>
            </a:xfrm>
            <a:custGeom>
              <a:avLst/>
              <a:gdLst>
                <a:gd name="T0" fmla="*/ 1 w 6"/>
                <a:gd name="T1" fmla="*/ 2 h 2"/>
                <a:gd name="T2" fmla="*/ 2 w 6"/>
                <a:gd name="T3" fmla="*/ 2 h 2"/>
                <a:gd name="T4" fmla="*/ 3 w 6"/>
                <a:gd name="T5" fmla="*/ 2 h 2"/>
                <a:gd name="T6" fmla="*/ 6 w 6"/>
                <a:gd name="T7" fmla="*/ 1 h 2"/>
                <a:gd name="T8" fmla="*/ 6 w 6"/>
                <a:gd name="T9" fmla="*/ 0 h 2"/>
                <a:gd name="T10" fmla="*/ 5 w 6"/>
                <a:gd name="T11" fmla="*/ 0 h 2"/>
                <a:gd name="T12" fmla="*/ 3 w 6"/>
                <a:gd name="T13" fmla="*/ 1 h 2"/>
                <a:gd name="T14" fmla="*/ 2 w 6"/>
                <a:gd name="T15" fmla="*/ 1 h 2"/>
                <a:gd name="T16" fmla="*/ 1 w 6"/>
                <a:gd name="T17" fmla="*/ 1 h 2"/>
                <a:gd name="T18" fmla="*/ 0 w 6"/>
                <a:gd name="T19" fmla="*/ 1 h 2"/>
                <a:gd name="T20" fmla="*/ 1 w 6"/>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
                  <a:moveTo>
                    <a:pt x="1" y="2"/>
                  </a:moveTo>
                  <a:cubicBezTo>
                    <a:pt x="1" y="2"/>
                    <a:pt x="2" y="2"/>
                    <a:pt x="2" y="2"/>
                  </a:cubicBezTo>
                  <a:cubicBezTo>
                    <a:pt x="2" y="2"/>
                    <a:pt x="3" y="2"/>
                    <a:pt x="3" y="2"/>
                  </a:cubicBezTo>
                  <a:cubicBezTo>
                    <a:pt x="4" y="2"/>
                    <a:pt x="5" y="1"/>
                    <a:pt x="6" y="1"/>
                  </a:cubicBezTo>
                  <a:cubicBezTo>
                    <a:pt x="6" y="0"/>
                    <a:pt x="6" y="0"/>
                    <a:pt x="6" y="0"/>
                  </a:cubicBezTo>
                  <a:cubicBezTo>
                    <a:pt x="5" y="0"/>
                    <a:pt x="5" y="0"/>
                    <a:pt x="5" y="0"/>
                  </a:cubicBezTo>
                  <a:cubicBezTo>
                    <a:pt x="5" y="0"/>
                    <a:pt x="4" y="0"/>
                    <a:pt x="3" y="1"/>
                  </a:cubicBezTo>
                  <a:cubicBezTo>
                    <a:pt x="3" y="1"/>
                    <a:pt x="2" y="1"/>
                    <a:pt x="2" y="1"/>
                  </a:cubicBezTo>
                  <a:cubicBezTo>
                    <a:pt x="2" y="1"/>
                    <a:pt x="1" y="1"/>
                    <a:pt x="1" y="1"/>
                  </a:cubicBezTo>
                  <a:cubicBezTo>
                    <a:pt x="0" y="1"/>
                    <a:pt x="0" y="1"/>
                    <a:pt x="0" y="1"/>
                  </a:cubicBezTo>
                  <a:cubicBezTo>
                    <a:pt x="1" y="2"/>
                    <a:pt x="1" y="2"/>
                    <a:pt x="1" y="2"/>
                  </a:cubicBezTo>
                  <a:close/>
                </a:path>
              </a:pathLst>
            </a:custGeom>
            <a:solidFill>
              <a:srgbClr val="D865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0" name="ïŝ1iḓé"/>
            <p:cNvSpPr/>
            <p:nvPr/>
          </p:nvSpPr>
          <p:spPr bwMode="auto">
            <a:xfrm>
              <a:off x="7035800" y="3446463"/>
              <a:ext cx="22225" cy="6350"/>
            </a:xfrm>
            <a:custGeom>
              <a:avLst/>
              <a:gdLst>
                <a:gd name="T0" fmla="*/ 0 w 6"/>
                <a:gd name="T1" fmla="*/ 2 h 2"/>
                <a:gd name="T2" fmla="*/ 2 w 6"/>
                <a:gd name="T3" fmla="*/ 2 h 2"/>
                <a:gd name="T4" fmla="*/ 3 w 6"/>
                <a:gd name="T5" fmla="*/ 2 h 2"/>
                <a:gd name="T6" fmla="*/ 6 w 6"/>
                <a:gd name="T7" fmla="*/ 1 h 2"/>
                <a:gd name="T8" fmla="*/ 6 w 6"/>
                <a:gd name="T9" fmla="*/ 0 h 2"/>
                <a:gd name="T10" fmla="*/ 5 w 6"/>
                <a:gd name="T11" fmla="*/ 0 h 2"/>
                <a:gd name="T12" fmla="*/ 3 w 6"/>
                <a:gd name="T13" fmla="*/ 1 h 2"/>
                <a:gd name="T14" fmla="*/ 2 w 6"/>
                <a:gd name="T15" fmla="*/ 1 h 2"/>
                <a:gd name="T16" fmla="*/ 1 w 6"/>
                <a:gd name="T17" fmla="*/ 1 h 2"/>
                <a:gd name="T18" fmla="*/ 0 w 6"/>
                <a:gd name="T19" fmla="*/ 2 h 2"/>
                <a:gd name="T20" fmla="*/ 0 w 6"/>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
                  <a:moveTo>
                    <a:pt x="0" y="2"/>
                  </a:moveTo>
                  <a:cubicBezTo>
                    <a:pt x="1" y="2"/>
                    <a:pt x="1" y="2"/>
                    <a:pt x="2" y="2"/>
                  </a:cubicBezTo>
                  <a:cubicBezTo>
                    <a:pt x="2" y="2"/>
                    <a:pt x="3" y="2"/>
                    <a:pt x="3" y="2"/>
                  </a:cubicBezTo>
                  <a:cubicBezTo>
                    <a:pt x="4" y="2"/>
                    <a:pt x="5" y="2"/>
                    <a:pt x="6" y="1"/>
                  </a:cubicBezTo>
                  <a:cubicBezTo>
                    <a:pt x="6" y="0"/>
                    <a:pt x="6" y="0"/>
                    <a:pt x="6" y="0"/>
                  </a:cubicBezTo>
                  <a:cubicBezTo>
                    <a:pt x="5" y="0"/>
                    <a:pt x="5" y="0"/>
                    <a:pt x="5" y="0"/>
                  </a:cubicBezTo>
                  <a:cubicBezTo>
                    <a:pt x="5" y="1"/>
                    <a:pt x="4" y="1"/>
                    <a:pt x="3" y="1"/>
                  </a:cubicBezTo>
                  <a:cubicBezTo>
                    <a:pt x="3" y="1"/>
                    <a:pt x="2" y="1"/>
                    <a:pt x="2" y="1"/>
                  </a:cubicBezTo>
                  <a:cubicBezTo>
                    <a:pt x="1" y="1"/>
                    <a:pt x="1" y="1"/>
                    <a:pt x="1" y="1"/>
                  </a:cubicBezTo>
                  <a:cubicBezTo>
                    <a:pt x="0" y="2"/>
                    <a:pt x="0" y="2"/>
                    <a:pt x="0" y="2"/>
                  </a:cubicBezTo>
                  <a:cubicBezTo>
                    <a:pt x="0" y="2"/>
                    <a:pt x="0" y="2"/>
                    <a:pt x="0" y="2"/>
                  </a:cubicBezTo>
                  <a:close/>
                </a:path>
              </a:pathLst>
            </a:custGeom>
            <a:solidFill>
              <a:srgbClr val="D865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1" name="îṩľiḑé"/>
            <p:cNvSpPr/>
            <p:nvPr/>
          </p:nvSpPr>
          <p:spPr bwMode="auto">
            <a:xfrm>
              <a:off x="7083425" y="3517901"/>
              <a:ext cx="68263" cy="36513"/>
            </a:xfrm>
            <a:custGeom>
              <a:avLst/>
              <a:gdLst>
                <a:gd name="T0" fmla="*/ 0 w 18"/>
                <a:gd name="T1" fmla="*/ 6 h 10"/>
                <a:gd name="T2" fmla="*/ 3 w 18"/>
                <a:gd name="T3" fmla="*/ 8 h 10"/>
                <a:gd name="T4" fmla="*/ 6 w 18"/>
                <a:gd name="T5" fmla="*/ 10 h 10"/>
                <a:gd name="T6" fmla="*/ 8 w 18"/>
                <a:gd name="T7" fmla="*/ 10 h 10"/>
                <a:gd name="T8" fmla="*/ 10 w 18"/>
                <a:gd name="T9" fmla="*/ 10 h 10"/>
                <a:gd name="T10" fmla="*/ 14 w 18"/>
                <a:gd name="T11" fmla="*/ 8 h 10"/>
                <a:gd name="T12" fmla="*/ 16 w 18"/>
                <a:gd name="T13" fmla="*/ 6 h 10"/>
                <a:gd name="T14" fmla="*/ 18 w 18"/>
                <a:gd name="T15" fmla="*/ 2 h 10"/>
                <a:gd name="T16" fmla="*/ 17 w 18"/>
                <a:gd name="T17" fmla="*/ 1 h 10"/>
                <a:gd name="T18" fmla="*/ 15 w 18"/>
                <a:gd name="T19" fmla="*/ 2 h 10"/>
                <a:gd name="T20" fmla="*/ 14 w 18"/>
                <a:gd name="T21" fmla="*/ 4 h 10"/>
                <a:gd name="T22" fmla="*/ 12 w 18"/>
                <a:gd name="T23" fmla="*/ 6 h 10"/>
                <a:gd name="T24" fmla="*/ 10 w 18"/>
                <a:gd name="T25" fmla="*/ 7 h 10"/>
                <a:gd name="T26" fmla="*/ 8 w 18"/>
                <a:gd name="T27" fmla="*/ 8 h 10"/>
                <a:gd name="T28" fmla="*/ 7 w 18"/>
                <a:gd name="T29" fmla="*/ 7 h 10"/>
                <a:gd name="T30" fmla="*/ 4 w 18"/>
                <a:gd name="T31" fmla="*/ 6 h 10"/>
                <a:gd name="T32" fmla="*/ 2 w 18"/>
                <a:gd name="T33" fmla="*/ 4 h 10"/>
                <a:gd name="T34" fmla="*/ 0 w 18"/>
                <a:gd name="T35" fmla="*/ 4 h 10"/>
                <a:gd name="T36" fmla="*/ 0 w 18"/>
                <a:gd name="T3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0">
                  <a:moveTo>
                    <a:pt x="0" y="6"/>
                  </a:moveTo>
                  <a:cubicBezTo>
                    <a:pt x="1" y="7"/>
                    <a:pt x="2" y="8"/>
                    <a:pt x="3" y="8"/>
                  </a:cubicBezTo>
                  <a:cubicBezTo>
                    <a:pt x="4" y="9"/>
                    <a:pt x="5" y="10"/>
                    <a:pt x="6" y="10"/>
                  </a:cubicBezTo>
                  <a:cubicBezTo>
                    <a:pt x="7" y="10"/>
                    <a:pt x="7" y="10"/>
                    <a:pt x="8" y="10"/>
                  </a:cubicBezTo>
                  <a:cubicBezTo>
                    <a:pt x="9" y="10"/>
                    <a:pt x="9" y="10"/>
                    <a:pt x="10" y="10"/>
                  </a:cubicBezTo>
                  <a:cubicBezTo>
                    <a:pt x="11" y="10"/>
                    <a:pt x="13" y="9"/>
                    <a:pt x="14" y="8"/>
                  </a:cubicBezTo>
                  <a:cubicBezTo>
                    <a:pt x="15" y="8"/>
                    <a:pt x="16" y="7"/>
                    <a:pt x="16" y="6"/>
                  </a:cubicBezTo>
                  <a:cubicBezTo>
                    <a:pt x="17" y="5"/>
                    <a:pt x="18" y="3"/>
                    <a:pt x="18" y="2"/>
                  </a:cubicBezTo>
                  <a:cubicBezTo>
                    <a:pt x="18" y="1"/>
                    <a:pt x="18" y="1"/>
                    <a:pt x="17" y="1"/>
                  </a:cubicBezTo>
                  <a:cubicBezTo>
                    <a:pt x="16" y="0"/>
                    <a:pt x="16" y="1"/>
                    <a:pt x="15" y="2"/>
                  </a:cubicBezTo>
                  <a:cubicBezTo>
                    <a:pt x="15" y="3"/>
                    <a:pt x="15" y="3"/>
                    <a:pt x="14" y="4"/>
                  </a:cubicBezTo>
                  <a:cubicBezTo>
                    <a:pt x="14" y="5"/>
                    <a:pt x="13" y="6"/>
                    <a:pt x="12" y="6"/>
                  </a:cubicBezTo>
                  <a:cubicBezTo>
                    <a:pt x="12" y="7"/>
                    <a:pt x="11" y="7"/>
                    <a:pt x="10" y="7"/>
                  </a:cubicBezTo>
                  <a:cubicBezTo>
                    <a:pt x="9" y="7"/>
                    <a:pt x="9" y="8"/>
                    <a:pt x="8" y="8"/>
                  </a:cubicBezTo>
                  <a:cubicBezTo>
                    <a:pt x="8" y="8"/>
                    <a:pt x="7" y="7"/>
                    <a:pt x="7" y="7"/>
                  </a:cubicBezTo>
                  <a:cubicBezTo>
                    <a:pt x="6" y="7"/>
                    <a:pt x="5" y="7"/>
                    <a:pt x="4" y="6"/>
                  </a:cubicBezTo>
                  <a:cubicBezTo>
                    <a:pt x="3" y="6"/>
                    <a:pt x="3" y="5"/>
                    <a:pt x="2" y="4"/>
                  </a:cubicBezTo>
                  <a:cubicBezTo>
                    <a:pt x="2" y="4"/>
                    <a:pt x="1" y="4"/>
                    <a:pt x="0" y="4"/>
                  </a:cubicBezTo>
                  <a:cubicBezTo>
                    <a:pt x="0" y="4"/>
                    <a:pt x="0" y="5"/>
                    <a:pt x="0" y="6"/>
                  </a:cubicBezTo>
                  <a:close/>
                </a:path>
              </a:pathLst>
            </a:custGeom>
            <a:solidFill>
              <a:srgbClr val="D865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2" name="íšľiḑe"/>
            <p:cNvSpPr/>
            <p:nvPr/>
          </p:nvSpPr>
          <p:spPr bwMode="auto">
            <a:xfrm>
              <a:off x="7132638" y="3389313"/>
              <a:ext cx="19050" cy="33338"/>
            </a:xfrm>
            <a:custGeom>
              <a:avLst/>
              <a:gdLst>
                <a:gd name="T0" fmla="*/ 3 w 5"/>
                <a:gd name="T1" fmla="*/ 9 h 9"/>
                <a:gd name="T2" fmla="*/ 3 w 5"/>
                <a:gd name="T3" fmla="*/ 9 h 9"/>
                <a:gd name="T4" fmla="*/ 5 w 5"/>
                <a:gd name="T5" fmla="*/ 6 h 9"/>
                <a:gd name="T6" fmla="*/ 4 w 5"/>
                <a:gd name="T7" fmla="*/ 2 h 9"/>
                <a:gd name="T8" fmla="*/ 2 w 5"/>
                <a:gd name="T9" fmla="*/ 1 h 9"/>
                <a:gd name="T10" fmla="*/ 0 w 5"/>
                <a:gd name="T11" fmla="*/ 3 h 9"/>
                <a:gd name="T12" fmla="*/ 1 w 5"/>
                <a:gd name="T13" fmla="*/ 7 h 9"/>
                <a:gd name="T14" fmla="*/ 3 w 5"/>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9">
                  <a:moveTo>
                    <a:pt x="3" y="9"/>
                  </a:moveTo>
                  <a:cubicBezTo>
                    <a:pt x="3" y="9"/>
                    <a:pt x="3" y="9"/>
                    <a:pt x="3" y="9"/>
                  </a:cubicBezTo>
                  <a:cubicBezTo>
                    <a:pt x="4" y="8"/>
                    <a:pt x="5" y="7"/>
                    <a:pt x="5" y="6"/>
                  </a:cubicBezTo>
                  <a:cubicBezTo>
                    <a:pt x="4" y="2"/>
                    <a:pt x="4" y="2"/>
                    <a:pt x="4" y="2"/>
                  </a:cubicBezTo>
                  <a:cubicBezTo>
                    <a:pt x="4" y="1"/>
                    <a:pt x="3" y="0"/>
                    <a:pt x="2" y="1"/>
                  </a:cubicBezTo>
                  <a:cubicBezTo>
                    <a:pt x="1" y="1"/>
                    <a:pt x="0" y="2"/>
                    <a:pt x="0" y="3"/>
                  </a:cubicBezTo>
                  <a:cubicBezTo>
                    <a:pt x="1" y="7"/>
                    <a:pt x="1" y="7"/>
                    <a:pt x="1" y="7"/>
                  </a:cubicBezTo>
                  <a:cubicBezTo>
                    <a:pt x="1" y="8"/>
                    <a:pt x="2" y="9"/>
                    <a:pt x="3"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3" name="ïşḻîḋé"/>
            <p:cNvSpPr/>
            <p:nvPr/>
          </p:nvSpPr>
          <p:spPr bwMode="auto">
            <a:xfrm>
              <a:off x="7031038" y="3411538"/>
              <a:ext cx="19050" cy="30163"/>
            </a:xfrm>
            <a:custGeom>
              <a:avLst/>
              <a:gdLst>
                <a:gd name="T0" fmla="*/ 4 w 5"/>
                <a:gd name="T1" fmla="*/ 8 h 8"/>
                <a:gd name="T2" fmla="*/ 4 w 5"/>
                <a:gd name="T3" fmla="*/ 8 h 8"/>
                <a:gd name="T4" fmla="*/ 5 w 5"/>
                <a:gd name="T5" fmla="*/ 6 h 8"/>
                <a:gd name="T6" fmla="*/ 4 w 5"/>
                <a:gd name="T7" fmla="*/ 1 h 8"/>
                <a:gd name="T8" fmla="*/ 2 w 5"/>
                <a:gd name="T9" fmla="*/ 0 h 8"/>
                <a:gd name="T10" fmla="*/ 0 w 5"/>
                <a:gd name="T11" fmla="*/ 2 h 8"/>
                <a:gd name="T12" fmla="*/ 1 w 5"/>
                <a:gd name="T13" fmla="*/ 7 h 8"/>
                <a:gd name="T14" fmla="*/ 4 w 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4" y="8"/>
                  </a:moveTo>
                  <a:cubicBezTo>
                    <a:pt x="4" y="8"/>
                    <a:pt x="4" y="8"/>
                    <a:pt x="4" y="8"/>
                  </a:cubicBezTo>
                  <a:cubicBezTo>
                    <a:pt x="5" y="8"/>
                    <a:pt x="5" y="7"/>
                    <a:pt x="5" y="6"/>
                  </a:cubicBezTo>
                  <a:cubicBezTo>
                    <a:pt x="4" y="1"/>
                    <a:pt x="4" y="1"/>
                    <a:pt x="4" y="1"/>
                  </a:cubicBezTo>
                  <a:cubicBezTo>
                    <a:pt x="4" y="0"/>
                    <a:pt x="3" y="0"/>
                    <a:pt x="2" y="0"/>
                  </a:cubicBezTo>
                  <a:cubicBezTo>
                    <a:pt x="1" y="0"/>
                    <a:pt x="0" y="1"/>
                    <a:pt x="0" y="2"/>
                  </a:cubicBezTo>
                  <a:cubicBezTo>
                    <a:pt x="1" y="7"/>
                    <a:pt x="1" y="7"/>
                    <a:pt x="1" y="7"/>
                  </a:cubicBezTo>
                  <a:cubicBezTo>
                    <a:pt x="2" y="8"/>
                    <a:pt x="3" y="8"/>
                    <a:pt x="4"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4" name="iš1ïďe"/>
            <p:cNvSpPr/>
            <p:nvPr/>
          </p:nvSpPr>
          <p:spPr bwMode="auto">
            <a:xfrm>
              <a:off x="7005638" y="3378201"/>
              <a:ext cx="36513" cy="26988"/>
            </a:xfrm>
            <a:custGeom>
              <a:avLst/>
              <a:gdLst>
                <a:gd name="T0" fmla="*/ 8 w 10"/>
                <a:gd name="T1" fmla="*/ 0 h 7"/>
                <a:gd name="T2" fmla="*/ 1 w 10"/>
                <a:gd name="T3" fmla="*/ 5 h 7"/>
                <a:gd name="T4" fmla="*/ 0 w 10"/>
                <a:gd name="T5" fmla="*/ 6 h 7"/>
                <a:gd name="T6" fmla="*/ 2 w 10"/>
                <a:gd name="T7" fmla="*/ 7 h 7"/>
                <a:gd name="T8" fmla="*/ 9 w 10"/>
                <a:gd name="T9" fmla="*/ 3 h 7"/>
                <a:gd name="T10" fmla="*/ 10 w 10"/>
                <a:gd name="T11" fmla="*/ 1 h 7"/>
                <a:gd name="T12" fmla="*/ 8 w 10"/>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0" h="7">
                  <a:moveTo>
                    <a:pt x="8" y="0"/>
                  </a:moveTo>
                  <a:cubicBezTo>
                    <a:pt x="1" y="5"/>
                    <a:pt x="1" y="5"/>
                    <a:pt x="1" y="5"/>
                  </a:cubicBezTo>
                  <a:cubicBezTo>
                    <a:pt x="0" y="5"/>
                    <a:pt x="0" y="6"/>
                    <a:pt x="0" y="6"/>
                  </a:cubicBezTo>
                  <a:cubicBezTo>
                    <a:pt x="1" y="7"/>
                    <a:pt x="1" y="7"/>
                    <a:pt x="2" y="7"/>
                  </a:cubicBezTo>
                  <a:cubicBezTo>
                    <a:pt x="9" y="3"/>
                    <a:pt x="9" y="3"/>
                    <a:pt x="9" y="3"/>
                  </a:cubicBezTo>
                  <a:cubicBezTo>
                    <a:pt x="10" y="2"/>
                    <a:pt x="10" y="1"/>
                    <a:pt x="10" y="1"/>
                  </a:cubicBezTo>
                  <a:cubicBezTo>
                    <a:pt x="9" y="0"/>
                    <a:pt x="8" y="0"/>
                    <a:pt x="8" y="0"/>
                  </a:cubicBezTo>
                </a:path>
              </a:pathLst>
            </a:custGeom>
            <a:solidFill>
              <a:srgbClr val="845D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5" name="î$ľïdè"/>
            <p:cNvSpPr/>
            <p:nvPr/>
          </p:nvSpPr>
          <p:spPr bwMode="auto">
            <a:xfrm>
              <a:off x="7137400" y="3359151"/>
              <a:ext cx="33338" cy="19050"/>
            </a:xfrm>
            <a:custGeom>
              <a:avLst/>
              <a:gdLst>
                <a:gd name="T0" fmla="*/ 8 w 9"/>
                <a:gd name="T1" fmla="*/ 3 h 5"/>
                <a:gd name="T2" fmla="*/ 2 w 9"/>
                <a:gd name="T3" fmla="*/ 0 h 5"/>
                <a:gd name="T4" fmla="*/ 1 w 9"/>
                <a:gd name="T5" fmla="*/ 1 h 5"/>
                <a:gd name="T6" fmla="*/ 1 w 9"/>
                <a:gd name="T7" fmla="*/ 3 h 5"/>
                <a:gd name="T8" fmla="*/ 7 w 9"/>
                <a:gd name="T9" fmla="*/ 5 h 5"/>
                <a:gd name="T10" fmla="*/ 9 w 9"/>
                <a:gd name="T11" fmla="*/ 4 h 5"/>
                <a:gd name="T12" fmla="*/ 8 w 9"/>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9" h="5">
                  <a:moveTo>
                    <a:pt x="8" y="3"/>
                  </a:moveTo>
                  <a:cubicBezTo>
                    <a:pt x="2" y="0"/>
                    <a:pt x="2" y="0"/>
                    <a:pt x="2" y="0"/>
                  </a:cubicBezTo>
                  <a:cubicBezTo>
                    <a:pt x="1" y="0"/>
                    <a:pt x="1" y="1"/>
                    <a:pt x="1" y="1"/>
                  </a:cubicBezTo>
                  <a:cubicBezTo>
                    <a:pt x="0" y="2"/>
                    <a:pt x="1" y="3"/>
                    <a:pt x="1" y="3"/>
                  </a:cubicBezTo>
                  <a:cubicBezTo>
                    <a:pt x="7" y="5"/>
                    <a:pt x="7" y="5"/>
                    <a:pt x="7" y="5"/>
                  </a:cubicBezTo>
                  <a:cubicBezTo>
                    <a:pt x="8" y="5"/>
                    <a:pt x="8" y="5"/>
                    <a:pt x="9" y="4"/>
                  </a:cubicBezTo>
                  <a:cubicBezTo>
                    <a:pt x="9" y="3"/>
                    <a:pt x="8" y="3"/>
                    <a:pt x="8" y="3"/>
                  </a:cubicBezTo>
                </a:path>
              </a:pathLst>
            </a:custGeom>
            <a:solidFill>
              <a:srgbClr val="845D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6" name="iṩ1îdé"/>
            <p:cNvSpPr/>
            <p:nvPr/>
          </p:nvSpPr>
          <p:spPr bwMode="auto">
            <a:xfrm>
              <a:off x="6881813" y="3221038"/>
              <a:ext cx="269875" cy="280988"/>
            </a:xfrm>
            <a:custGeom>
              <a:avLst/>
              <a:gdLst>
                <a:gd name="T0" fmla="*/ 4 w 72"/>
                <a:gd name="T1" fmla="*/ 26 h 75"/>
                <a:gd name="T2" fmla="*/ 9 w 72"/>
                <a:gd name="T3" fmla="*/ 24 h 75"/>
                <a:gd name="T4" fmla="*/ 9 w 72"/>
                <a:gd name="T5" fmla="*/ 23 h 75"/>
                <a:gd name="T6" fmla="*/ 19 w 72"/>
                <a:gd name="T7" fmla="*/ 9 h 75"/>
                <a:gd name="T8" fmla="*/ 47 w 72"/>
                <a:gd name="T9" fmla="*/ 3 h 75"/>
                <a:gd name="T10" fmla="*/ 57 w 72"/>
                <a:gd name="T11" fmla="*/ 1 h 75"/>
                <a:gd name="T12" fmla="*/ 72 w 72"/>
                <a:gd name="T13" fmla="*/ 11 h 75"/>
                <a:gd name="T14" fmla="*/ 72 w 72"/>
                <a:gd name="T15" fmla="*/ 11 h 75"/>
                <a:gd name="T16" fmla="*/ 71 w 72"/>
                <a:gd name="T17" fmla="*/ 17 h 75"/>
                <a:gd name="T18" fmla="*/ 62 w 72"/>
                <a:gd name="T19" fmla="*/ 26 h 75"/>
                <a:gd name="T20" fmla="*/ 60 w 72"/>
                <a:gd name="T21" fmla="*/ 27 h 75"/>
                <a:gd name="T22" fmla="*/ 26 w 72"/>
                <a:gd name="T23" fmla="*/ 33 h 75"/>
                <a:gd name="T24" fmla="*/ 20 w 72"/>
                <a:gd name="T25" fmla="*/ 42 h 75"/>
                <a:gd name="T26" fmla="*/ 24 w 72"/>
                <a:gd name="T27" fmla="*/ 64 h 75"/>
                <a:gd name="T28" fmla="*/ 18 w 72"/>
                <a:gd name="T29" fmla="*/ 74 h 75"/>
                <a:gd name="T30" fmla="*/ 8 w 72"/>
                <a:gd name="T31" fmla="*/ 67 h 75"/>
                <a:gd name="T32" fmla="*/ 1 w 72"/>
                <a:gd name="T33" fmla="*/ 35 h 75"/>
                <a:gd name="T34" fmla="*/ 4 w 72"/>
                <a:gd name="T35" fmla="*/ 2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5">
                  <a:moveTo>
                    <a:pt x="4" y="26"/>
                  </a:moveTo>
                  <a:cubicBezTo>
                    <a:pt x="6" y="24"/>
                    <a:pt x="7" y="24"/>
                    <a:pt x="9" y="24"/>
                  </a:cubicBezTo>
                  <a:cubicBezTo>
                    <a:pt x="9" y="23"/>
                    <a:pt x="9" y="23"/>
                    <a:pt x="9" y="23"/>
                  </a:cubicBezTo>
                  <a:cubicBezTo>
                    <a:pt x="8" y="17"/>
                    <a:pt x="12" y="10"/>
                    <a:pt x="19" y="9"/>
                  </a:cubicBezTo>
                  <a:cubicBezTo>
                    <a:pt x="47" y="3"/>
                    <a:pt x="47" y="3"/>
                    <a:pt x="47" y="3"/>
                  </a:cubicBezTo>
                  <a:cubicBezTo>
                    <a:pt x="57" y="1"/>
                    <a:pt x="57" y="1"/>
                    <a:pt x="57" y="1"/>
                  </a:cubicBezTo>
                  <a:cubicBezTo>
                    <a:pt x="64" y="0"/>
                    <a:pt x="70" y="4"/>
                    <a:pt x="72" y="11"/>
                  </a:cubicBezTo>
                  <a:cubicBezTo>
                    <a:pt x="72" y="11"/>
                    <a:pt x="72" y="11"/>
                    <a:pt x="72" y="11"/>
                  </a:cubicBezTo>
                  <a:cubicBezTo>
                    <a:pt x="72" y="13"/>
                    <a:pt x="72" y="16"/>
                    <a:pt x="71" y="17"/>
                  </a:cubicBezTo>
                  <a:cubicBezTo>
                    <a:pt x="70" y="22"/>
                    <a:pt x="67" y="25"/>
                    <a:pt x="62" y="26"/>
                  </a:cubicBezTo>
                  <a:cubicBezTo>
                    <a:pt x="60" y="27"/>
                    <a:pt x="60" y="27"/>
                    <a:pt x="60" y="27"/>
                  </a:cubicBezTo>
                  <a:cubicBezTo>
                    <a:pt x="26" y="33"/>
                    <a:pt x="26" y="33"/>
                    <a:pt x="26" y="33"/>
                  </a:cubicBezTo>
                  <a:cubicBezTo>
                    <a:pt x="22" y="34"/>
                    <a:pt x="19" y="38"/>
                    <a:pt x="20" y="42"/>
                  </a:cubicBezTo>
                  <a:cubicBezTo>
                    <a:pt x="24" y="64"/>
                    <a:pt x="24" y="64"/>
                    <a:pt x="24" y="64"/>
                  </a:cubicBezTo>
                  <a:cubicBezTo>
                    <a:pt x="25" y="68"/>
                    <a:pt x="23" y="73"/>
                    <a:pt x="18" y="74"/>
                  </a:cubicBezTo>
                  <a:cubicBezTo>
                    <a:pt x="13" y="75"/>
                    <a:pt x="9" y="72"/>
                    <a:pt x="8" y="67"/>
                  </a:cubicBezTo>
                  <a:cubicBezTo>
                    <a:pt x="1" y="35"/>
                    <a:pt x="1" y="35"/>
                    <a:pt x="1" y="35"/>
                  </a:cubicBezTo>
                  <a:cubicBezTo>
                    <a:pt x="0" y="32"/>
                    <a:pt x="1" y="29"/>
                    <a:pt x="4" y="26"/>
                  </a:cubicBezTo>
                  <a:close/>
                </a:path>
              </a:pathLst>
            </a:custGeom>
            <a:solidFill>
              <a:srgbClr val="C4491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7" name="î$ḷïďè"/>
            <p:cNvSpPr/>
            <p:nvPr/>
          </p:nvSpPr>
          <p:spPr bwMode="auto">
            <a:xfrm>
              <a:off x="6884988" y="3463926"/>
              <a:ext cx="68263" cy="71438"/>
            </a:xfrm>
            <a:custGeom>
              <a:avLst/>
              <a:gdLst>
                <a:gd name="T0" fmla="*/ 17 w 18"/>
                <a:gd name="T1" fmla="*/ 8 h 19"/>
                <a:gd name="T2" fmla="*/ 11 w 18"/>
                <a:gd name="T3" fmla="*/ 18 h 19"/>
                <a:gd name="T4" fmla="*/ 1 w 18"/>
                <a:gd name="T5" fmla="*/ 11 h 19"/>
                <a:gd name="T6" fmla="*/ 7 w 18"/>
                <a:gd name="T7" fmla="*/ 1 h 19"/>
                <a:gd name="T8" fmla="*/ 17 w 18"/>
                <a:gd name="T9" fmla="*/ 8 h 19"/>
              </a:gdLst>
              <a:ahLst/>
              <a:cxnLst>
                <a:cxn ang="0">
                  <a:pos x="T0" y="T1"/>
                </a:cxn>
                <a:cxn ang="0">
                  <a:pos x="T2" y="T3"/>
                </a:cxn>
                <a:cxn ang="0">
                  <a:pos x="T4" y="T5"/>
                </a:cxn>
                <a:cxn ang="0">
                  <a:pos x="T6" y="T7"/>
                </a:cxn>
                <a:cxn ang="0">
                  <a:pos x="T8" y="T9"/>
                </a:cxn>
              </a:cxnLst>
              <a:rect l="0" t="0" r="r" b="b"/>
              <a:pathLst>
                <a:path w="18" h="19">
                  <a:moveTo>
                    <a:pt x="17" y="8"/>
                  </a:moveTo>
                  <a:cubicBezTo>
                    <a:pt x="18" y="13"/>
                    <a:pt x="15" y="17"/>
                    <a:pt x="11" y="18"/>
                  </a:cubicBezTo>
                  <a:cubicBezTo>
                    <a:pt x="6" y="19"/>
                    <a:pt x="2" y="16"/>
                    <a:pt x="1" y="11"/>
                  </a:cubicBezTo>
                  <a:cubicBezTo>
                    <a:pt x="0" y="7"/>
                    <a:pt x="3" y="2"/>
                    <a:pt x="7" y="1"/>
                  </a:cubicBezTo>
                  <a:cubicBezTo>
                    <a:pt x="12" y="0"/>
                    <a:pt x="16" y="3"/>
                    <a:pt x="17" y="8"/>
                  </a:cubicBezTo>
                  <a:close/>
                </a:path>
              </a:pathLst>
            </a:custGeom>
            <a:solidFill>
              <a:srgbClr val="FCB2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8" name="í$ľiḑè"/>
            <p:cNvSpPr/>
            <p:nvPr/>
          </p:nvSpPr>
          <p:spPr bwMode="auto">
            <a:xfrm>
              <a:off x="6937375" y="3340101"/>
              <a:ext cx="52388" cy="52388"/>
            </a:xfrm>
            <a:prstGeom prst="ellipse">
              <a:avLst/>
            </a:prstGeom>
            <a:solidFill>
              <a:srgbClr val="C4491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9" name="îśľíďê"/>
            <p:cNvSpPr/>
            <p:nvPr/>
          </p:nvSpPr>
          <p:spPr bwMode="auto">
            <a:xfrm>
              <a:off x="7113588" y="3570288"/>
              <a:ext cx="52388" cy="52388"/>
            </a:xfrm>
            <a:prstGeom prst="ellipse">
              <a:avLst/>
            </a:prstGeom>
            <a:solidFill>
              <a:srgbClr val="C4491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0" name="íşļiḍè"/>
            <p:cNvSpPr/>
            <p:nvPr/>
          </p:nvSpPr>
          <p:spPr bwMode="auto">
            <a:xfrm>
              <a:off x="6659563" y="4441826"/>
              <a:ext cx="255588" cy="342900"/>
            </a:xfrm>
            <a:custGeom>
              <a:avLst/>
              <a:gdLst>
                <a:gd name="T0" fmla="*/ 44 w 68"/>
                <a:gd name="T1" fmla="*/ 91 h 91"/>
                <a:gd name="T2" fmla="*/ 23 w 68"/>
                <a:gd name="T3" fmla="*/ 91 h 91"/>
                <a:gd name="T4" fmla="*/ 0 w 68"/>
                <a:gd name="T5" fmla="*/ 68 h 91"/>
                <a:gd name="T6" fmla="*/ 0 w 68"/>
                <a:gd name="T7" fmla="*/ 0 h 91"/>
                <a:gd name="T8" fmla="*/ 68 w 68"/>
                <a:gd name="T9" fmla="*/ 0 h 91"/>
                <a:gd name="T10" fmla="*/ 68 w 68"/>
                <a:gd name="T11" fmla="*/ 68 h 91"/>
                <a:gd name="T12" fmla="*/ 44 w 68"/>
                <a:gd name="T13" fmla="*/ 91 h 91"/>
              </a:gdLst>
              <a:ahLst/>
              <a:cxnLst>
                <a:cxn ang="0">
                  <a:pos x="T0" y="T1"/>
                </a:cxn>
                <a:cxn ang="0">
                  <a:pos x="T2" y="T3"/>
                </a:cxn>
                <a:cxn ang="0">
                  <a:pos x="T4" y="T5"/>
                </a:cxn>
                <a:cxn ang="0">
                  <a:pos x="T6" y="T7"/>
                </a:cxn>
                <a:cxn ang="0">
                  <a:pos x="T8" y="T9"/>
                </a:cxn>
                <a:cxn ang="0">
                  <a:pos x="T10" y="T11"/>
                </a:cxn>
                <a:cxn ang="0">
                  <a:pos x="T12" y="T13"/>
                </a:cxn>
              </a:cxnLst>
              <a:rect l="0" t="0" r="r" b="b"/>
              <a:pathLst>
                <a:path w="68" h="91">
                  <a:moveTo>
                    <a:pt x="44" y="91"/>
                  </a:moveTo>
                  <a:cubicBezTo>
                    <a:pt x="23" y="91"/>
                    <a:pt x="23" y="91"/>
                    <a:pt x="23" y="91"/>
                  </a:cubicBezTo>
                  <a:cubicBezTo>
                    <a:pt x="10" y="91"/>
                    <a:pt x="0" y="81"/>
                    <a:pt x="0" y="68"/>
                  </a:cubicBezTo>
                  <a:cubicBezTo>
                    <a:pt x="0" y="0"/>
                    <a:pt x="0" y="0"/>
                    <a:pt x="0" y="0"/>
                  </a:cubicBezTo>
                  <a:cubicBezTo>
                    <a:pt x="68" y="0"/>
                    <a:pt x="68" y="0"/>
                    <a:pt x="68" y="0"/>
                  </a:cubicBezTo>
                  <a:cubicBezTo>
                    <a:pt x="68" y="68"/>
                    <a:pt x="68" y="68"/>
                    <a:pt x="68" y="68"/>
                  </a:cubicBezTo>
                  <a:cubicBezTo>
                    <a:pt x="68" y="81"/>
                    <a:pt x="57" y="91"/>
                    <a:pt x="44" y="91"/>
                  </a:cubicBezTo>
                  <a:close/>
                </a:path>
              </a:pathLst>
            </a:custGeom>
            <a:solidFill>
              <a:srgbClr val="99BC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1" name="iṥḷide"/>
            <p:cNvSpPr/>
            <p:nvPr/>
          </p:nvSpPr>
          <p:spPr bwMode="auto">
            <a:xfrm>
              <a:off x="8477250" y="4491038"/>
              <a:ext cx="309563" cy="620713"/>
            </a:xfrm>
            <a:custGeom>
              <a:avLst/>
              <a:gdLst>
                <a:gd name="T0" fmla="*/ 0 w 82"/>
                <a:gd name="T1" fmla="*/ 0 h 165"/>
                <a:gd name="T2" fmla="*/ 0 w 82"/>
                <a:gd name="T3" fmla="*/ 165 h 165"/>
                <a:gd name="T4" fmla="*/ 82 w 82"/>
                <a:gd name="T5" fmla="*/ 83 h 165"/>
                <a:gd name="T6" fmla="*/ 0 w 82"/>
                <a:gd name="T7" fmla="*/ 0 h 165"/>
              </a:gdLst>
              <a:ahLst/>
              <a:cxnLst>
                <a:cxn ang="0">
                  <a:pos x="T0" y="T1"/>
                </a:cxn>
                <a:cxn ang="0">
                  <a:pos x="T2" y="T3"/>
                </a:cxn>
                <a:cxn ang="0">
                  <a:pos x="T4" y="T5"/>
                </a:cxn>
                <a:cxn ang="0">
                  <a:pos x="T6" y="T7"/>
                </a:cxn>
              </a:cxnLst>
              <a:rect l="0" t="0" r="r" b="b"/>
              <a:pathLst>
                <a:path w="82" h="165">
                  <a:moveTo>
                    <a:pt x="0" y="0"/>
                  </a:moveTo>
                  <a:cubicBezTo>
                    <a:pt x="0" y="165"/>
                    <a:pt x="0" y="165"/>
                    <a:pt x="0" y="165"/>
                  </a:cubicBezTo>
                  <a:cubicBezTo>
                    <a:pt x="45" y="165"/>
                    <a:pt x="82" y="128"/>
                    <a:pt x="82" y="83"/>
                  </a:cubicBezTo>
                  <a:cubicBezTo>
                    <a:pt x="82" y="37"/>
                    <a:pt x="45" y="0"/>
                    <a:pt x="0" y="0"/>
                  </a:cubicBezTo>
                  <a:close/>
                </a:path>
              </a:pathLst>
            </a:custGeom>
            <a:solidFill>
              <a:srgbClr val="5089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2" name="i$ḻíďe"/>
            <p:cNvSpPr/>
            <p:nvPr/>
          </p:nvSpPr>
          <p:spPr bwMode="auto">
            <a:xfrm>
              <a:off x="8166100" y="4491038"/>
              <a:ext cx="311150" cy="620713"/>
            </a:xfrm>
            <a:custGeom>
              <a:avLst/>
              <a:gdLst>
                <a:gd name="T0" fmla="*/ 0 w 83"/>
                <a:gd name="T1" fmla="*/ 83 h 165"/>
                <a:gd name="T2" fmla="*/ 83 w 83"/>
                <a:gd name="T3" fmla="*/ 165 h 165"/>
                <a:gd name="T4" fmla="*/ 83 w 83"/>
                <a:gd name="T5" fmla="*/ 0 h 165"/>
                <a:gd name="T6" fmla="*/ 0 w 83"/>
                <a:gd name="T7" fmla="*/ 83 h 165"/>
              </a:gdLst>
              <a:ahLst/>
              <a:cxnLst>
                <a:cxn ang="0">
                  <a:pos x="T0" y="T1"/>
                </a:cxn>
                <a:cxn ang="0">
                  <a:pos x="T2" y="T3"/>
                </a:cxn>
                <a:cxn ang="0">
                  <a:pos x="T4" y="T5"/>
                </a:cxn>
                <a:cxn ang="0">
                  <a:pos x="T6" y="T7"/>
                </a:cxn>
              </a:cxnLst>
              <a:rect l="0" t="0" r="r" b="b"/>
              <a:pathLst>
                <a:path w="83" h="165">
                  <a:moveTo>
                    <a:pt x="0" y="83"/>
                  </a:moveTo>
                  <a:cubicBezTo>
                    <a:pt x="0" y="128"/>
                    <a:pt x="37" y="165"/>
                    <a:pt x="83" y="165"/>
                  </a:cubicBezTo>
                  <a:cubicBezTo>
                    <a:pt x="83" y="0"/>
                    <a:pt x="83" y="0"/>
                    <a:pt x="83" y="0"/>
                  </a:cubicBezTo>
                  <a:cubicBezTo>
                    <a:pt x="37" y="0"/>
                    <a:pt x="0" y="37"/>
                    <a:pt x="0" y="83"/>
                  </a:cubicBezTo>
                  <a:close/>
                </a:path>
              </a:pathLst>
            </a:custGeom>
            <a:solidFill>
              <a:srgbClr val="36A3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3" name="ïsḻîḍé"/>
            <p:cNvSpPr/>
            <p:nvPr/>
          </p:nvSpPr>
          <p:spPr bwMode="auto">
            <a:xfrm>
              <a:off x="8462963" y="4856163"/>
              <a:ext cx="26988" cy="303213"/>
            </a:xfrm>
            <a:custGeom>
              <a:avLst/>
              <a:gdLst>
                <a:gd name="T0" fmla="*/ 7 w 7"/>
                <a:gd name="T1" fmla="*/ 77 h 81"/>
                <a:gd name="T2" fmla="*/ 7 w 7"/>
                <a:gd name="T3" fmla="*/ 3 h 81"/>
                <a:gd name="T4" fmla="*/ 4 w 7"/>
                <a:gd name="T5" fmla="*/ 0 h 81"/>
                <a:gd name="T6" fmla="*/ 0 w 7"/>
                <a:gd name="T7" fmla="*/ 3 h 81"/>
                <a:gd name="T8" fmla="*/ 0 w 7"/>
                <a:gd name="T9" fmla="*/ 77 h 81"/>
                <a:gd name="T10" fmla="*/ 4 w 7"/>
                <a:gd name="T11" fmla="*/ 81 h 81"/>
                <a:gd name="T12" fmla="*/ 7 w 7"/>
                <a:gd name="T13" fmla="*/ 77 h 81"/>
              </a:gdLst>
              <a:ahLst/>
              <a:cxnLst>
                <a:cxn ang="0">
                  <a:pos x="T0" y="T1"/>
                </a:cxn>
                <a:cxn ang="0">
                  <a:pos x="T2" y="T3"/>
                </a:cxn>
                <a:cxn ang="0">
                  <a:pos x="T4" y="T5"/>
                </a:cxn>
                <a:cxn ang="0">
                  <a:pos x="T6" y="T7"/>
                </a:cxn>
                <a:cxn ang="0">
                  <a:pos x="T8" y="T9"/>
                </a:cxn>
                <a:cxn ang="0">
                  <a:pos x="T10" y="T11"/>
                </a:cxn>
                <a:cxn ang="0">
                  <a:pos x="T12" y="T13"/>
                </a:cxn>
              </a:cxnLst>
              <a:rect l="0" t="0" r="r" b="b"/>
              <a:pathLst>
                <a:path w="7" h="81">
                  <a:moveTo>
                    <a:pt x="7" y="77"/>
                  </a:moveTo>
                  <a:cubicBezTo>
                    <a:pt x="7" y="3"/>
                    <a:pt x="7" y="3"/>
                    <a:pt x="7" y="3"/>
                  </a:cubicBezTo>
                  <a:cubicBezTo>
                    <a:pt x="7" y="1"/>
                    <a:pt x="6" y="0"/>
                    <a:pt x="4" y="0"/>
                  </a:cubicBezTo>
                  <a:cubicBezTo>
                    <a:pt x="2" y="0"/>
                    <a:pt x="0" y="1"/>
                    <a:pt x="0" y="3"/>
                  </a:cubicBezTo>
                  <a:cubicBezTo>
                    <a:pt x="0" y="77"/>
                    <a:pt x="0" y="77"/>
                    <a:pt x="0" y="77"/>
                  </a:cubicBezTo>
                  <a:cubicBezTo>
                    <a:pt x="0" y="79"/>
                    <a:pt x="2" y="81"/>
                    <a:pt x="4" y="81"/>
                  </a:cubicBezTo>
                  <a:cubicBezTo>
                    <a:pt x="6" y="81"/>
                    <a:pt x="7" y="79"/>
                    <a:pt x="7" y="77"/>
                  </a:cubicBezTo>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4" name="ïṣļiḍê"/>
            <p:cNvSpPr/>
            <p:nvPr/>
          </p:nvSpPr>
          <p:spPr bwMode="auto">
            <a:xfrm>
              <a:off x="8462963" y="4799013"/>
              <a:ext cx="187325" cy="192088"/>
            </a:xfrm>
            <a:custGeom>
              <a:avLst/>
              <a:gdLst>
                <a:gd name="T0" fmla="*/ 6 w 50"/>
                <a:gd name="T1" fmla="*/ 50 h 51"/>
                <a:gd name="T2" fmla="*/ 49 w 50"/>
                <a:gd name="T3" fmla="*/ 7 h 51"/>
                <a:gd name="T4" fmla="*/ 49 w 50"/>
                <a:gd name="T5" fmla="*/ 2 h 51"/>
                <a:gd name="T6" fmla="*/ 44 w 50"/>
                <a:gd name="T7" fmla="*/ 2 h 51"/>
                <a:gd name="T8" fmla="*/ 1 w 50"/>
                <a:gd name="T9" fmla="*/ 45 h 51"/>
                <a:gd name="T10" fmla="*/ 1 w 50"/>
                <a:gd name="T11" fmla="*/ 50 h 51"/>
                <a:gd name="T12" fmla="*/ 6 w 50"/>
                <a:gd name="T13" fmla="*/ 50 h 51"/>
              </a:gdLst>
              <a:ahLst/>
              <a:cxnLst>
                <a:cxn ang="0">
                  <a:pos x="T0" y="T1"/>
                </a:cxn>
                <a:cxn ang="0">
                  <a:pos x="T2" y="T3"/>
                </a:cxn>
                <a:cxn ang="0">
                  <a:pos x="T4" y="T5"/>
                </a:cxn>
                <a:cxn ang="0">
                  <a:pos x="T6" y="T7"/>
                </a:cxn>
                <a:cxn ang="0">
                  <a:pos x="T8" y="T9"/>
                </a:cxn>
                <a:cxn ang="0">
                  <a:pos x="T10" y="T11"/>
                </a:cxn>
                <a:cxn ang="0">
                  <a:pos x="T12" y="T13"/>
                </a:cxn>
              </a:cxnLst>
              <a:rect l="0" t="0" r="r" b="b"/>
              <a:pathLst>
                <a:path w="50" h="51">
                  <a:moveTo>
                    <a:pt x="6" y="50"/>
                  </a:moveTo>
                  <a:cubicBezTo>
                    <a:pt x="49" y="7"/>
                    <a:pt x="49" y="7"/>
                    <a:pt x="49" y="7"/>
                  </a:cubicBezTo>
                  <a:cubicBezTo>
                    <a:pt x="50" y="6"/>
                    <a:pt x="50" y="3"/>
                    <a:pt x="49" y="2"/>
                  </a:cubicBezTo>
                  <a:cubicBezTo>
                    <a:pt x="47" y="0"/>
                    <a:pt x="45" y="0"/>
                    <a:pt x="44" y="2"/>
                  </a:cubicBezTo>
                  <a:cubicBezTo>
                    <a:pt x="1" y="45"/>
                    <a:pt x="1" y="45"/>
                    <a:pt x="1" y="45"/>
                  </a:cubicBezTo>
                  <a:cubicBezTo>
                    <a:pt x="0" y="46"/>
                    <a:pt x="0" y="48"/>
                    <a:pt x="1" y="50"/>
                  </a:cubicBezTo>
                  <a:cubicBezTo>
                    <a:pt x="2" y="51"/>
                    <a:pt x="5" y="51"/>
                    <a:pt x="6" y="50"/>
                  </a:cubicBezTo>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5" name="ïŝľiḋe"/>
            <p:cNvSpPr/>
            <p:nvPr/>
          </p:nvSpPr>
          <p:spPr bwMode="auto">
            <a:xfrm>
              <a:off x="8281988" y="4851401"/>
              <a:ext cx="211138" cy="211138"/>
            </a:xfrm>
            <a:custGeom>
              <a:avLst/>
              <a:gdLst>
                <a:gd name="T0" fmla="*/ 54 w 56"/>
                <a:gd name="T1" fmla="*/ 50 h 56"/>
                <a:gd name="T2" fmla="*/ 6 w 56"/>
                <a:gd name="T3" fmla="*/ 2 h 56"/>
                <a:gd name="T4" fmla="*/ 1 w 56"/>
                <a:gd name="T5" fmla="*/ 2 h 56"/>
                <a:gd name="T6" fmla="*/ 1 w 56"/>
                <a:gd name="T7" fmla="*/ 7 h 56"/>
                <a:gd name="T8" fmla="*/ 49 w 56"/>
                <a:gd name="T9" fmla="*/ 55 h 56"/>
                <a:gd name="T10" fmla="*/ 54 w 56"/>
                <a:gd name="T11" fmla="*/ 55 h 56"/>
                <a:gd name="T12" fmla="*/ 54 w 56"/>
                <a:gd name="T13" fmla="*/ 50 h 56"/>
              </a:gdLst>
              <a:ahLst/>
              <a:cxnLst>
                <a:cxn ang="0">
                  <a:pos x="T0" y="T1"/>
                </a:cxn>
                <a:cxn ang="0">
                  <a:pos x="T2" y="T3"/>
                </a:cxn>
                <a:cxn ang="0">
                  <a:pos x="T4" y="T5"/>
                </a:cxn>
                <a:cxn ang="0">
                  <a:pos x="T6" y="T7"/>
                </a:cxn>
                <a:cxn ang="0">
                  <a:pos x="T8" y="T9"/>
                </a:cxn>
                <a:cxn ang="0">
                  <a:pos x="T10" y="T11"/>
                </a:cxn>
                <a:cxn ang="0">
                  <a:pos x="T12" y="T13"/>
                </a:cxn>
              </a:cxnLst>
              <a:rect l="0" t="0" r="r" b="b"/>
              <a:pathLst>
                <a:path w="56" h="56">
                  <a:moveTo>
                    <a:pt x="54" y="50"/>
                  </a:moveTo>
                  <a:cubicBezTo>
                    <a:pt x="6" y="2"/>
                    <a:pt x="6" y="2"/>
                    <a:pt x="6" y="2"/>
                  </a:cubicBezTo>
                  <a:cubicBezTo>
                    <a:pt x="5" y="0"/>
                    <a:pt x="3" y="0"/>
                    <a:pt x="1" y="2"/>
                  </a:cubicBezTo>
                  <a:cubicBezTo>
                    <a:pt x="0" y="3"/>
                    <a:pt x="0" y="6"/>
                    <a:pt x="1" y="7"/>
                  </a:cubicBezTo>
                  <a:cubicBezTo>
                    <a:pt x="49" y="55"/>
                    <a:pt x="49" y="55"/>
                    <a:pt x="49" y="55"/>
                  </a:cubicBezTo>
                  <a:cubicBezTo>
                    <a:pt x="50" y="56"/>
                    <a:pt x="53" y="56"/>
                    <a:pt x="54" y="55"/>
                  </a:cubicBezTo>
                  <a:cubicBezTo>
                    <a:pt x="56" y="53"/>
                    <a:pt x="56" y="51"/>
                    <a:pt x="54" y="50"/>
                  </a:cubicBezTo>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6" name="iṩḷíḓè"/>
            <p:cNvSpPr/>
            <p:nvPr/>
          </p:nvSpPr>
          <p:spPr bwMode="auto">
            <a:xfrm>
              <a:off x="8545513" y="4700588"/>
              <a:ext cx="30163" cy="196850"/>
            </a:xfrm>
            <a:custGeom>
              <a:avLst/>
              <a:gdLst>
                <a:gd name="T0" fmla="*/ 8 w 8"/>
                <a:gd name="T1" fmla="*/ 49 h 52"/>
                <a:gd name="T2" fmla="*/ 8 w 8"/>
                <a:gd name="T3" fmla="*/ 4 h 52"/>
                <a:gd name="T4" fmla="*/ 4 w 8"/>
                <a:gd name="T5" fmla="*/ 0 h 52"/>
                <a:gd name="T6" fmla="*/ 0 w 8"/>
                <a:gd name="T7" fmla="*/ 4 h 52"/>
                <a:gd name="T8" fmla="*/ 0 w 8"/>
                <a:gd name="T9" fmla="*/ 49 h 52"/>
                <a:gd name="T10" fmla="*/ 4 w 8"/>
                <a:gd name="T11" fmla="*/ 52 h 52"/>
                <a:gd name="T12" fmla="*/ 8 w 8"/>
                <a:gd name="T13" fmla="*/ 49 h 52"/>
              </a:gdLst>
              <a:ahLst/>
              <a:cxnLst>
                <a:cxn ang="0">
                  <a:pos x="T0" y="T1"/>
                </a:cxn>
                <a:cxn ang="0">
                  <a:pos x="T2" y="T3"/>
                </a:cxn>
                <a:cxn ang="0">
                  <a:pos x="T4" y="T5"/>
                </a:cxn>
                <a:cxn ang="0">
                  <a:pos x="T6" y="T7"/>
                </a:cxn>
                <a:cxn ang="0">
                  <a:pos x="T8" y="T9"/>
                </a:cxn>
                <a:cxn ang="0">
                  <a:pos x="T10" y="T11"/>
                </a:cxn>
                <a:cxn ang="0">
                  <a:pos x="T12" y="T13"/>
                </a:cxn>
              </a:cxnLst>
              <a:rect l="0" t="0" r="r" b="b"/>
              <a:pathLst>
                <a:path w="8" h="52">
                  <a:moveTo>
                    <a:pt x="8" y="49"/>
                  </a:moveTo>
                  <a:cubicBezTo>
                    <a:pt x="8" y="4"/>
                    <a:pt x="8" y="4"/>
                    <a:pt x="8" y="4"/>
                  </a:cubicBezTo>
                  <a:cubicBezTo>
                    <a:pt x="8" y="2"/>
                    <a:pt x="6" y="0"/>
                    <a:pt x="4" y="0"/>
                  </a:cubicBezTo>
                  <a:cubicBezTo>
                    <a:pt x="2" y="0"/>
                    <a:pt x="0" y="2"/>
                    <a:pt x="0" y="4"/>
                  </a:cubicBezTo>
                  <a:cubicBezTo>
                    <a:pt x="0" y="49"/>
                    <a:pt x="0" y="49"/>
                    <a:pt x="0" y="49"/>
                  </a:cubicBezTo>
                  <a:cubicBezTo>
                    <a:pt x="0" y="51"/>
                    <a:pt x="2" y="52"/>
                    <a:pt x="4" y="52"/>
                  </a:cubicBezTo>
                  <a:cubicBezTo>
                    <a:pt x="6" y="52"/>
                    <a:pt x="8" y="51"/>
                    <a:pt x="8" y="49"/>
                  </a:cubicBezTo>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7" name="î$1idè"/>
            <p:cNvSpPr/>
            <p:nvPr/>
          </p:nvSpPr>
          <p:spPr bwMode="auto">
            <a:xfrm>
              <a:off x="8342313" y="4799013"/>
              <a:ext cx="26988" cy="139700"/>
            </a:xfrm>
            <a:custGeom>
              <a:avLst/>
              <a:gdLst>
                <a:gd name="T0" fmla="*/ 7 w 7"/>
                <a:gd name="T1" fmla="*/ 33 h 37"/>
                <a:gd name="T2" fmla="*/ 7 w 7"/>
                <a:gd name="T3" fmla="*/ 3 h 37"/>
                <a:gd name="T4" fmla="*/ 4 w 7"/>
                <a:gd name="T5" fmla="*/ 0 h 37"/>
                <a:gd name="T6" fmla="*/ 0 w 7"/>
                <a:gd name="T7" fmla="*/ 3 h 37"/>
                <a:gd name="T8" fmla="*/ 0 w 7"/>
                <a:gd name="T9" fmla="*/ 33 h 37"/>
                <a:gd name="T10" fmla="*/ 4 w 7"/>
                <a:gd name="T11" fmla="*/ 37 h 37"/>
                <a:gd name="T12" fmla="*/ 7 w 7"/>
                <a:gd name="T13" fmla="*/ 33 h 37"/>
              </a:gdLst>
              <a:ahLst/>
              <a:cxnLst>
                <a:cxn ang="0">
                  <a:pos x="T0" y="T1"/>
                </a:cxn>
                <a:cxn ang="0">
                  <a:pos x="T2" y="T3"/>
                </a:cxn>
                <a:cxn ang="0">
                  <a:pos x="T4" y="T5"/>
                </a:cxn>
                <a:cxn ang="0">
                  <a:pos x="T6" y="T7"/>
                </a:cxn>
                <a:cxn ang="0">
                  <a:pos x="T8" y="T9"/>
                </a:cxn>
                <a:cxn ang="0">
                  <a:pos x="T10" y="T11"/>
                </a:cxn>
                <a:cxn ang="0">
                  <a:pos x="T12" y="T13"/>
                </a:cxn>
              </a:cxnLst>
              <a:rect l="0" t="0" r="r" b="b"/>
              <a:pathLst>
                <a:path w="7" h="37">
                  <a:moveTo>
                    <a:pt x="7" y="33"/>
                  </a:moveTo>
                  <a:cubicBezTo>
                    <a:pt x="7" y="3"/>
                    <a:pt x="7" y="3"/>
                    <a:pt x="7" y="3"/>
                  </a:cubicBezTo>
                  <a:cubicBezTo>
                    <a:pt x="7" y="1"/>
                    <a:pt x="6" y="0"/>
                    <a:pt x="4" y="0"/>
                  </a:cubicBezTo>
                  <a:cubicBezTo>
                    <a:pt x="2" y="0"/>
                    <a:pt x="0" y="1"/>
                    <a:pt x="0" y="3"/>
                  </a:cubicBezTo>
                  <a:cubicBezTo>
                    <a:pt x="0" y="33"/>
                    <a:pt x="0" y="33"/>
                    <a:pt x="0" y="33"/>
                  </a:cubicBezTo>
                  <a:cubicBezTo>
                    <a:pt x="0" y="35"/>
                    <a:pt x="2" y="37"/>
                    <a:pt x="4" y="37"/>
                  </a:cubicBezTo>
                  <a:cubicBezTo>
                    <a:pt x="6" y="37"/>
                    <a:pt x="7" y="35"/>
                    <a:pt x="7" y="33"/>
                  </a:cubicBezTo>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8" name="íśľíḑê"/>
            <p:cNvSpPr/>
            <p:nvPr/>
          </p:nvSpPr>
          <p:spPr bwMode="auto">
            <a:xfrm>
              <a:off x="3800475" y="4491038"/>
              <a:ext cx="311150" cy="620713"/>
            </a:xfrm>
            <a:custGeom>
              <a:avLst/>
              <a:gdLst>
                <a:gd name="T0" fmla="*/ 0 w 83"/>
                <a:gd name="T1" fmla="*/ 0 h 165"/>
                <a:gd name="T2" fmla="*/ 0 w 83"/>
                <a:gd name="T3" fmla="*/ 165 h 165"/>
                <a:gd name="T4" fmla="*/ 83 w 83"/>
                <a:gd name="T5" fmla="*/ 83 h 165"/>
                <a:gd name="T6" fmla="*/ 0 w 83"/>
                <a:gd name="T7" fmla="*/ 0 h 165"/>
              </a:gdLst>
              <a:ahLst/>
              <a:cxnLst>
                <a:cxn ang="0">
                  <a:pos x="T0" y="T1"/>
                </a:cxn>
                <a:cxn ang="0">
                  <a:pos x="T2" y="T3"/>
                </a:cxn>
                <a:cxn ang="0">
                  <a:pos x="T4" y="T5"/>
                </a:cxn>
                <a:cxn ang="0">
                  <a:pos x="T6" y="T7"/>
                </a:cxn>
              </a:cxnLst>
              <a:rect l="0" t="0" r="r" b="b"/>
              <a:pathLst>
                <a:path w="83" h="165">
                  <a:moveTo>
                    <a:pt x="0" y="0"/>
                  </a:moveTo>
                  <a:cubicBezTo>
                    <a:pt x="0" y="165"/>
                    <a:pt x="0" y="165"/>
                    <a:pt x="0" y="165"/>
                  </a:cubicBezTo>
                  <a:cubicBezTo>
                    <a:pt x="46" y="165"/>
                    <a:pt x="83" y="128"/>
                    <a:pt x="83" y="83"/>
                  </a:cubicBezTo>
                  <a:cubicBezTo>
                    <a:pt x="83" y="37"/>
                    <a:pt x="46" y="0"/>
                    <a:pt x="0" y="0"/>
                  </a:cubicBezTo>
                  <a:close/>
                </a:path>
              </a:pathLst>
            </a:custGeom>
            <a:solidFill>
              <a:srgbClr val="5089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9" name="iṧļïḍê"/>
            <p:cNvSpPr/>
            <p:nvPr/>
          </p:nvSpPr>
          <p:spPr bwMode="auto">
            <a:xfrm>
              <a:off x="3492500" y="4491038"/>
              <a:ext cx="307975" cy="620713"/>
            </a:xfrm>
            <a:custGeom>
              <a:avLst/>
              <a:gdLst>
                <a:gd name="T0" fmla="*/ 0 w 82"/>
                <a:gd name="T1" fmla="*/ 83 h 165"/>
                <a:gd name="T2" fmla="*/ 82 w 82"/>
                <a:gd name="T3" fmla="*/ 165 h 165"/>
                <a:gd name="T4" fmla="*/ 82 w 82"/>
                <a:gd name="T5" fmla="*/ 0 h 165"/>
                <a:gd name="T6" fmla="*/ 0 w 82"/>
                <a:gd name="T7" fmla="*/ 83 h 165"/>
              </a:gdLst>
              <a:ahLst/>
              <a:cxnLst>
                <a:cxn ang="0">
                  <a:pos x="T0" y="T1"/>
                </a:cxn>
                <a:cxn ang="0">
                  <a:pos x="T2" y="T3"/>
                </a:cxn>
                <a:cxn ang="0">
                  <a:pos x="T4" y="T5"/>
                </a:cxn>
                <a:cxn ang="0">
                  <a:pos x="T6" y="T7"/>
                </a:cxn>
              </a:cxnLst>
              <a:rect l="0" t="0" r="r" b="b"/>
              <a:pathLst>
                <a:path w="82" h="165">
                  <a:moveTo>
                    <a:pt x="0" y="83"/>
                  </a:moveTo>
                  <a:cubicBezTo>
                    <a:pt x="0" y="128"/>
                    <a:pt x="37" y="165"/>
                    <a:pt x="82" y="165"/>
                  </a:cubicBezTo>
                  <a:cubicBezTo>
                    <a:pt x="82" y="0"/>
                    <a:pt x="82" y="0"/>
                    <a:pt x="82" y="0"/>
                  </a:cubicBezTo>
                  <a:cubicBezTo>
                    <a:pt x="37" y="0"/>
                    <a:pt x="0" y="37"/>
                    <a:pt x="0" y="83"/>
                  </a:cubicBezTo>
                  <a:close/>
                </a:path>
              </a:pathLst>
            </a:custGeom>
            <a:solidFill>
              <a:srgbClr val="36A3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0" name="ïS1ïḋè"/>
            <p:cNvSpPr/>
            <p:nvPr/>
          </p:nvSpPr>
          <p:spPr bwMode="auto">
            <a:xfrm>
              <a:off x="3789363" y="4856163"/>
              <a:ext cx="25400" cy="303213"/>
            </a:xfrm>
            <a:custGeom>
              <a:avLst/>
              <a:gdLst>
                <a:gd name="T0" fmla="*/ 7 w 7"/>
                <a:gd name="T1" fmla="*/ 77 h 81"/>
                <a:gd name="T2" fmla="*/ 7 w 7"/>
                <a:gd name="T3" fmla="*/ 3 h 81"/>
                <a:gd name="T4" fmla="*/ 3 w 7"/>
                <a:gd name="T5" fmla="*/ 0 h 81"/>
                <a:gd name="T6" fmla="*/ 0 w 7"/>
                <a:gd name="T7" fmla="*/ 3 h 81"/>
                <a:gd name="T8" fmla="*/ 0 w 7"/>
                <a:gd name="T9" fmla="*/ 77 h 81"/>
                <a:gd name="T10" fmla="*/ 3 w 7"/>
                <a:gd name="T11" fmla="*/ 81 h 81"/>
                <a:gd name="T12" fmla="*/ 7 w 7"/>
                <a:gd name="T13" fmla="*/ 77 h 81"/>
              </a:gdLst>
              <a:ahLst/>
              <a:cxnLst>
                <a:cxn ang="0">
                  <a:pos x="T0" y="T1"/>
                </a:cxn>
                <a:cxn ang="0">
                  <a:pos x="T2" y="T3"/>
                </a:cxn>
                <a:cxn ang="0">
                  <a:pos x="T4" y="T5"/>
                </a:cxn>
                <a:cxn ang="0">
                  <a:pos x="T6" y="T7"/>
                </a:cxn>
                <a:cxn ang="0">
                  <a:pos x="T8" y="T9"/>
                </a:cxn>
                <a:cxn ang="0">
                  <a:pos x="T10" y="T11"/>
                </a:cxn>
                <a:cxn ang="0">
                  <a:pos x="T12" y="T13"/>
                </a:cxn>
              </a:cxnLst>
              <a:rect l="0" t="0" r="r" b="b"/>
              <a:pathLst>
                <a:path w="7" h="81">
                  <a:moveTo>
                    <a:pt x="7" y="77"/>
                  </a:moveTo>
                  <a:cubicBezTo>
                    <a:pt x="7" y="3"/>
                    <a:pt x="7" y="3"/>
                    <a:pt x="7" y="3"/>
                  </a:cubicBezTo>
                  <a:cubicBezTo>
                    <a:pt x="7" y="1"/>
                    <a:pt x="5" y="0"/>
                    <a:pt x="3" y="0"/>
                  </a:cubicBezTo>
                  <a:cubicBezTo>
                    <a:pt x="1" y="0"/>
                    <a:pt x="0" y="1"/>
                    <a:pt x="0" y="3"/>
                  </a:cubicBezTo>
                  <a:cubicBezTo>
                    <a:pt x="0" y="77"/>
                    <a:pt x="0" y="77"/>
                    <a:pt x="0" y="77"/>
                  </a:cubicBezTo>
                  <a:cubicBezTo>
                    <a:pt x="0" y="79"/>
                    <a:pt x="1" y="81"/>
                    <a:pt x="3" y="81"/>
                  </a:cubicBezTo>
                  <a:cubicBezTo>
                    <a:pt x="5" y="81"/>
                    <a:pt x="7" y="79"/>
                    <a:pt x="7" y="77"/>
                  </a:cubicBezTo>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1" name="îšḻîḋè"/>
            <p:cNvSpPr/>
            <p:nvPr/>
          </p:nvSpPr>
          <p:spPr bwMode="auto">
            <a:xfrm>
              <a:off x="3784600" y="4799013"/>
              <a:ext cx="192088" cy="192088"/>
            </a:xfrm>
            <a:custGeom>
              <a:avLst/>
              <a:gdLst>
                <a:gd name="T0" fmla="*/ 7 w 51"/>
                <a:gd name="T1" fmla="*/ 50 h 51"/>
                <a:gd name="T2" fmla="*/ 50 w 51"/>
                <a:gd name="T3" fmla="*/ 7 h 51"/>
                <a:gd name="T4" fmla="*/ 50 w 51"/>
                <a:gd name="T5" fmla="*/ 2 h 51"/>
                <a:gd name="T6" fmla="*/ 44 w 51"/>
                <a:gd name="T7" fmla="*/ 2 h 51"/>
                <a:gd name="T8" fmla="*/ 2 w 51"/>
                <a:gd name="T9" fmla="*/ 45 h 51"/>
                <a:gd name="T10" fmla="*/ 2 w 51"/>
                <a:gd name="T11" fmla="*/ 50 h 51"/>
                <a:gd name="T12" fmla="*/ 7 w 51"/>
                <a:gd name="T13" fmla="*/ 50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7" y="50"/>
                  </a:moveTo>
                  <a:cubicBezTo>
                    <a:pt x="50" y="7"/>
                    <a:pt x="50" y="7"/>
                    <a:pt x="50" y="7"/>
                  </a:cubicBezTo>
                  <a:cubicBezTo>
                    <a:pt x="51" y="6"/>
                    <a:pt x="51" y="3"/>
                    <a:pt x="50" y="2"/>
                  </a:cubicBezTo>
                  <a:cubicBezTo>
                    <a:pt x="48" y="0"/>
                    <a:pt x="46" y="0"/>
                    <a:pt x="44" y="2"/>
                  </a:cubicBezTo>
                  <a:cubicBezTo>
                    <a:pt x="2" y="45"/>
                    <a:pt x="2" y="45"/>
                    <a:pt x="2" y="45"/>
                  </a:cubicBezTo>
                  <a:cubicBezTo>
                    <a:pt x="0" y="46"/>
                    <a:pt x="0" y="48"/>
                    <a:pt x="2" y="50"/>
                  </a:cubicBezTo>
                  <a:cubicBezTo>
                    <a:pt x="3" y="51"/>
                    <a:pt x="6" y="51"/>
                    <a:pt x="7" y="50"/>
                  </a:cubicBezTo>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2" name="íṥľídè"/>
            <p:cNvSpPr/>
            <p:nvPr/>
          </p:nvSpPr>
          <p:spPr bwMode="auto">
            <a:xfrm>
              <a:off x="3608388" y="4851401"/>
              <a:ext cx="206375" cy="211138"/>
            </a:xfrm>
            <a:custGeom>
              <a:avLst/>
              <a:gdLst>
                <a:gd name="T0" fmla="*/ 54 w 55"/>
                <a:gd name="T1" fmla="*/ 50 h 56"/>
                <a:gd name="T2" fmla="*/ 6 w 55"/>
                <a:gd name="T3" fmla="*/ 2 h 56"/>
                <a:gd name="T4" fmla="*/ 1 w 55"/>
                <a:gd name="T5" fmla="*/ 2 h 56"/>
                <a:gd name="T6" fmla="*/ 1 w 55"/>
                <a:gd name="T7" fmla="*/ 7 h 56"/>
                <a:gd name="T8" fmla="*/ 49 w 55"/>
                <a:gd name="T9" fmla="*/ 55 h 56"/>
                <a:gd name="T10" fmla="*/ 54 w 55"/>
                <a:gd name="T11" fmla="*/ 55 h 56"/>
                <a:gd name="T12" fmla="*/ 54 w 55"/>
                <a:gd name="T13" fmla="*/ 5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4" y="50"/>
                  </a:moveTo>
                  <a:cubicBezTo>
                    <a:pt x="6" y="2"/>
                    <a:pt x="6" y="2"/>
                    <a:pt x="6" y="2"/>
                  </a:cubicBezTo>
                  <a:cubicBezTo>
                    <a:pt x="5" y="0"/>
                    <a:pt x="3" y="0"/>
                    <a:pt x="1" y="2"/>
                  </a:cubicBezTo>
                  <a:cubicBezTo>
                    <a:pt x="0" y="3"/>
                    <a:pt x="0" y="6"/>
                    <a:pt x="1" y="7"/>
                  </a:cubicBezTo>
                  <a:cubicBezTo>
                    <a:pt x="49" y="55"/>
                    <a:pt x="49" y="55"/>
                    <a:pt x="49" y="55"/>
                  </a:cubicBezTo>
                  <a:cubicBezTo>
                    <a:pt x="50" y="56"/>
                    <a:pt x="53" y="56"/>
                    <a:pt x="54" y="55"/>
                  </a:cubicBezTo>
                  <a:cubicBezTo>
                    <a:pt x="55" y="53"/>
                    <a:pt x="55" y="51"/>
                    <a:pt x="54" y="50"/>
                  </a:cubicBezTo>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3" name="îṣļiḓe"/>
            <p:cNvSpPr/>
            <p:nvPr/>
          </p:nvSpPr>
          <p:spPr bwMode="auto">
            <a:xfrm>
              <a:off x="3871913" y="4700588"/>
              <a:ext cx="25400" cy="196850"/>
            </a:xfrm>
            <a:custGeom>
              <a:avLst/>
              <a:gdLst>
                <a:gd name="T0" fmla="*/ 7 w 7"/>
                <a:gd name="T1" fmla="*/ 49 h 52"/>
                <a:gd name="T2" fmla="*/ 7 w 7"/>
                <a:gd name="T3" fmla="*/ 4 h 52"/>
                <a:gd name="T4" fmla="*/ 4 w 7"/>
                <a:gd name="T5" fmla="*/ 0 h 52"/>
                <a:gd name="T6" fmla="*/ 0 w 7"/>
                <a:gd name="T7" fmla="*/ 4 h 52"/>
                <a:gd name="T8" fmla="*/ 0 w 7"/>
                <a:gd name="T9" fmla="*/ 49 h 52"/>
                <a:gd name="T10" fmla="*/ 4 w 7"/>
                <a:gd name="T11" fmla="*/ 52 h 52"/>
                <a:gd name="T12" fmla="*/ 7 w 7"/>
                <a:gd name="T13" fmla="*/ 49 h 52"/>
              </a:gdLst>
              <a:ahLst/>
              <a:cxnLst>
                <a:cxn ang="0">
                  <a:pos x="T0" y="T1"/>
                </a:cxn>
                <a:cxn ang="0">
                  <a:pos x="T2" y="T3"/>
                </a:cxn>
                <a:cxn ang="0">
                  <a:pos x="T4" y="T5"/>
                </a:cxn>
                <a:cxn ang="0">
                  <a:pos x="T6" y="T7"/>
                </a:cxn>
                <a:cxn ang="0">
                  <a:pos x="T8" y="T9"/>
                </a:cxn>
                <a:cxn ang="0">
                  <a:pos x="T10" y="T11"/>
                </a:cxn>
                <a:cxn ang="0">
                  <a:pos x="T12" y="T13"/>
                </a:cxn>
              </a:cxnLst>
              <a:rect l="0" t="0" r="r" b="b"/>
              <a:pathLst>
                <a:path w="7" h="52">
                  <a:moveTo>
                    <a:pt x="7" y="49"/>
                  </a:moveTo>
                  <a:cubicBezTo>
                    <a:pt x="7" y="4"/>
                    <a:pt x="7" y="4"/>
                    <a:pt x="7" y="4"/>
                  </a:cubicBezTo>
                  <a:cubicBezTo>
                    <a:pt x="7" y="2"/>
                    <a:pt x="6" y="0"/>
                    <a:pt x="4" y="0"/>
                  </a:cubicBezTo>
                  <a:cubicBezTo>
                    <a:pt x="2" y="0"/>
                    <a:pt x="0" y="2"/>
                    <a:pt x="0" y="4"/>
                  </a:cubicBezTo>
                  <a:cubicBezTo>
                    <a:pt x="0" y="49"/>
                    <a:pt x="0" y="49"/>
                    <a:pt x="0" y="49"/>
                  </a:cubicBezTo>
                  <a:cubicBezTo>
                    <a:pt x="0" y="51"/>
                    <a:pt x="2" y="52"/>
                    <a:pt x="4" y="52"/>
                  </a:cubicBezTo>
                  <a:cubicBezTo>
                    <a:pt x="6" y="52"/>
                    <a:pt x="7" y="51"/>
                    <a:pt x="7" y="49"/>
                  </a:cubicBezTo>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4" name="íṥ1îdè"/>
            <p:cNvSpPr/>
            <p:nvPr/>
          </p:nvSpPr>
          <p:spPr bwMode="auto">
            <a:xfrm>
              <a:off x="3668713" y="4799013"/>
              <a:ext cx="26988" cy="139700"/>
            </a:xfrm>
            <a:custGeom>
              <a:avLst/>
              <a:gdLst>
                <a:gd name="T0" fmla="*/ 7 w 7"/>
                <a:gd name="T1" fmla="*/ 33 h 37"/>
                <a:gd name="T2" fmla="*/ 7 w 7"/>
                <a:gd name="T3" fmla="*/ 3 h 37"/>
                <a:gd name="T4" fmla="*/ 4 w 7"/>
                <a:gd name="T5" fmla="*/ 0 h 37"/>
                <a:gd name="T6" fmla="*/ 0 w 7"/>
                <a:gd name="T7" fmla="*/ 3 h 37"/>
                <a:gd name="T8" fmla="*/ 0 w 7"/>
                <a:gd name="T9" fmla="*/ 33 h 37"/>
                <a:gd name="T10" fmla="*/ 4 w 7"/>
                <a:gd name="T11" fmla="*/ 37 h 37"/>
                <a:gd name="T12" fmla="*/ 7 w 7"/>
                <a:gd name="T13" fmla="*/ 33 h 37"/>
              </a:gdLst>
              <a:ahLst/>
              <a:cxnLst>
                <a:cxn ang="0">
                  <a:pos x="T0" y="T1"/>
                </a:cxn>
                <a:cxn ang="0">
                  <a:pos x="T2" y="T3"/>
                </a:cxn>
                <a:cxn ang="0">
                  <a:pos x="T4" y="T5"/>
                </a:cxn>
                <a:cxn ang="0">
                  <a:pos x="T6" y="T7"/>
                </a:cxn>
                <a:cxn ang="0">
                  <a:pos x="T8" y="T9"/>
                </a:cxn>
                <a:cxn ang="0">
                  <a:pos x="T10" y="T11"/>
                </a:cxn>
                <a:cxn ang="0">
                  <a:pos x="T12" y="T13"/>
                </a:cxn>
              </a:cxnLst>
              <a:rect l="0" t="0" r="r" b="b"/>
              <a:pathLst>
                <a:path w="7" h="37">
                  <a:moveTo>
                    <a:pt x="7" y="33"/>
                  </a:moveTo>
                  <a:cubicBezTo>
                    <a:pt x="7" y="3"/>
                    <a:pt x="7" y="3"/>
                    <a:pt x="7" y="3"/>
                  </a:cubicBezTo>
                  <a:cubicBezTo>
                    <a:pt x="7" y="1"/>
                    <a:pt x="6" y="0"/>
                    <a:pt x="4" y="0"/>
                  </a:cubicBezTo>
                  <a:cubicBezTo>
                    <a:pt x="2" y="0"/>
                    <a:pt x="0" y="1"/>
                    <a:pt x="0" y="3"/>
                  </a:cubicBezTo>
                  <a:cubicBezTo>
                    <a:pt x="0" y="33"/>
                    <a:pt x="0" y="33"/>
                    <a:pt x="0" y="33"/>
                  </a:cubicBezTo>
                  <a:cubicBezTo>
                    <a:pt x="0" y="35"/>
                    <a:pt x="2" y="37"/>
                    <a:pt x="4" y="37"/>
                  </a:cubicBezTo>
                  <a:cubicBezTo>
                    <a:pt x="6" y="37"/>
                    <a:pt x="7" y="35"/>
                    <a:pt x="7" y="33"/>
                  </a:cubicBezTo>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5" name="î$1ïḑé"/>
            <p:cNvSpPr/>
            <p:nvPr/>
          </p:nvSpPr>
          <p:spPr bwMode="auto">
            <a:xfrm>
              <a:off x="8151813" y="5227638"/>
              <a:ext cx="254000" cy="127000"/>
            </a:xfrm>
            <a:custGeom>
              <a:avLst/>
              <a:gdLst>
                <a:gd name="T0" fmla="*/ 34 w 68"/>
                <a:gd name="T1" fmla="*/ 0 h 34"/>
                <a:gd name="T2" fmla="*/ 0 w 68"/>
                <a:gd name="T3" fmla="*/ 34 h 34"/>
                <a:gd name="T4" fmla="*/ 68 w 68"/>
                <a:gd name="T5" fmla="*/ 34 h 34"/>
                <a:gd name="T6" fmla="*/ 34 w 68"/>
                <a:gd name="T7" fmla="*/ 0 h 34"/>
              </a:gdLst>
              <a:ahLst/>
              <a:cxnLst>
                <a:cxn ang="0">
                  <a:pos x="T0" y="T1"/>
                </a:cxn>
                <a:cxn ang="0">
                  <a:pos x="T2" y="T3"/>
                </a:cxn>
                <a:cxn ang="0">
                  <a:pos x="T4" y="T5"/>
                </a:cxn>
                <a:cxn ang="0">
                  <a:pos x="T6" y="T7"/>
                </a:cxn>
              </a:cxnLst>
              <a:rect l="0" t="0" r="r" b="b"/>
              <a:pathLst>
                <a:path w="68" h="34">
                  <a:moveTo>
                    <a:pt x="34" y="0"/>
                  </a:moveTo>
                  <a:cubicBezTo>
                    <a:pt x="15" y="0"/>
                    <a:pt x="0" y="15"/>
                    <a:pt x="0" y="34"/>
                  </a:cubicBezTo>
                  <a:cubicBezTo>
                    <a:pt x="68" y="34"/>
                    <a:pt x="68" y="34"/>
                    <a:pt x="68" y="34"/>
                  </a:cubicBezTo>
                  <a:cubicBezTo>
                    <a:pt x="68" y="15"/>
                    <a:pt x="53" y="0"/>
                    <a:pt x="34" y="0"/>
                  </a:cubicBezTo>
                  <a:close/>
                </a:path>
              </a:pathLst>
            </a:custGeom>
            <a:solidFill>
              <a:srgbClr val="ABA9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6" name="íṣḻîḑe"/>
            <p:cNvSpPr/>
            <p:nvPr/>
          </p:nvSpPr>
          <p:spPr bwMode="auto">
            <a:xfrm>
              <a:off x="8350250" y="5227638"/>
              <a:ext cx="255588" cy="127000"/>
            </a:xfrm>
            <a:custGeom>
              <a:avLst/>
              <a:gdLst>
                <a:gd name="T0" fmla="*/ 34 w 68"/>
                <a:gd name="T1" fmla="*/ 0 h 34"/>
                <a:gd name="T2" fmla="*/ 0 w 68"/>
                <a:gd name="T3" fmla="*/ 34 h 34"/>
                <a:gd name="T4" fmla="*/ 68 w 68"/>
                <a:gd name="T5" fmla="*/ 34 h 34"/>
                <a:gd name="T6" fmla="*/ 34 w 68"/>
                <a:gd name="T7" fmla="*/ 0 h 34"/>
              </a:gdLst>
              <a:ahLst/>
              <a:cxnLst>
                <a:cxn ang="0">
                  <a:pos x="T0" y="T1"/>
                </a:cxn>
                <a:cxn ang="0">
                  <a:pos x="T2" y="T3"/>
                </a:cxn>
                <a:cxn ang="0">
                  <a:pos x="T4" y="T5"/>
                </a:cxn>
                <a:cxn ang="0">
                  <a:pos x="T6" y="T7"/>
                </a:cxn>
              </a:cxnLst>
              <a:rect l="0" t="0" r="r" b="b"/>
              <a:pathLst>
                <a:path w="68" h="34">
                  <a:moveTo>
                    <a:pt x="34" y="0"/>
                  </a:moveTo>
                  <a:cubicBezTo>
                    <a:pt x="15" y="0"/>
                    <a:pt x="0" y="15"/>
                    <a:pt x="0" y="34"/>
                  </a:cubicBezTo>
                  <a:cubicBezTo>
                    <a:pt x="68" y="34"/>
                    <a:pt x="68" y="34"/>
                    <a:pt x="68" y="34"/>
                  </a:cubicBezTo>
                  <a:cubicBezTo>
                    <a:pt x="68" y="15"/>
                    <a:pt x="52" y="0"/>
                    <a:pt x="34" y="0"/>
                  </a:cubicBezTo>
                  <a:close/>
                </a:path>
              </a:pathLst>
            </a:custGeom>
            <a:solidFill>
              <a:srgbClr val="ABA9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7" name="íŝ1idê"/>
            <p:cNvSpPr/>
            <p:nvPr/>
          </p:nvSpPr>
          <p:spPr bwMode="auto">
            <a:xfrm>
              <a:off x="8545513" y="5227638"/>
              <a:ext cx="255588" cy="127000"/>
            </a:xfrm>
            <a:custGeom>
              <a:avLst/>
              <a:gdLst>
                <a:gd name="T0" fmla="*/ 34 w 68"/>
                <a:gd name="T1" fmla="*/ 0 h 34"/>
                <a:gd name="T2" fmla="*/ 0 w 68"/>
                <a:gd name="T3" fmla="*/ 34 h 34"/>
                <a:gd name="T4" fmla="*/ 68 w 68"/>
                <a:gd name="T5" fmla="*/ 34 h 34"/>
                <a:gd name="T6" fmla="*/ 34 w 68"/>
                <a:gd name="T7" fmla="*/ 0 h 34"/>
              </a:gdLst>
              <a:ahLst/>
              <a:cxnLst>
                <a:cxn ang="0">
                  <a:pos x="T0" y="T1"/>
                </a:cxn>
                <a:cxn ang="0">
                  <a:pos x="T2" y="T3"/>
                </a:cxn>
                <a:cxn ang="0">
                  <a:pos x="T4" y="T5"/>
                </a:cxn>
                <a:cxn ang="0">
                  <a:pos x="T6" y="T7"/>
                </a:cxn>
              </a:cxnLst>
              <a:rect l="0" t="0" r="r" b="b"/>
              <a:pathLst>
                <a:path w="68" h="34">
                  <a:moveTo>
                    <a:pt x="34" y="0"/>
                  </a:moveTo>
                  <a:cubicBezTo>
                    <a:pt x="16" y="0"/>
                    <a:pt x="0" y="15"/>
                    <a:pt x="0" y="34"/>
                  </a:cubicBezTo>
                  <a:cubicBezTo>
                    <a:pt x="68" y="34"/>
                    <a:pt x="68" y="34"/>
                    <a:pt x="68" y="34"/>
                  </a:cubicBezTo>
                  <a:cubicBezTo>
                    <a:pt x="68" y="15"/>
                    <a:pt x="53" y="0"/>
                    <a:pt x="34" y="0"/>
                  </a:cubicBezTo>
                  <a:close/>
                </a:path>
              </a:pathLst>
            </a:custGeom>
            <a:solidFill>
              <a:srgbClr val="ABA9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8" name="íṥḷiḋé"/>
            <p:cNvSpPr/>
            <p:nvPr/>
          </p:nvSpPr>
          <p:spPr bwMode="auto">
            <a:xfrm>
              <a:off x="3594100" y="5227638"/>
              <a:ext cx="255588" cy="127000"/>
            </a:xfrm>
            <a:custGeom>
              <a:avLst/>
              <a:gdLst>
                <a:gd name="T0" fmla="*/ 34 w 68"/>
                <a:gd name="T1" fmla="*/ 0 h 34"/>
                <a:gd name="T2" fmla="*/ 0 w 68"/>
                <a:gd name="T3" fmla="*/ 34 h 34"/>
                <a:gd name="T4" fmla="*/ 68 w 68"/>
                <a:gd name="T5" fmla="*/ 34 h 34"/>
                <a:gd name="T6" fmla="*/ 34 w 68"/>
                <a:gd name="T7" fmla="*/ 0 h 34"/>
              </a:gdLst>
              <a:ahLst/>
              <a:cxnLst>
                <a:cxn ang="0">
                  <a:pos x="T0" y="T1"/>
                </a:cxn>
                <a:cxn ang="0">
                  <a:pos x="T2" y="T3"/>
                </a:cxn>
                <a:cxn ang="0">
                  <a:pos x="T4" y="T5"/>
                </a:cxn>
                <a:cxn ang="0">
                  <a:pos x="T6" y="T7"/>
                </a:cxn>
              </a:cxnLst>
              <a:rect l="0" t="0" r="r" b="b"/>
              <a:pathLst>
                <a:path w="68" h="34">
                  <a:moveTo>
                    <a:pt x="34" y="0"/>
                  </a:moveTo>
                  <a:cubicBezTo>
                    <a:pt x="16" y="0"/>
                    <a:pt x="0" y="15"/>
                    <a:pt x="0" y="34"/>
                  </a:cubicBezTo>
                  <a:cubicBezTo>
                    <a:pt x="68" y="34"/>
                    <a:pt x="68" y="34"/>
                    <a:pt x="68" y="34"/>
                  </a:cubicBezTo>
                  <a:cubicBezTo>
                    <a:pt x="68" y="15"/>
                    <a:pt x="53" y="0"/>
                    <a:pt x="34" y="0"/>
                  </a:cubicBezTo>
                  <a:close/>
                </a:path>
              </a:pathLst>
            </a:custGeom>
            <a:solidFill>
              <a:srgbClr val="ABA9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9" name="iṣľiḑé"/>
            <p:cNvSpPr/>
            <p:nvPr/>
          </p:nvSpPr>
          <p:spPr bwMode="auto">
            <a:xfrm>
              <a:off x="3792538" y="5227638"/>
              <a:ext cx="255588" cy="127000"/>
            </a:xfrm>
            <a:custGeom>
              <a:avLst/>
              <a:gdLst>
                <a:gd name="T0" fmla="*/ 34 w 68"/>
                <a:gd name="T1" fmla="*/ 0 h 34"/>
                <a:gd name="T2" fmla="*/ 0 w 68"/>
                <a:gd name="T3" fmla="*/ 34 h 34"/>
                <a:gd name="T4" fmla="*/ 68 w 68"/>
                <a:gd name="T5" fmla="*/ 34 h 34"/>
                <a:gd name="T6" fmla="*/ 34 w 68"/>
                <a:gd name="T7" fmla="*/ 0 h 34"/>
              </a:gdLst>
              <a:ahLst/>
              <a:cxnLst>
                <a:cxn ang="0">
                  <a:pos x="T0" y="T1"/>
                </a:cxn>
                <a:cxn ang="0">
                  <a:pos x="T2" y="T3"/>
                </a:cxn>
                <a:cxn ang="0">
                  <a:pos x="T4" y="T5"/>
                </a:cxn>
                <a:cxn ang="0">
                  <a:pos x="T6" y="T7"/>
                </a:cxn>
              </a:cxnLst>
              <a:rect l="0" t="0" r="r" b="b"/>
              <a:pathLst>
                <a:path w="68" h="34">
                  <a:moveTo>
                    <a:pt x="34" y="0"/>
                  </a:moveTo>
                  <a:cubicBezTo>
                    <a:pt x="15" y="0"/>
                    <a:pt x="0" y="15"/>
                    <a:pt x="0" y="34"/>
                  </a:cubicBezTo>
                  <a:cubicBezTo>
                    <a:pt x="68" y="34"/>
                    <a:pt x="68" y="34"/>
                    <a:pt x="68" y="34"/>
                  </a:cubicBezTo>
                  <a:cubicBezTo>
                    <a:pt x="68" y="15"/>
                    <a:pt x="53" y="0"/>
                    <a:pt x="34" y="0"/>
                  </a:cubicBezTo>
                  <a:close/>
                </a:path>
              </a:pathLst>
            </a:custGeom>
            <a:solidFill>
              <a:srgbClr val="ABA9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0" name="iSḷîdê"/>
            <p:cNvSpPr/>
            <p:nvPr/>
          </p:nvSpPr>
          <p:spPr bwMode="auto">
            <a:xfrm>
              <a:off x="4402138" y="5013326"/>
              <a:ext cx="254000" cy="128588"/>
            </a:xfrm>
            <a:custGeom>
              <a:avLst/>
              <a:gdLst>
                <a:gd name="T0" fmla="*/ 34 w 68"/>
                <a:gd name="T1" fmla="*/ 0 h 34"/>
                <a:gd name="T2" fmla="*/ 0 w 68"/>
                <a:gd name="T3" fmla="*/ 34 h 34"/>
                <a:gd name="T4" fmla="*/ 68 w 68"/>
                <a:gd name="T5" fmla="*/ 34 h 34"/>
                <a:gd name="T6" fmla="*/ 34 w 68"/>
                <a:gd name="T7" fmla="*/ 0 h 34"/>
              </a:gdLst>
              <a:ahLst/>
              <a:cxnLst>
                <a:cxn ang="0">
                  <a:pos x="T0" y="T1"/>
                </a:cxn>
                <a:cxn ang="0">
                  <a:pos x="T2" y="T3"/>
                </a:cxn>
                <a:cxn ang="0">
                  <a:pos x="T4" y="T5"/>
                </a:cxn>
                <a:cxn ang="0">
                  <a:pos x="T6" y="T7"/>
                </a:cxn>
              </a:cxnLst>
              <a:rect l="0" t="0" r="r" b="b"/>
              <a:pathLst>
                <a:path w="68" h="34">
                  <a:moveTo>
                    <a:pt x="34" y="0"/>
                  </a:moveTo>
                  <a:cubicBezTo>
                    <a:pt x="15" y="0"/>
                    <a:pt x="0" y="15"/>
                    <a:pt x="0" y="34"/>
                  </a:cubicBezTo>
                  <a:cubicBezTo>
                    <a:pt x="68" y="34"/>
                    <a:pt x="68" y="34"/>
                    <a:pt x="68" y="34"/>
                  </a:cubicBezTo>
                  <a:cubicBezTo>
                    <a:pt x="68" y="15"/>
                    <a:pt x="53" y="0"/>
                    <a:pt x="34" y="0"/>
                  </a:cubicBezTo>
                  <a:close/>
                </a:path>
              </a:pathLst>
            </a:custGeom>
            <a:solidFill>
              <a:srgbClr val="ABA9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1" name="íśḻîḋè"/>
            <p:cNvSpPr/>
            <p:nvPr/>
          </p:nvSpPr>
          <p:spPr bwMode="auto">
            <a:xfrm>
              <a:off x="4600575" y="5013326"/>
              <a:ext cx="252413" cy="128588"/>
            </a:xfrm>
            <a:custGeom>
              <a:avLst/>
              <a:gdLst>
                <a:gd name="T0" fmla="*/ 33 w 67"/>
                <a:gd name="T1" fmla="*/ 0 h 34"/>
                <a:gd name="T2" fmla="*/ 0 w 67"/>
                <a:gd name="T3" fmla="*/ 34 h 34"/>
                <a:gd name="T4" fmla="*/ 67 w 67"/>
                <a:gd name="T5" fmla="*/ 34 h 34"/>
                <a:gd name="T6" fmla="*/ 33 w 67"/>
                <a:gd name="T7" fmla="*/ 0 h 34"/>
              </a:gdLst>
              <a:ahLst/>
              <a:cxnLst>
                <a:cxn ang="0">
                  <a:pos x="T0" y="T1"/>
                </a:cxn>
                <a:cxn ang="0">
                  <a:pos x="T2" y="T3"/>
                </a:cxn>
                <a:cxn ang="0">
                  <a:pos x="T4" y="T5"/>
                </a:cxn>
                <a:cxn ang="0">
                  <a:pos x="T6" y="T7"/>
                </a:cxn>
              </a:cxnLst>
              <a:rect l="0" t="0" r="r" b="b"/>
              <a:pathLst>
                <a:path w="67" h="34">
                  <a:moveTo>
                    <a:pt x="33" y="0"/>
                  </a:moveTo>
                  <a:cubicBezTo>
                    <a:pt x="15" y="0"/>
                    <a:pt x="0" y="15"/>
                    <a:pt x="0" y="34"/>
                  </a:cubicBezTo>
                  <a:cubicBezTo>
                    <a:pt x="67" y="34"/>
                    <a:pt x="67" y="34"/>
                    <a:pt x="67" y="34"/>
                  </a:cubicBezTo>
                  <a:cubicBezTo>
                    <a:pt x="67" y="15"/>
                    <a:pt x="52" y="0"/>
                    <a:pt x="33" y="0"/>
                  </a:cubicBezTo>
                  <a:close/>
                </a:path>
              </a:pathLst>
            </a:custGeom>
            <a:solidFill>
              <a:srgbClr val="ABA9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2" name="íṧ1íḓê"/>
            <p:cNvSpPr/>
            <p:nvPr/>
          </p:nvSpPr>
          <p:spPr bwMode="auto">
            <a:xfrm>
              <a:off x="7256463" y="3333751"/>
              <a:ext cx="304800" cy="657225"/>
            </a:xfrm>
            <a:custGeom>
              <a:avLst/>
              <a:gdLst>
                <a:gd name="T0" fmla="*/ 81 w 81"/>
                <a:gd name="T1" fmla="*/ 70 h 175"/>
                <a:gd name="T2" fmla="*/ 46 w 81"/>
                <a:gd name="T3" fmla="*/ 5 h 175"/>
                <a:gd name="T4" fmla="*/ 33 w 81"/>
                <a:gd name="T5" fmla="*/ 0 h 175"/>
                <a:gd name="T6" fmla="*/ 0 w 81"/>
                <a:gd name="T7" fmla="*/ 57 h 175"/>
                <a:gd name="T8" fmla="*/ 0 w 81"/>
                <a:gd name="T9" fmla="*/ 60 h 175"/>
                <a:gd name="T10" fmla="*/ 0 w 81"/>
                <a:gd name="T11" fmla="*/ 67 h 175"/>
                <a:gd name="T12" fmla="*/ 0 w 81"/>
                <a:gd name="T13" fmla="*/ 175 h 175"/>
                <a:gd name="T14" fmla="*/ 81 w 81"/>
                <a:gd name="T15" fmla="*/ 175 h 175"/>
                <a:gd name="T16" fmla="*/ 81 w 81"/>
                <a:gd name="T17" fmla="*/ 7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75">
                  <a:moveTo>
                    <a:pt x="81" y="70"/>
                  </a:moveTo>
                  <a:cubicBezTo>
                    <a:pt x="81" y="36"/>
                    <a:pt x="66" y="7"/>
                    <a:pt x="46" y="5"/>
                  </a:cubicBezTo>
                  <a:cubicBezTo>
                    <a:pt x="42" y="2"/>
                    <a:pt x="37" y="0"/>
                    <a:pt x="33" y="0"/>
                  </a:cubicBezTo>
                  <a:cubicBezTo>
                    <a:pt x="15" y="0"/>
                    <a:pt x="0" y="25"/>
                    <a:pt x="0" y="57"/>
                  </a:cubicBezTo>
                  <a:cubicBezTo>
                    <a:pt x="0" y="58"/>
                    <a:pt x="0" y="59"/>
                    <a:pt x="0" y="60"/>
                  </a:cubicBezTo>
                  <a:cubicBezTo>
                    <a:pt x="0" y="62"/>
                    <a:pt x="0" y="64"/>
                    <a:pt x="0" y="67"/>
                  </a:cubicBezTo>
                  <a:cubicBezTo>
                    <a:pt x="0" y="175"/>
                    <a:pt x="0" y="175"/>
                    <a:pt x="0" y="175"/>
                  </a:cubicBezTo>
                  <a:cubicBezTo>
                    <a:pt x="81" y="175"/>
                    <a:pt x="81" y="175"/>
                    <a:pt x="81" y="175"/>
                  </a:cubicBezTo>
                  <a:cubicBezTo>
                    <a:pt x="81" y="70"/>
                    <a:pt x="81" y="70"/>
                    <a:pt x="81" y="70"/>
                  </a:cubicBezTo>
                </a:path>
              </a:pathLst>
            </a:custGeom>
            <a:solidFill>
              <a:srgbClr val="F2CC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3" name="ïṡľiḋé"/>
            <p:cNvSpPr/>
            <p:nvPr/>
          </p:nvSpPr>
          <p:spPr bwMode="auto">
            <a:xfrm>
              <a:off x="7223125" y="3806826"/>
              <a:ext cx="214313" cy="623888"/>
            </a:xfrm>
            <a:custGeom>
              <a:avLst/>
              <a:gdLst>
                <a:gd name="T0" fmla="*/ 29 w 57"/>
                <a:gd name="T1" fmla="*/ 14 h 166"/>
                <a:gd name="T2" fmla="*/ 39 w 57"/>
                <a:gd name="T3" fmla="*/ 57 h 166"/>
                <a:gd name="T4" fmla="*/ 29 w 57"/>
                <a:gd name="T5" fmla="*/ 107 h 166"/>
                <a:gd name="T6" fmla="*/ 3 w 57"/>
                <a:gd name="T7" fmla="*/ 150 h 166"/>
                <a:gd name="T8" fmla="*/ 4 w 57"/>
                <a:gd name="T9" fmla="*/ 163 h 166"/>
                <a:gd name="T10" fmla="*/ 17 w 57"/>
                <a:gd name="T11" fmla="*/ 162 h 166"/>
                <a:gd name="T12" fmla="*/ 46 w 57"/>
                <a:gd name="T13" fmla="*/ 114 h 166"/>
                <a:gd name="T14" fmla="*/ 57 w 57"/>
                <a:gd name="T15" fmla="*/ 57 h 166"/>
                <a:gd name="T16" fmla="*/ 45 w 57"/>
                <a:gd name="T17" fmla="*/ 6 h 166"/>
                <a:gd name="T18" fmla="*/ 33 w 57"/>
                <a:gd name="T19" fmla="*/ 2 h 166"/>
                <a:gd name="T20" fmla="*/ 29 w 57"/>
                <a:gd name="T21" fmla="*/ 1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166">
                  <a:moveTo>
                    <a:pt x="29" y="14"/>
                  </a:moveTo>
                  <a:cubicBezTo>
                    <a:pt x="36" y="27"/>
                    <a:pt x="39" y="42"/>
                    <a:pt x="39" y="57"/>
                  </a:cubicBezTo>
                  <a:cubicBezTo>
                    <a:pt x="39" y="74"/>
                    <a:pt x="36" y="91"/>
                    <a:pt x="29" y="107"/>
                  </a:cubicBezTo>
                  <a:cubicBezTo>
                    <a:pt x="23" y="123"/>
                    <a:pt x="14" y="138"/>
                    <a:pt x="3" y="150"/>
                  </a:cubicBezTo>
                  <a:cubicBezTo>
                    <a:pt x="0" y="154"/>
                    <a:pt x="0" y="159"/>
                    <a:pt x="4" y="163"/>
                  </a:cubicBezTo>
                  <a:cubicBezTo>
                    <a:pt x="8" y="166"/>
                    <a:pt x="14" y="165"/>
                    <a:pt x="17" y="162"/>
                  </a:cubicBezTo>
                  <a:cubicBezTo>
                    <a:pt x="28" y="148"/>
                    <a:pt x="39" y="131"/>
                    <a:pt x="46" y="114"/>
                  </a:cubicBezTo>
                  <a:cubicBezTo>
                    <a:pt x="53" y="96"/>
                    <a:pt x="57" y="76"/>
                    <a:pt x="57" y="57"/>
                  </a:cubicBezTo>
                  <a:cubicBezTo>
                    <a:pt x="57" y="39"/>
                    <a:pt x="54" y="22"/>
                    <a:pt x="45" y="6"/>
                  </a:cubicBezTo>
                  <a:cubicBezTo>
                    <a:pt x="43" y="1"/>
                    <a:pt x="38" y="0"/>
                    <a:pt x="33" y="2"/>
                  </a:cubicBezTo>
                  <a:cubicBezTo>
                    <a:pt x="29" y="4"/>
                    <a:pt x="27" y="10"/>
                    <a:pt x="29" y="14"/>
                  </a:cubicBezTo>
                  <a:close/>
                </a:path>
              </a:pathLst>
            </a:custGeom>
            <a:solidFill>
              <a:srgbClr val="FCB2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4" name="îṩḻíḓê"/>
            <p:cNvSpPr/>
            <p:nvPr/>
          </p:nvSpPr>
          <p:spPr bwMode="auto">
            <a:xfrm>
              <a:off x="7219950" y="4367213"/>
              <a:ext cx="77788" cy="146050"/>
            </a:xfrm>
            <a:custGeom>
              <a:avLst/>
              <a:gdLst>
                <a:gd name="T0" fmla="*/ 8 w 21"/>
                <a:gd name="T1" fmla="*/ 39 h 39"/>
                <a:gd name="T2" fmla="*/ 8 w 21"/>
                <a:gd name="T3" fmla="*/ 39 h 39"/>
                <a:gd name="T4" fmla="*/ 0 w 21"/>
                <a:gd name="T5" fmla="*/ 30 h 39"/>
                <a:gd name="T6" fmla="*/ 1 w 21"/>
                <a:gd name="T7" fmla="*/ 8 h 39"/>
                <a:gd name="T8" fmla="*/ 10 w 21"/>
                <a:gd name="T9" fmla="*/ 0 h 39"/>
                <a:gd name="T10" fmla="*/ 13 w 21"/>
                <a:gd name="T11" fmla="*/ 1 h 39"/>
                <a:gd name="T12" fmla="*/ 20 w 21"/>
                <a:gd name="T13" fmla="*/ 10 h 39"/>
                <a:gd name="T14" fmla="*/ 17 w 21"/>
                <a:gd name="T15" fmla="*/ 32 h 39"/>
                <a:gd name="T16" fmla="*/ 8 w 21"/>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9">
                  <a:moveTo>
                    <a:pt x="8" y="39"/>
                  </a:moveTo>
                  <a:cubicBezTo>
                    <a:pt x="8" y="39"/>
                    <a:pt x="8" y="39"/>
                    <a:pt x="8" y="39"/>
                  </a:cubicBezTo>
                  <a:cubicBezTo>
                    <a:pt x="4" y="39"/>
                    <a:pt x="0" y="35"/>
                    <a:pt x="0" y="30"/>
                  </a:cubicBezTo>
                  <a:cubicBezTo>
                    <a:pt x="1" y="8"/>
                    <a:pt x="1" y="8"/>
                    <a:pt x="1" y="8"/>
                  </a:cubicBezTo>
                  <a:cubicBezTo>
                    <a:pt x="1" y="4"/>
                    <a:pt x="5" y="0"/>
                    <a:pt x="10" y="0"/>
                  </a:cubicBezTo>
                  <a:cubicBezTo>
                    <a:pt x="13" y="1"/>
                    <a:pt x="13" y="1"/>
                    <a:pt x="13" y="1"/>
                  </a:cubicBezTo>
                  <a:cubicBezTo>
                    <a:pt x="17" y="2"/>
                    <a:pt x="21" y="6"/>
                    <a:pt x="20" y="10"/>
                  </a:cubicBezTo>
                  <a:cubicBezTo>
                    <a:pt x="17" y="32"/>
                    <a:pt x="17" y="32"/>
                    <a:pt x="17" y="32"/>
                  </a:cubicBezTo>
                  <a:cubicBezTo>
                    <a:pt x="16" y="36"/>
                    <a:pt x="13" y="39"/>
                    <a:pt x="8" y="39"/>
                  </a:cubicBezTo>
                  <a:close/>
                </a:path>
              </a:pathLst>
            </a:custGeom>
            <a:solidFill>
              <a:srgbClr val="FCB2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5" name="í$1iḑè"/>
            <p:cNvSpPr/>
            <p:nvPr/>
          </p:nvSpPr>
          <p:spPr bwMode="auto">
            <a:xfrm>
              <a:off x="7321550" y="3798888"/>
              <a:ext cx="123825" cy="247650"/>
            </a:xfrm>
            <a:custGeom>
              <a:avLst/>
              <a:gdLst>
                <a:gd name="T0" fmla="*/ 20 w 33"/>
                <a:gd name="T1" fmla="*/ 7 h 66"/>
                <a:gd name="T2" fmla="*/ 7 w 33"/>
                <a:gd name="T3" fmla="*/ 3 h 66"/>
                <a:gd name="T4" fmla="*/ 2 w 33"/>
                <a:gd name="T5" fmla="*/ 17 h 66"/>
                <a:gd name="T6" fmla="*/ 12 w 33"/>
                <a:gd name="T7" fmla="*/ 57 h 66"/>
                <a:gd name="T8" fmla="*/ 32 w 33"/>
                <a:gd name="T9" fmla="*/ 66 h 66"/>
                <a:gd name="T10" fmla="*/ 20 w 33"/>
                <a:gd name="T11" fmla="*/ 7 h 66"/>
              </a:gdLst>
              <a:ahLst/>
              <a:cxnLst>
                <a:cxn ang="0">
                  <a:pos x="T0" y="T1"/>
                </a:cxn>
                <a:cxn ang="0">
                  <a:pos x="T2" y="T3"/>
                </a:cxn>
                <a:cxn ang="0">
                  <a:pos x="T4" y="T5"/>
                </a:cxn>
                <a:cxn ang="0">
                  <a:pos x="T6" y="T7"/>
                </a:cxn>
                <a:cxn ang="0">
                  <a:pos x="T8" y="T9"/>
                </a:cxn>
                <a:cxn ang="0">
                  <a:pos x="T10" y="T11"/>
                </a:cxn>
              </a:cxnLst>
              <a:rect l="0" t="0" r="r" b="b"/>
              <a:pathLst>
                <a:path w="33" h="66">
                  <a:moveTo>
                    <a:pt x="20" y="7"/>
                  </a:moveTo>
                  <a:cubicBezTo>
                    <a:pt x="18" y="2"/>
                    <a:pt x="12" y="0"/>
                    <a:pt x="7" y="3"/>
                  </a:cubicBezTo>
                  <a:cubicBezTo>
                    <a:pt x="2" y="5"/>
                    <a:pt x="0" y="12"/>
                    <a:pt x="2" y="17"/>
                  </a:cubicBezTo>
                  <a:cubicBezTo>
                    <a:pt x="9" y="29"/>
                    <a:pt x="12" y="43"/>
                    <a:pt x="12" y="57"/>
                  </a:cubicBezTo>
                  <a:cubicBezTo>
                    <a:pt x="32" y="66"/>
                    <a:pt x="32" y="66"/>
                    <a:pt x="32" y="66"/>
                  </a:cubicBezTo>
                  <a:cubicBezTo>
                    <a:pt x="33" y="45"/>
                    <a:pt x="30" y="25"/>
                    <a:pt x="20" y="7"/>
                  </a:cubicBezTo>
                  <a:close/>
                </a:path>
              </a:pathLst>
            </a:custGeom>
            <a:solidFill>
              <a:srgbClr val="CC1C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6" name="íšḷiḓê"/>
            <p:cNvSpPr/>
            <p:nvPr/>
          </p:nvSpPr>
          <p:spPr bwMode="auto">
            <a:xfrm>
              <a:off x="7324725" y="4273551"/>
              <a:ext cx="79375" cy="814388"/>
            </a:xfrm>
            <a:custGeom>
              <a:avLst/>
              <a:gdLst>
                <a:gd name="T0" fmla="*/ 0 w 21"/>
                <a:gd name="T1" fmla="*/ 10 h 217"/>
                <a:gd name="T2" fmla="*/ 0 w 21"/>
                <a:gd name="T3" fmla="*/ 207 h 217"/>
                <a:gd name="T4" fmla="*/ 10 w 21"/>
                <a:gd name="T5" fmla="*/ 217 h 217"/>
                <a:gd name="T6" fmla="*/ 21 w 21"/>
                <a:gd name="T7" fmla="*/ 207 h 217"/>
                <a:gd name="T8" fmla="*/ 21 w 21"/>
                <a:gd name="T9" fmla="*/ 10 h 217"/>
                <a:gd name="T10" fmla="*/ 10 w 21"/>
                <a:gd name="T11" fmla="*/ 0 h 217"/>
                <a:gd name="T12" fmla="*/ 0 w 21"/>
                <a:gd name="T13" fmla="*/ 10 h 217"/>
              </a:gdLst>
              <a:ahLst/>
              <a:cxnLst>
                <a:cxn ang="0">
                  <a:pos x="T0" y="T1"/>
                </a:cxn>
                <a:cxn ang="0">
                  <a:pos x="T2" y="T3"/>
                </a:cxn>
                <a:cxn ang="0">
                  <a:pos x="T4" y="T5"/>
                </a:cxn>
                <a:cxn ang="0">
                  <a:pos x="T6" y="T7"/>
                </a:cxn>
                <a:cxn ang="0">
                  <a:pos x="T8" y="T9"/>
                </a:cxn>
                <a:cxn ang="0">
                  <a:pos x="T10" y="T11"/>
                </a:cxn>
                <a:cxn ang="0">
                  <a:pos x="T12" y="T13"/>
                </a:cxn>
              </a:cxnLst>
              <a:rect l="0" t="0" r="r" b="b"/>
              <a:pathLst>
                <a:path w="21" h="217">
                  <a:moveTo>
                    <a:pt x="0" y="10"/>
                  </a:moveTo>
                  <a:cubicBezTo>
                    <a:pt x="0" y="207"/>
                    <a:pt x="0" y="207"/>
                    <a:pt x="0" y="207"/>
                  </a:cubicBezTo>
                  <a:cubicBezTo>
                    <a:pt x="0" y="213"/>
                    <a:pt x="5" y="217"/>
                    <a:pt x="10" y="217"/>
                  </a:cubicBezTo>
                  <a:cubicBezTo>
                    <a:pt x="16" y="217"/>
                    <a:pt x="21" y="213"/>
                    <a:pt x="21" y="207"/>
                  </a:cubicBezTo>
                  <a:cubicBezTo>
                    <a:pt x="21" y="10"/>
                    <a:pt x="21" y="10"/>
                    <a:pt x="21" y="10"/>
                  </a:cubicBezTo>
                  <a:cubicBezTo>
                    <a:pt x="21" y="4"/>
                    <a:pt x="16" y="0"/>
                    <a:pt x="10" y="0"/>
                  </a:cubicBezTo>
                  <a:cubicBezTo>
                    <a:pt x="5" y="0"/>
                    <a:pt x="0" y="4"/>
                    <a:pt x="0" y="10"/>
                  </a:cubicBezTo>
                </a:path>
              </a:pathLst>
            </a:custGeom>
            <a:solidFill>
              <a:srgbClr val="F7A3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7" name="ïṧlíďè"/>
            <p:cNvSpPr/>
            <p:nvPr/>
          </p:nvSpPr>
          <p:spPr bwMode="auto">
            <a:xfrm>
              <a:off x="7313613" y="3732213"/>
              <a:ext cx="255588" cy="706438"/>
            </a:xfrm>
            <a:custGeom>
              <a:avLst/>
              <a:gdLst>
                <a:gd name="T0" fmla="*/ 0 w 68"/>
                <a:gd name="T1" fmla="*/ 34 h 188"/>
                <a:gd name="T2" fmla="*/ 0 w 68"/>
                <a:gd name="T3" fmla="*/ 154 h 188"/>
                <a:gd name="T4" fmla="*/ 34 w 68"/>
                <a:gd name="T5" fmla="*/ 188 h 188"/>
                <a:gd name="T6" fmla="*/ 68 w 68"/>
                <a:gd name="T7" fmla="*/ 154 h 188"/>
                <a:gd name="T8" fmla="*/ 68 w 68"/>
                <a:gd name="T9" fmla="*/ 34 h 188"/>
                <a:gd name="T10" fmla="*/ 34 w 68"/>
                <a:gd name="T11" fmla="*/ 0 h 188"/>
                <a:gd name="T12" fmla="*/ 0 w 68"/>
                <a:gd name="T13" fmla="*/ 34 h 188"/>
              </a:gdLst>
              <a:ahLst/>
              <a:cxnLst>
                <a:cxn ang="0">
                  <a:pos x="T0" y="T1"/>
                </a:cxn>
                <a:cxn ang="0">
                  <a:pos x="T2" y="T3"/>
                </a:cxn>
                <a:cxn ang="0">
                  <a:pos x="T4" y="T5"/>
                </a:cxn>
                <a:cxn ang="0">
                  <a:pos x="T6" y="T7"/>
                </a:cxn>
                <a:cxn ang="0">
                  <a:pos x="T8" y="T9"/>
                </a:cxn>
                <a:cxn ang="0">
                  <a:pos x="T10" y="T11"/>
                </a:cxn>
                <a:cxn ang="0">
                  <a:pos x="T12" y="T13"/>
                </a:cxn>
              </a:cxnLst>
              <a:rect l="0" t="0" r="r" b="b"/>
              <a:pathLst>
                <a:path w="68" h="188">
                  <a:moveTo>
                    <a:pt x="0" y="34"/>
                  </a:moveTo>
                  <a:cubicBezTo>
                    <a:pt x="0" y="154"/>
                    <a:pt x="0" y="154"/>
                    <a:pt x="0" y="154"/>
                  </a:cubicBezTo>
                  <a:cubicBezTo>
                    <a:pt x="0" y="173"/>
                    <a:pt x="15" y="188"/>
                    <a:pt x="34" y="188"/>
                  </a:cubicBezTo>
                  <a:cubicBezTo>
                    <a:pt x="53" y="188"/>
                    <a:pt x="68" y="173"/>
                    <a:pt x="68" y="154"/>
                  </a:cubicBezTo>
                  <a:cubicBezTo>
                    <a:pt x="68" y="34"/>
                    <a:pt x="68" y="34"/>
                    <a:pt x="68" y="34"/>
                  </a:cubicBezTo>
                  <a:cubicBezTo>
                    <a:pt x="68" y="15"/>
                    <a:pt x="53" y="0"/>
                    <a:pt x="34" y="0"/>
                  </a:cubicBezTo>
                  <a:cubicBezTo>
                    <a:pt x="15" y="0"/>
                    <a:pt x="0" y="15"/>
                    <a:pt x="0" y="34"/>
                  </a:cubicBezTo>
                </a:path>
              </a:pathLst>
            </a:custGeom>
            <a:solidFill>
              <a:srgbClr val="E25D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8" name="îšḷíde"/>
            <p:cNvSpPr/>
            <p:nvPr/>
          </p:nvSpPr>
          <p:spPr bwMode="auto">
            <a:xfrm>
              <a:off x="7462838" y="4273551"/>
              <a:ext cx="79375" cy="814388"/>
            </a:xfrm>
            <a:custGeom>
              <a:avLst/>
              <a:gdLst>
                <a:gd name="T0" fmla="*/ 0 w 21"/>
                <a:gd name="T1" fmla="*/ 10 h 217"/>
                <a:gd name="T2" fmla="*/ 0 w 21"/>
                <a:gd name="T3" fmla="*/ 207 h 217"/>
                <a:gd name="T4" fmla="*/ 11 w 21"/>
                <a:gd name="T5" fmla="*/ 217 h 217"/>
                <a:gd name="T6" fmla="*/ 21 w 21"/>
                <a:gd name="T7" fmla="*/ 207 h 217"/>
                <a:gd name="T8" fmla="*/ 21 w 21"/>
                <a:gd name="T9" fmla="*/ 10 h 217"/>
                <a:gd name="T10" fmla="*/ 11 w 21"/>
                <a:gd name="T11" fmla="*/ 0 h 217"/>
                <a:gd name="T12" fmla="*/ 0 w 21"/>
                <a:gd name="T13" fmla="*/ 10 h 217"/>
              </a:gdLst>
              <a:ahLst/>
              <a:cxnLst>
                <a:cxn ang="0">
                  <a:pos x="T0" y="T1"/>
                </a:cxn>
                <a:cxn ang="0">
                  <a:pos x="T2" y="T3"/>
                </a:cxn>
                <a:cxn ang="0">
                  <a:pos x="T4" y="T5"/>
                </a:cxn>
                <a:cxn ang="0">
                  <a:pos x="T6" y="T7"/>
                </a:cxn>
                <a:cxn ang="0">
                  <a:pos x="T8" y="T9"/>
                </a:cxn>
                <a:cxn ang="0">
                  <a:pos x="T10" y="T11"/>
                </a:cxn>
                <a:cxn ang="0">
                  <a:pos x="T12" y="T13"/>
                </a:cxn>
              </a:cxnLst>
              <a:rect l="0" t="0" r="r" b="b"/>
              <a:pathLst>
                <a:path w="21" h="217">
                  <a:moveTo>
                    <a:pt x="0" y="10"/>
                  </a:moveTo>
                  <a:cubicBezTo>
                    <a:pt x="0" y="207"/>
                    <a:pt x="0" y="207"/>
                    <a:pt x="0" y="207"/>
                  </a:cubicBezTo>
                  <a:cubicBezTo>
                    <a:pt x="0" y="213"/>
                    <a:pt x="5" y="217"/>
                    <a:pt x="11" y="217"/>
                  </a:cubicBezTo>
                  <a:cubicBezTo>
                    <a:pt x="16" y="217"/>
                    <a:pt x="21" y="213"/>
                    <a:pt x="21" y="207"/>
                  </a:cubicBezTo>
                  <a:cubicBezTo>
                    <a:pt x="21" y="10"/>
                    <a:pt x="21" y="10"/>
                    <a:pt x="21" y="10"/>
                  </a:cubicBezTo>
                  <a:cubicBezTo>
                    <a:pt x="21" y="4"/>
                    <a:pt x="16" y="0"/>
                    <a:pt x="11" y="0"/>
                  </a:cubicBezTo>
                  <a:cubicBezTo>
                    <a:pt x="5" y="0"/>
                    <a:pt x="0" y="4"/>
                    <a:pt x="0" y="10"/>
                  </a:cubicBezTo>
                </a:path>
              </a:pathLst>
            </a:custGeom>
            <a:solidFill>
              <a:srgbClr val="FCB2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9" name="iSḻiďé"/>
            <p:cNvSpPr/>
            <p:nvPr/>
          </p:nvSpPr>
          <p:spPr bwMode="auto">
            <a:xfrm>
              <a:off x="7272338" y="3848101"/>
              <a:ext cx="131763" cy="127000"/>
            </a:xfrm>
            <a:prstGeom prst="ellipse">
              <a:avLst/>
            </a:prstGeom>
            <a:solidFill>
              <a:srgbClr val="E25D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0" name="išļïḍe"/>
            <p:cNvSpPr/>
            <p:nvPr/>
          </p:nvSpPr>
          <p:spPr bwMode="auto">
            <a:xfrm>
              <a:off x="7377113" y="3903663"/>
              <a:ext cx="123825" cy="90488"/>
            </a:xfrm>
            <a:custGeom>
              <a:avLst/>
              <a:gdLst>
                <a:gd name="T0" fmla="*/ 15 w 33"/>
                <a:gd name="T1" fmla="*/ 16 h 24"/>
                <a:gd name="T2" fmla="*/ 3 w 33"/>
                <a:gd name="T3" fmla="*/ 0 h 24"/>
                <a:gd name="T4" fmla="*/ 2 w 33"/>
                <a:gd name="T5" fmla="*/ 3 h 24"/>
                <a:gd name="T6" fmla="*/ 13 w 33"/>
                <a:gd name="T7" fmla="*/ 22 h 24"/>
                <a:gd name="T8" fmla="*/ 32 w 33"/>
                <a:gd name="T9" fmla="*/ 11 h 24"/>
                <a:gd name="T10" fmla="*/ 33 w 33"/>
                <a:gd name="T11" fmla="*/ 8 h 24"/>
                <a:gd name="T12" fmla="*/ 15 w 33"/>
                <a:gd name="T13" fmla="*/ 16 h 24"/>
              </a:gdLst>
              <a:ahLst/>
              <a:cxnLst>
                <a:cxn ang="0">
                  <a:pos x="T0" y="T1"/>
                </a:cxn>
                <a:cxn ang="0">
                  <a:pos x="T2" y="T3"/>
                </a:cxn>
                <a:cxn ang="0">
                  <a:pos x="T4" y="T5"/>
                </a:cxn>
                <a:cxn ang="0">
                  <a:pos x="T6" y="T7"/>
                </a:cxn>
                <a:cxn ang="0">
                  <a:pos x="T8" y="T9"/>
                </a:cxn>
                <a:cxn ang="0">
                  <a:pos x="T10" y="T11"/>
                </a:cxn>
                <a:cxn ang="0">
                  <a:pos x="T12" y="T13"/>
                </a:cxn>
              </a:cxnLst>
              <a:rect l="0" t="0" r="r" b="b"/>
              <a:pathLst>
                <a:path w="33" h="24">
                  <a:moveTo>
                    <a:pt x="15" y="16"/>
                  </a:moveTo>
                  <a:cubicBezTo>
                    <a:pt x="8" y="14"/>
                    <a:pt x="3" y="8"/>
                    <a:pt x="3" y="0"/>
                  </a:cubicBezTo>
                  <a:cubicBezTo>
                    <a:pt x="3" y="1"/>
                    <a:pt x="3" y="2"/>
                    <a:pt x="2" y="3"/>
                  </a:cubicBezTo>
                  <a:cubicBezTo>
                    <a:pt x="0" y="12"/>
                    <a:pt x="5" y="20"/>
                    <a:pt x="13" y="22"/>
                  </a:cubicBezTo>
                  <a:cubicBezTo>
                    <a:pt x="21" y="24"/>
                    <a:pt x="30" y="20"/>
                    <a:pt x="32" y="11"/>
                  </a:cubicBezTo>
                  <a:cubicBezTo>
                    <a:pt x="32" y="10"/>
                    <a:pt x="32" y="9"/>
                    <a:pt x="33" y="8"/>
                  </a:cubicBezTo>
                  <a:cubicBezTo>
                    <a:pt x="29" y="15"/>
                    <a:pt x="22" y="18"/>
                    <a:pt x="15" y="16"/>
                  </a:cubicBezTo>
                  <a:close/>
                </a:path>
              </a:pathLst>
            </a:custGeom>
            <a:solidFill>
              <a:srgbClr val="B048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1" name="íSlîďê"/>
            <p:cNvSpPr/>
            <p:nvPr/>
          </p:nvSpPr>
          <p:spPr bwMode="auto">
            <a:xfrm>
              <a:off x="7313613" y="4260851"/>
              <a:ext cx="258763" cy="458788"/>
            </a:xfrm>
            <a:prstGeom prst="rect">
              <a:avLst/>
            </a:prstGeom>
            <a:solidFill>
              <a:srgbClr val="E25D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22" name="išļîḋè"/>
            <p:cNvSpPr/>
            <p:nvPr/>
          </p:nvSpPr>
          <p:spPr bwMode="auto">
            <a:xfrm>
              <a:off x="7313613" y="4235451"/>
              <a:ext cx="258763" cy="25400"/>
            </a:xfrm>
            <a:prstGeom prst="rect">
              <a:avLst/>
            </a:prstGeom>
            <a:solidFill>
              <a:srgbClr val="1A395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23" name="íśľíďê"/>
            <p:cNvSpPr/>
            <p:nvPr/>
          </p:nvSpPr>
          <p:spPr bwMode="auto">
            <a:xfrm>
              <a:off x="7486650" y="3776663"/>
              <a:ext cx="217488" cy="620713"/>
            </a:xfrm>
            <a:custGeom>
              <a:avLst/>
              <a:gdLst>
                <a:gd name="T0" fmla="*/ 4 w 58"/>
                <a:gd name="T1" fmla="*/ 17 h 165"/>
                <a:gd name="T2" fmla="*/ 32 w 58"/>
                <a:gd name="T3" fmla="*/ 56 h 165"/>
                <a:gd name="T4" fmla="*/ 41 w 58"/>
                <a:gd name="T5" fmla="*/ 106 h 165"/>
                <a:gd name="T6" fmla="*/ 34 w 58"/>
                <a:gd name="T7" fmla="*/ 152 h 165"/>
                <a:gd name="T8" fmla="*/ 39 w 58"/>
                <a:gd name="T9" fmla="*/ 163 h 165"/>
                <a:gd name="T10" fmla="*/ 50 w 58"/>
                <a:gd name="T11" fmla="*/ 158 h 165"/>
                <a:gd name="T12" fmla="*/ 58 w 58"/>
                <a:gd name="T13" fmla="*/ 106 h 165"/>
                <a:gd name="T14" fmla="*/ 48 w 58"/>
                <a:gd name="T15" fmla="*/ 49 h 165"/>
                <a:gd name="T16" fmla="*/ 16 w 58"/>
                <a:gd name="T17" fmla="*/ 3 h 165"/>
                <a:gd name="T18" fmla="*/ 3 w 58"/>
                <a:gd name="T19" fmla="*/ 4 h 165"/>
                <a:gd name="T20" fmla="*/ 4 w 58"/>
                <a:gd name="T21" fmla="*/ 1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65">
                  <a:moveTo>
                    <a:pt x="4" y="17"/>
                  </a:moveTo>
                  <a:cubicBezTo>
                    <a:pt x="17" y="27"/>
                    <a:pt x="26" y="40"/>
                    <a:pt x="32" y="56"/>
                  </a:cubicBezTo>
                  <a:cubicBezTo>
                    <a:pt x="38" y="71"/>
                    <a:pt x="41" y="88"/>
                    <a:pt x="41" y="106"/>
                  </a:cubicBezTo>
                  <a:cubicBezTo>
                    <a:pt x="41" y="122"/>
                    <a:pt x="38" y="138"/>
                    <a:pt x="34" y="152"/>
                  </a:cubicBezTo>
                  <a:cubicBezTo>
                    <a:pt x="32" y="157"/>
                    <a:pt x="35" y="162"/>
                    <a:pt x="39" y="163"/>
                  </a:cubicBezTo>
                  <a:cubicBezTo>
                    <a:pt x="44" y="165"/>
                    <a:pt x="49" y="162"/>
                    <a:pt x="50" y="158"/>
                  </a:cubicBezTo>
                  <a:cubicBezTo>
                    <a:pt x="56" y="141"/>
                    <a:pt x="58" y="124"/>
                    <a:pt x="58" y="106"/>
                  </a:cubicBezTo>
                  <a:cubicBezTo>
                    <a:pt x="58" y="86"/>
                    <a:pt x="55" y="67"/>
                    <a:pt x="48" y="49"/>
                  </a:cubicBezTo>
                  <a:cubicBezTo>
                    <a:pt x="42" y="32"/>
                    <a:pt x="31" y="15"/>
                    <a:pt x="16" y="3"/>
                  </a:cubicBezTo>
                  <a:cubicBezTo>
                    <a:pt x="12" y="0"/>
                    <a:pt x="6" y="0"/>
                    <a:pt x="3" y="4"/>
                  </a:cubicBezTo>
                  <a:cubicBezTo>
                    <a:pt x="0" y="8"/>
                    <a:pt x="1" y="13"/>
                    <a:pt x="4" y="17"/>
                  </a:cubicBezTo>
                  <a:close/>
                </a:path>
              </a:pathLst>
            </a:custGeom>
            <a:solidFill>
              <a:srgbClr val="FCB2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4" name="iš1ïdè"/>
            <p:cNvSpPr/>
            <p:nvPr/>
          </p:nvSpPr>
          <p:spPr bwMode="auto">
            <a:xfrm>
              <a:off x="7602538" y="4329113"/>
              <a:ext cx="101600" cy="150813"/>
            </a:xfrm>
            <a:custGeom>
              <a:avLst/>
              <a:gdLst>
                <a:gd name="T0" fmla="*/ 21 w 27"/>
                <a:gd name="T1" fmla="*/ 38 h 40"/>
                <a:gd name="T2" fmla="*/ 21 w 27"/>
                <a:gd name="T3" fmla="*/ 38 h 40"/>
                <a:gd name="T4" fmla="*/ 10 w 27"/>
                <a:gd name="T5" fmla="*/ 33 h 40"/>
                <a:gd name="T6" fmla="*/ 2 w 27"/>
                <a:gd name="T7" fmla="*/ 13 h 40"/>
                <a:gd name="T8" fmla="*/ 8 w 27"/>
                <a:gd name="T9" fmla="*/ 2 h 40"/>
                <a:gd name="T10" fmla="*/ 10 w 27"/>
                <a:gd name="T11" fmla="*/ 2 h 40"/>
                <a:gd name="T12" fmla="*/ 20 w 27"/>
                <a:gd name="T13" fmla="*/ 7 h 40"/>
                <a:gd name="T14" fmla="*/ 26 w 27"/>
                <a:gd name="T15" fmla="*/ 28 h 40"/>
                <a:gd name="T16" fmla="*/ 21 w 27"/>
                <a:gd name="T17"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40">
                  <a:moveTo>
                    <a:pt x="21" y="38"/>
                  </a:moveTo>
                  <a:cubicBezTo>
                    <a:pt x="21" y="38"/>
                    <a:pt x="21" y="38"/>
                    <a:pt x="21" y="38"/>
                  </a:cubicBezTo>
                  <a:cubicBezTo>
                    <a:pt x="17" y="40"/>
                    <a:pt x="12" y="38"/>
                    <a:pt x="10" y="33"/>
                  </a:cubicBezTo>
                  <a:cubicBezTo>
                    <a:pt x="2" y="13"/>
                    <a:pt x="2" y="13"/>
                    <a:pt x="2" y="13"/>
                  </a:cubicBezTo>
                  <a:cubicBezTo>
                    <a:pt x="0" y="9"/>
                    <a:pt x="3" y="3"/>
                    <a:pt x="8" y="2"/>
                  </a:cubicBezTo>
                  <a:cubicBezTo>
                    <a:pt x="10" y="2"/>
                    <a:pt x="10" y="2"/>
                    <a:pt x="10" y="2"/>
                  </a:cubicBezTo>
                  <a:cubicBezTo>
                    <a:pt x="15" y="0"/>
                    <a:pt x="19" y="3"/>
                    <a:pt x="20" y="7"/>
                  </a:cubicBezTo>
                  <a:cubicBezTo>
                    <a:pt x="26" y="28"/>
                    <a:pt x="26" y="28"/>
                    <a:pt x="26" y="28"/>
                  </a:cubicBezTo>
                  <a:cubicBezTo>
                    <a:pt x="27" y="32"/>
                    <a:pt x="25" y="37"/>
                    <a:pt x="21" y="38"/>
                  </a:cubicBezTo>
                  <a:close/>
                </a:path>
              </a:pathLst>
            </a:custGeom>
            <a:solidFill>
              <a:srgbClr val="FCB2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5" name="î$ḻidê"/>
            <p:cNvSpPr/>
            <p:nvPr/>
          </p:nvSpPr>
          <p:spPr bwMode="auto">
            <a:xfrm>
              <a:off x="7481888" y="3768726"/>
              <a:ext cx="192088" cy="200025"/>
            </a:xfrm>
            <a:custGeom>
              <a:avLst/>
              <a:gdLst>
                <a:gd name="T0" fmla="*/ 17 w 51"/>
                <a:gd name="T1" fmla="*/ 4 h 53"/>
                <a:gd name="T2" fmla="*/ 3 w 51"/>
                <a:gd name="T3" fmla="*/ 5 h 53"/>
                <a:gd name="T4" fmla="*/ 5 w 51"/>
                <a:gd name="T5" fmla="*/ 20 h 53"/>
                <a:gd name="T6" fmla="*/ 30 w 51"/>
                <a:gd name="T7" fmla="*/ 53 h 53"/>
                <a:gd name="T8" fmla="*/ 51 w 51"/>
                <a:gd name="T9" fmla="*/ 53 h 53"/>
                <a:gd name="T10" fmla="*/ 17 w 51"/>
                <a:gd name="T11" fmla="*/ 4 h 53"/>
              </a:gdLst>
              <a:ahLst/>
              <a:cxnLst>
                <a:cxn ang="0">
                  <a:pos x="T0" y="T1"/>
                </a:cxn>
                <a:cxn ang="0">
                  <a:pos x="T2" y="T3"/>
                </a:cxn>
                <a:cxn ang="0">
                  <a:pos x="T4" y="T5"/>
                </a:cxn>
                <a:cxn ang="0">
                  <a:pos x="T6" y="T7"/>
                </a:cxn>
                <a:cxn ang="0">
                  <a:pos x="T8" y="T9"/>
                </a:cxn>
                <a:cxn ang="0">
                  <a:pos x="T10" y="T11"/>
                </a:cxn>
              </a:cxnLst>
              <a:rect l="0" t="0" r="r" b="b"/>
              <a:pathLst>
                <a:path w="51" h="53">
                  <a:moveTo>
                    <a:pt x="17" y="4"/>
                  </a:moveTo>
                  <a:cubicBezTo>
                    <a:pt x="13" y="0"/>
                    <a:pt x="7" y="1"/>
                    <a:pt x="3" y="5"/>
                  </a:cubicBezTo>
                  <a:cubicBezTo>
                    <a:pt x="0" y="10"/>
                    <a:pt x="0" y="16"/>
                    <a:pt x="5" y="20"/>
                  </a:cubicBezTo>
                  <a:cubicBezTo>
                    <a:pt x="16" y="29"/>
                    <a:pt x="24" y="40"/>
                    <a:pt x="30" y="53"/>
                  </a:cubicBezTo>
                  <a:cubicBezTo>
                    <a:pt x="51" y="53"/>
                    <a:pt x="51" y="53"/>
                    <a:pt x="51" y="53"/>
                  </a:cubicBezTo>
                  <a:cubicBezTo>
                    <a:pt x="44" y="34"/>
                    <a:pt x="33" y="17"/>
                    <a:pt x="17" y="4"/>
                  </a:cubicBezTo>
                  <a:close/>
                </a:path>
              </a:pathLst>
            </a:custGeom>
            <a:solidFill>
              <a:srgbClr val="B048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6" name="işľídê"/>
            <p:cNvSpPr/>
            <p:nvPr/>
          </p:nvSpPr>
          <p:spPr bwMode="auto">
            <a:xfrm>
              <a:off x="7272338" y="3378201"/>
              <a:ext cx="250825" cy="346075"/>
            </a:xfrm>
            <a:custGeom>
              <a:avLst/>
              <a:gdLst>
                <a:gd name="T0" fmla="*/ 35 w 67"/>
                <a:gd name="T1" fmla="*/ 92 h 92"/>
                <a:gd name="T2" fmla="*/ 28 w 67"/>
                <a:gd name="T3" fmla="*/ 92 h 92"/>
                <a:gd name="T4" fmla="*/ 0 w 67"/>
                <a:gd name="T5" fmla="*/ 64 h 92"/>
                <a:gd name="T6" fmla="*/ 0 w 67"/>
                <a:gd name="T7" fmla="*/ 25 h 92"/>
                <a:gd name="T8" fmla="*/ 24 w 67"/>
                <a:gd name="T9" fmla="*/ 0 h 92"/>
                <a:gd name="T10" fmla="*/ 42 w 67"/>
                <a:gd name="T11" fmla="*/ 0 h 92"/>
                <a:gd name="T12" fmla="*/ 67 w 67"/>
                <a:gd name="T13" fmla="*/ 25 h 92"/>
                <a:gd name="T14" fmla="*/ 67 w 67"/>
                <a:gd name="T15" fmla="*/ 61 h 92"/>
                <a:gd name="T16" fmla="*/ 35 w 67"/>
                <a:gd name="T1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92">
                  <a:moveTo>
                    <a:pt x="35" y="92"/>
                  </a:moveTo>
                  <a:cubicBezTo>
                    <a:pt x="28" y="92"/>
                    <a:pt x="28" y="92"/>
                    <a:pt x="28" y="92"/>
                  </a:cubicBezTo>
                  <a:cubicBezTo>
                    <a:pt x="13" y="92"/>
                    <a:pt x="0" y="79"/>
                    <a:pt x="0" y="64"/>
                  </a:cubicBezTo>
                  <a:cubicBezTo>
                    <a:pt x="0" y="25"/>
                    <a:pt x="0" y="25"/>
                    <a:pt x="0" y="25"/>
                  </a:cubicBezTo>
                  <a:cubicBezTo>
                    <a:pt x="0" y="11"/>
                    <a:pt x="11" y="0"/>
                    <a:pt x="24" y="0"/>
                  </a:cubicBezTo>
                  <a:cubicBezTo>
                    <a:pt x="42" y="0"/>
                    <a:pt x="42" y="0"/>
                    <a:pt x="42" y="0"/>
                  </a:cubicBezTo>
                  <a:cubicBezTo>
                    <a:pt x="56" y="0"/>
                    <a:pt x="67" y="11"/>
                    <a:pt x="67" y="25"/>
                  </a:cubicBezTo>
                  <a:cubicBezTo>
                    <a:pt x="67" y="61"/>
                    <a:pt x="67" y="61"/>
                    <a:pt x="67" y="61"/>
                  </a:cubicBezTo>
                  <a:cubicBezTo>
                    <a:pt x="67" y="78"/>
                    <a:pt x="52" y="92"/>
                    <a:pt x="35" y="92"/>
                  </a:cubicBezTo>
                </a:path>
              </a:pathLst>
            </a:custGeom>
            <a:solidFill>
              <a:srgbClr val="FCB2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7" name="išḻïḋe"/>
            <p:cNvSpPr/>
            <p:nvPr/>
          </p:nvSpPr>
          <p:spPr bwMode="auto">
            <a:xfrm>
              <a:off x="7283450" y="3543301"/>
              <a:ext cx="22225" cy="7938"/>
            </a:xfrm>
            <a:custGeom>
              <a:avLst/>
              <a:gdLst>
                <a:gd name="T0" fmla="*/ 6 w 6"/>
                <a:gd name="T1" fmla="*/ 0 h 2"/>
                <a:gd name="T2" fmla="*/ 3 w 6"/>
                <a:gd name="T3" fmla="*/ 1 h 2"/>
                <a:gd name="T4" fmla="*/ 1 w 6"/>
                <a:gd name="T5" fmla="*/ 0 h 2"/>
                <a:gd name="T6" fmla="*/ 0 w 6"/>
                <a:gd name="T7" fmla="*/ 0 h 2"/>
                <a:gd name="T8" fmla="*/ 1 w 6"/>
                <a:gd name="T9" fmla="*/ 1 h 2"/>
                <a:gd name="T10" fmla="*/ 3 w 6"/>
                <a:gd name="T11" fmla="*/ 2 h 2"/>
                <a:gd name="T12" fmla="*/ 6 w 6"/>
                <a:gd name="T13" fmla="*/ 1 h 2"/>
                <a:gd name="T14" fmla="*/ 6 w 6"/>
                <a:gd name="T15" fmla="*/ 0 h 2"/>
                <a:gd name="T16" fmla="*/ 6 w 6"/>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
                  <a:moveTo>
                    <a:pt x="6" y="0"/>
                  </a:moveTo>
                  <a:cubicBezTo>
                    <a:pt x="5" y="0"/>
                    <a:pt x="4" y="1"/>
                    <a:pt x="3" y="1"/>
                  </a:cubicBezTo>
                  <a:cubicBezTo>
                    <a:pt x="3" y="1"/>
                    <a:pt x="2" y="0"/>
                    <a:pt x="1" y="0"/>
                  </a:cubicBezTo>
                  <a:cubicBezTo>
                    <a:pt x="0" y="0"/>
                    <a:pt x="0" y="0"/>
                    <a:pt x="0" y="0"/>
                  </a:cubicBezTo>
                  <a:cubicBezTo>
                    <a:pt x="1" y="1"/>
                    <a:pt x="1" y="1"/>
                    <a:pt x="1" y="1"/>
                  </a:cubicBezTo>
                  <a:cubicBezTo>
                    <a:pt x="1" y="2"/>
                    <a:pt x="2" y="2"/>
                    <a:pt x="3" y="2"/>
                  </a:cubicBezTo>
                  <a:cubicBezTo>
                    <a:pt x="4" y="2"/>
                    <a:pt x="5" y="2"/>
                    <a:pt x="6" y="1"/>
                  </a:cubicBezTo>
                  <a:cubicBezTo>
                    <a:pt x="6" y="0"/>
                    <a:pt x="6" y="0"/>
                    <a:pt x="6" y="0"/>
                  </a:cubicBezTo>
                  <a:cubicBezTo>
                    <a:pt x="6" y="0"/>
                    <a:pt x="6" y="0"/>
                    <a:pt x="6" y="0"/>
                  </a:cubicBezTo>
                  <a:close/>
                </a:path>
              </a:pathLst>
            </a:custGeom>
            <a:solidFill>
              <a:srgbClr val="D865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8" name="îṥḻíďé"/>
            <p:cNvSpPr/>
            <p:nvPr/>
          </p:nvSpPr>
          <p:spPr bwMode="auto">
            <a:xfrm>
              <a:off x="7388225" y="3543301"/>
              <a:ext cx="22225" cy="7938"/>
            </a:xfrm>
            <a:custGeom>
              <a:avLst/>
              <a:gdLst>
                <a:gd name="T0" fmla="*/ 5 w 6"/>
                <a:gd name="T1" fmla="*/ 0 h 2"/>
                <a:gd name="T2" fmla="*/ 3 w 6"/>
                <a:gd name="T3" fmla="*/ 1 h 2"/>
                <a:gd name="T4" fmla="*/ 1 w 6"/>
                <a:gd name="T5" fmla="*/ 0 h 2"/>
                <a:gd name="T6" fmla="*/ 0 w 6"/>
                <a:gd name="T7" fmla="*/ 0 h 2"/>
                <a:gd name="T8" fmla="*/ 0 w 6"/>
                <a:gd name="T9" fmla="*/ 1 h 2"/>
                <a:gd name="T10" fmla="*/ 3 w 6"/>
                <a:gd name="T11" fmla="*/ 2 h 2"/>
                <a:gd name="T12" fmla="*/ 6 w 6"/>
                <a:gd name="T13" fmla="*/ 1 h 2"/>
                <a:gd name="T14" fmla="*/ 6 w 6"/>
                <a:gd name="T15" fmla="*/ 0 h 2"/>
                <a:gd name="T16" fmla="*/ 5 w 6"/>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
                  <a:moveTo>
                    <a:pt x="5" y="0"/>
                  </a:moveTo>
                  <a:cubicBezTo>
                    <a:pt x="5" y="0"/>
                    <a:pt x="4" y="1"/>
                    <a:pt x="3" y="1"/>
                  </a:cubicBezTo>
                  <a:cubicBezTo>
                    <a:pt x="2" y="1"/>
                    <a:pt x="1" y="0"/>
                    <a:pt x="1" y="0"/>
                  </a:cubicBezTo>
                  <a:cubicBezTo>
                    <a:pt x="0" y="0"/>
                    <a:pt x="0" y="0"/>
                    <a:pt x="0" y="0"/>
                  </a:cubicBezTo>
                  <a:cubicBezTo>
                    <a:pt x="0" y="1"/>
                    <a:pt x="0" y="1"/>
                    <a:pt x="0" y="1"/>
                  </a:cubicBezTo>
                  <a:cubicBezTo>
                    <a:pt x="1" y="2"/>
                    <a:pt x="2" y="2"/>
                    <a:pt x="3" y="2"/>
                  </a:cubicBezTo>
                  <a:cubicBezTo>
                    <a:pt x="4" y="2"/>
                    <a:pt x="5" y="2"/>
                    <a:pt x="6" y="1"/>
                  </a:cubicBezTo>
                  <a:cubicBezTo>
                    <a:pt x="6" y="0"/>
                    <a:pt x="6" y="0"/>
                    <a:pt x="6" y="0"/>
                  </a:cubicBezTo>
                  <a:cubicBezTo>
                    <a:pt x="5" y="0"/>
                    <a:pt x="5" y="0"/>
                    <a:pt x="5" y="0"/>
                  </a:cubicBezTo>
                  <a:close/>
                </a:path>
              </a:pathLst>
            </a:custGeom>
            <a:solidFill>
              <a:srgbClr val="D865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9" name="iṣḻîḓé"/>
            <p:cNvSpPr/>
            <p:nvPr/>
          </p:nvSpPr>
          <p:spPr bwMode="auto">
            <a:xfrm>
              <a:off x="7308850" y="3633788"/>
              <a:ext cx="71438" cy="30163"/>
            </a:xfrm>
            <a:custGeom>
              <a:avLst/>
              <a:gdLst>
                <a:gd name="T0" fmla="*/ 17 w 19"/>
                <a:gd name="T1" fmla="*/ 1 h 8"/>
                <a:gd name="T2" fmla="*/ 15 w 19"/>
                <a:gd name="T3" fmla="*/ 3 h 8"/>
                <a:gd name="T4" fmla="*/ 13 w 19"/>
                <a:gd name="T5" fmla="*/ 5 h 8"/>
                <a:gd name="T6" fmla="*/ 10 w 19"/>
                <a:gd name="T7" fmla="*/ 5 h 8"/>
                <a:gd name="T8" fmla="*/ 7 w 19"/>
                <a:gd name="T9" fmla="*/ 5 h 8"/>
                <a:gd name="T10" fmla="*/ 5 w 19"/>
                <a:gd name="T11" fmla="*/ 3 h 8"/>
                <a:gd name="T12" fmla="*/ 3 w 19"/>
                <a:gd name="T13" fmla="*/ 1 h 8"/>
                <a:gd name="T14" fmla="*/ 1 w 19"/>
                <a:gd name="T15" fmla="*/ 0 h 8"/>
                <a:gd name="T16" fmla="*/ 1 w 19"/>
                <a:gd name="T17" fmla="*/ 2 h 8"/>
                <a:gd name="T18" fmla="*/ 3 w 19"/>
                <a:gd name="T19" fmla="*/ 5 h 8"/>
                <a:gd name="T20" fmla="*/ 6 w 19"/>
                <a:gd name="T21" fmla="*/ 7 h 8"/>
                <a:gd name="T22" fmla="*/ 10 w 19"/>
                <a:gd name="T23" fmla="*/ 8 h 8"/>
                <a:gd name="T24" fmla="*/ 14 w 19"/>
                <a:gd name="T25" fmla="*/ 7 h 8"/>
                <a:gd name="T26" fmla="*/ 17 w 19"/>
                <a:gd name="T27" fmla="*/ 5 h 8"/>
                <a:gd name="T28" fmla="*/ 19 w 19"/>
                <a:gd name="T29" fmla="*/ 2 h 8"/>
                <a:gd name="T30" fmla="*/ 18 w 19"/>
                <a:gd name="T31" fmla="*/ 0 h 8"/>
                <a:gd name="T32" fmla="*/ 17 w 19"/>
                <a:gd name="T33"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8">
                  <a:moveTo>
                    <a:pt x="17" y="1"/>
                  </a:moveTo>
                  <a:cubicBezTo>
                    <a:pt x="16" y="2"/>
                    <a:pt x="16" y="2"/>
                    <a:pt x="15" y="3"/>
                  </a:cubicBezTo>
                  <a:cubicBezTo>
                    <a:pt x="14" y="4"/>
                    <a:pt x="14" y="4"/>
                    <a:pt x="13" y="5"/>
                  </a:cubicBezTo>
                  <a:cubicBezTo>
                    <a:pt x="12" y="5"/>
                    <a:pt x="11" y="5"/>
                    <a:pt x="10" y="5"/>
                  </a:cubicBezTo>
                  <a:cubicBezTo>
                    <a:pt x="9" y="5"/>
                    <a:pt x="8" y="5"/>
                    <a:pt x="7" y="5"/>
                  </a:cubicBezTo>
                  <a:cubicBezTo>
                    <a:pt x="6" y="4"/>
                    <a:pt x="5" y="4"/>
                    <a:pt x="5" y="3"/>
                  </a:cubicBezTo>
                  <a:cubicBezTo>
                    <a:pt x="4" y="2"/>
                    <a:pt x="3" y="2"/>
                    <a:pt x="3" y="1"/>
                  </a:cubicBezTo>
                  <a:cubicBezTo>
                    <a:pt x="3" y="0"/>
                    <a:pt x="2" y="0"/>
                    <a:pt x="1" y="0"/>
                  </a:cubicBezTo>
                  <a:cubicBezTo>
                    <a:pt x="1" y="0"/>
                    <a:pt x="0" y="1"/>
                    <a:pt x="1" y="2"/>
                  </a:cubicBezTo>
                  <a:cubicBezTo>
                    <a:pt x="1" y="3"/>
                    <a:pt x="2" y="4"/>
                    <a:pt x="3" y="5"/>
                  </a:cubicBezTo>
                  <a:cubicBezTo>
                    <a:pt x="4" y="6"/>
                    <a:pt x="5" y="6"/>
                    <a:pt x="6" y="7"/>
                  </a:cubicBezTo>
                  <a:cubicBezTo>
                    <a:pt x="7" y="7"/>
                    <a:pt x="8" y="8"/>
                    <a:pt x="10" y="8"/>
                  </a:cubicBezTo>
                  <a:cubicBezTo>
                    <a:pt x="11" y="8"/>
                    <a:pt x="13" y="7"/>
                    <a:pt x="14" y="7"/>
                  </a:cubicBezTo>
                  <a:cubicBezTo>
                    <a:pt x="15" y="6"/>
                    <a:pt x="16" y="6"/>
                    <a:pt x="17" y="5"/>
                  </a:cubicBezTo>
                  <a:cubicBezTo>
                    <a:pt x="18" y="4"/>
                    <a:pt x="19" y="3"/>
                    <a:pt x="19" y="2"/>
                  </a:cubicBezTo>
                  <a:cubicBezTo>
                    <a:pt x="19" y="1"/>
                    <a:pt x="19" y="0"/>
                    <a:pt x="18" y="0"/>
                  </a:cubicBezTo>
                  <a:cubicBezTo>
                    <a:pt x="18" y="0"/>
                    <a:pt x="17" y="0"/>
                    <a:pt x="17" y="1"/>
                  </a:cubicBezTo>
                  <a:close/>
                </a:path>
              </a:pathLst>
            </a:custGeom>
            <a:solidFill>
              <a:srgbClr val="D865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0" name="ïṩ1ïdê"/>
            <p:cNvSpPr/>
            <p:nvPr/>
          </p:nvSpPr>
          <p:spPr bwMode="auto">
            <a:xfrm>
              <a:off x="7291388" y="3505201"/>
              <a:ext cx="14288" cy="30163"/>
            </a:xfrm>
            <a:custGeom>
              <a:avLst/>
              <a:gdLst>
                <a:gd name="T0" fmla="*/ 2 w 4"/>
                <a:gd name="T1" fmla="*/ 8 h 8"/>
                <a:gd name="T2" fmla="*/ 2 w 4"/>
                <a:gd name="T3" fmla="*/ 8 h 8"/>
                <a:gd name="T4" fmla="*/ 0 w 4"/>
                <a:gd name="T5" fmla="*/ 7 h 8"/>
                <a:gd name="T6" fmla="*/ 0 w 4"/>
                <a:gd name="T7" fmla="*/ 2 h 8"/>
                <a:gd name="T8" fmla="*/ 2 w 4"/>
                <a:gd name="T9" fmla="*/ 0 h 8"/>
                <a:gd name="T10" fmla="*/ 4 w 4"/>
                <a:gd name="T11" fmla="*/ 2 h 8"/>
                <a:gd name="T12" fmla="*/ 4 w 4"/>
                <a:gd name="T13" fmla="*/ 7 h 8"/>
                <a:gd name="T14" fmla="*/ 2 w 4"/>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2" y="8"/>
                  </a:moveTo>
                  <a:cubicBezTo>
                    <a:pt x="2" y="8"/>
                    <a:pt x="2" y="8"/>
                    <a:pt x="2" y="8"/>
                  </a:cubicBezTo>
                  <a:cubicBezTo>
                    <a:pt x="1" y="8"/>
                    <a:pt x="0" y="8"/>
                    <a:pt x="0" y="7"/>
                  </a:cubicBezTo>
                  <a:cubicBezTo>
                    <a:pt x="0" y="2"/>
                    <a:pt x="0" y="2"/>
                    <a:pt x="0" y="2"/>
                  </a:cubicBezTo>
                  <a:cubicBezTo>
                    <a:pt x="0" y="1"/>
                    <a:pt x="1" y="0"/>
                    <a:pt x="2" y="0"/>
                  </a:cubicBezTo>
                  <a:cubicBezTo>
                    <a:pt x="3" y="0"/>
                    <a:pt x="4" y="1"/>
                    <a:pt x="4" y="2"/>
                  </a:cubicBezTo>
                  <a:cubicBezTo>
                    <a:pt x="4" y="7"/>
                    <a:pt x="4" y="7"/>
                    <a:pt x="4" y="7"/>
                  </a:cubicBezTo>
                  <a:cubicBezTo>
                    <a:pt x="4" y="8"/>
                    <a:pt x="3" y="8"/>
                    <a:pt x="2"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1" name="ïsḻîḍe"/>
            <p:cNvSpPr/>
            <p:nvPr/>
          </p:nvSpPr>
          <p:spPr bwMode="auto">
            <a:xfrm>
              <a:off x="7391400" y="3505201"/>
              <a:ext cx="15875" cy="30163"/>
            </a:xfrm>
            <a:custGeom>
              <a:avLst/>
              <a:gdLst>
                <a:gd name="T0" fmla="*/ 2 w 4"/>
                <a:gd name="T1" fmla="*/ 8 h 8"/>
                <a:gd name="T2" fmla="*/ 2 w 4"/>
                <a:gd name="T3" fmla="*/ 8 h 8"/>
                <a:gd name="T4" fmla="*/ 0 w 4"/>
                <a:gd name="T5" fmla="*/ 7 h 8"/>
                <a:gd name="T6" fmla="*/ 0 w 4"/>
                <a:gd name="T7" fmla="*/ 2 h 8"/>
                <a:gd name="T8" fmla="*/ 2 w 4"/>
                <a:gd name="T9" fmla="*/ 0 h 8"/>
                <a:gd name="T10" fmla="*/ 4 w 4"/>
                <a:gd name="T11" fmla="*/ 2 h 8"/>
                <a:gd name="T12" fmla="*/ 4 w 4"/>
                <a:gd name="T13" fmla="*/ 7 h 8"/>
                <a:gd name="T14" fmla="*/ 2 w 4"/>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2" y="8"/>
                  </a:moveTo>
                  <a:cubicBezTo>
                    <a:pt x="2" y="8"/>
                    <a:pt x="2" y="8"/>
                    <a:pt x="2" y="8"/>
                  </a:cubicBezTo>
                  <a:cubicBezTo>
                    <a:pt x="1" y="8"/>
                    <a:pt x="0" y="8"/>
                    <a:pt x="0" y="7"/>
                  </a:cubicBezTo>
                  <a:cubicBezTo>
                    <a:pt x="0" y="2"/>
                    <a:pt x="0" y="2"/>
                    <a:pt x="0" y="2"/>
                  </a:cubicBezTo>
                  <a:cubicBezTo>
                    <a:pt x="0" y="1"/>
                    <a:pt x="1" y="0"/>
                    <a:pt x="2" y="0"/>
                  </a:cubicBezTo>
                  <a:cubicBezTo>
                    <a:pt x="3" y="0"/>
                    <a:pt x="4" y="1"/>
                    <a:pt x="4" y="2"/>
                  </a:cubicBezTo>
                  <a:cubicBezTo>
                    <a:pt x="4" y="7"/>
                    <a:pt x="4" y="7"/>
                    <a:pt x="4" y="7"/>
                  </a:cubicBezTo>
                  <a:cubicBezTo>
                    <a:pt x="4" y="8"/>
                    <a:pt x="3" y="8"/>
                    <a:pt x="2"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2" name="iSlîḋê"/>
            <p:cNvSpPr/>
            <p:nvPr/>
          </p:nvSpPr>
          <p:spPr bwMode="auto">
            <a:xfrm>
              <a:off x="7267575" y="3479801"/>
              <a:ext cx="53975" cy="14288"/>
            </a:xfrm>
            <a:custGeom>
              <a:avLst/>
              <a:gdLst>
                <a:gd name="T0" fmla="*/ 2 w 14"/>
                <a:gd name="T1" fmla="*/ 4 h 4"/>
                <a:gd name="T2" fmla="*/ 7 w 14"/>
                <a:gd name="T3" fmla="*/ 3 h 4"/>
                <a:gd name="T4" fmla="*/ 12 w 14"/>
                <a:gd name="T5" fmla="*/ 4 h 4"/>
                <a:gd name="T6" fmla="*/ 13 w 14"/>
                <a:gd name="T7" fmla="*/ 3 h 4"/>
                <a:gd name="T8" fmla="*/ 13 w 14"/>
                <a:gd name="T9" fmla="*/ 2 h 4"/>
                <a:gd name="T10" fmla="*/ 7 w 14"/>
                <a:gd name="T11" fmla="*/ 0 h 4"/>
                <a:gd name="T12" fmla="*/ 1 w 14"/>
                <a:gd name="T13" fmla="*/ 2 h 4"/>
                <a:gd name="T14" fmla="*/ 0 w 14"/>
                <a:gd name="T15" fmla="*/ 3 h 4"/>
                <a:gd name="T16" fmla="*/ 2 w 1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2" y="4"/>
                  </a:moveTo>
                  <a:cubicBezTo>
                    <a:pt x="3" y="3"/>
                    <a:pt x="5" y="3"/>
                    <a:pt x="7" y="3"/>
                  </a:cubicBezTo>
                  <a:cubicBezTo>
                    <a:pt x="9" y="3"/>
                    <a:pt x="10" y="3"/>
                    <a:pt x="12" y="4"/>
                  </a:cubicBezTo>
                  <a:cubicBezTo>
                    <a:pt x="12" y="4"/>
                    <a:pt x="13" y="4"/>
                    <a:pt x="13" y="3"/>
                  </a:cubicBezTo>
                  <a:cubicBezTo>
                    <a:pt x="14" y="3"/>
                    <a:pt x="13" y="2"/>
                    <a:pt x="13" y="2"/>
                  </a:cubicBezTo>
                  <a:cubicBezTo>
                    <a:pt x="11" y="1"/>
                    <a:pt x="9" y="0"/>
                    <a:pt x="7" y="0"/>
                  </a:cubicBezTo>
                  <a:cubicBezTo>
                    <a:pt x="5" y="0"/>
                    <a:pt x="3" y="1"/>
                    <a:pt x="1" y="2"/>
                  </a:cubicBezTo>
                  <a:cubicBezTo>
                    <a:pt x="0" y="2"/>
                    <a:pt x="0" y="3"/>
                    <a:pt x="0" y="3"/>
                  </a:cubicBezTo>
                  <a:cubicBezTo>
                    <a:pt x="0" y="4"/>
                    <a:pt x="1" y="4"/>
                    <a:pt x="2" y="4"/>
                  </a:cubicBezTo>
                  <a:close/>
                </a:path>
              </a:pathLst>
            </a:custGeom>
            <a:solidFill>
              <a:srgbClr val="845D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3" name="iṡļïḋè"/>
            <p:cNvSpPr/>
            <p:nvPr/>
          </p:nvSpPr>
          <p:spPr bwMode="auto">
            <a:xfrm>
              <a:off x="7373938" y="3479801"/>
              <a:ext cx="52388" cy="14288"/>
            </a:xfrm>
            <a:custGeom>
              <a:avLst/>
              <a:gdLst>
                <a:gd name="T0" fmla="*/ 2 w 14"/>
                <a:gd name="T1" fmla="*/ 4 h 4"/>
                <a:gd name="T2" fmla="*/ 7 w 14"/>
                <a:gd name="T3" fmla="*/ 3 h 4"/>
                <a:gd name="T4" fmla="*/ 12 w 14"/>
                <a:gd name="T5" fmla="*/ 4 h 4"/>
                <a:gd name="T6" fmla="*/ 14 w 14"/>
                <a:gd name="T7" fmla="*/ 3 h 4"/>
                <a:gd name="T8" fmla="*/ 13 w 14"/>
                <a:gd name="T9" fmla="*/ 2 h 4"/>
                <a:gd name="T10" fmla="*/ 7 w 14"/>
                <a:gd name="T11" fmla="*/ 0 h 4"/>
                <a:gd name="T12" fmla="*/ 1 w 14"/>
                <a:gd name="T13" fmla="*/ 2 h 4"/>
                <a:gd name="T14" fmla="*/ 0 w 14"/>
                <a:gd name="T15" fmla="*/ 3 h 4"/>
                <a:gd name="T16" fmla="*/ 2 w 1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2" y="4"/>
                  </a:moveTo>
                  <a:cubicBezTo>
                    <a:pt x="4" y="3"/>
                    <a:pt x="5" y="3"/>
                    <a:pt x="7" y="3"/>
                  </a:cubicBezTo>
                  <a:cubicBezTo>
                    <a:pt x="9" y="3"/>
                    <a:pt x="10" y="3"/>
                    <a:pt x="12" y="4"/>
                  </a:cubicBezTo>
                  <a:cubicBezTo>
                    <a:pt x="13" y="4"/>
                    <a:pt x="13" y="4"/>
                    <a:pt x="14" y="3"/>
                  </a:cubicBezTo>
                  <a:cubicBezTo>
                    <a:pt x="14" y="3"/>
                    <a:pt x="14" y="2"/>
                    <a:pt x="13" y="2"/>
                  </a:cubicBezTo>
                  <a:cubicBezTo>
                    <a:pt x="11" y="1"/>
                    <a:pt x="9" y="0"/>
                    <a:pt x="7" y="0"/>
                  </a:cubicBezTo>
                  <a:cubicBezTo>
                    <a:pt x="5" y="0"/>
                    <a:pt x="3" y="1"/>
                    <a:pt x="1" y="2"/>
                  </a:cubicBezTo>
                  <a:cubicBezTo>
                    <a:pt x="0" y="2"/>
                    <a:pt x="0" y="3"/>
                    <a:pt x="0" y="3"/>
                  </a:cubicBezTo>
                  <a:cubicBezTo>
                    <a:pt x="1" y="4"/>
                    <a:pt x="1" y="4"/>
                    <a:pt x="2" y="4"/>
                  </a:cubicBezTo>
                  <a:close/>
                </a:path>
              </a:pathLst>
            </a:custGeom>
            <a:solidFill>
              <a:srgbClr val="845D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4" name="î$lídè"/>
            <p:cNvSpPr/>
            <p:nvPr/>
          </p:nvSpPr>
          <p:spPr bwMode="auto">
            <a:xfrm>
              <a:off x="7256463" y="3328988"/>
              <a:ext cx="180975" cy="139700"/>
            </a:xfrm>
            <a:custGeom>
              <a:avLst/>
              <a:gdLst>
                <a:gd name="T0" fmla="*/ 48 w 48"/>
                <a:gd name="T1" fmla="*/ 3 h 37"/>
                <a:gd name="T2" fmla="*/ 19 w 48"/>
                <a:gd name="T3" fmla="*/ 34 h 37"/>
                <a:gd name="T4" fmla="*/ 0 w 48"/>
                <a:gd name="T5" fmla="*/ 36 h 37"/>
                <a:gd name="T6" fmla="*/ 0 w 48"/>
                <a:gd name="T7" fmla="*/ 34 h 37"/>
                <a:gd name="T8" fmla="*/ 34 w 48"/>
                <a:gd name="T9" fmla="*/ 0 h 37"/>
                <a:gd name="T10" fmla="*/ 48 w 48"/>
                <a:gd name="T11" fmla="*/ 3 h 37"/>
              </a:gdLst>
              <a:ahLst/>
              <a:cxnLst>
                <a:cxn ang="0">
                  <a:pos x="T0" y="T1"/>
                </a:cxn>
                <a:cxn ang="0">
                  <a:pos x="T2" y="T3"/>
                </a:cxn>
                <a:cxn ang="0">
                  <a:pos x="T4" y="T5"/>
                </a:cxn>
                <a:cxn ang="0">
                  <a:pos x="T6" y="T7"/>
                </a:cxn>
                <a:cxn ang="0">
                  <a:pos x="T8" y="T9"/>
                </a:cxn>
                <a:cxn ang="0">
                  <a:pos x="T10" y="T11"/>
                </a:cxn>
              </a:cxnLst>
              <a:rect l="0" t="0" r="r" b="b"/>
              <a:pathLst>
                <a:path w="48" h="37">
                  <a:moveTo>
                    <a:pt x="48" y="3"/>
                  </a:moveTo>
                  <a:cubicBezTo>
                    <a:pt x="47" y="16"/>
                    <a:pt x="35" y="29"/>
                    <a:pt x="19" y="34"/>
                  </a:cubicBezTo>
                  <a:cubicBezTo>
                    <a:pt x="13" y="36"/>
                    <a:pt x="6" y="37"/>
                    <a:pt x="0" y="36"/>
                  </a:cubicBezTo>
                  <a:cubicBezTo>
                    <a:pt x="0" y="35"/>
                    <a:pt x="0" y="35"/>
                    <a:pt x="0" y="34"/>
                  </a:cubicBezTo>
                  <a:cubicBezTo>
                    <a:pt x="0" y="15"/>
                    <a:pt x="15" y="0"/>
                    <a:pt x="34" y="0"/>
                  </a:cubicBezTo>
                  <a:cubicBezTo>
                    <a:pt x="39" y="0"/>
                    <a:pt x="44" y="1"/>
                    <a:pt x="48" y="3"/>
                  </a:cubicBezTo>
                  <a:close/>
                </a:path>
              </a:pathLst>
            </a:custGeom>
            <a:solidFill>
              <a:srgbClr val="FBDF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5" name="ïṣlïḋé"/>
            <p:cNvSpPr/>
            <p:nvPr/>
          </p:nvSpPr>
          <p:spPr bwMode="auto">
            <a:xfrm>
              <a:off x="7407275" y="3340101"/>
              <a:ext cx="153988" cy="211138"/>
            </a:xfrm>
            <a:custGeom>
              <a:avLst/>
              <a:gdLst>
                <a:gd name="T0" fmla="*/ 41 w 41"/>
                <a:gd name="T1" fmla="*/ 37 h 56"/>
                <a:gd name="T2" fmla="*/ 41 w 41"/>
                <a:gd name="T3" fmla="*/ 56 h 56"/>
                <a:gd name="T4" fmla="*/ 14 w 41"/>
                <a:gd name="T5" fmla="*/ 42 h 56"/>
                <a:gd name="T6" fmla="*/ 7 w 41"/>
                <a:gd name="T7" fmla="*/ 0 h 56"/>
                <a:gd name="T8" fmla="*/ 41 w 41"/>
                <a:gd name="T9" fmla="*/ 37 h 56"/>
              </a:gdLst>
              <a:ahLst/>
              <a:cxnLst>
                <a:cxn ang="0">
                  <a:pos x="T0" y="T1"/>
                </a:cxn>
                <a:cxn ang="0">
                  <a:pos x="T2" y="T3"/>
                </a:cxn>
                <a:cxn ang="0">
                  <a:pos x="T4" y="T5"/>
                </a:cxn>
                <a:cxn ang="0">
                  <a:pos x="T6" y="T7"/>
                </a:cxn>
                <a:cxn ang="0">
                  <a:pos x="T8" y="T9"/>
                </a:cxn>
              </a:cxnLst>
              <a:rect l="0" t="0" r="r" b="b"/>
              <a:pathLst>
                <a:path w="41" h="56">
                  <a:moveTo>
                    <a:pt x="41" y="37"/>
                  </a:moveTo>
                  <a:cubicBezTo>
                    <a:pt x="41" y="56"/>
                    <a:pt x="41" y="56"/>
                    <a:pt x="41" y="56"/>
                  </a:cubicBezTo>
                  <a:cubicBezTo>
                    <a:pt x="32" y="55"/>
                    <a:pt x="21" y="50"/>
                    <a:pt x="14" y="42"/>
                  </a:cubicBezTo>
                  <a:cubicBezTo>
                    <a:pt x="2" y="29"/>
                    <a:pt x="0" y="11"/>
                    <a:pt x="7" y="0"/>
                  </a:cubicBezTo>
                  <a:cubicBezTo>
                    <a:pt x="26" y="2"/>
                    <a:pt x="41" y="18"/>
                    <a:pt x="41" y="37"/>
                  </a:cubicBezTo>
                  <a:close/>
                </a:path>
              </a:pathLst>
            </a:custGeom>
            <a:solidFill>
              <a:srgbClr val="FBDF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6" name="ïṡḷiďe"/>
            <p:cNvSpPr/>
            <p:nvPr/>
          </p:nvSpPr>
          <p:spPr bwMode="auto">
            <a:xfrm>
              <a:off x="7504113" y="3540126"/>
              <a:ext cx="65088" cy="63500"/>
            </a:xfrm>
            <a:prstGeom prst="ellipse">
              <a:avLst/>
            </a:prstGeom>
            <a:solidFill>
              <a:srgbClr val="FCB2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7" name="íS1îḍê"/>
            <p:cNvSpPr/>
            <p:nvPr/>
          </p:nvSpPr>
          <p:spPr bwMode="auto">
            <a:xfrm>
              <a:off x="7173913" y="5016501"/>
              <a:ext cx="252413" cy="112713"/>
            </a:xfrm>
            <a:custGeom>
              <a:avLst/>
              <a:gdLst>
                <a:gd name="T0" fmla="*/ 0 w 67"/>
                <a:gd name="T1" fmla="*/ 25 h 30"/>
                <a:gd name="T2" fmla="*/ 0 w 67"/>
                <a:gd name="T3" fmla="*/ 25 h 30"/>
                <a:gd name="T4" fmla="*/ 0 w 67"/>
                <a:gd name="T5" fmla="*/ 25 h 30"/>
                <a:gd name="T6" fmla="*/ 0 w 67"/>
                <a:gd name="T7" fmla="*/ 25 h 30"/>
                <a:gd name="T8" fmla="*/ 6 w 67"/>
                <a:gd name="T9" fmla="*/ 15 h 30"/>
                <a:gd name="T10" fmla="*/ 10 w 67"/>
                <a:gd name="T11" fmla="*/ 14 h 30"/>
                <a:gd name="T12" fmla="*/ 10 w 67"/>
                <a:gd name="T13" fmla="*/ 14 h 30"/>
                <a:gd name="T14" fmla="*/ 10 w 67"/>
                <a:gd name="T15" fmla="*/ 14 h 30"/>
                <a:gd name="T16" fmla="*/ 10 w 67"/>
                <a:gd name="T17" fmla="*/ 14 h 30"/>
                <a:gd name="T18" fmla="*/ 19 w 67"/>
                <a:gd name="T19" fmla="*/ 14 h 30"/>
                <a:gd name="T20" fmla="*/ 31 w 67"/>
                <a:gd name="T21" fmla="*/ 4 h 30"/>
                <a:gd name="T22" fmla="*/ 37 w 67"/>
                <a:gd name="T23" fmla="*/ 0 h 30"/>
                <a:gd name="T24" fmla="*/ 39 w 67"/>
                <a:gd name="T25" fmla="*/ 1 h 30"/>
                <a:gd name="T26" fmla="*/ 39 w 67"/>
                <a:gd name="T27" fmla="*/ 1 h 30"/>
                <a:gd name="T28" fmla="*/ 39 w 67"/>
                <a:gd name="T29" fmla="*/ 2 h 30"/>
                <a:gd name="T30" fmla="*/ 51 w 67"/>
                <a:gd name="T31" fmla="*/ 10 h 30"/>
                <a:gd name="T32" fmla="*/ 53 w 67"/>
                <a:gd name="T33" fmla="*/ 10 h 30"/>
                <a:gd name="T34" fmla="*/ 54 w 67"/>
                <a:gd name="T35" fmla="*/ 10 h 30"/>
                <a:gd name="T36" fmla="*/ 55 w 67"/>
                <a:gd name="T37" fmla="*/ 9 h 30"/>
                <a:gd name="T38" fmla="*/ 57 w 67"/>
                <a:gd name="T39" fmla="*/ 9 h 30"/>
                <a:gd name="T40" fmla="*/ 57 w 67"/>
                <a:gd name="T41" fmla="*/ 9 h 30"/>
                <a:gd name="T42" fmla="*/ 63 w 67"/>
                <a:gd name="T43" fmla="*/ 4 h 30"/>
                <a:gd name="T44" fmla="*/ 63 w 67"/>
                <a:gd name="T45" fmla="*/ 4 h 30"/>
                <a:gd name="T46" fmla="*/ 64 w 67"/>
                <a:gd name="T47" fmla="*/ 3 h 30"/>
                <a:gd name="T48" fmla="*/ 65 w 67"/>
                <a:gd name="T49" fmla="*/ 3 h 30"/>
                <a:gd name="T50" fmla="*/ 67 w 67"/>
                <a:gd name="T51" fmla="*/ 8 h 30"/>
                <a:gd name="T52" fmla="*/ 67 w 67"/>
                <a:gd name="T53" fmla="*/ 12 h 30"/>
                <a:gd name="T54" fmla="*/ 67 w 67"/>
                <a:gd name="T55" fmla="*/ 29 h 30"/>
                <a:gd name="T56" fmla="*/ 67 w 67"/>
                <a:gd name="T57" fmla="*/ 29 h 30"/>
                <a:gd name="T58" fmla="*/ 67 w 67"/>
                <a:gd name="T59" fmla="*/ 29 h 30"/>
                <a:gd name="T60" fmla="*/ 66 w 67"/>
                <a:gd name="T61" fmla="*/ 30 h 30"/>
                <a:gd name="T62" fmla="*/ 3 w 67"/>
                <a:gd name="T63" fmla="*/ 30 h 30"/>
                <a:gd name="T64" fmla="*/ 0 w 67"/>
                <a:gd name="T65"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 h="30">
                  <a:moveTo>
                    <a:pt x="0" y="25"/>
                  </a:moveTo>
                  <a:cubicBezTo>
                    <a:pt x="0" y="25"/>
                    <a:pt x="0" y="25"/>
                    <a:pt x="0" y="25"/>
                  </a:cubicBezTo>
                  <a:cubicBezTo>
                    <a:pt x="0" y="25"/>
                    <a:pt x="0" y="25"/>
                    <a:pt x="0" y="25"/>
                  </a:cubicBezTo>
                  <a:cubicBezTo>
                    <a:pt x="0" y="25"/>
                    <a:pt x="0" y="25"/>
                    <a:pt x="0" y="25"/>
                  </a:cubicBezTo>
                  <a:cubicBezTo>
                    <a:pt x="0" y="19"/>
                    <a:pt x="4" y="16"/>
                    <a:pt x="6" y="15"/>
                  </a:cubicBezTo>
                  <a:cubicBezTo>
                    <a:pt x="8" y="14"/>
                    <a:pt x="10" y="14"/>
                    <a:pt x="10" y="14"/>
                  </a:cubicBezTo>
                  <a:cubicBezTo>
                    <a:pt x="10" y="14"/>
                    <a:pt x="10" y="14"/>
                    <a:pt x="10" y="14"/>
                  </a:cubicBezTo>
                  <a:cubicBezTo>
                    <a:pt x="10" y="14"/>
                    <a:pt x="10" y="14"/>
                    <a:pt x="10" y="14"/>
                  </a:cubicBezTo>
                  <a:cubicBezTo>
                    <a:pt x="10" y="14"/>
                    <a:pt x="10" y="14"/>
                    <a:pt x="10" y="14"/>
                  </a:cubicBezTo>
                  <a:cubicBezTo>
                    <a:pt x="11" y="14"/>
                    <a:pt x="15" y="14"/>
                    <a:pt x="19" y="14"/>
                  </a:cubicBezTo>
                  <a:cubicBezTo>
                    <a:pt x="23" y="13"/>
                    <a:pt x="28" y="7"/>
                    <a:pt x="31" y="4"/>
                  </a:cubicBezTo>
                  <a:cubicBezTo>
                    <a:pt x="33" y="2"/>
                    <a:pt x="35" y="1"/>
                    <a:pt x="37" y="0"/>
                  </a:cubicBezTo>
                  <a:cubicBezTo>
                    <a:pt x="38" y="0"/>
                    <a:pt x="38" y="1"/>
                    <a:pt x="39" y="1"/>
                  </a:cubicBezTo>
                  <a:cubicBezTo>
                    <a:pt x="39" y="1"/>
                    <a:pt x="39" y="1"/>
                    <a:pt x="39" y="1"/>
                  </a:cubicBezTo>
                  <a:cubicBezTo>
                    <a:pt x="39" y="2"/>
                    <a:pt x="39" y="2"/>
                    <a:pt x="39" y="2"/>
                  </a:cubicBezTo>
                  <a:cubicBezTo>
                    <a:pt x="41" y="6"/>
                    <a:pt x="46" y="10"/>
                    <a:pt x="51" y="10"/>
                  </a:cubicBezTo>
                  <a:cubicBezTo>
                    <a:pt x="52" y="10"/>
                    <a:pt x="53" y="10"/>
                    <a:pt x="53" y="10"/>
                  </a:cubicBezTo>
                  <a:cubicBezTo>
                    <a:pt x="54" y="10"/>
                    <a:pt x="54" y="10"/>
                    <a:pt x="54" y="10"/>
                  </a:cubicBezTo>
                  <a:cubicBezTo>
                    <a:pt x="55" y="9"/>
                    <a:pt x="55" y="9"/>
                    <a:pt x="55" y="9"/>
                  </a:cubicBezTo>
                  <a:cubicBezTo>
                    <a:pt x="56" y="9"/>
                    <a:pt x="56" y="9"/>
                    <a:pt x="57" y="9"/>
                  </a:cubicBezTo>
                  <a:cubicBezTo>
                    <a:pt x="57" y="9"/>
                    <a:pt x="57" y="9"/>
                    <a:pt x="57" y="9"/>
                  </a:cubicBezTo>
                  <a:cubicBezTo>
                    <a:pt x="60" y="8"/>
                    <a:pt x="61" y="6"/>
                    <a:pt x="63" y="4"/>
                  </a:cubicBezTo>
                  <a:cubicBezTo>
                    <a:pt x="63" y="4"/>
                    <a:pt x="63" y="4"/>
                    <a:pt x="63" y="4"/>
                  </a:cubicBezTo>
                  <a:cubicBezTo>
                    <a:pt x="64" y="3"/>
                    <a:pt x="64" y="3"/>
                    <a:pt x="64" y="3"/>
                  </a:cubicBezTo>
                  <a:cubicBezTo>
                    <a:pt x="65" y="3"/>
                    <a:pt x="65" y="3"/>
                    <a:pt x="65" y="3"/>
                  </a:cubicBezTo>
                  <a:cubicBezTo>
                    <a:pt x="67" y="4"/>
                    <a:pt x="67" y="8"/>
                    <a:pt x="67" y="8"/>
                  </a:cubicBezTo>
                  <a:cubicBezTo>
                    <a:pt x="67" y="12"/>
                    <a:pt x="67" y="12"/>
                    <a:pt x="67" y="12"/>
                  </a:cubicBezTo>
                  <a:cubicBezTo>
                    <a:pt x="67" y="29"/>
                    <a:pt x="67" y="29"/>
                    <a:pt x="67" y="29"/>
                  </a:cubicBezTo>
                  <a:cubicBezTo>
                    <a:pt x="67" y="29"/>
                    <a:pt x="67" y="29"/>
                    <a:pt x="67" y="29"/>
                  </a:cubicBezTo>
                  <a:cubicBezTo>
                    <a:pt x="67" y="29"/>
                    <a:pt x="67" y="29"/>
                    <a:pt x="67" y="29"/>
                  </a:cubicBezTo>
                  <a:cubicBezTo>
                    <a:pt x="67" y="30"/>
                    <a:pt x="67" y="30"/>
                    <a:pt x="66" y="30"/>
                  </a:cubicBezTo>
                  <a:cubicBezTo>
                    <a:pt x="3" y="30"/>
                    <a:pt x="3" y="30"/>
                    <a:pt x="3" y="30"/>
                  </a:cubicBezTo>
                  <a:cubicBezTo>
                    <a:pt x="0" y="30"/>
                    <a:pt x="0" y="26"/>
                    <a:pt x="0" y="25"/>
                  </a:cubicBezTo>
                  <a:close/>
                </a:path>
              </a:pathLst>
            </a:custGeom>
            <a:solidFill>
              <a:srgbClr val="CC1C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8" name="íṩľiḑè"/>
            <p:cNvSpPr/>
            <p:nvPr/>
          </p:nvSpPr>
          <p:spPr bwMode="auto">
            <a:xfrm>
              <a:off x="7308850" y="5016501"/>
              <a:ext cx="112713" cy="49213"/>
            </a:xfrm>
            <a:custGeom>
              <a:avLst/>
              <a:gdLst>
                <a:gd name="T0" fmla="*/ 1 w 30"/>
                <a:gd name="T1" fmla="*/ 2 h 13"/>
                <a:gd name="T2" fmla="*/ 1 w 30"/>
                <a:gd name="T3" fmla="*/ 3 h 13"/>
                <a:gd name="T4" fmla="*/ 1 w 30"/>
                <a:gd name="T5" fmla="*/ 3 h 13"/>
                <a:gd name="T6" fmla="*/ 15 w 30"/>
                <a:gd name="T7" fmla="*/ 12 h 13"/>
                <a:gd name="T8" fmla="*/ 29 w 30"/>
                <a:gd name="T9" fmla="*/ 6 h 13"/>
                <a:gd name="T10" fmla="*/ 29 w 30"/>
                <a:gd name="T11" fmla="*/ 5 h 13"/>
                <a:gd name="T12" fmla="*/ 29 w 30"/>
                <a:gd name="T13" fmla="*/ 3 h 13"/>
                <a:gd name="T14" fmla="*/ 29 w 30"/>
                <a:gd name="T15" fmla="*/ 3 h 13"/>
                <a:gd name="T16" fmla="*/ 28 w 30"/>
                <a:gd name="T17" fmla="*/ 3 h 13"/>
                <a:gd name="T18" fmla="*/ 27 w 30"/>
                <a:gd name="T19" fmla="*/ 4 h 13"/>
                <a:gd name="T20" fmla="*/ 27 w 30"/>
                <a:gd name="T21" fmla="*/ 4 h 13"/>
                <a:gd name="T22" fmla="*/ 21 w 30"/>
                <a:gd name="T23" fmla="*/ 9 h 13"/>
                <a:gd name="T24" fmla="*/ 21 w 30"/>
                <a:gd name="T25" fmla="*/ 9 h 13"/>
                <a:gd name="T26" fmla="*/ 19 w 30"/>
                <a:gd name="T27" fmla="*/ 9 h 13"/>
                <a:gd name="T28" fmla="*/ 18 w 30"/>
                <a:gd name="T29" fmla="*/ 10 h 13"/>
                <a:gd name="T30" fmla="*/ 17 w 30"/>
                <a:gd name="T31" fmla="*/ 10 h 13"/>
                <a:gd name="T32" fmla="*/ 15 w 30"/>
                <a:gd name="T33" fmla="*/ 10 h 13"/>
                <a:gd name="T34" fmla="*/ 3 w 30"/>
                <a:gd name="T35" fmla="*/ 2 h 13"/>
                <a:gd name="T36" fmla="*/ 3 w 30"/>
                <a:gd name="T37" fmla="*/ 1 h 13"/>
                <a:gd name="T38" fmla="*/ 3 w 30"/>
                <a:gd name="T39" fmla="*/ 1 h 13"/>
                <a:gd name="T40" fmla="*/ 3 w 30"/>
                <a:gd name="T41" fmla="*/ 1 h 13"/>
                <a:gd name="T42" fmla="*/ 1 w 30"/>
                <a:gd name="T43" fmla="*/ 0 h 13"/>
                <a:gd name="T44" fmla="*/ 1 w 30"/>
                <a:gd name="T45" fmla="*/ 0 h 13"/>
                <a:gd name="T46" fmla="*/ 1 w 30"/>
                <a:gd name="T4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13">
                  <a:moveTo>
                    <a:pt x="1" y="2"/>
                  </a:moveTo>
                  <a:cubicBezTo>
                    <a:pt x="1" y="3"/>
                    <a:pt x="1" y="3"/>
                    <a:pt x="1" y="3"/>
                  </a:cubicBezTo>
                  <a:cubicBezTo>
                    <a:pt x="1" y="3"/>
                    <a:pt x="1" y="3"/>
                    <a:pt x="1" y="3"/>
                  </a:cubicBezTo>
                  <a:cubicBezTo>
                    <a:pt x="3" y="8"/>
                    <a:pt x="9" y="12"/>
                    <a:pt x="15" y="12"/>
                  </a:cubicBezTo>
                  <a:cubicBezTo>
                    <a:pt x="21" y="13"/>
                    <a:pt x="26" y="10"/>
                    <a:pt x="29" y="6"/>
                  </a:cubicBezTo>
                  <a:cubicBezTo>
                    <a:pt x="29" y="5"/>
                    <a:pt x="29" y="5"/>
                    <a:pt x="29" y="5"/>
                  </a:cubicBezTo>
                  <a:cubicBezTo>
                    <a:pt x="30" y="4"/>
                    <a:pt x="30" y="4"/>
                    <a:pt x="29" y="3"/>
                  </a:cubicBezTo>
                  <a:cubicBezTo>
                    <a:pt x="29" y="3"/>
                    <a:pt x="29" y="3"/>
                    <a:pt x="29" y="3"/>
                  </a:cubicBezTo>
                  <a:cubicBezTo>
                    <a:pt x="28" y="3"/>
                    <a:pt x="28" y="3"/>
                    <a:pt x="28" y="3"/>
                  </a:cubicBezTo>
                  <a:cubicBezTo>
                    <a:pt x="27" y="4"/>
                    <a:pt x="27" y="4"/>
                    <a:pt x="27" y="4"/>
                  </a:cubicBezTo>
                  <a:cubicBezTo>
                    <a:pt x="27" y="4"/>
                    <a:pt x="27" y="4"/>
                    <a:pt x="27" y="4"/>
                  </a:cubicBezTo>
                  <a:cubicBezTo>
                    <a:pt x="25" y="6"/>
                    <a:pt x="24" y="8"/>
                    <a:pt x="21" y="9"/>
                  </a:cubicBezTo>
                  <a:cubicBezTo>
                    <a:pt x="21" y="9"/>
                    <a:pt x="21" y="9"/>
                    <a:pt x="21" y="9"/>
                  </a:cubicBezTo>
                  <a:cubicBezTo>
                    <a:pt x="20" y="9"/>
                    <a:pt x="20" y="9"/>
                    <a:pt x="19" y="9"/>
                  </a:cubicBezTo>
                  <a:cubicBezTo>
                    <a:pt x="18" y="10"/>
                    <a:pt x="18" y="10"/>
                    <a:pt x="18" y="10"/>
                  </a:cubicBezTo>
                  <a:cubicBezTo>
                    <a:pt x="17" y="10"/>
                    <a:pt x="17" y="10"/>
                    <a:pt x="17" y="10"/>
                  </a:cubicBezTo>
                  <a:cubicBezTo>
                    <a:pt x="17" y="10"/>
                    <a:pt x="16" y="10"/>
                    <a:pt x="15" y="10"/>
                  </a:cubicBezTo>
                  <a:cubicBezTo>
                    <a:pt x="10" y="10"/>
                    <a:pt x="5" y="6"/>
                    <a:pt x="3" y="2"/>
                  </a:cubicBezTo>
                  <a:cubicBezTo>
                    <a:pt x="3" y="1"/>
                    <a:pt x="3" y="1"/>
                    <a:pt x="3" y="1"/>
                  </a:cubicBezTo>
                  <a:cubicBezTo>
                    <a:pt x="3" y="1"/>
                    <a:pt x="3" y="1"/>
                    <a:pt x="3" y="1"/>
                  </a:cubicBezTo>
                  <a:cubicBezTo>
                    <a:pt x="3" y="1"/>
                    <a:pt x="3" y="1"/>
                    <a:pt x="3" y="1"/>
                  </a:cubicBezTo>
                  <a:cubicBezTo>
                    <a:pt x="3" y="0"/>
                    <a:pt x="2" y="0"/>
                    <a:pt x="1" y="0"/>
                  </a:cubicBezTo>
                  <a:cubicBezTo>
                    <a:pt x="1" y="0"/>
                    <a:pt x="1" y="0"/>
                    <a:pt x="1" y="0"/>
                  </a:cubicBezTo>
                  <a:cubicBezTo>
                    <a:pt x="1" y="1"/>
                    <a:pt x="0" y="1"/>
                    <a:pt x="1" y="2"/>
                  </a:cubicBezTo>
                  <a:close/>
                </a:path>
              </a:pathLst>
            </a:custGeom>
            <a:solidFill>
              <a:srgbClr val="1A39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9" name="ïslîḋê"/>
            <p:cNvSpPr/>
            <p:nvPr/>
          </p:nvSpPr>
          <p:spPr bwMode="auto">
            <a:xfrm>
              <a:off x="7286625" y="5024438"/>
              <a:ext cx="22225" cy="22225"/>
            </a:xfrm>
            <a:custGeom>
              <a:avLst/>
              <a:gdLst>
                <a:gd name="T0" fmla="*/ 0 w 14"/>
                <a:gd name="T1" fmla="*/ 2 h 14"/>
                <a:gd name="T2" fmla="*/ 12 w 14"/>
                <a:gd name="T3" fmla="*/ 14 h 14"/>
                <a:gd name="T4" fmla="*/ 14 w 14"/>
                <a:gd name="T5" fmla="*/ 14 h 14"/>
                <a:gd name="T6" fmla="*/ 14 w 14"/>
                <a:gd name="T7" fmla="*/ 12 h 14"/>
                <a:gd name="T8" fmla="*/ 3 w 14"/>
                <a:gd name="T9" fmla="*/ 0 h 14"/>
                <a:gd name="T10" fmla="*/ 0 w 14"/>
                <a:gd name="T11" fmla="*/ 0 h 14"/>
                <a:gd name="T12" fmla="*/ 0 w 14"/>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0" y="2"/>
                  </a:moveTo>
                  <a:lnTo>
                    <a:pt x="12" y="14"/>
                  </a:lnTo>
                  <a:lnTo>
                    <a:pt x="14" y="14"/>
                  </a:lnTo>
                  <a:lnTo>
                    <a:pt x="14" y="12"/>
                  </a:lnTo>
                  <a:lnTo>
                    <a:pt x="3" y="0"/>
                  </a:lnTo>
                  <a:lnTo>
                    <a:pt x="0" y="0"/>
                  </a:lnTo>
                  <a:lnTo>
                    <a:pt x="0" y="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0" name="îṥ1íḑê"/>
            <p:cNvSpPr/>
            <p:nvPr/>
          </p:nvSpPr>
          <p:spPr bwMode="auto">
            <a:xfrm>
              <a:off x="7267575" y="5040313"/>
              <a:ext cx="23813" cy="22225"/>
            </a:xfrm>
            <a:custGeom>
              <a:avLst/>
              <a:gdLst>
                <a:gd name="T0" fmla="*/ 0 w 15"/>
                <a:gd name="T1" fmla="*/ 2 h 14"/>
                <a:gd name="T2" fmla="*/ 12 w 15"/>
                <a:gd name="T3" fmla="*/ 14 h 14"/>
                <a:gd name="T4" fmla="*/ 15 w 15"/>
                <a:gd name="T5" fmla="*/ 14 h 14"/>
                <a:gd name="T6" fmla="*/ 15 w 15"/>
                <a:gd name="T7" fmla="*/ 11 h 14"/>
                <a:gd name="T8" fmla="*/ 5 w 15"/>
                <a:gd name="T9" fmla="*/ 0 h 14"/>
                <a:gd name="T10" fmla="*/ 0 w 15"/>
                <a:gd name="T11" fmla="*/ 0 h 14"/>
                <a:gd name="T12" fmla="*/ 0 w 15"/>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0" y="2"/>
                  </a:moveTo>
                  <a:lnTo>
                    <a:pt x="12" y="14"/>
                  </a:lnTo>
                  <a:lnTo>
                    <a:pt x="15" y="14"/>
                  </a:lnTo>
                  <a:lnTo>
                    <a:pt x="15" y="11"/>
                  </a:lnTo>
                  <a:lnTo>
                    <a:pt x="5" y="0"/>
                  </a:lnTo>
                  <a:lnTo>
                    <a:pt x="0" y="0"/>
                  </a:lnTo>
                  <a:lnTo>
                    <a:pt x="0" y="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1" name="ï$ḷíďê"/>
            <p:cNvSpPr/>
            <p:nvPr/>
          </p:nvSpPr>
          <p:spPr bwMode="auto">
            <a:xfrm>
              <a:off x="7253288" y="5057776"/>
              <a:ext cx="22225" cy="23813"/>
            </a:xfrm>
            <a:custGeom>
              <a:avLst/>
              <a:gdLst>
                <a:gd name="T0" fmla="*/ 0 w 14"/>
                <a:gd name="T1" fmla="*/ 3 h 15"/>
                <a:gd name="T2" fmla="*/ 12 w 14"/>
                <a:gd name="T3" fmla="*/ 15 h 15"/>
                <a:gd name="T4" fmla="*/ 14 w 14"/>
                <a:gd name="T5" fmla="*/ 15 h 15"/>
                <a:gd name="T6" fmla="*/ 14 w 14"/>
                <a:gd name="T7" fmla="*/ 12 h 15"/>
                <a:gd name="T8" fmla="*/ 2 w 14"/>
                <a:gd name="T9" fmla="*/ 0 h 15"/>
                <a:gd name="T10" fmla="*/ 0 w 14"/>
                <a:gd name="T11" fmla="*/ 0 h 15"/>
                <a:gd name="T12" fmla="*/ 0 w 14"/>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0" y="3"/>
                  </a:moveTo>
                  <a:lnTo>
                    <a:pt x="12" y="15"/>
                  </a:lnTo>
                  <a:lnTo>
                    <a:pt x="14" y="15"/>
                  </a:lnTo>
                  <a:lnTo>
                    <a:pt x="14" y="12"/>
                  </a:lnTo>
                  <a:lnTo>
                    <a:pt x="2" y="0"/>
                  </a:lnTo>
                  <a:lnTo>
                    <a:pt x="0" y="0"/>
                  </a:lnTo>
                  <a:lnTo>
                    <a:pt x="0" y="3"/>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2" name="iSľíḍe"/>
            <p:cNvSpPr/>
            <p:nvPr/>
          </p:nvSpPr>
          <p:spPr bwMode="auto">
            <a:xfrm>
              <a:off x="7308850" y="5016501"/>
              <a:ext cx="255588" cy="112713"/>
            </a:xfrm>
            <a:custGeom>
              <a:avLst/>
              <a:gdLst>
                <a:gd name="T0" fmla="*/ 0 w 68"/>
                <a:gd name="T1" fmla="*/ 25 h 30"/>
                <a:gd name="T2" fmla="*/ 0 w 68"/>
                <a:gd name="T3" fmla="*/ 25 h 30"/>
                <a:gd name="T4" fmla="*/ 0 w 68"/>
                <a:gd name="T5" fmla="*/ 25 h 30"/>
                <a:gd name="T6" fmla="*/ 0 w 68"/>
                <a:gd name="T7" fmla="*/ 25 h 30"/>
                <a:gd name="T8" fmla="*/ 7 w 68"/>
                <a:gd name="T9" fmla="*/ 15 h 30"/>
                <a:gd name="T10" fmla="*/ 10 w 68"/>
                <a:gd name="T11" fmla="*/ 14 h 30"/>
                <a:gd name="T12" fmla="*/ 10 w 68"/>
                <a:gd name="T13" fmla="*/ 14 h 30"/>
                <a:gd name="T14" fmla="*/ 10 w 68"/>
                <a:gd name="T15" fmla="*/ 14 h 30"/>
                <a:gd name="T16" fmla="*/ 10 w 68"/>
                <a:gd name="T17" fmla="*/ 14 h 30"/>
                <a:gd name="T18" fmla="*/ 19 w 68"/>
                <a:gd name="T19" fmla="*/ 14 h 30"/>
                <a:gd name="T20" fmla="*/ 32 w 68"/>
                <a:gd name="T21" fmla="*/ 4 h 30"/>
                <a:gd name="T22" fmla="*/ 37 w 68"/>
                <a:gd name="T23" fmla="*/ 0 h 30"/>
                <a:gd name="T24" fmla="*/ 39 w 68"/>
                <a:gd name="T25" fmla="*/ 1 h 30"/>
                <a:gd name="T26" fmla="*/ 39 w 68"/>
                <a:gd name="T27" fmla="*/ 1 h 30"/>
                <a:gd name="T28" fmla="*/ 40 w 68"/>
                <a:gd name="T29" fmla="*/ 2 h 30"/>
                <a:gd name="T30" fmla="*/ 52 w 68"/>
                <a:gd name="T31" fmla="*/ 10 h 30"/>
                <a:gd name="T32" fmla="*/ 54 w 68"/>
                <a:gd name="T33" fmla="*/ 10 h 30"/>
                <a:gd name="T34" fmla="*/ 55 w 68"/>
                <a:gd name="T35" fmla="*/ 10 h 30"/>
                <a:gd name="T36" fmla="*/ 55 w 68"/>
                <a:gd name="T37" fmla="*/ 9 h 30"/>
                <a:gd name="T38" fmla="*/ 57 w 68"/>
                <a:gd name="T39" fmla="*/ 9 h 30"/>
                <a:gd name="T40" fmla="*/ 58 w 68"/>
                <a:gd name="T41" fmla="*/ 9 h 30"/>
                <a:gd name="T42" fmla="*/ 63 w 68"/>
                <a:gd name="T43" fmla="*/ 4 h 30"/>
                <a:gd name="T44" fmla="*/ 64 w 68"/>
                <a:gd name="T45" fmla="*/ 4 h 30"/>
                <a:gd name="T46" fmla="*/ 65 w 68"/>
                <a:gd name="T47" fmla="*/ 3 h 30"/>
                <a:gd name="T48" fmla="*/ 66 w 68"/>
                <a:gd name="T49" fmla="*/ 3 h 30"/>
                <a:gd name="T50" fmla="*/ 68 w 68"/>
                <a:gd name="T51" fmla="*/ 8 h 30"/>
                <a:gd name="T52" fmla="*/ 68 w 68"/>
                <a:gd name="T53" fmla="*/ 12 h 30"/>
                <a:gd name="T54" fmla="*/ 68 w 68"/>
                <a:gd name="T55" fmla="*/ 12 h 30"/>
                <a:gd name="T56" fmla="*/ 68 w 68"/>
                <a:gd name="T57" fmla="*/ 29 h 30"/>
                <a:gd name="T58" fmla="*/ 68 w 68"/>
                <a:gd name="T59" fmla="*/ 29 h 30"/>
                <a:gd name="T60" fmla="*/ 68 w 68"/>
                <a:gd name="T61" fmla="*/ 29 h 30"/>
                <a:gd name="T62" fmla="*/ 66 w 68"/>
                <a:gd name="T63" fmla="*/ 30 h 30"/>
                <a:gd name="T64" fmla="*/ 3 w 68"/>
                <a:gd name="T65" fmla="*/ 30 h 30"/>
                <a:gd name="T66" fmla="*/ 0 w 68"/>
                <a:gd name="T6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30">
                  <a:moveTo>
                    <a:pt x="0" y="25"/>
                  </a:moveTo>
                  <a:cubicBezTo>
                    <a:pt x="0" y="25"/>
                    <a:pt x="0" y="25"/>
                    <a:pt x="0" y="25"/>
                  </a:cubicBezTo>
                  <a:cubicBezTo>
                    <a:pt x="0" y="25"/>
                    <a:pt x="0" y="25"/>
                    <a:pt x="0" y="25"/>
                  </a:cubicBezTo>
                  <a:cubicBezTo>
                    <a:pt x="0" y="25"/>
                    <a:pt x="0" y="25"/>
                    <a:pt x="0" y="25"/>
                  </a:cubicBezTo>
                  <a:cubicBezTo>
                    <a:pt x="0" y="19"/>
                    <a:pt x="4" y="16"/>
                    <a:pt x="7" y="15"/>
                  </a:cubicBezTo>
                  <a:cubicBezTo>
                    <a:pt x="9" y="14"/>
                    <a:pt x="10" y="14"/>
                    <a:pt x="10" y="14"/>
                  </a:cubicBezTo>
                  <a:cubicBezTo>
                    <a:pt x="10" y="14"/>
                    <a:pt x="10" y="14"/>
                    <a:pt x="10" y="14"/>
                  </a:cubicBezTo>
                  <a:cubicBezTo>
                    <a:pt x="10" y="14"/>
                    <a:pt x="10" y="14"/>
                    <a:pt x="10" y="14"/>
                  </a:cubicBezTo>
                  <a:cubicBezTo>
                    <a:pt x="10" y="14"/>
                    <a:pt x="10" y="14"/>
                    <a:pt x="10" y="14"/>
                  </a:cubicBezTo>
                  <a:cubicBezTo>
                    <a:pt x="12" y="14"/>
                    <a:pt x="16" y="14"/>
                    <a:pt x="19" y="14"/>
                  </a:cubicBezTo>
                  <a:cubicBezTo>
                    <a:pt x="23" y="13"/>
                    <a:pt x="29" y="7"/>
                    <a:pt x="32" y="4"/>
                  </a:cubicBezTo>
                  <a:cubicBezTo>
                    <a:pt x="34" y="2"/>
                    <a:pt x="36" y="1"/>
                    <a:pt x="37" y="0"/>
                  </a:cubicBezTo>
                  <a:cubicBezTo>
                    <a:pt x="38" y="0"/>
                    <a:pt x="39" y="1"/>
                    <a:pt x="39" y="1"/>
                  </a:cubicBezTo>
                  <a:cubicBezTo>
                    <a:pt x="39" y="1"/>
                    <a:pt x="39" y="1"/>
                    <a:pt x="39" y="1"/>
                  </a:cubicBezTo>
                  <a:cubicBezTo>
                    <a:pt x="40" y="2"/>
                    <a:pt x="40" y="2"/>
                    <a:pt x="40" y="2"/>
                  </a:cubicBezTo>
                  <a:cubicBezTo>
                    <a:pt x="42" y="6"/>
                    <a:pt x="46" y="10"/>
                    <a:pt x="52" y="10"/>
                  </a:cubicBezTo>
                  <a:cubicBezTo>
                    <a:pt x="52" y="10"/>
                    <a:pt x="53" y="10"/>
                    <a:pt x="54" y="10"/>
                  </a:cubicBezTo>
                  <a:cubicBezTo>
                    <a:pt x="55" y="10"/>
                    <a:pt x="55" y="10"/>
                    <a:pt x="55" y="10"/>
                  </a:cubicBezTo>
                  <a:cubicBezTo>
                    <a:pt x="55" y="9"/>
                    <a:pt x="55" y="9"/>
                    <a:pt x="55" y="9"/>
                  </a:cubicBezTo>
                  <a:cubicBezTo>
                    <a:pt x="56" y="9"/>
                    <a:pt x="57" y="9"/>
                    <a:pt x="57" y="9"/>
                  </a:cubicBezTo>
                  <a:cubicBezTo>
                    <a:pt x="58" y="9"/>
                    <a:pt x="58" y="9"/>
                    <a:pt x="58" y="9"/>
                  </a:cubicBezTo>
                  <a:cubicBezTo>
                    <a:pt x="60" y="8"/>
                    <a:pt x="62" y="6"/>
                    <a:pt x="63" y="4"/>
                  </a:cubicBezTo>
                  <a:cubicBezTo>
                    <a:pt x="64" y="4"/>
                    <a:pt x="64" y="4"/>
                    <a:pt x="64" y="4"/>
                  </a:cubicBezTo>
                  <a:cubicBezTo>
                    <a:pt x="65" y="3"/>
                    <a:pt x="65" y="3"/>
                    <a:pt x="65" y="3"/>
                  </a:cubicBezTo>
                  <a:cubicBezTo>
                    <a:pt x="65" y="3"/>
                    <a:pt x="65" y="3"/>
                    <a:pt x="66" y="3"/>
                  </a:cubicBezTo>
                  <a:cubicBezTo>
                    <a:pt x="68" y="4"/>
                    <a:pt x="68" y="8"/>
                    <a:pt x="68" y="8"/>
                  </a:cubicBezTo>
                  <a:cubicBezTo>
                    <a:pt x="68" y="12"/>
                    <a:pt x="68" y="12"/>
                    <a:pt x="68" y="12"/>
                  </a:cubicBezTo>
                  <a:cubicBezTo>
                    <a:pt x="68" y="12"/>
                    <a:pt x="68" y="12"/>
                    <a:pt x="68" y="12"/>
                  </a:cubicBezTo>
                  <a:cubicBezTo>
                    <a:pt x="68" y="29"/>
                    <a:pt x="68" y="29"/>
                    <a:pt x="68" y="29"/>
                  </a:cubicBezTo>
                  <a:cubicBezTo>
                    <a:pt x="68" y="29"/>
                    <a:pt x="68" y="29"/>
                    <a:pt x="68" y="29"/>
                  </a:cubicBezTo>
                  <a:cubicBezTo>
                    <a:pt x="68" y="29"/>
                    <a:pt x="68" y="29"/>
                    <a:pt x="68" y="29"/>
                  </a:cubicBezTo>
                  <a:cubicBezTo>
                    <a:pt x="68" y="30"/>
                    <a:pt x="67" y="30"/>
                    <a:pt x="66" y="30"/>
                  </a:cubicBezTo>
                  <a:cubicBezTo>
                    <a:pt x="3" y="30"/>
                    <a:pt x="3" y="30"/>
                    <a:pt x="3" y="30"/>
                  </a:cubicBezTo>
                  <a:cubicBezTo>
                    <a:pt x="0" y="30"/>
                    <a:pt x="0" y="26"/>
                    <a:pt x="0" y="25"/>
                  </a:cubicBezTo>
                  <a:close/>
                </a:path>
              </a:pathLst>
            </a:custGeom>
            <a:solidFill>
              <a:srgbClr val="ED20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3" name="íşḻíďé"/>
            <p:cNvSpPr/>
            <p:nvPr/>
          </p:nvSpPr>
          <p:spPr bwMode="auto">
            <a:xfrm>
              <a:off x="7448550" y="5016501"/>
              <a:ext cx="109538" cy="49213"/>
            </a:xfrm>
            <a:custGeom>
              <a:avLst/>
              <a:gdLst>
                <a:gd name="T0" fmla="*/ 0 w 29"/>
                <a:gd name="T1" fmla="*/ 2 h 13"/>
                <a:gd name="T2" fmla="*/ 0 w 29"/>
                <a:gd name="T3" fmla="*/ 3 h 13"/>
                <a:gd name="T4" fmla="*/ 0 w 29"/>
                <a:gd name="T5" fmla="*/ 3 h 13"/>
                <a:gd name="T6" fmla="*/ 15 w 29"/>
                <a:gd name="T7" fmla="*/ 12 h 13"/>
                <a:gd name="T8" fmla="*/ 28 w 29"/>
                <a:gd name="T9" fmla="*/ 6 h 13"/>
                <a:gd name="T10" fmla="*/ 29 w 29"/>
                <a:gd name="T11" fmla="*/ 5 h 13"/>
                <a:gd name="T12" fmla="*/ 29 w 29"/>
                <a:gd name="T13" fmla="*/ 3 h 13"/>
                <a:gd name="T14" fmla="*/ 29 w 29"/>
                <a:gd name="T15" fmla="*/ 3 h 13"/>
                <a:gd name="T16" fmla="*/ 28 w 29"/>
                <a:gd name="T17" fmla="*/ 3 h 13"/>
                <a:gd name="T18" fmla="*/ 27 w 29"/>
                <a:gd name="T19" fmla="*/ 4 h 13"/>
                <a:gd name="T20" fmla="*/ 26 w 29"/>
                <a:gd name="T21" fmla="*/ 4 h 13"/>
                <a:gd name="T22" fmla="*/ 21 w 29"/>
                <a:gd name="T23" fmla="*/ 9 h 13"/>
                <a:gd name="T24" fmla="*/ 20 w 29"/>
                <a:gd name="T25" fmla="*/ 9 h 13"/>
                <a:gd name="T26" fmla="*/ 18 w 29"/>
                <a:gd name="T27" fmla="*/ 9 h 13"/>
                <a:gd name="T28" fmla="*/ 18 w 29"/>
                <a:gd name="T29" fmla="*/ 10 h 13"/>
                <a:gd name="T30" fmla="*/ 17 w 29"/>
                <a:gd name="T31" fmla="*/ 10 h 13"/>
                <a:gd name="T32" fmla="*/ 15 w 29"/>
                <a:gd name="T33" fmla="*/ 10 h 13"/>
                <a:gd name="T34" fmla="*/ 3 w 29"/>
                <a:gd name="T35" fmla="*/ 2 h 13"/>
                <a:gd name="T36" fmla="*/ 2 w 29"/>
                <a:gd name="T37" fmla="*/ 1 h 13"/>
                <a:gd name="T38" fmla="*/ 2 w 29"/>
                <a:gd name="T39" fmla="*/ 1 h 13"/>
                <a:gd name="T40" fmla="*/ 2 w 29"/>
                <a:gd name="T41" fmla="*/ 1 h 13"/>
                <a:gd name="T42" fmla="*/ 1 w 29"/>
                <a:gd name="T43" fmla="*/ 0 h 13"/>
                <a:gd name="T44" fmla="*/ 0 w 29"/>
                <a:gd name="T45" fmla="*/ 0 h 13"/>
                <a:gd name="T46" fmla="*/ 0 w 29"/>
                <a:gd name="T4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13">
                  <a:moveTo>
                    <a:pt x="0" y="2"/>
                  </a:moveTo>
                  <a:cubicBezTo>
                    <a:pt x="0" y="3"/>
                    <a:pt x="0" y="3"/>
                    <a:pt x="0" y="3"/>
                  </a:cubicBezTo>
                  <a:cubicBezTo>
                    <a:pt x="0" y="3"/>
                    <a:pt x="0" y="3"/>
                    <a:pt x="0" y="3"/>
                  </a:cubicBezTo>
                  <a:cubicBezTo>
                    <a:pt x="3" y="8"/>
                    <a:pt x="8" y="12"/>
                    <a:pt x="15" y="12"/>
                  </a:cubicBezTo>
                  <a:cubicBezTo>
                    <a:pt x="20" y="13"/>
                    <a:pt x="25" y="10"/>
                    <a:pt x="28" y="6"/>
                  </a:cubicBezTo>
                  <a:cubicBezTo>
                    <a:pt x="29" y="5"/>
                    <a:pt x="29" y="5"/>
                    <a:pt x="29" y="5"/>
                  </a:cubicBezTo>
                  <a:cubicBezTo>
                    <a:pt x="29" y="4"/>
                    <a:pt x="29" y="4"/>
                    <a:pt x="29" y="3"/>
                  </a:cubicBezTo>
                  <a:cubicBezTo>
                    <a:pt x="29" y="3"/>
                    <a:pt x="29" y="3"/>
                    <a:pt x="29" y="3"/>
                  </a:cubicBezTo>
                  <a:cubicBezTo>
                    <a:pt x="28" y="3"/>
                    <a:pt x="28" y="3"/>
                    <a:pt x="28" y="3"/>
                  </a:cubicBezTo>
                  <a:cubicBezTo>
                    <a:pt x="27" y="4"/>
                    <a:pt x="27" y="4"/>
                    <a:pt x="27" y="4"/>
                  </a:cubicBezTo>
                  <a:cubicBezTo>
                    <a:pt x="26" y="4"/>
                    <a:pt x="26" y="4"/>
                    <a:pt x="26" y="4"/>
                  </a:cubicBezTo>
                  <a:cubicBezTo>
                    <a:pt x="25" y="6"/>
                    <a:pt x="23" y="8"/>
                    <a:pt x="21" y="9"/>
                  </a:cubicBezTo>
                  <a:cubicBezTo>
                    <a:pt x="20" y="9"/>
                    <a:pt x="20" y="9"/>
                    <a:pt x="20" y="9"/>
                  </a:cubicBezTo>
                  <a:cubicBezTo>
                    <a:pt x="20" y="9"/>
                    <a:pt x="19" y="9"/>
                    <a:pt x="18" y="9"/>
                  </a:cubicBezTo>
                  <a:cubicBezTo>
                    <a:pt x="18" y="10"/>
                    <a:pt x="18" y="10"/>
                    <a:pt x="18" y="10"/>
                  </a:cubicBezTo>
                  <a:cubicBezTo>
                    <a:pt x="17" y="10"/>
                    <a:pt x="17" y="10"/>
                    <a:pt x="17" y="10"/>
                  </a:cubicBezTo>
                  <a:cubicBezTo>
                    <a:pt x="16" y="10"/>
                    <a:pt x="15" y="10"/>
                    <a:pt x="15" y="10"/>
                  </a:cubicBezTo>
                  <a:cubicBezTo>
                    <a:pt x="9" y="10"/>
                    <a:pt x="5" y="6"/>
                    <a:pt x="3" y="2"/>
                  </a:cubicBezTo>
                  <a:cubicBezTo>
                    <a:pt x="2" y="1"/>
                    <a:pt x="2" y="1"/>
                    <a:pt x="2" y="1"/>
                  </a:cubicBezTo>
                  <a:cubicBezTo>
                    <a:pt x="2" y="1"/>
                    <a:pt x="2" y="1"/>
                    <a:pt x="2" y="1"/>
                  </a:cubicBezTo>
                  <a:cubicBezTo>
                    <a:pt x="2" y="1"/>
                    <a:pt x="2" y="1"/>
                    <a:pt x="2" y="1"/>
                  </a:cubicBezTo>
                  <a:cubicBezTo>
                    <a:pt x="2" y="0"/>
                    <a:pt x="1" y="0"/>
                    <a:pt x="1" y="0"/>
                  </a:cubicBezTo>
                  <a:cubicBezTo>
                    <a:pt x="0" y="0"/>
                    <a:pt x="0" y="0"/>
                    <a:pt x="0" y="0"/>
                  </a:cubicBezTo>
                  <a:cubicBezTo>
                    <a:pt x="0" y="1"/>
                    <a:pt x="0" y="1"/>
                    <a:pt x="0" y="2"/>
                  </a:cubicBezTo>
                  <a:close/>
                </a:path>
              </a:pathLst>
            </a:custGeom>
            <a:solidFill>
              <a:srgbClr val="1A39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4" name="ïş1îďe"/>
            <p:cNvSpPr/>
            <p:nvPr/>
          </p:nvSpPr>
          <p:spPr bwMode="auto">
            <a:xfrm>
              <a:off x="7421563" y="5024438"/>
              <a:ext cx="23813" cy="22225"/>
            </a:xfrm>
            <a:custGeom>
              <a:avLst/>
              <a:gdLst>
                <a:gd name="T0" fmla="*/ 0 w 15"/>
                <a:gd name="T1" fmla="*/ 2 h 14"/>
                <a:gd name="T2" fmla="*/ 12 w 15"/>
                <a:gd name="T3" fmla="*/ 14 h 14"/>
                <a:gd name="T4" fmla="*/ 15 w 15"/>
                <a:gd name="T5" fmla="*/ 14 h 14"/>
                <a:gd name="T6" fmla="*/ 15 w 15"/>
                <a:gd name="T7" fmla="*/ 12 h 14"/>
                <a:gd name="T8" fmla="*/ 5 w 15"/>
                <a:gd name="T9" fmla="*/ 0 h 14"/>
                <a:gd name="T10" fmla="*/ 0 w 15"/>
                <a:gd name="T11" fmla="*/ 0 h 14"/>
                <a:gd name="T12" fmla="*/ 0 w 15"/>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0" y="2"/>
                  </a:moveTo>
                  <a:lnTo>
                    <a:pt x="12" y="14"/>
                  </a:lnTo>
                  <a:lnTo>
                    <a:pt x="15" y="14"/>
                  </a:lnTo>
                  <a:lnTo>
                    <a:pt x="15" y="12"/>
                  </a:lnTo>
                  <a:lnTo>
                    <a:pt x="5" y="0"/>
                  </a:lnTo>
                  <a:lnTo>
                    <a:pt x="0" y="0"/>
                  </a:lnTo>
                  <a:lnTo>
                    <a:pt x="0" y="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5" name="í$lïḍè"/>
            <p:cNvSpPr/>
            <p:nvPr/>
          </p:nvSpPr>
          <p:spPr bwMode="auto">
            <a:xfrm>
              <a:off x="7407275" y="5040313"/>
              <a:ext cx="22225" cy="22225"/>
            </a:xfrm>
            <a:custGeom>
              <a:avLst/>
              <a:gdLst>
                <a:gd name="T0" fmla="*/ 0 w 14"/>
                <a:gd name="T1" fmla="*/ 2 h 14"/>
                <a:gd name="T2" fmla="*/ 12 w 14"/>
                <a:gd name="T3" fmla="*/ 14 h 14"/>
                <a:gd name="T4" fmla="*/ 14 w 14"/>
                <a:gd name="T5" fmla="*/ 14 h 14"/>
                <a:gd name="T6" fmla="*/ 14 w 14"/>
                <a:gd name="T7" fmla="*/ 11 h 14"/>
                <a:gd name="T8" fmla="*/ 2 w 14"/>
                <a:gd name="T9" fmla="*/ 0 h 14"/>
                <a:gd name="T10" fmla="*/ 0 w 14"/>
                <a:gd name="T11" fmla="*/ 0 h 14"/>
                <a:gd name="T12" fmla="*/ 0 w 14"/>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0" y="2"/>
                  </a:moveTo>
                  <a:lnTo>
                    <a:pt x="12" y="14"/>
                  </a:lnTo>
                  <a:lnTo>
                    <a:pt x="14" y="14"/>
                  </a:lnTo>
                  <a:lnTo>
                    <a:pt x="14" y="11"/>
                  </a:lnTo>
                  <a:lnTo>
                    <a:pt x="2" y="0"/>
                  </a:lnTo>
                  <a:lnTo>
                    <a:pt x="0" y="0"/>
                  </a:lnTo>
                  <a:lnTo>
                    <a:pt x="0" y="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6" name="işľiḓe"/>
            <p:cNvSpPr/>
            <p:nvPr/>
          </p:nvSpPr>
          <p:spPr bwMode="auto">
            <a:xfrm>
              <a:off x="7391400" y="5057776"/>
              <a:ext cx="23813" cy="23813"/>
            </a:xfrm>
            <a:custGeom>
              <a:avLst/>
              <a:gdLst>
                <a:gd name="T0" fmla="*/ 0 w 15"/>
                <a:gd name="T1" fmla="*/ 3 h 15"/>
                <a:gd name="T2" fmla="*/ 12 w 15"/>
                <a:gd name="T3" fmla="*/ 15 h 15"/>
                <a:gd name="T4" fmla="*/ 15 w 15"/>
                <a:gd name="T5" fmla="*/ 15 h 15"/>
                <a:gd name="T6" fmla="*/ 15 w 15"/>
                <a:gd name="T7" fmla="*/ 12 h 15"/>
                <a:gd name="T8" fmla="*/ 3 w 15"/>
                <a:gd name="T9" fmla="*/ 0 h 15"/>
                <a:gd name="T10" fmla="*/ 0 w 15"/>
                <a:gd name="T11" fmla="*/ 0 h 15"/>
                <a:gd name="T12" fmla="*/ 0 w 15"/>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0" y="3"/>
                  </a:moveTo>
                  <a:lnTo>
                    <a:pt x="12" y="15"/>
                  </a:lnTo>
                  <a:lnTo>
                    <a:pt x="15" y="15"/>
                  </a:lnTo>
                  <a:lnTo>
                    <a:pt x="15" y="12"/>
                  </a:lnTo>
                  <a:lnTo>
                    <a:pt x="3" y="0"/>
                  </a:lnTo>
                  <a:lnTo>
                    <a:pt x="0" y="0"/>
                  </a:lnTo>
                  <a:lnTo>
                    <a:pt x="0" y="3"/>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7" name="işļîďè"/>
            <p:cNvSpPr/>
            <p:nvPr/>
          </p:nvSpPr>
          <p:spPr bwMode="auto">
            <a:xfrm>
              <a:off x="7418388" y="3433763"/>
              <a:ext cx="93663" cy="12700"/>
            </a:xfrm>
            <a:prstGeom prst="rect">
              <a:avLst/>
            </a:prstGeom>
            <a:solidFill>
              <a:srgbClr val="E25D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48" name="ïṩḷide"/>
            <p:cNvSpPr/>
            <p:nvPr/>
          </p:nvSpPr>
          <p:spPr bwMode="auto">
            <a:xfrm>
              <a:off x="4183063" y="3100388"/>
              <a:ext cx="34925" cy="1973263"/>
            </a:xfrm>
            <a:prstGeom prst="rect">
              <a:avLst/>
            </a:prstGeom>
            <a:solidFill>
              <a:srgbClr val="26225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49" name="ï$ļîḍé"/>
            <p:cNvSpPr/>
            <p:nvPr/>
          </p:nvSpPr>
          <p:spPr bwMode="auto">
            <a:xfrm>
              <a:off x="4157663" y="4024313"/>
              <a:ext cx="41275" cy="1071563"/>
            </a:xfrm>
            <a:prstGeom prst="rect">
              <a:avLst/>
            </a:prstGeom>
            <a:solidFill>
              <a:srgbClr val="FF62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50" name="îślîdé"/>
            <p:cNvSpPr/>
            <p:nvPr/>
          </p:nvSpPr>
          <p:spPr bwMode="auto">
            <a:xfrm>
              <a:off x="4198938" y="4024313"/>
              <a:ext cx="44450" cy="1071563"/>
            </a:xfrm>
            <a:prstGeom prst="rect">
              <a:avLst/>
            </a:prstGeom>
            <a:solidFill>
              <a:srgbClr val="C94D4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51" name="îsļiḍé"/>
            <p:cNvSpPr/>
            <p:nvPr/>
          </p:nvSpPr>
          <p:spPr bwMode="auto">
            <a:xfrm>
              <a:off x="4198938" y="3705226"/>
              <a:ext cx="138113" cy="195263"/>
            </a:xfrm>
            <a:prstGeom prst="rect">
              <a:avLst/>
            </a:prstGeom>
            <a:solidFill>
              <a:srgbClr val="CC505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52" name="î$lîde"/>
            <p:cNvSpPr/>
            <p:nvPr/>
          </p:nvSpPr>
          <p:spPr bwMode="auto">
            <a:xfrm>
              <a:off x="4064000" y="3705226"/>
              <a:ext cx="134938" cy="195263"/>
            </a:xfrm>
            <a:prstGeom prst="rect">
              <a:avLst/>
            </a:prstGeom>
            <a:solidFill>
              <a:srgbClr val="FF62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53" name="ïṡ1îḓè"/>
            <p:cNvSpPr/>
            <p:nvPr/>
          </p:nvSpPr>
          <p:spPr bwMode="auto">
            <a:xfrm>
              <a:off x="4198938" y="3724276"/>
              <a:ext cx="119063" cy="157163"/>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54" name="íṡ1ïdè"/>
            <p:cNvSpPr/>
            <p:nvPr/>
          </p:nvSpPr>
          <p:spPr bwMode="auto">
            <a:xfrm>
              <a:off x="4081463" y="3724276"/>
              <a:ext cx="117475" cy="157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55" name="ïṩľîḍè"/>
            <p:cNvSpPr/>
            <p:nvPr/>
          </p:nvSpPr>
          <p:spPr bwMode="auto">
            <a:xfrm>
              <a:off x="4111625" y="3760788"/>
              <a:ext cx="87313" cy="15875"/>
            </a:xfrm>
            <a:custGeom>
              <a:avLst/>
              <a:gdLst>
                <a:gd name="T0" fmla="*/ 2 w 23"/>
                <a:gd name="T1" fmla="*/ 0 h 4"/>
                <a:gd name="T2" fmla="*/ 0 w 23"/>
                <a:gd name="T3" fmla="*/ 2 h 4"/>
                <a:gd name="T4" fmla="*/ 2 w 23"/>
                <a:gd name="T5" fmla="*/ 4 h 4"/>
                <a:gd name="T6" fmla="*/ 23 w 23"/>
                <a:gd name="T7" fmla="*/ 4 h 4"/>
                <a:gd name="T8" fmla="*/ 23 w 23"/>
                <a:gd name="T9" fmla="*/ 0 h 4"/>
                <a:gd name="T10" fmla="*/ 2 w 23"/>
                <a:gd name="T11" fmla="*/ 0 h 4"/>
              </a:gdLst>
              <a:ahLst/>
              <a:cxnLst>
                <a:cxn ang="0">
                  <a:pos x="T0" y="T1"/>
                </a:cxn>
                <a:cxn ang="0">
                  <a:pos x="T2" y="T3"/>
                </a:cxn>
                <a:cxn ang="0">
                  <a:pos x="T4" y="T5"/>
                </a:cxn>
                <a:cxn ang="0">
                  <a:pos x="T6" y="T7"/>
                </a:cxn>
                <a:cxn ang="0">
                  <a:pos x="T8" y="T9"/>
                </a:cxn>
                <a:cxn ang="0">
                  <a:pos x="T10" y="T11"/>
                </a:cxn>
              </a:cxnLst>
              <a:rect l="0" t="0" r="r" b="b"/>
              <a:pathLst>
                <a:path w="23" h="4">
                  <a:moveTo>
                    <a:pt x="2" y="0"/>
                  </a:moveTo>
                  <a:cubicBezTo>
                    <a:pt x="1" y="0"/>
                    <a:pt x="0" y="0"/>
                    <a:pt x="0" y="2"/>
                  </a:cubicBezTo>
                  <a:cubicBezTo>
                    <a:pt x="0" y="3"/>
                    <a:pt x="1" y="4"/>
                    <a:pt x="2" y="4"/>
                  </a:cubicBezTo>
                  <a:cubicBezTo>
                    <a:pt x="23" y="4"/>
                    <a:pt x="23" y="4"/>
                    <a:pt x="23" y="4"/>
                  </a:cubicBezTo>
                  <a:cubicBezTo>
                    <a:pt x="23" y="0"/>
                    <a:pt x="23" y="0"/>
                    <a:pt x="23" y="0"/>
                  </a:cubicBezTo>
                  <a:lnTo>
                    <a:pt x="2" y="0"/>
                  </a:lnTo>
                  <a:close/>
                </a:path>
              </a:pathLst>
            </a:custGeom>
            <a:solidFill>
              <a:srgbClr val="FF36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6" name="ïṥḻïďé"/>
            <p:cNvSpPr/>
            <p:nvPr/>
          </p:nvSpPr>
          <p:spPr bwMode="auto">
            <a:xfrm>
              <a:off x="4198938" y="3760788"/>
              <a:ext cx="90488" cy="15875"/>
            </a:xfrm>
            <a:custGeom>
              <a:avLst/>
              <a:gdLst>
                <a:gd name="T0" fmla="*/ 22 w 24"/>
                <a:gd name="T1" fmla="*/ 0 h 4"/>
                <a:gd name="T2" fmla="*/ 0 w 24"/>
                <a:gd name="T3" fmla="*/ 0 h 4"/>
                <a:gd name="T4" fmla="*/ 0 w 24"/>
                <a:gd name="T5" fmla="*/ 4 h 4"/>
                <a:gd name="T6" fmla="*/ 22 w 24"/>
                <a:gd name="T7" fmla="*/ 4 h 4"/>
                <a:gd name="T8" fmla="*/ 24 w 24"/>
                <a:gd name="T9" fmla="*/ 2 h 4"/>
                <a:gd name="T10" fmla="*/ 22 w 24"/>
                <a:gd name="T11" fmla="*/ 0 h 4"/>
              </a:gdLst>
              <a:ahLst/>
              <a:cxnLst>
                <a:cxn ang="0">
                  <a:pos x="T0" y="T1"/>
                </a:cxn>
                <a:cxn ang="0">
                  <a:pos x="T2" y="T3"/>
                </a:cxn>
                <a:cxn ang="0">
                  <a:pos x="T4" y="T5"/>
                </a:cxn>
                <a:cxn ang="0">
                  <a:pos x="T6" y="T7"/>
                </a:cxn>
                <a:cxn ang="0">
                  <a:pos x="T8" y="T9"/>
                </a:cxn>
                <a:cxn ang="0">
                  <a:pos x="T10" y="T11"/>
                </a:cxn>
              </a:cxnLst>
              <a:rect l="0" t="0" r="r" b="b"/>
              <a:pathLst>
                <a:path w="24" h="4">
                  <a:moveTo>
                    <a:pt x="22" y="0"/>
                  </a:moveTo>
                  <a:cubicBezTo>
                    <a:pt x="0" y="0"/>
                    <a:pt x="0" y="0"/>
                    <a:pt x="0" y="0"/>
                  </a:cubicBezTo>
                  <a:cubicBezTo>
                    <a:pt x="0" y="4"/>
                    <a:pt x="0" y="4"/>
                    <a:pt x="0" y="4"/>
                  </a:cubicBezTo>
                  <a:cubicBezTo>
                    <a:pt x="22" y="4"/>
                    <a:pt x="22" y="4"/>
                    <a:pt x="22" y="4"/>
                  </a:cubicBezTo>
                  <a:cubicBezTo>
                    <a:pt x="23" y="4"/>
                    <a:pt x="24" y="3"/>
                    <a:pt x="24" y="2"/>
                  </a:cubicBezTo>
                  <a:cubicBezTo>
                    <a:pt x="24" y="0"/>
                    <a:pt x="23" y="0"/>
                    <a:pt x="22" y="0"/>
                  </a:cubicBezTo>
                  <a:close/>
                </a:path>
              </a:pathLst>
            </a:custGeom>
            <a:solidFill>
              <a:srgbClr val="D52B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7" name="ïšḻiḍê"/>
            <p:cNvSpPr/>
            <p:nvPr/>
          </p:nvSpPr>
          <p:spPr bwMode="auto">
            <a:xfrm>
              <a:off x="4111625" y="3795713"/>
              <a:ext cx="87313" cy="14288"/>
            </a:xfrm>
            <a:custGeom>
              <a:avLst/>
              <a:gdLst>
                <a:gd name="T0" fmla="*/ 2 w 23"/>
                <a:gd name="T1" fmla="*/ 0 h 4"/>
                <a:gd name="T2" fmla="*/ 0 w 23"/>
                <a:gd name="T3" fmla="*/ 2 h 4"/>
                <a:gd name="T4" fmla="*/ 2 w 23"/>
                <a:gd name="T5" fmla="*/ 4 h 4"/>
                <a:gd name="T6" fmla="*/ 23 w 23"/>
                <a:gd name="T7" fmla="*/ 4 h 4"/>
                <a:gd name="T8" fmla="*/ 23 w 23"/>
                <a:gd name="T9" fmla="*/ 0 h 4"/>
                <a:gd name="T10" fmla="*/ 2 w 23"/>
                <a:gd name="T11" fmla="*/ 0 h 4"/>
              </a:gdLst>
              <a:ahLst/>
              <a:cxnLst>
                <a:cxn ang="0">
                  <a:pos x="T0" y="T1"/>
                </a:cxn>
                <a:cxn ang="0">
                  <a:pos x="T2" y="T3"/>
                </a:cxn>
                <a:cxn ang="0">
                  <a:pos x="T4" y="T5"/>
                </a:cxn>
                <a:cxn ang="0">
                  <a:pos x="T6" y="T7"/>
                </a:cxn>
                <a:cxn ang="0">
                  <a:pos x="T8" y="T9"/>
                </a:cxn>
                <a:cxn ang="0">
                  <a:pos x="T10" y="T11"/>
                </a:cxn>
              </a:cxnLst>
              <a:rect l="0" t="0" r="r" b="b"/>
              <a:pathLst>
                <a:path w="23" h="4">
                  <a:moveTo>
                    <a:pt x="2" y="0"/>
                  </a:moveTo>
                  <a:cubicBezTo>
                    <a:pt x="1" y="0"/>
                    <a:pt x="0" y="1"/>
                    <a:pt x="0" y="2"/>
                  </a:cubicBezTo>
                  <a:cubicBezTo>
                    <a:pt x="0" y="3"/>
                    <a:pt x="1" y="4"/>
                    <a:pt x="2" y="4"/>
                  </a:cubicBezTo>
                  <a:cubicBezTo>
                    <a:pt x="23" y="4"/>
                    <a:pt x="23" y="4"/>
                    <a:pt x="23" y="4"/>
                  </a:cubicBezTo>
                  <a:cubicBezTo>
                    <a:pt x="23" y="0"/>
                    <a:pt x="23" y="0"/>
                    <a:pt x="23" y="0"/>
                  </a:cubicBezTo>
                  <a:lnTo>
                    <a:pt x="2" y="0"/>
                  </a:lnTo>
                  <a:close/>
                </a:path>
              </a:pathLst>
            </a:custGeom>
            <a:solidFill>
              <a:srgbClr val="FF36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8" name="ïś1íḑe"/>
            <p:cNvSpPr/>
            <p:nvPr/>
          </p:nvSpPr>
          <p:spPr bwMode="auto">
            <a:xfrm>
              <a:off x="4198938" y="3795713"/>
              <a:ext cx="90488" cy="14288"/>
            </a:xfrm>
            <a:custGeom>
              <a:avLst/>
              <a:gdLst>
                <a:gd name="T0" fmla="*/ 22 w 24"/>
                <a:gd name="T1" fmla="*/ 0 h 4"/>
                <a:gd name="T2" fmla="*/ 0 w 24"/>
                <a:gd name="T3" fmla="*/ 0 h 4"/>
                <a:gd name="T4" fmla="*/ 0 w 24"/>
                <a:gd name="T5" fmla="*/ 4 h 4"/>
                <a:gd name="T6" fmla="*/ 22 w 24"/>
                <a:gd name="T7" fmla="*/ 4 h 4"/>
                <a:gd name="T8" fmla="*/ 24 w 24"/>
                <a:gd name="T9" fmla="*/ 2 h 4"/>
                <a:gd name="T10" fmla="*/ 22 w 24"/>
                <a:gd name="T11" fmla="*/ 0 h 4"/>
              </a:gdLst>
              <a:ahLst/>
              <a:cxnLst>
                <a:cxn ang="0">
                  <a:pos x="T0" y="T1"/>
                </a:cxn>
                <a:cxn ang="0">
                  <a:pos x="T2" y="T3"/>
                </a:cxn>
                <a:cxn ang="0">
                  <a:pos x="T4" y="T5"/>
                </a:cxn>
                <a:cxn ang="0">
                  <a:pos x="T6" y="T7"/>
                </a:cxn>
                <a:cxn ang="0">
                  <a:pos x="T8" y="T9"/>
                </a:cxn>
                <a:cxn ang="0">
                  <a:pos x="T10" y="T11"/>
                </a:cxn>
              </a:cxnLst>
              <a:rect l="0" t="0" r="r" b="b"/>
              <a:pathLst>
                <a:path w="24" h="4">
                  <a:moveTo>
                    <a:pt x="22" y="0"/>
                  </a:moveTo>
                  <a:cubicBezTo>
                    <a:pt x="0" y="0"/>
                    <a:pt x="0" y="0"/>
                    <a:pt x="0" y="0"/>
                  </a:cubicBezTo>
                  <a:cubicBezTo>
                    <a:pt x="0" y="4"/>
                    <a:pt x="0" y="4"/>
                    <a:pt x="0" y="4"/>
                  </a:cubicBezTo>
                  <a:cubicBezTo>
                    <a:pt x="22" y="4"/>
                    <a:pt x="22" y="4"/>
                    <a:pt x="22" y="4"/>
                  </a:cubicBezTo>
                  <a:cubicBezTo>
                    <a:pt x="23" y="4"/>
                    <a:pt x="24" y="3"/>
                    <a:pt x="24" y="2"/>
                  </a:cubicBezTo>
                  <a:cubicBezTo>
                    <a:pt x="24" y="1"/>
                    <a:pt x="23" y="0"/>
                    <a:pt x="22" y="0"/>
                  </a:cubicBezTo>
                  <a:close/>
                </a:path>
              </a:pathLst>
            </a:custGeom>
            <a:solidFill>
              <a:srgbClr val="D52B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9" name="îSļïḋé"/>
            <p:cNvSpPr/>
            <p:nvPr/>
          </p:nvSpPr>
          <p:spPr bwMode="auto">
            <a:xfrm>
              <a:off x="4111625" y="3832226"/>
              <a:ext cx="87313" cy="15875"/>
            </a:xfrm>
            <a:custGeom>
              <a:avLst/>
              <a:gdLst>
                <a:gd name="T0" fmla="*/ 2 w 23"/>
                <a:gd name="T1" fmla="*/ 0 h 4"/>
                <a:gd name="T2" fmla="*/ 0 w 23"/>
                <a:gd name="T3" fmla="*/ 2 h 4"/>
                <a:gd name="T4" fmla="*/ 2 w 23"/>
                <a:gd name="T5" fmla="*/ 4 h 4"/>
                <a:gd name="T6" fmla="*/ 23 w 23"/>
                <a:gd name="T7" fmla="*/ 4 h 4"/>
                <a:gd name="T8" fmla="*/ 23 w 23"/>
                <a:gd name="T9" fmla="*/ 0 h 4"/>
                <a:gd name="T10" fmla="*/ 2 w 23"/>
                <a:gd name="T11" fmla="*/ 0 h 4"/>
              </a:gdLst>
              <a:ahLst/>
              <a:cxnLst>
                <a:cxn ang="0">
                  <a:pos x="T0" y="T1"/>
                </a:cxn>
                <a:cxn ang="0">
                  <a:pos x="T2" y="T3"/>
                </a:cxn>
                <a:cxn ang="0">
                  <a:pos x="T4" y="T5"/>
                </a:cxn>
                <a:cxn ang="0">
                  <a:pos x="T6" y="T7"/>
                </a:cxn>
                <a:cxn ang="0">
                  <a:pos x="T8" y="T9"/>
                </a:cxn>
                <a:cxn ang="0">
                  <a:pos x="T10" y="T11"/>
                </a:cxn>
              </a:cxnLst>
              <a:rect l="0" t="0" r="r" b="b"/>
              <a:pathLst>
                <a:path w="23" h="4">
                  <a:moveTo>
                    <a:pt x="2" y="0"/>
                  </a:moveTo>
                  <a:cubicBezTo>
                    <a:pt x="1" y="0"/>
                    <a:pt x="0" y="1"/>
                    <a:pt x="0" y="2"/>
                  </a:cubicBezTo>
                  <a:cubicBezTo>
                    <a:pt x="0" y="3"/>
                    <a:pt x="1" y="4"/>
                    <a:pt x="2" y="4"/>
                  </a:cubicBezTo>
                  <a:cubicBezTo>
                    <a:pt x="23" y="4"/>
                    <a:pt x="23" y="4"/>
                    <a:pt x="23" y="4"/>
                  </a:cubicBezTo>
                  <a:cubicBezTo>
                    <a:pt x="23" y="0"/>
                    <a:pt x="23" y="0"/>
                    <a:pt x="23" y="0"/>
                  </a:cubicBezTo>
                  <a:lnTo>
                    <a:pt x="2" y="0"/>
                  </a:lnTo>
                  <a:close/>
                </a:path>
              </a:pathLst>
            </a:custGeom>
            <a:solidFill>
              <a:srgbClr val="00B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0" name="îṣ1íḍe"/>
            <p:cNvSpPr/>
            <p:nvPr/>
          </p:nvSpPr>
          <p:spPr bwMode="auto">
            <a:xfrm>
              <a:off x="4198938" y="3832226"/>
              <a:ext cx="90488" cy="15875"/>
            </a:xfrm>
            <a:custGeom>
              <a:avLst/>
              <a:gdLst>
                <a:gd name="T0" fmla="*/ 22 w 24"/>
                <a:gd name="T1" fmla="*/ 0 h 4"/>
                <a:gd name="T2" fmla="*/ 0 w 24"/>
                <a:gd name="T3" fmla="*/ 0 h 4"/>
                <a:gd name="T4" fmla="*/ 0 w 24"/>
                <a:gd name="T5" fmla="*/ 4 h 4"/>
                <a:gd name="T6" fmla="*/ 22 w 24"/>
                <a:gd name="T7" fmla="*/ 4 h 4"/>
                <a:gd name="T8" fmla="*/ 24 w 24"/>
                <a:gd name="T9" fmla="*/ 2 h 4"/>
                <a:gd name="T10" fmla="*/ 22 w 24"/>
                <a:gd name="T11" fmla="*/ 0 h 4"/>
              </a:gdLst>
              <a:ahLst/>
              <a:cxnLst>
                <a:cxn ang="0">
                  <a:pos x="T0" y="T1"/>
                </a:cxn>
                <a:cxn ang="0">
                  <a:pos x="T2" y="T3"/>
                </a:cxn>
                <a:cxn ang="0">
                  <a:pos x="T4" y="T5"/>
                </a:cxn>
                <a:cxn ang="0">
                  <a:pos x="T6" y="T7"/>
                </a:cxn>
                <a:cxn ang="0">
                  <a:pos x="T8" y="T9"/>
                </a:cxn>
                <a:cxn ang="0">
                  <a:pos x="T10" y="T11"/>
                </a:cxn>
              </a:cxnLst>
              <a:rect l="0" t="0" r="r" b="b"/>
              <a:pathLst>
                <a:path w="24" h="4">
                  <a:moveTo>
                    <a:pt x="22" y="0"/>
                  </a:moveTo>
                  <a:cubicBezTo>
                    <a:pt x="0" y="0"/>
                    <a:pt x="0" y="0"/>
                    <a:pt x="0" y="0"/>
                  </a:cubicBezTo>
                  <a:cubicBezTo>
                    <a:pt x="0" y="4"/>
                    <a:pt x="0" y="4"/>
                    <a:pt x="0" y="4"/>
                  </a:cubicBezTo>
                  <a:cubicBezTo>
                    <a:pt x="22" y="4"/>
                    <a:pt x="22" y="4"/>
                    <a:pt x="22" y="4"/>
                  </a:cubicBezTo>
                  <a:cubicBezTo>
                    <a:pt x="23" y="4"/>
                    <a:pt x="24" y="3"/>
                    <a:pt x="24" y="2"/>
                  </a:cubicBezTo>
                  <a:cubicBezTo>
                    <a:pt x="24" y="1"/>
                    <a:pt x="23" y="0"/>
                    <a:pt x="22" y="0"/>
                  </a:cubicBezTo>
                  <a:close/>
                </a:path>
              </a:pathLst>
            </a:custGeom>
            <a:solidFill>
              <a:srgbClr val="0094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1" name="işḷïďé"/>
            <p:cNvSpPr/>
            <p:nvPr/>
          </p:nvSpPr>
          <p:spPr bwMode="auto">
            <a:xfrm>
              <a:off x="4202113" y="3987801"/>
              <a:ext cx="206375" cy="503238"/>
            </a:xfrm>
            <a:prstGeom prst="rect">
              <a:avLst/>
            </a:prstGeom>
            <a:solidFill>
              <a:srgbClr val="26225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2" name="iSľíḓê"/>
            <p:cNvSpPr/>
            <p:nvPr/>
          </p:nvSpPr>
          <p:spPr bwMode="auto">
            <a:xfrm>
              <a:off x="3992563" y="3987801"/>
              <a:ext cx="209550" cy="503238"/>
            </a:xfrm>
            <a:prstGeom prst="rect">
              <a:avLst/>
            </a:prstGeom>
            <a:solidFill>
              <a:srgbClr val="4B469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3" name="í$ḻidê"/>
            <p:cNvSpPr/>
            <p:nvPr/>
          </p:nvSpPr>
          <p:spPr bwMode="auto">
            <a:xfrm>
              <a:off x="4202113" y="4013201"/>
              <a:ext cx="176213" cy="450850"/>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4" name="iśḷídè"/>
            <p:cNvSpPr/>
            <p:nvPr/>
          </p:nvSpPr>
          <p:spPr bwMode="auto">
            <a:xfrm>
              <a:off x="4022725" y="4013201"/>
              <a:ext cx="179388" cy="450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5" name="ïSľiḍè"/>
            <p:cNvSpPr/>
            <p:nvPr/>
          </p:nvSpPr>
          <p:spPr bwMode="auto">
            <a:xfrm>
              <a:off x="4067175" y="4062413"/>
              <a:ext cx="134938" cy="22225"/>
            </a:xfrm>
            <a:custGeom>
              <a:avLst/>
              <a:gdLst>
                <a:gd name="T0" fmla="*/ 3 w 36"/>
                <a:gd name="T1" fmla="*/ 0 h 6"/>
                <a:gd name="T2" fmla="*/ 0 w 36"/>
                <a:gd name="T3" fmla="*/ 3 h 6"/>
                <a:gd name="T4" fmla="*/ 3 w 36"/>
                <a:gd name="T5" fmla="*/ 6 h 6"/>
                <a:gd name="T6" fmla="*/ 36 w 36"/>
                <a:gd name="T7" fmla="*/ 6 h 6"/>
                <a:gd name="T8" fmla="*/ 36 w 36"/>
                <a:gd name="T9" fmla="*/ 0 h 6"/>
                <a:gd name="T10" fmla="*/ 3 w 36"/>
                <a:gd name="T11" fmla="*/ 0 h 6"/>
              </a:gdLst>
              <a:ahLst/>
              <a:cxnLst>
                <a:cxn ang="0">
                  <a:pos x="T0" y="T1"/>
                </a:cxn>
                <a:cxn ang="0">
                  <a:pos x="T2" y="T3"/>
                </a:cxn>
                <a:cxn ang="0">
                  <a:pos x="T4" y="T5"/>
                </a:cxn>
                <a:cxn ang="0">
                  <a:pos x="T6" y="T7"/>
                </a:cxn>
                <a:cxn ang="0">
                  <a:pos x="T8" y="T9"/>
                </a:cxn>
                <a:cxn ang="0">
                  <a:pos x="T10" y="T11"/>
                </a:cxn>
              </a:cxnLst>
              <a:rect l="0" t="0" r="r" b="b"/>
              <a:pathLst>
                <a:path w="36" h="6">
                  <a:moveTo>
                    <a:pt x="3" y="0"/>
                  </a:moveTo>
                  <a:cubicBezTo>
                    <a:pt x="2" y="0"/>
                    <a:pt x="0" y="1"/>
                    <a:pt x="0" y="3"/>
                  </a:cubicBezTo>
                  <a:cubicBezTo>
                    <a:pt x="0" y="5"/>
                    <a:pt x="2" y="6"/>
                    <a:pt x="3" y="6"/>
                  </a:cubicBezTo>
                  <a:cubicBezTo>
                    <a:pt x="36" y="6"/>
                    <a:pt x="36" y="6"/>
                    <a:pt x="36" y="6"/>
                  </a:cubicBezTo>
                  <a:cubicBezTo>
                    <a:pt x="36" y="0"/>
                    <a:pt x="36" y="0"/>
                    <a:pt x="36" y="0"/>
                  </a:cubicBezTo>
                  <a:lnTo>
                    <a:pt x="3" y="0"/>
                  </a:lnTo>
                  <a:close/>
                </a:path>
              </a:pathLst>
            </a:custGeom>
            <a:solidFill>
              <a:srgbClr val="FF36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6" name="îṣľïdè"/>
            <p:cNvSpPr/>
            <p:nvPr/>
          </p:nvSpPr>
          <p:spPr bwMode="auto">
            <a:xfrm>
              <a:off x="4202113" y="4062413"/>
              <a:ext cx="134938" cy="22225"/>
            </a:xfrm>
            <a:custGeom>
              <a:avLst/>
              <a:gdLst>
                <a:gd name="T0" fmla="*/ 33 w 36"/>
                <a:gd name="T1" fmla="*/ 0 h 6"/>
                <a:gd name="T2" fmla="*/ 0 w 36"/>
                <a:gd name="T3" fmla="*/ 0 h 6"/>
                <a:gd name="T4" fmla="*/ 0 w 36"/>
                <a:gd name="T5" fmla="*/ 6 h 6"/>
                <a:gd name="T6" fmla="*/ 33 w 36"/>
                <a:gd name="T7" fmla="*/ 6 h 6"/>
                <a:gd name="T8" fmla="*/ 36 w 36"/>
                <a:gd name="T9" fmla="*/ 3 h 6"/>
                <a:gd name="T10" fmla="*/ 33 w 36"/>
                <a:gd name="T11" fmla="*/ 0 h 6"/>
              </a:gdLst>
              <a:ahLst/>
              <a:cxnLst>
                <a:cxn ang="0">
                  <a:pos x="T0" y="T1"/>
                </a:cxn>
                <a:cxn ang="0">
                  <a:pos x="T2" y="T3"/>
                </a:cxn>
                <a:cxn ang="0">
                  <a:pos x="T4" y="T5"/>
                </a:cxn>
                <a:cxn ang="0">
                  <a:pos x="T6" y="T7"/>
                </a:cxn>
                <a:cxn ang="0">
                  <a:pos x="T8" y="T9"/>
                </a:cxn>
                <a:cxn ang="0">
                  <a:pos x="T10" y="T11"/>
                </a:cxn>
              </a:cxnLst>
              <a:rect l="0" t="0" r="r" b="b"/>
              <a:pathLst>
                <a:path w="36" h="6">
                  <a:moveTo>
                    <a:pt x="33" y="0"/>
                  </a:moveTo>
                  <a:cubicBezTo>
                    <a:pt x="0" y="0"/>
                    <a:pt x="0" y="0"/>
                    <a:pt x="0" y="0"/>
                  </a:cubicBezTo>
                  <a:cubicBezTo>
                    <a:pt x="0" y="6"/>
                    <a:pt x="0" y="6"/>
                    <a:pt x="0" y="6"/>
                  </a:cubicBezTo>
                  <a:cubicBezTo>
                    <a:pt x="33" y="6"/>
                    <a:pt x="33" y="6"/>
                    <a:pt x="33" y="6"/>
                  </a:cubicBezTo>
                  <a:cubicBezTo>
                    <a:pt x="34" y="6"/>
                    <a:pt x="36" y="5"/>
                    <a:pt x="36" y="3"/>
                  </a:cubicBezTo>
                  <a:cubicBezTo>
                    <a:pt x="36" y="1"/>
                    <a:pt x="34" y="0"/>
                    <a:pt x="33" y="0"/>
                  </a:cubicBezTo>
                  <a:close/>
                </a:path>
              </a:pathLst>
            </a:custGeom>
            <a:solidFill>
              <a:srgbClr val="D52B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7" name="iSľíḋé"/>
            <p:cNvSpPr/>
            <p:nvPr/>
          </p:nvSpPr>
          <p:spPr bwMode="auto">
            <a:xfrm>
              <a:off x="4217988" y="4133851"/>
              <a:ext cx="115888" cy="11113"/>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8" name="î$lîḍe"/>
            <p:cNvSpPr/>
            <p:nvPr/>
          </p:nvSpPr>
          <p:spPr bwMode="auto">
            <a:xfrm>
              <a:off x="4217988" y="4159251"/>
              <a:ext cx="115888" cy="12700"/>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9" name="ïṡļíde"/>
            <p:cNvSpPr/>
            <p:nvPr/>
          </p:nvSpPr>
          <p:spPr bwMode="auto">
            <a:xfrm>
              <a:off x="4217988" y="4186238"/>
              <a:ext cx="115888" cy="11113"/>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70" name="iŝḷídê"/>
            <p:cNvSpPr/>
            <p:nvPr/>
          </p:nvSpPr>
          <p:spPr bwMode="auto">
            <a:xfrm>
              <a:off x="4217988" y="4213226"/>
              <a:ext cx="115888" cy="11113"/>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71" name="iSḷiḓe"/>
            <p:cNvSpPr/>
            <p:nvPr/>
          </p:nvSpPr>
          <p:spPr bwMode="auto">
            <a:xfrm>
              <a:off x="4217988" y="4238626"/>
              <a:ext cx="115888" cy="11113"/>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72" name="íṥ1íde"/>
            <p:cNvSpPr/>
            <p:nvPr/>
          </p:nvSpPr>
          <p:spPr bwMode="auto">
            <a:xfrm>
              <a:off x="4067175" y="4295776"/>
              <a:ext cx="115888" cy="11113"/>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73" name="íṧ1iḓê"/>
            <p:cNvSpPr/>
            <p:nvPr/>
          </p:nvSpPr>
          <p:spPr bwMode="auto">
            <a:xfrm>
              <a:off x="4067175" y="4321176"/>
              <a:ext cx="115888" cy="11113"/>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74" name="i$ḷíḍê"/>
            <p:cNvSpPr/>
            <p:nvPr/>
          </p:nvSpPr>
          <p:spPr bwMode="auto">
            <a:xfrm>
              <a:off x="4067175" y="4348163"/>
              <a:ext cx="115888" cy="11113"/>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75" name="î$ļíḓè"/>
            <p:cNvSpPr/>
            <p:nvPr/>
          </p:nvSpPr>
          <p:spPr bwMode="auto">
            <a:xfrm>
              <a:off x="4067175" y="4373563"/>
              <a:ext cx="115888" cy="12700"/>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76" name="îš1îḋè"/>
            <p:cNvSpPr/>
            <p:nvPr/>
          </p:nvSpPr>
          <p:spPr bwMode="auto">
            <a:xfrm>
              <a:off x="4217988" y="4295776"/>
              <a:ext cx="115888" cy="11113"/>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77" name="ïṡľiḋê"/>
            <p:cNvSpPr/>
            <p:nvPr/>
          </p:nvSpPr>
          <p:spPr bwMode="auto">
            <a:xfrm>
              <a:off x="4217988" y="4321176"/>
              <a:ext cx="115888" cy="11113"/>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78" name="ïṡľîďè"/>
            <p:cNvSpPr/>
            <p:nvPr/>
          </p:nvSpPr>
          <p:spPr bwMode="auto">
            <a:xfrm>
              <a:off x="4217988" y="4348163"/>
              <a:ext cx="115888" cy="11113"/>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79" name="iş1ïdê"/>
            <p:cNvSpPr/>
            <p:nvPr/>
          </p:nvSpPr>
          <p:spPr bwMode="auto">
            <a:xfrm>
              <a:off x="4217988" y="4373563"/>
              <a:ext cx="115888" cy="12700"/>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80" name="işļîḑé"/>
            <p:cNvSpPr/>
            <p:nvPr/>
          </p:nvSpPr>
          <p:spPr bwMode="auto">
            <a:xfrm>
              <a:off x="4067175" y="4400551"/>
              <a:ext cx="14288" cy="15875"/>
            </a:xfrm>
            <a:prstGeom prst="ellipse">
              <a:avLst/>
            </a:prstGeom>
            <a:solidFill>
              <a:srgbClr val="00B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1" name="îşḷîḓe"/>
            <p:cNvSpPr/>
            <p:nvPr/>
          </p:nvSpPr>
          <p:spPr bwMode="auto">
            <a:xfrm>
              <a:off x="4092575" y="4400551"/>
              <a:ext cx="15875" cy="15875"/>
            </a:xfrm>
            <a:prstGeom prst="ellipse">
              <a:avLst/>
            </a:prstGeom>
            <a:solidFill>
              <a:srgbClr val="00B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2" name="ïŝļîḋè"/>
            <p:cNvSpPr/>
            <p:nvPr/>
          </p:nvSpPr>
          <p:spPr bwMode="auto">
            <a:xfrm>
              <a:off x="4119563" y="4400551"/>
              <a:ext cx="19050" cy="15875"/>
            </a:xfrm>
            <a:prstGeom prst="ellipse">
              <a:avLst/>
            </a:prstGeom>
            <a:solidFill>
              <a:srgbClr val="00B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3" name="íSḻïḍe"/>
            <p:cNvSpPr/>
            <p:nvPr/>
          </p:nvSpPr>
          <p:spPr bwMode="auto">
            <a:xfrm>
              <a:off x="4149725" y="4400551"/>
              <a:ext cx="14288" cy="15875"/>
            </a:xfrm>
            <a:prstGeom prst="ellipse">
              <a:avLst/>
            </a:prstGeom>
            <a:solidFill>
              <a:srgbClr val="00B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4" name="îSlíḍê"/>
            <p:cNvSpPr/>
            <p:nvPr/>
          </p:nvSpPr>
          <p:spPr bwMode="auto">
            <a:xfrm>
              <a:off x="4176713" y="4400551"/>
              <a:ext cx="17463" cy="15875"/>
            </a:xfrm>
            <a:prstGeom prst="ellipse">
              <a:avLst/>
            </a:prstGeom>
            <a:solidFill>
              <a:srgbClr val="00B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5" name="íŝḷíḑè"/>
            <p:cNvSpPr/>
            <p:nvPr/>
          </p:nvSpPr>
          <p:spPr bwMode="auto">
            <a:xfrm>
              <a:off x="4205288" y="4400551"/>
              <a:ext cx="15875" cy="15875"/>
            </a:xfrm>
            <a:prstGeom prst="ellipse">
              <a:avLst/>
            </a:prstGeom>
            <a:solidFill>
              <a:srgbClr val="00B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6" name="î$ḷïḍè"/>
            <p:cNvSpPr/>
            <p:nvPr/>
          </p:nvSpPr>
          <p:spPr bwMode="auto">
            <a:xfrm>
              <a:off x="4232275" y="4400551"/>
              <a:ext cx="15875" cy="15875"/>
            </a:xfrm>
            <a:prstGeom prst="ellipse">
              <a:avLst/>
            </a:prstGeom>
            <a:solidFill>
              <a:srgbClr val="00B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7" name="i$ļiḑe"/>
            <p:cNvSpPr/>
            <p:nvPr/>
          </p:nvSpPr>
          <p:spPr bwMode="auto">
            <a:xfrm>
              <a:off x="4262438" y="4400551"/>
              <a:ext cx="14288" cy="15875"/>
            </a:xfrm>
            <a:prstGeom prst="ellipse">
              <a:avLst/>
            </a:prstGeom>
            <a:solidFill>
              <a:srgbClr val="00B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8" name="ïśļîḑe"/>
            <p:cNvSpPr/>
            <p:nvPr/>
          </p:nvSpPr>
          <p:spPr bwMode="auto">
            <a:xfrm>
              <a:off x="4289425" y="4400551"/>
              <a:ext cx="14288" cy="15875"/>
            </a:xfrm>
            <a:prstGeom prst="ellipse">
              <a:avLst/>
            </a:prstGeom>
            <a:solidFill>
              <a:srgbClr val="00B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9" name="ï$ļîḋé"/>
            <p:cNvSpPr/>
            <p:nvPr/>
          </p:nvSpPr>
          <p:spPr bwMode="auto">
            <a:xfrm>
              <a:off x="4314825" y="4400551"/>
              <a:ext cx="19050" cy="15875"/>
            </a:xfrm>
            <a:prstGeom prst="ellipse">
              <a:avLst/>
            </a:prstGeom>
            <a:solidFill>
              <a:srgbClr val="00B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0" name="íṡļïḍe"/>
            <p:cNvSpPr/>
            <p:nvPr/>
          </p:nvSpPr>
          <p:spPr bwMode="auto">
            <a:xfrm>
              <a:off x="4067175" y="4133851"/>
              <a:ext cx="14288" cy="33338"/>
            </a:xfrm>
            <a:prstGeom prst="rect">
              <a:avLst/>
            </a:prstGeom>
            <a:solidFill>
              <a:srgbClr val="FF8E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91" name="îŝlide"/>
            <p:cNvSpPr/>
            <p:nvPr/>
          </p:nvSpPr>
          <p:spPr bwMode="auto">
            <a:xfrm>
              <a:off x="4092575" y="4133851"/>
              <a:ext cx="15875" cy="33338"/>
            </a:xfrm>
            <a:prstGeom prst="rect">
              <a:avLst/>
            </a:prstGeom>
            <a:solidFill>
              <a:srgbClr val="FF8E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92" name="îṥļîḓe"/>
            <p:cNvSpPr/>
            <p:nvPr/>
          </p:nvSpPr>
          <p:spPr bwMode="auto">
            <a:xfrm>
              <a:off x="4119563" y="4133851"/>
              <a:ext cx="15875" cy="33338"/>
            </a:xfrm>
            <a:prstGeom prst="rect">
              <a:avLst/>
            </a:prstGeom>
            <a:solidFill>
              <a:srgbClr val="FF8E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93" name="íṡľiḍe"/>
            <p:cNvSpPr/>
            <p:nvPr/>
          </p:nvSpPr>
          <p:spPr bwMode="auto">
            <a:xfrm>
              <a:off x="4149725" y="4133851"/>
              <a:ext cx="11113" cy="33338"/>
            </a:xfrm>
            <a:prstGeom prst="rect">
              <a:avLst/>
            </a:prstGeom>
            <a:solidFill>
              <a:srgbClr val="FF8E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94" name="iŝlîḍè"/>
            <p:cNvSpPr/>
            <p:nvPr/>
          </p:nvSpPr>
          <p:spPr bwMode="auto">
            <a:xfrm>
              <a:off x="4067175" y="4183063"/>
              <a:ext cx="14288" cy="33338"/>
            </a:xfrm>
            <a:prstGeom prst="rect">
              <a:avLst/>
            </a:prstGeom>
            <a:solidFill>
              <a:srgbClr val="FF8E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95" name="îSḻiḑe"/>
            <p:cNvSpPr/>
            <p:nvPr/>
          </p:nvSpPr>
          <p:spPr bwMode="auto">
            <a:xfrm>
              <a:off x="4092575" y="4183063"/>
              <a:ext cx="15875" cy="33338"/>
            </a:xfrm>
            <a:prstGeom prst="rect">
              <a:avLst/>
            </a:prstGeom>
            <a:solidFill>
              <a:srgbClr val="FF8E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96" name="î$ḷîḓê"/>
            <p:cNvSpPr/>
            <p:nvPr/>
          </p:nvSpPr>
          <p:spPr bwMode="auto">
            <a:xfrm>
              <a:off x="4119563" y="4183063"/>
              <a:ext cx="15875" cy="33338"/>
            </a:xfrm>
            <a:prstGeom prst="rect">
              <a:avLst/>
            </a:prstGeom>
            <a:solidFill>
              <a:srgbClr val="FF8E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97" name="iṥlîďe"/>
            <p:cNvSpPr/>
            <p:nvPr/>
          </p:nvSpPr>
          <p:spPr bwMode="auto">
            <a:xfrm>
              <a:off x="4149725" y="4183063"/>
              <a:ext cx="11113" cy="33338"/>
            </a:xfrm>
            <a:prstGeom prst="rect">
              <a:avLst/>
            </a:prstGeom>
            <a:solidFill>
              <a:srgbClr val="FF8E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98" name="î$ľíḋê"/>
            <p:cNvSpPr/>
            <p:nvPr/>
          </p:nvSpPr>
          <p:spPr bwMode="auto">
            <a:xfrm>
              <a:off x="4067175" y="4230688"/>
              <a:ext cx="14288" cy="30163"/>
            </a:xfrm>
            <a:prstGeom prst="rect">
              <a:avLst/>
            </a:prstGeom>
            <a:solidFill>
              <a:srgbClr val="FF8E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99" name="iśḻîḓé"/>
            <p:cNvSpPr/>
            <p:nvPr/>
          </p:nvSpPr>
          <p:spPr bwMode="auto">
            <a:xfrm>
              <a:off x="4092575" y="4230688"/>
              <a:ext cx="15875" cy="30163"/>
            </a:xfrm>
            <a:prstGeom prst="rect">
              <a:avLst/>
            </a:prstGeom>
            <a:solidFill>
              <a:srgbClr val="FF8E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00" name="ïşlïḍe"/>
            <p:cNvSpPr/>
            <p:nvPr/>
          </p:nvSpPr>
          <p:spPr bwMode="auto">
            <a:xfrm>
              <a:off x="4119563" y="4230688"/>
              <a:ext cx="15875" cy="30163"/>
            </a:xfrm>
            <a:prstGeom prst="rect">
              <a:avLst/>
            </a:prstGeom>
            <a:solidFill>
              <a:srgbClr val="FF8E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01" name="iṡḻíďé"/>
            <p:cNvSpPr/>
            <p:nvPr/>
          </p:nvSpPr>
          <p:spPr bwMode="auto">
            <a:xfrm>
              <a:off x="4149725" y="4230688"/>
              <a:ext cx="11113" cy="30163"/>
            </a:xfrm>
            <a:prstGeom prst="rect">
              <a:avLst/>
            </a:prstGeom>
            <a:solidFill>
              <a:srgbClr val="FF8E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02" name="íŝḷíďê"/>
            <p:cNvSpPr/>
            <p:nvPr/>
          </p:nvSpPr>
          <p:spPr bwMode="auto">
            <a:xfrm>
              <a:off x="3921125" y="2949576"/>
              <a:ext cx="280988" cy="555625"/>
            </a:xfrm>
            <a:custGeom>
              <a:avLst/>
              <a:gdLst>
                <a:gd name="T0" fmla="*/ 74 w 75"/>
                <a:gd name="T1" fmla="*/ 0 h 148"/>
                <a:gd name="T2" fmla="*/ 0 w 75"/>
                <a:gd name="T3" fmla="*/ 74 h 148"/>
                <a:gd name="T4" fmla="*/ 74 w 75"/>
                <a:gd name="T5" fmla="*/ 148 h 148"/>
                <a:gd name="T6" fmla="*/ 75 w 75"/>
                <a:gd name="T7" fmla="*/ 148 h 148"/>
                <a:gd name="T8" fmla="*/ 75 w 75"/>
                <a:gd name="T9" fmla="*/ 0 h 148"/>
                <a:gd name="T10" fmla="*/ 74 w 75"/>
                <a:gd name="T11" fmla="*/ 0 h 148"/>
              </a:gdLst>
              <a:ahLst/>
              <a:cxnLst>
                <a:cxn ang="0">
                  <a:pos x="T0" y="T1"/>
                </a:cxn>
                <a:cxn ang="0">
                  <a:pos x="T2" y="T3"/>
                </a:cxn>
                <a:cxn ang="0">
                  <a:pos x="T4" y="T5"/>
                </a:cxn>
                <a:cxn ang="0">
                  <a:pos x="T6" y="T7"/>
                </a:cxn>
                <a:cxn ang="0">
                  <a:pos x="T8" y="T9"/>
                </a:cxn>
                <a:cxn ang="0">
                  <a:pos x="T10" y="T11"/>
                </a:cxn>
              </a:cxnLst>
              <a:rect l="0" t="0" r="r" b="b"/>
              <a:pathLst>
                <a:path w="75" h="148">
                  <a:moveTo>
                    <a:pt x="74" y="0"/>
                  </a:moveTo>
                  <a:cubicBezTo>
                    <a:pt x="34" y="0"/>
                    <a:pt x="0" y="33"/>
                    <a:pt x="0" y="74"/>
                  </a:cubicBezTo>
                  <a:cubicBezTo>
                    <a:pt x="0" y="115"/>
                    <a:pt x="34" y="148"/>
                    <a:pt x="74" y="148"/>
                  </a:cubicBezTo>
                  <a:cubicBezTo>
                    <a:pt x="75" y="148"/>
                    <a:pt x="75" y="148"/>
                    <a:pt x="75" y="148"/>
                  </a:cubicBezTo>
                  <a:cubicBezTo>
                    <a:pt x="75" y="0"/>
                    <a:pt x="75" y="0"/>
                    <a:pt x="75" y="0"/>
                  </a:cubicBezTo>
                  <a:lnTo>
                    <a:pt x="74" y="0"/>
                  </a:lnTo>
                  <a:close/>
                </a:path>
              </a:pathLst>
            </a:custGeom>
            <a:solidFill>
              <a:srgbClr val="736A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3" name="ïŝḷide"/>
            <p:cNvSpPr/>
            <p:nvPr/>
          </p:nvSpPr>
          <p:spPr bwMode="auto">
            <a:xfrm>
              <a:off x="4202113" y="2949576"/>
              <a:ext cx="277813" cy="555625"/>
            </a:xfrm>
            <a:custGeom>
              <a:avLst/>
              <a:gdLst>
                <a:gd name="T0" fmla="*/ 74 w 74"/>
                <a:gd name="T1" fmla="*/ 74 h 148"/>
                <a:gd name="T2" fmla="*/ 0 w 74"/>
                <a:gd name="T3" fmla="*/ 0 h 148"/>
                <a:gd name="T4" fmla="*/ 0 w 74"/>
                <a:gd name="T5" fmla="*/ 148 h 148"/>
                <a:gd name="T6" fmla="*/ 74 w 74"/>
                <a:gd name="T7" fmla="*/ 74 h 148"/>
              </a:gdLst>
              <a:ahLst/>
              <a:cxnLst>
                <a:cxn ang="0">
                  <a:pos x="T0" y="T1"/>
                </a:cxn>
                <a:cxn ang="0">
                  <a:pos x="T2" y="T3"/>
                </a:cxn>
                <a:cxn ang="0">
                  <a:pos x="T4" y="T5"/>
                </a:cxn>
                <a:cxn ang="0">
                  <a:pos x="T6" y="T7"/>
                </a:cxn>
              </a:cxnLst>
              <a:rect l="0" t="0" r="r" b="b"/>
              <a:pathLst>
                <a:path w="74" h="148">
                  <a:moveTo>
                    <a:pt x="74" y="74"/>
                  </a:moveTo>
                  <a:cubicBezTo>
                    <a:pt x="74" y="33"/>
                    <a:pt x="40" y="0"/>
                    <a:pt x="0" y="0"/>
                  </a:cubicBezTo>
                  <a:cubicBezTo>
                    <a:pt x="0" y="148"/>
                    <a:pt x="0" y="148"/>
                    <a:pt x="0" y="148"/>
                  </a:cubicBezTo>
                  <a:cubicBezTo>
                    <a:pt x="40" y="148"/>
                    <a:pt x="74" y="115"/>
                    <a:pt x="74" y="74"/>
                  </a:cubicBezTo>
                  <a:close/>
                </a:path>
              </a:pathLst>
            </a:custGeom>
            <a:solidFill>
              <a:srgbClr val="5A53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4" name="ïṡḷidè"/>
            <p:cNvSpPr/>
            <p:nvPr/>
          </p:nvSpPr>
          <p:spPr bwMode="auto">
            <a:xfrm>
              <a:off x="4202113" y="3122613"/>
              <a:ext cx="112713" cy="153988"/>
            </a:xfrm>
            <a:custGeom>
              <a:avLst/>
              <a:gdLst>
                <a:gd name="T0" fmla="*/ 27 w 30"/>
                <a:gd name="T1" fmla="*/ 39 h 41"/>
                <a:gd name="T2" fmla="*/ 29 w 30"/>
                <a:gd name="T3" fmla="*/ 36 h 41"/>
                <a:gd name="T4" fmla="*/ 30 w 30"/>
                <a:gd name="T5" fmla="*/ 32 h 41"/>
                <a:gd name="T6" fmla="*/ 29 w 30"/>
                <a:gd name="T7" fmla="*/ 3 h 41"/>
                <a:gd name="T8" fmla="*/ 29 w 30"/>
                <a:gd name="T9" fmla="*/ 1 h 41"/>
                <a:gd name="T10" fmla="*/ 28 w 30"/>
                <a:gd name="T11" fmla="*/ 0 h 41"/>
                <a:gd name="T12" fmla="*/ 0 w 30"/>
                <a:gd name="T13" fmla="*/ 0 h 41"/>
                <a:gd name="T14" fmla="*/ 0 w 30"/>
                <a:gd name="T15" fmla="*/ 41 h 41"/>
                <a:gd name="T16" fmla="*/ 21 w 30"/>
                <a:gd name="T17" fmla="*/ 41 h 41"/>
                <a:gd name="T18" fmla="*/ 27 w 30"/>
                <a:gd name="T1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1">
                  <a:moveTo>
                    <a:pt x="27" y="39"/>
                  </a:moveTo>
                  <a:cubicBezTo>
                    <a:pt x="28" y="38"/>
                    <a:pt x="28" y="37"/>
                    <a:pt x="29" y="36"/>
                  </a:cubicBezTo>
                  <a:cubicBezTo>
                    <a:pt x="29" y="35"/>
                    <a:pt x="30" y="34"/>
                    <a:pt x="30" y="32"/>
                  </a:cubicBezTo>
                  <a:cubicBezTo>
                    <a:pt x="29" y="3"/>
                    <a:pt x="29" y="3"/>
                    <a:pt x="29" y="3"/>
                  </a:cubicBezTo>
                  <a:cubicBezTo>
                    <a:pt x="29" y="1"/>
                    <a:pt x="29" y="1"/>
                    <a:pt x="29" y="1"/>
                  </a:cubicBezTo>
                  <a:cubicBezTo>
                    <a:pt x="29" y="0"/>
                    <a:pt x="29" y="0"/>
                    <a:pt x="28" y="0"/>
                  </a:cubicBezTo>
                  <a:cubicBezTo>
                    <a:pt x="0" y="0"/>
                    <a:pt x="0" y="0"/>
                    <a:pt x="0" y="0"/>
                  </a:cubicBezTo>
                  <a:cubicBezTo>
                    <a:pt x="0" y="41"/>
                    <a:pt x="0" y="41"/>
                    <a:pt x="0" y="41"/>
                  </a:cubicBezTo>
                  <a:cubicBezTo>
                    <a:pt x="21" y="41"/>
                    <a:pt x="21" y="41"/>
                    <a:pt x="21" y="41"/>
                  </a:cubicBezTo>
                  <a:cubicBezTo>
                    <a:pt x="23" y="41"/>
                    <a:pt x="25" y="40"/>
                    <a:pt x="27" y="39"/>
                  </a:cubicBezTo>
                  <a:close/>
                </a:path>
              </a:pathLst>
            </a:custGeom>
            <a:solidFill>
              <a:srgbClr val="5A53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5" name="íSļiḓé"/>
            <p:cNvSpPr/>
            <p:nvPr/>
          </p:nvSpPr>
          <p:spPr bwMode="auto">
            <a:xfrm>
              <a:off x="4089400" y="3122613"/>
              <a:ext cx="112713" cy="153988"/>
            </a:xfrm>
            <a:custGeom>
              <a:avLst/>
              <a:gdLst>
                <a:gd name="T0" fmla="*/ 1 w 30"/>
                <a:gd name="T1" fmla="*/ 0 h 41"/>
                <a:gd name="T2" fmla="*/ 0 w 30"/>
                <a:gd name="T3" fmla="*/ 1 h 41"/>
                <a:gd name="T4" fmla="*/ 0 w 30"/>
                <a:gd name="T5" fmla="*/ 3 h 41"/>
                <a:gd name="T6" fmla="*/ 0 w 30"/>
                <a:gd name="T7" fmla="*/ 32 h 41"/>
                <a:gd name="T8" fmla="*/ 1 w 30"/>
                <a:gd name="T9" fmla="*/ 36 h 41"/>
                <a:gd name="T10" fmla="*/ 2 w 30"/>
                <a:gd name="T11" fmla="*/ 39 h 41"/>
                <a:gd name="T12" fmla="*/ 8 w 30"/>
                <a:gd name="T13" fmla="*/ 41 h 41"/>
                <a:gd name="T14" fmla="*/ 30 w 30"/>
                <a:gd name="T15" fmla="*/ 41 h 41"/>
                <a:gd name="T16" fmla="*/ 30 w 30"/>
                <a:gd name="T17" fmla="*/ 0 h 41"/>
                <a:gd name="T18" fmla="*/ 1 w 30"/>
                <a:gd name="T1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1">
                  <a:moveTo>
                    <a:pt x="1" y="0"/>
                  </a:moveTo>
                  <a:cubicBezTo>
                    <a:pt x="1" y="0"/>
                    <a:pt x="0" y="0"/>
                    <a:pt x="0" y="1"/>
                  </a:cubicBezTo>
                  <a:cubicBezTo>
                    <a:pt x="0" y="3"/>
                    <a:pt x="0" y="3"/>
                    <a:pt x="0" y="3"/>
                  </a:cubicBezTo>
                  <a:cubicBezTo>
                    <a:pt x="0" y="32"/>
                    <a:pt x="0" y="32"/>
                    <a:pt x="0" y="32"/>
                  </a:cubicBezTo>
                  <a:cubicBezTo>
                    <a:pt x="0" y="34"/>
                    <a:pt x="0" y="35"/>
                    <a:pt x="1" y="36"/>
                  </a:cubicBezTo>
                  <a:cubicBezTo>
                    <a:pt x="1" y="37"/>
                    <a:pt x="2" y="38"/>
                    <a:pt x="2" y="39"/>
                  </a:cubicBezTo>
                  <a:cubicBezTo>
                    <a:pt x="4" y="40"/>
                    <a:pt x="6" y="41"/>
                    <a:pt x="8" y="41"/>
                  </a:cubicBezTo>
                  <a:cubicBezTo>
                    <a:pt x="30" y="41"/>
                    <a:pt x="30" y="41"/>
                    <a:pt x="30" y="41"/>
                  </a:cubicBezTo>
                  <a:cubicBezTo>
                    <a:pt x="30" y="0"/>
                    <a:pt x="30" y="0"/>
                    <a:pt x="30" y="0"/>
                  </a:cubicBezTo>
                  <a:lnTo>
                    <a:pt x="1" y="0"/>
                  </a:lnTo>
                  <a:close/>
                </a:path>
              </a:pathLst>
            </a:custGeom>
            <a:solidFill>
              <a:srgbClr val="736A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6" name="îs1iḍé"/>
            <p:cNvSpPr/>
            <p:nvPr/>
          </p:nvSpPr>
          <p:spPr bwMode="auto">
            <a:xfrm>
              <a:off x="4281488" y="3287713"/>
              <a:ext cx="30163" cy="30163"/>
            </a:xfrm>
            <a:prstGeom prst="ellipse">
              <a:avLst/>
            </a:prstGeom>
            <a:solidFill>
              <a:srgbClr val="5A53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7" name="islïdé"/>
            <p:cNvSpPr/>
            <p:nvPr/>
          </p:nvSpPr>
          <p:spPr bwMode="auto">
            <a:xfrm>
              <a:off x="4089400" y="3287713"/>
              <a:ext cx="30163" cy="30163"/>
            </a:xfrm>
            <a:prstGeom prst="ellipse">
              <a:avLst/>
            </a:prstGeom>
            <a:solidFill>
              <a:srgbClr val="736A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8" name="iṣlïḓe"/>
            <p:cNvSpPr/>
            <p:nvPr/>
          </p:nvSpPr>
          <p:spPr bwMode="auto">
            <a:xfrm>
              <a:off x="4070350" y="3062288"/>
              <a:ext cx="131763" cy="327025"/>
            </a:xfrm>
            <a:custGeom>
              <a:avLst/>
              <a:gdLst>
                <a:gd name="T0" fmla="*/ 5 w 35"/>
                <a:gd name="T1" fmla="*/ 3 h 87"/>
                <a:gd name="T2" fmla="*/ 5 w 35"/>
                <a:gd name="T3" fmla="*/ 3 h 87"/>
                <a:gd name="T4" fmla="*/ 4 w 35"/>
                <a:gd name="T5" fmla="*/ 3 h 87"/>
                <a:gd name="T6" fmla="*/ 4 w 35"/>
                <a:gd name="T7" fmla="*/ 3 h 87"/>
                <a:gd name="T8" fmla="*/ 4 w 35"/>
                <a:gd name="T9" fmla="*/ 3 h 87"/>
                <a:gd name="T10" fmla="*/ 4 w 35"/>
                <a:gd name="T11" fmla="*/ 3 h 87"/>
                <a:gd name="T12" fmla="*/ 3 w 35"/>
                <a:gd name="T13" fmla="*/ 3 h 87"/>
                <a:gd name="T14" fmla="*/ 2 w 35"/>
                <a:gd name="T15" fmla="*/ 4 h 87"/>
                <a:gd name="T16" fmla="*/ 2 w 35"/>
                <a:gd name="T17" fmla="*/ 5 h 87"/>
                <a:gd name="T18" fmla="*/ 2 w 35"/>
                <a:gd name="T19" fmla="*/ 7 h 87"/>
                <a:gd name="T20" fmla="*/ 1 w 35"/>
                <a:gd name="T21" fmla="*/ 63 h 87"/>
                <a:gd name="T22" fmla="*/ 1 w 35"/>
                <a:gd name="T23" fmla="*/ 68 h 87"/>
                <a:gd name="T24" fmla="*/ 0 w 35"/>
                <a:gd name="T25" fmla="*/ 69 h 87"/>
                <a:gd name="T26" fmla="*/ 0 w 35"/>
                <a:gd name="T27" fmla="*/ 70 h 87"/>
                <a:gd name="T28" fmla="*/ 0 w 35"/>
                <a:gd name="T29" fmla="*/ 73 h 87"/>
                <a:gd name="T30" fmla="*/ 0 w 35"/>
                <a:gd name="T31" fmla="*/ 75 h 87"/>
                <a:gd name="T32" fmla="*/ 2 w 35"/>
                <a:gd name="T33" fmla="*/ 78 h 87"/>
                <a:gd name="T34" fmla="*/ 5 w 35"/>
                <a:gd name="T35" fmla="*/ 78 h 87"/>
                <a:gd name="T36" fmla="*/ 5 w 35"/>
                <a:gd name="T37" fmla="*/ 86 h 87"/>
                <a:gd name="T38" fmla="*/ 6 w 35"/>
                <a:gd name="T39" fmla="*/ 87 h 87"/>
                <a:gd name="T40" fmla="*/ 9 w 35"/>
                <a:gd name="T41" fmla="*/ 87 h 87"/>
                <a:gd name="T42" fmla="*/ 12 w 35"/>
                <a:gd name="T43" fmla="*/ 87 h 87"/>
                <a:gd name="T44" fmla="*/ 13 w 35"/>
                <a:gd name="T45" fmla="*/ 86 h 87"/>
                <a:gd name="T46" fmla="*/ 13 w 35"/>
                <a:gd name="T47" fmla="*/ 78 h 87"/>
                <a:gd name="T48" fmla="*/ 35 w 35"/>
                <a:gd name="T49" fmla="*/ 78 h 87"/>
                <a:gd name="T50" fmla="*/ 35 w 35"/>
                <a:gd name="T51" fmla="*/ 57 h 87"/>
                <a:gd name="T52" fmla="*/ 13 w 35"/>
                <a:gd name="T53" fmla="*/ 57 h 87"/>
                <a:gd name="T54" fmla="*/ 7 w 35"/>
                <a:gd name="T55" fmla="*/ 55 h 87"/>
                <a:gd name="T56" fmla="*/ 6 w 35"/>
                <a:gd name="T57" fmla="*/ 52 h 87"/>
                <a:gd name="T58" fmla="*/ 5 w 35"/>
                <a:gd name="T59" fmla="*/ 48 h 87"/>
                <a:gd name="T60" fmla="*/ 5 w 35"/>
                <a:gd name="T61" fmla="*/ 19 h 87"/>
                <a:gd name="T62" fmla="*/ 5 w 35"/>
                <a:gd name="T63" fmla="*/ 17 h 87"/>
                <a:gd name="T64" fmla="*/ 6 w 35"/>
                <a:gd name="T65" fmla="*/ 16 h 87"/>
                <a:gd name="T66" fmla="*/ 35 w 35"/>
                <a:gd name="T67" fmla="*/ 16 h 87"/>
                <a:gd name="T68" fmla="*/ 35 w 35"/>
                <a:gd name="T69" fmla="*/ 0 h 87"/>
                <a:gd name="T70" fmla="*/ 5 w 35"/>
                <a:gd name="T71" fmla="*/ 3 h 87"/>
                <a:gd name="T72" fmla="*/ 9 w 35"/>
                <a:gd name="T73" fmla="*/ 60 h 87"/>
                <a:gd name="T74" fmla="*/ 13 w 35"/>
                <a:gd name="T75" fmla="*/ 64 h 87"/>
                <a:gd name="T76" fmla="*/ 9 w 35"/>
                <a:gd name="T77" fmla="*/ 68 h 87"/>
                <a:gd name="T78" fmla="*/ 5 w 35"/>
                <a:gd name="T79" fmla="*/ 64 h 87"/>
                <a:gd name="T80" fmla="*/ 9 w 35"/>
                <a:gd name="T81" fmla="*/ 6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 h="87">
                  <a:moveTo>
                    <a:pt x="5" y="3"/>
                  </a:moveTo>
                  <a:cubicBezTo>
                    <a:pt x="5" y="3"/>
                    <a:pt x="5" y="3"/>
                    <a:pt x="5" y="3"/>
                  </a:cubicBezTo>
                  <a:cubicBezTo>
                    <a:pt x="4" y="3"/>
                    <a:pt x="4" y="3"/>
                    <a:pt x="4" y="3"/>
                  </a:cubicBezTo>
                  <a:cubicBezTo>
                    <a:pt x="4" y="3"/>
                    <a:pt x="4" y="3"/>
                    <a:pt x="4" y="3"/>
                  </a:cubicBezTo>
                  <a:cubicBezTo>
                    <a:pt x="4" y="3"/>
                    <a:pt x="4" y="3"/>
                    <a:pt x="4" y="3"/>
                  </a:cubicBezTo>
                  <a:cubicBezTo>
                    <a:pt x="4" y="3"/>
                    <a:pt x="4" y="3"/>
                    <a:pt x="4" y="3"/>
                  </a:cubicBezTo>
                  <a:cubicBezTo>
                    <a:pt x="3" y="3"/>
                    <a:pt x="3" y="3"/>
                    <a:pt x="3" y="3"/>
                  </a:cubicBezTo>
                  <a:cubicBezTo>
                    <a:pt x="3" y="3"/>
                    <a:pt x="3" y="4"/>
                    <a:pt x="2" y="4"/>
                  </a:cubicBezTo>
                  <a:cubicBezTo>
                    <a:pt x="2" y="4"/>
                    <a:pt x="2" y="5"/>
                    <a:pt x="2" y="5"/>
                  </a:cubicBezTo>
                  <a:cubicBezTo>
                    <a:pt x="2" y="7"/>
                    <a:pt x="2" y="7"/>
                    <a:pt x="2" y="7"/>
                  </a:cubicBezTo>
                  <a:cubicBezTo>
                    <a:pt x="1" y="63"/>
                    <a:pt x="1" y="63"/>
                    <a:pt x="1" y="63"/>
                  </a:cubicBezTo>
                  <a:cubicBezTo>
                    <a:pt x="1" y="68"/>
                    <a:pt x="1" y="68"/>
                    <a:pt x="1" y="68"/>
                  </a:cubicBezTo>
                  <a:cubicBezTo>
                    <a:pt x="1" y="68"/>
                    <a:pt x="0" y="69"/>
                    <a:pt x="0" y="69"/>
                  </a:cubicBezTo>
                  <a:cubicBezTo>
                    <a:pt x="0" y="69"/>
                    <a:pt x="0" y="70"/>
                    <a:pt x="0" y="70"/>
                  </a:cubicBezTo>
                  <a:cubicBezTo>
                    <a:pt x="0" y="73"/>
                    <a:pt x="0" y="73"/>
                    <a:pt x="0" y="73"/>
                  </a:cubicBezTo>
                  <a:cubicBezTo>
                    <a:pt x="0" y="75"/>
                    <a:pt x="0" y="75"/>
                    <a:pt x="0" y="75"/>
                  </a:cubicBezTo>
                  <a:cubicBezTo>
                    <a:pt x="0" y="77"/>
                    <a:pt x="1" y="78"/>
                    <a:pt x="2" y="78"/>
                  </a:cubicBezTo>
                  <a:cubicBezTo>
                    <a:pt x="5" y="78"/>
                    <a:pt x="5" y="78"/>
                    <a:pt x="5" y="78"/>
                  </a:cubicBezTo>
                  <a:cubicBezTo>
                    <a:pt x="5" y="86"/>
                    <a:pt x="5" y="86"/>
                    <a:pt x="5" y="86"/>
                  </a:cubicBezTo>
                  <a:cubicBezTo>
                    <a:pt x="5" y="87"/>
                    <a:pt x="5" y="87"/>
                    <a:pt x="6" y="87"/>
                  </a:cubicBezTo>
                  <a:cubicBezTo>
                    <a:pt x="9" y="87"/>
                    <a:pt x="9" y="87"/>
                    <a:pt x="9" y="87"/>
                  </a:cubicBezTo>
                  <a:cubicBezTo>
                    <a:pt x="12" y="87"/>
                    <a:pt x="12" y="87"/>
                    <a:pt x="12" y="87"/>
                  </a:cubicBezTo>
                  <a:cubicBezTo>
                    <a:pt x="13" y="87"/>
                    <a:pt x="13" y="87"/>
                    <a:pt x="13" y="86"/>
                  </a:cubicBezTo>
                  <a:cubicBezTo>
                    <a:pt x="13" y="78"/>
                    <a:pt x="13" y="78"/>
                    <a:pt x="13" y="78"/>
                  </a:cubicBezTo>
                  <a:cubicBezTo>
                    <a:pt x="35" y="78"/>
                    <a:pt x="35" y="78"/>
                    <a:pt x="35" y="78"/>
                  </a:cubicBezTo>
                  <a:cubicBezTo>
                    <a:pt x="35" y="57"/>
                    <a:pt x="35" y="57"/>
                    <a:pt x="35" y="57"/>
                  </a:cubicBezTo>
                  <a:cubicBezTo>
                    <a:pt x="13" y="57"/>
                    <a:pt x="13" y="57"/>
                    <a:pt x="13" y="57"/>
                  </a:cubicBezTo>
                  <a:cubicBezTo>
                    <a:pt x="11" y="57"/>
                    <a:pt x="9" y="56"/>
                    <a:pt x="7" y="55"/>
                  </a:cubicBezTo>
                  <a:cubicBezTo>
                    <a:pt x="7" y="54"/>
                    <a:pt x="6" y="53"/>
                    <a:pt x="6" y="52"/>
                  </a:cubicBezTo>
                  <a:cubicBezTo>
                    <a:pt x="5" y="51"/>
                    <a:pt x="5" y="50"/>
                    <a:pt x="5" y="48"/>
                  </a:cubicBezTo>
                  <a:cubicBezTo>
                    <a:pt x="5" y="19"/>
                    <a:pt x="5" y="19"/>
                    <a:pt x="5" y="19"/>
                  </a:cubicBezTo>
                  <a:cubicBezTo>
                    <a:pt x="5" y="17"/>
                    <a:pt x="5" y="17"/>
                    <a:pt x="5" y="17"/>
                  </a:cubicBezTo>
                  <a:cubicBezTo>
                    <a:pt x="5" y="16"/>
                    <a:pt x="6" y="16"/>
                    <a:pt x="6" y="16"/>
                  </a:cubicBezTo>
                  <a:cubicBezTo>
                    <a:pt x="35" y="16"/>
                    <a:pt x="35" y="16"/>
                    <a:pt x="35" y="16"/>
                  </a:cubicBezTo>
                  <a:cubicBezTo>
                    <a:pt x="35" y="0"/>
                    <a:pt x="35" y="0"/>
                    <a:pt x="35" y="0"/>
                  </a:cubicBezTo>
                  <a:cubicBezTo>
                    <a:pt x="22" y="0"/>
                    <a:pt x="11" y="1"/>
                    <a:pt x="5" y="3"/>
                  </a:cubicBezTo>
                  <a:close/>
                  <a:moveTo>
                    <a:pt x="9" y="60"/>
                  </a:moveTo>
                  <a:cubicBezTo>
                    <a:pt x="11" y="60"/>
                    <a:pt x="13" y="62"/>
                    <a:pt x="13" y="64"/>
                  </a:cubicBezTo>
                  <a:cubicBezTo>
                    <a:pt x="13" y="66"/>
                    <a:pt x="11" y="68"/>
                    <a:pt x="9" y="68"/>
                  </a:cubicBezTo>
                  <a:cubicBezTo>
                    <a:pt x="7" y="68"/>
                    <a:pt x="5" y="66"/>
                    <a:pt x="5" y="64"/>
                  </a:cubicBezTo>
                  <a:cubicBezTo>
                    <a:pt x="5" y="62"/>
                    <a:pt x="7" y="60"/>
                    <a:pt x="9"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9" name="ïṣḻiďe"/>
            <p:cNvSpPr/>
            <p:nvPr/>
          </p:nvSpPr>
          <p:spPr bwMode="auto">
            <a:xfrm>
              <a:off x="4202113" y="3062288"/>
              <a:ext cx="131763" cy="327025"/>
            </a:xfrm>
            <a:custGeom>
              <a:avLst/>
              <a:gdLst>
                <a:gd name="T0" fmla="*/ 28 w 35"/>
                <a:gd name="T1" fmla="*/ 16 h 87"/>
                <a:gd name="T2" fmla="*/ 29 w 35"/>
                <a:gd name="T3" fmla="*/ 17 h 87"/>
                <a:gd name="T4" fmla="*/ 29 w 35"/>
                <a:gd name="T5" fmla="*/ 19 h 87"/>
                <a:gd name="T6" fmla="*/ 30 w 35"/>
                <a:gd name="T7" fmla="*/ 48 h 87"/>
                <a:gd name="T8" fmla="*/ 29 w 35"/>
                <a:gd name="T9" fmla="*/ 52 h 87"/>
                <a:gd name="T10" fmla="*/ 27 w 35"/>
                <a:gd name="T11" fmla="*/ 55 h 87"/>
                <a:gd name="T12" fmla="*/ 21 w 35"/>
                <a:gd name="T13" fmla="*/ 57 h 87"/>
                <a:gd name="T14" fmla="*/ 0 w 35"/>
                <a:gd name="T15" fmla="*/ 57 h 87"/>
                <a:gd name="T16" fmla="*/ 0 w 35"/>
                <a:gd name="T17" fmla="*/ 78 h 87"/>
                <a:gd name="T18" fmla="*/ 21 w 35"/>
                <a:gd name="T19" fmla="*/ 78 h 87"/>
                <a:gd name="T20" fmla="*/ 21 w 35"/>
                <a:gd name="T21" fmla="*/ 86 h 87"/>
                <a:gd name="T22" fmla="*/ 22 w 35"/>
                <a:gd name="T23" fmla="*/ 87 h 87"/>
                <a:gd name="T24" fmla="*/ 25 w 35"/>
                <a:gd name="T25" fmla="*/ 87 h 87"/>
                <a:gd name="T26" fmla="*/ 29 w 35"/>
                <a:gd name="T27" fmla="*/ 87 h 87"/>
                <a:gd name="T28" fmla="*/ 30 w 35"/>
                <a:gd name="T29" fmla="*/ 86 h 87"/>
                <a:gd name="T30" fmla="*/ 30 w 35"/>
                <a:gd name="T31" fmla="*/ 78 h 87"/>
                <a:gd name="T32" fmla="*/ 32 w 35"/>
                <a:gd name="T33" fmla="*/ 78 h 87"/>
                <a:gd name="T34" fmla="*/ 35 w 35"/>
                <a:gd name="T35" fmla="*/ 75 h 87"/>
                <a:gd name="T36" fmla="*/ 35 w 35"/>
                <a:gd name="T37" fmla="*/ 73 h 87"/>
                <a:gd name="T38" fmla="*/ 35 w 35"/>
                <a:gd name="T39" fmla="*/ 70 h 87"/>
                <a:gd name="T40" fmla="*/ 33 w 35"/>
                <a:gd name="T41" fmla="*/ 68 h 87"/>
                <a:gd name="T42" fmla="*/ 32 w 35"/>
                <a:gd name="T43" fmla="*/ 7 h 87"/>
                <a:gd name="T44" fmla="*/ 32 w 35"/>
                <a:gd name="T45" fmla="*/ 5 h 87"/>
                <a:gd name="T46" fmla="*/ 31 w 35"/>
                <a:gd name="T47" fmla="*/ 3 h 87"/>
                <a:gd name="T48" fmla="*/ 31 w 35"/>
                <a:gd name="T49" fmla="*/ 3 h 87"/>
                <a:gd name="T50" fmla="*/ 30 w 35"/>
                <a:gd name="T51" fmla="*/ 3 h 87"/>
                <a:gd name="T52" fmla="*/ 30 w 35"/>
                <a:gd name="T53" fmla="*/ 3 h 87"/>
                <a:gd name="T54" fmla="*/ 0 w 35"/>
                <a:gd name="T55" fmla="*/ 0 h 87"/>
                <a:gd name="T56" fmla="*/ 0 w 35"/>
                <a:gd name="T57" fmla="*/ 0 h 87"/>
                <a:gd name="T58" fmla="*/ 0 w 35"/>
                <a:gd name="T59" fmla="*/ 16 h 87"/>
                <a:gd name="T60" fmla="*/ 28 w 35"/>
                <a:gd name="T61" fmla="*/ 16 h 87"/>
                <a:gd name="T62" fmla="*/ 25 w 35"/>
                <a:gd name="T63" fmla="*/ 68 h 87"/>
                <a:gd name="T64" fmla="*/ 21 w 35"/>
                <a:gd name="T65" fmla="*/ 64 h 87"/>
                <a:gd name="T66" fmla="*/ 25 w 35"/>
                <a:gd name="T67" fmla="*/ 60 h 87"/>
                <a:gd name="T68" fmla="*/ 29 w 35"/>
                <a:gd name="T69" fmla="*/ 64 h 87"/>
                <a:gd name="T70" fmla="*/ 25 w 35"/>
                <a:gd name="T71" fmla="*/ 6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87">
                  <a:moveTo>
                    <a:pt x="28" y="16"/>
                  </a:moveTo>
                  <a:cubicBezTo>
                    <a:pt x="29" y="16"/>
                    <a:pt x="29" y="16"/>
                    <a:pt x="29" y="17"/>
                  </a:cubicBezTo>
                  <a:cubicBezTo>
                    <a:pt x="29" y="19"/>
                    <a:pt x="29" y="19"/>
                    <a:pt x="29" y="19"/>
                  </a:cubicBezTo>
                  <a:cubicBezTo>
                    <a:pt x="30" y="48"/>
                    <a:pt x="30" y="48"/>
                    <a:pt x="30" y="48"/>
                  </a:cubicBezTo>
                  <a:cubicBezTo>
                    <a:pt x="30" y="50"/>
                    <a:pt x="29" y="51"/>
                    <a:pt x="29" y="52"/>
                  </a:cubicBezTo>
                  <a:cubicBezTo>
                    <a:pt x="28" y="53"/>
                    <a:pt x="28" y="54"/>
                    <a:pt x="27" y="55"/>
                  </a:cubicBezTo>
                  <a:cubicBezTo>
                    <a:pt x="25" y="56"/>
                    <a:pt x="23" y="57"/>
                    <a:pt x="21" y="57"/>
                  </a:cubicBezTo>
                  <a:cubicBezTo>
                    <a:pt x="0" y="57"/>
                    <a:pt x="0" y="57"/>
                    <a:pt x="0" y="57"/>
                  </a:cubicBezTo>
                  <a:cubicBezTo>
                    <a:pt x="0" y="78"/>
                    <a:pt x="0" y="78"/>
                    <a:pt x="0" y="78"/>
                  </a:cubicBezTo>
                  <a:cubicBezTo>
                    <a:pt x="21" y="78"/>
                    <a:pt x="21" y="78"/>
                    <a:pt x="21" y="78"/>
                  </a:cubicBezTo>
                  <a:cubicBezTo>
                    <a:pt x="21" y="86"/>
                    <a:pt x="21" y="86"/>
                    <a:pt x="21" y="86"/>
                  </a:cubicBezTo>
                  <a:cubicBezTo>
                    <a:pt x="21" y="87"/>
                    <a:pt x="22" y="87"/>
                    <a:pt x="22" y="87"/>
                  </a:cubicBezTo>
                  <a:cubicBezTo>
                    <a:pt x="25" y="87"/>
                    <a:pt x="25" y="87"/>
                    <a:pt x="25" y="87"/>
                  </a:cubicBezTo>
                  <a:cubicBezTo>
                    <a:pt x="29" y="87"/>
                    <a:pt x="29" y="87"/>
                    <a:pt x="29" y="87"/>
                  </a:cubicBezTo>
                  <a:cubicBezTo>
                    <a:pt x="29" y="87"/>
                    <a:pt x="30" y="87"/>
                    <a:pt x="30" y="86"/>
                  </a:cubicBezTo>
                  <a:cubicBezTo>
                    <a:pt x="30" y="78"/>
                    <a:pt x="30" y="78"/>
                    <a:pt x="30" y="78"/>
                  </a:cubicBezTo>
                  <a:cubicBezTo>
                    <a:pt x="32" y="78"/>
                    <a:pt x="32" y="78"/>
                    <a:pt x="32" y="78"/>
                  </a:cubicBezTo>
                  <a:cubicBezTo>
                    <a:pt x="34" y="78"/>
                    <a:pt x="35" y="77"/>
                    <a:pt x="35" y="75"/>
                  </a:cubicBezTo>
                  <a:cubicBezTo>
                    <a:pt x="35" y="73"/>
                    <a:pt x="35" y="73"/>
                    <a:pt x="35" y="73"/>
                  </a:cubicBezTo>
                  <a:cubicBezTo>
                    <a:pt x="35" y="70"/>
                    <a:pt x="35" y="70"/>
                    <a:pt x="35" y="70"/>
                  </a:cubicBezTo>
                  <a:cubicBezTo>
                    <a:pt x="35" y="69"/>
                    <a:pt x="34" y="69"/>
                    <a:pt x="33" y="68"/>
                  </a:cubicBezTo>
                  <a:cubicBezTo>
                    <a:pt x="32" y="7"/>
                    <a:pt x="32" y="7"/>
                    <a:pt x="32" y="7"/>
                  </a:cubicBezTo>
                  <a:cubicBezTo>
                    <a:pt x="32" y="5"/>
                    <a:pt x="32" y="5"/>
                    <a:pt x="32" y="5"/>
                  </a:cubicBezTo>
                  <a:cubicBezTo>
                    <a:pt x="32" y="4"/>
                    <a:pt x="32" y="3"/>
                    <a:pt x="31" y="3"/>
                  </a:cubicBezTo>
                  <a:cubicBezTo>
                    <a:pt x="31" y="3"/>
                    <a:pt x="31" y="3"/>
                    <a:pt x="31" y="3"/>
                  </a:cubicBezTo>
                  <a:cubicBezTo>
                    <a:pt x="30" y="3"/>
                    <a:pt x="30" y="3"/>
                    <a:pt x="30" y="3"/>
                  </a:cubicBezTo>
                  <a:cubicBezTo>
                    <a:pt x="30" y="3"/>
                    <a:pt x="30" y="3"/>
                    <a:pt x="30" y="3"/>
                  </a:cubicBezTo>
                  <a:cubicBezTo>
                    <a:pt x="24" y="1"/>
                    <a:pt x="12" y="0"/>
                    <a:pt x="0" y="0"/>
                  </a:cubicBezTo>
                  <a:cubicBezTo>
                    <a:pt x="0" y="0"/>
                    <a:pt x="0" y="0"/>
                    <a:pt x="0" y="0"/>
                  </a:cubicBezTo>
                  <a:cubicBezTo>
                    <a:pt x="0" y="16"/>
                    <a:pt x="0" y="16"/>
                    <a:pt x="0" y="16"/>
                  </a:cubicBezTo>
                  <a:lnTo>
                    <a:pt x="28" y="16"/>
                  </a:lnTo>
                  <a:close/>
                  <a:moveTo>
                    <a:pt x="25" y="68"/>
                  </a:moveTo>
                  <a:cubicBezTo>
                    <a:pt x="23" y="68"/>
                    <a:pt x="21" y="66"/>
                    <a:pt x="21" y="64"/>
                  </a:cubicBezTo>
                  <a:cubicBezTo>
                    <a:pt x="21" y="62"/>
                    <a:pt x="23" y="60"/>
                    <a:pt x="25" y="60"/>
                  </a:cubicBezTo>
                  <a:cubicBezTo>
                    <a:pt x="27" y="60"/>
                    <a:pt x="29" y="62"/>
                    <a:pt x="29" y="64"/>
                  </a:cubicBezTo>
                  <a:cubicBezTo>
                    <a:pt x="29" y="66"/>
                    <a:pt x="27" y="68"/>
                    <a:pt x="25" y="68"/>
                  </a:cubicBezTo>
                  <a:close/>
                </a:path>
              </a:pathLst>
            </a:custGeom>
            <a:solidFill>
              <a:srgbClr val="E1E1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0" name="íSlîdê"/>
            <p:cNvSpPr/>
            <p:nvPr/>
          </p:nvSpPr>
          <p:spPr>
            <a:xfrm>
              <a:off x="5855255" y="2771389"/>
              <a:ext cx="960969" cy="276999"/>
            </a:xfrm>
            <a:prstGeom prst="rect">
              <a:avLst/>
            </a:prstGeom>
          </p:spPr>
          <p:txBody>
            <a:bodyPr wrap="none">
              <a:normAutofit fontScale="92500" lnSpcReduction="10000"/>
            </a:bodyPr>
            <a:lstStyle/>
            <a:p>
              <a:r>
                <a:rPr lang="en-US" altLang="zh-CN" sz="1200">
                  <a:solidFill>
                    <a:schemeClr val="bg1"/>
                  </a:solidFill>
                </a:rPr>
                <a:t>BUS STOP</a:t>
              </a:r>
              <a:endParaRPr lang="en-US" altLang="zh-CN" sz="1200">
                <a:solidFill>
                  <a:schemeClr val="bg1"/>
                </a:solidFill>
              </a:endParaRPr>
            </a:p>
          </p:txBody>
        </p:sp>
      </p:grpSp>
      <p:sp>
        <p:nvSpPr>
          <p:cNvPr id="311" name="Title 4"/>
          <p:cNvSpPr txBox="1"/>
          <p:nvPr/>
        </p:nvSpPr>
        <p:spPr>
          <a:xfrm>
            <a:off x="1236699" y="1408705"/>
            <a:ext cx="4661055" cy="7596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张海山锐线体2.0" panose="02000000000000000000" pitchFamily="2" charset="-122"/>
                <a:cs typeface="Segoe UI" panose="020B0502040204020203" pitchFamily="34" charset="0"/>
              </a:rPr>
              <a:t>Step By Step</a:t>
            </a:r>
            <a:endParaRPr lang="en-US" sz="2400" dirty="0">
              <a:latin typeface="张海山锐线体2.0" panose="02000000000000000000" pitchFamily="2" charset="-122"/>
              <a:cs typeface="Segoe UI" panose="020B0502040204020203" pitchFamily="34" charset="0"/>
            </a:endParaRPr>
          </a:p>
        </p:txBody>
      </p:sp>
      <p:sp>
        <p:nvSpPr>
          <p:cNvPr id="312" name="Rectangle 50"/>
          <p:cNvSpPr/>
          <p:nvPr/>
        </p:nvSpPr>
        <p:spPr>
          <a:xfrm>
            <a:off x="1236699" y="2004159"/>
            <a:ext cx="5423711" cy="514949"/>
          </a:xfrm>
          <a:prstGeom prst="rect">
            <a:avLst/>
          </a:prstGeom>
        </p:spPr>
        <p:txBody>
          <a:bodyPr wrap="square">
            <a:spAutoFit/>
          </a:bodyPr>
          <a:lstStyle/>
          <a:p>
            <a:pPr>
              <a:lnSpc>
                <a:spcPct val="120000"/>
              </a:lnSpc>
            </a:pPr>
            <a:r>
              <a:rPr lang="id-ID" sz="1200" b="1" dirty="0">
                <a:latin typeface="Segoe UI Light" panose="020B0502040204020203" pitchFamily="34" charset="0"/>
                <a:cs typeface="Segoe UI Light" panose="020B0502040204020203" pitchFamily="34" charset="0"/>
              </a:rPr>
              <a:t>Ut wisi enim ad minim veniam</a:t>
            </a:r>
            <a:r>
              <a:rPr lang="id-ID" sz="1200" dirty="0">
                <a:latin typeface="Segoe UI Light" panose="020B0502040204020203" pitchFamily="34" charset="0"/>
                <a:cs typeface="Segoe UI Light" panose="020B0502040204020203" pitchFamily="34" charset="0"/>
              </a:rPr>
              <a:t>, quis nostrud exerci tation ullamcorper suscipit lobortis nisl ut aliquip ex ea commodo consequat. </a:t>
            </a:r>
            <a:endParaRPr lang="en-US" sz="1200" dirty="0">
              <a:latin typeface="Segoe UI Light" panose="020B0502040204020203" pitchFamily="34" charset="0"/>
              <a:cs typeface="Segoe UI Light" panose="020B0502040204020203" pitchFamily="34" charset="0"/>
            </a:endParaRPr>
          </a:p>
        </p:txBody>
      </p:sp>
      <p:sp>
        <p:nvSpPr>
          <p:cNvPr id="313" name="Rectangle 51"/>
          <p:cNvSpPr/>
          <p:nvPr/>
        </p:nvSpPr>
        <p:spPr>
          <a:xfrm>
            <a:off x="1537714" y="3718288"/>
            <a:ext cx="1863702" cy="757130"/>
          </a:xfrm>
          <a:prstGeom prst="rect">
            <a:avLst/>
          </a:prstGeom>
        </p:spPr>
        <p:txBody>
          <a:bodyPr wrap="square">
            <a:spAutoFit/>
          </a:bodyPr>
          <a:lstStyle/>
          <a:p>
            <a:pPr>
              <a:lnSpc>
                <a:spcPct val="120000"/>
              </a:lnSpc>
            </a:pPr>
            <a:r>
              <a:rPr lang="id-ID" sz="1200" dirty="0">
                <a:latin typeface="Segoe UI Light" panose="020B0502040204020203" pitchFamily="34" charset="0"/>
                <a:cs typeface="Segoe UI Light" panose="020B0502040204020203" pitchFamily="34" charset="0"/>
              </a:rPr>
              <a:t>quis nostrud exerci tation ullamcorper suscipit lobortis nisl ut</a:t>
            </a:r>
            <a:endParaRPr lang="en-US" sz="1200" dirty="0">
              <a:latin typeface="Segoe UI Light" panose="020B0502040204020203" pitchFamily="34" charset="0"/>
              <a:cs typeface="Segoe UI Light" panose="020B0502040204020203" pitchFamily="34" charset="0"/>
            </a:endParaRPr>
          </a:p>
        </p:txBody>
      </p:sp>
      <p:sp>
        <p:nvSpPr>
          <p:cNvPr id="314" name="Rectangle 52"/>
          <p:cNvSpPr/>
          <p:nvPr/>
        </p:nvSpPr>
        <p:spPr>
          <a:xfrm>
            <a:off x="1532487" y="3381610"/>
            <a:ext cx="2653321" cy="360420"/>
          </a:xfrm>
          <a:prstGeom prst="rect">
            <a:avLst/>
          </a:prstGeom>
        </p:spPr>
        <p:txBody>
          <a:bodyPr wrap="square">
            <a:spAutoFit/>
          </a:bodyPr>
          <a:lstStyle/>
          <a:p>
            <a:pPr>
              <a:lnSpc>
                <a:spcPct val="120000"/>
              </a:lnSpc>
            </a:pPr>
            <a:r>
              <a:rPr lang="en-US" sz="1600" dirty="0">
                <a:latin typeface="Segoe UI" panose="020B0502040204020203" pitchFamily="34" charset="0"/>
                <a:cs typeface="Segoe UI" panose="020B0502040204020203" pitchFamily="34" charset="0"/>
              </a:rPr>
              <a:t>Recording</a:t>
            </a:r>
            <a:endParaRPr lang="en-US" sz="1600" dirty="0">
              <a:latin typeface="Segoe UI" panose="020B0502040204020203" pitchFamily="34" charset="0"/>
              <a:cs typeface="Segoe UI" panose="020B0502040204020203" pitchFamily="34" charset="0"/>
            </a:endParaRPr>
          </a:p>
        </p:txBody>
      </p:sp>
      <p:sp>
        <p:nvSpPr>
          <p:cNvPr id="315" name="Rectangle 53"/>
          <p:cNvSpPr/>
          <p:nvPr/>
        </p:nvSpPr>
        <p:spPr>
          <a:xfrm>
            <a:off x="1537714" y="5097099"/>
            <a:ext cx="1863702" cy="757130"/>
          </a:xfrm>
          <a:prstGeom prst="rect">
            <a:avLst/>
          </a:prstGeom>
        </p:spPr>
        <p:txBody>
          <a:bodyPr wrap="square">
            <a:spAutoFit/>
          </a:bodyPr>
          <a:lstStyle/>
          <a:p>
            <a:pPr>
              <a:lnSpc>
                <a:spcPct val="120000"/>
              </a:lnSpc>
            </a:pPr>
            <a:r>
              <a:rPr lang="id-ID" sz="1200" dirty="0">
                <a:latin typeface="Segoe UI Light" panose="020B0502040204020203" pitchFamily="34" charset="0"/>
                <a:cs typeface="Segoe UI Light" panose="020B0502040204020203" pitchFamily="34" charset="0"/>
              </a:rPr>
              <a:t>quis nostrud exerci tation ullamcorper suscipit lobortis nisl ut</a:t>
            </a:r>
            <a:endParaRPr lang="en-US" sz="1200" dirty="0">
              <a:latin typeface="Segoe UI Light" panose="020B0502040204020203" pitchFamily="34" charset="0"/>
              <a:cs typeface="Segoe UI Light" panose="020B0502040204020203" pitchFamily="34" charset="0"/>
            </a:endParaRPr>
          </a:p>
        </p:txBody>
      </p:sp>
      <p:sp>
        <p:nvSpPr>
          <p:cNvPr id="316" name="Rectangle 54"/>
          <p:cNvSpPr/>
          <p:nvPr/>
        </p:nvSpPr>
        <p:spPr>
          <a:xfrm>
            <a:off x="1532487" y="4760421"/>
            <a:ext cx="2208429" cy="360420"/>
          </a:xfrm>
          <a:prstGeom prst="rect">
            <a:avLst/>
          </a:prstGeom>
        </p:spPr>
        <p:txBody>
          <a:bodyPr wrap="square">
            <a:spAutoFit/>
          </a:bodyPr>
          <a:lstStyle/>
          <a:p>
            <a:pPr>
              <a:lnSpc>
                <a:spcPct val="120000"/>
              </a:lnSpc>
            </a:pPr>
            <a:r>
              <a:rPr lang="en-US" sz="1600" dirty="0">
                <a:latin typeface="Segoe UI" panose="020B0502040204020203" pitchFamily="34" charset="0"/>
                <a:cs typeface="Segoe UI" panose="020B0502040204020203" pitchFamily="34" charset="0"/>
              </a:rPr>
              <a:t>Photography</a:t>
            </a:r>
            <a:endParaRPr lang="en-US" sz="1600" dirty="0">
              <a:latin typeface="Segoe UI" panose="020B0502040204020203" pitchFamily="34" charset="0"/>
              <a:cs typeface="Segoe UI" panose="020B0502040204020203" pitchFamily="34" charset="0"/>
            </a:endParaRPr>
          </a:p>
        </p:txBody>
      </p:sp>
      <p:sp>
        <p:nvSpPr>
          <p:cNvPr id="317" name="Rectangle 55"/>
          <p:cNvSpPr/>
          <p:nvPr/>
        </p:nvSpPr>
        <p:spPr>
          <a:xfrm>
            <a:off x="4404558" y="3718288"/>
            <a:ext cx="1863702" cy="757130"/>
          </a:xfrm>
          <a:prstGeom prst="rect">
            <a:avLst/>
          </a:prstGeom>
        </p:spPr>
        <p:txBody>
          <a:bodyPr wrap="square">
            <a:spAutoFit/>
          </a:bodyPr>
          <a:lstStyle/>
          <a:p>
            <a:pPr>
              <a:lnSpc>
                <a:spcPct val="120000"/>
              </a:lnSpc>
            </a:pPr>
            <a:r>
              <a:rPr lang="id-ID" sz="1200" dirty="0">
                <a:latin typeface="Segoe UI Light" panose="020B0502040204020203" pitchFamily="34" charset="0"/>
                <a:cs typeface="Segoe UI Light" panose="020B0502040204020203" pitchFamily="34" charset="0"/>
              </a:rPr>
              <a:t>quis nostrud exerci tation ullamcorper suscipit lobortis nisl ut</a:t>
            </a:r>
            <a:endParaRPr lang="en-US" sz="1200" dirty="0">
              <a:latin typeface="Segoe UI Light" panose="020B0502040204020203" pitchFamily="34" charset="0"/>
              <a:cs typeface="Segoe UI Light" panose="020B0502040204020203" pitchFamily="34" charset="0"/>
            </a:endParaRPr>
          </a:p>
        </p:txBody>
      </p:sp>
      <p:sp>
        <p:nvSpPr>
          <p:cNvPr id="318" name="Rectangle 56"/>
          <p:cNvSpPr/>
          <p:nvPr/>
        </p:nvSpPr>
        <p:spPr>
          <a:xfrm>
            <a:off x="4399331" y="3381610"/>
            <a:ext cx="2208429" cy="360420"/>
          </a:xfrm>
          <a:prstGeom prst="rect">
            <a:avLst/>
          </a:prstGeom>
        </p:spPr>
        <p:txBody>
          <a:bodyPr wrap="square">
            <a:spAutoFit/>
          </a:bodyPr>
          <a:lstStyle/>
          <a:p>
            <a:pPr>
              <a:lnSpc>
                <a:spcPct val="120000"/>
              </a:lnSpc>
            </a:pPr>
            <a:r>
              <a:rPr lang="en-US" sz="1600" dirty="0">
                <a:latin typeface="Segoe UI" panose="020B0502040204020203" pitchFamily="34" charset="0"/>
                <a:cs typeface="Segoe UI" panose="020B0502040204020203" pitchFamily="34" charset="0"/>
              </a:rPr>
              <a:t>Editing</a:t>
            </a:r>
            <a:endParaRPr lang="en-US" sz="1600" dirty="0">
              <a:latin typeface="Segoe UI" panose="020B0502040204020203" pitchFamily="34" charset="0"/>
              <a:cs typeface="Segoe UI" panose="020B0502040204020203" pitchFamily="34" charset="0"/>
            </a:endParaRPr>
          </a:p>
        </p:txBody>
      </p:sp>
      <p:sp>
        <p:nvSpPr>
          <p:cNvPr id="319" name="Rectangle 57"/>
          <p:cNvSpPr/>
          <p:nvPr/>
        </p:nvSpPr>
        <p:spPr>
          <a:xfrm>
            <a:off x="4404558" y="5097099"/>
            <a:ext cx="1863702" cy="757130"/>
          </a:xfrm>
          <a:prstGeom prst="rect">
            <a:avLst/>
          </a:prstGeom>
        </p:spPr>
        <p:txBody>
          <a:bodyPr wrap="square">
            <a:spAutoFit/>
          </a:bodyPr>
          <a:lstStyle/>
          <a:p>
            <a:pPr>
              <a:lnSpc>
                <a:spcPct val="120000"/>
              </a:lnSpc>
            </a:pPr>
            <a:r>
              <a:rPr lang="id-ID" sz="1200" dirty="0">
                <a:latin typeface="Segoe UI Light" panose="020B0502040204020203" pitchFamily="34" charset="0"/>
                <a:cs typeface="Segoe UI Light" panose="020B0502040204020203" pitchFamily="34" charset="0"/>
              </a:rPr>
              <a:t>quis nostrud exerci tation ullamcorper suscipit lobortis nisl ut</a:t>
            </a:r>
            <a:endParaRPr lang="en-US" sz="1200" dirty="0">
              <a:latin typeface="Segoe UI Light" panose="020B0502040204020203" pitchFamily="34" charset="0"/>
              <a:cs typeface="Segoe UI Light" panose="020B0502040204020203" pitchFamily="34" charset="0"/>
            </a:endParaRPr>
          </a:p>
        </p:txBody>
      </p:sp>
      <p:sp>
        <p:nvSpPr>
          <p:cNvPr id="320" name="Rectangle 58"/>
          <p:cNvSpPr/>
          <p:nvPr/>
        </p:nvSpPr>
        <p:spPr>
          <a:xfrm>
            <a:off x="4399331" y="4760421"/>
            <a:ext cx="2208429" cy="360420"/>
          </a:xfrm>
          <a:prstGeom prst="rect">
            <a:avLst/>
          </a:prstGeom>
        </p:spPr>
        <p:txBody>
          <a:bodyPr wrap="square">
            <a:spAutoFit/>
          </a:bodyPr>
          <a:lstStyle/>
          <a:p>
            <a:pPr>
              <a:lnSpc>
                <a:spcPct val="120000"/>
              </a:lnSpc>
            </a:pPr>
            <a:r>
              <a:rPr lang="en-US" sz="1600" dirty="0">
                <a:latin typeface="Segoe UI" panose="020B0502040204020203" pitchFamily="34" charset="0"/>
                <a:cs typeface="Segoe UI" panose="020B0502040204020203" pitchFamily="34" charset="0"/>
              </a:rPr>
              <a:t>Apps</a:t>
            </a:r>
            <a:endParaRPr lang="en-US" sz="1600" dirty="0">
              <a:latin typeface="Segoe UI" panose="020B0502040204020203" pitchFamily="34" charset="0"/>
              <a:cs typeface="Segoe UI" panose="020B0502040204020203" pitchFamily="34" charset="0"/>
            </a:endParaRPr>
          </a:p>
        </p:txBody>
      </p:sp>
      <p:grpSp>
        <p:nvGrpSpPr>
          <p:cNvPr id="321" name="Group 59"/>
          <p:cNvGrpSpPr/>
          <p:nvPr/>
        </p:nvGrpSpPr>
        <p:grpSpPr>
          <a:xfrm>
            <a:off x="3827831" y="4760421"/>
            <a:ext cx="514350" cy="514350"/>
            <a:chOff x="7587126" y="5109748"/>
            <a:chExt cx="514350" cy="514350"/>
          </a:xfrm>
        </p:grpSpPr>
        <p:sp>
          <p:nvSpPr>
            <p:cNvPr id="322" name="Oval 60"/>
            <p:cNvSpPr/>
            <p:nvPr/>
          </p:nvSpPr>
          <p:spPr>
            <a:xfrm>
              <a:off x="7587126" y="5109748"/>
              <a:ext cx="514350" cy="514350"/>
            </a:xfrm>
            <a:prstGeom prst="ellipse">
              <a:avLst/>
            </a:prstGeom>
            <a:solidFill>
              <a:srgbClr val="C2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23" name="Group 61"/>
            <p:cNvGrpSpPr/>
            <p:nvPr/>
          </p:nvGrpSpPr>
          <p:grpSpPr>
            <a:xfrm>
              <a:off x="7756041" y="5233640"/>
              <a:ext cx="179068" cy="261029"/>
              <a:chOff x="5429367" y="4908078"/>
              <a:chExt cx="319088" cy="465138"/>
            </a:xfrm>
            <a:solidFill>
              <a:schemeClr val="bg1"/>
            </a:solidFill>
          </p:grpSpPr>
          <p:sp>
            <p:nvSpPr>
              <p:cNvPr id="324" name="AutoShape 97"/>
              <p:cNvSpPr/>
              <p:nvPr/>
            </p:nvSpPr>
            <p:spPr bwMode="auto">
              <a:xfrm>
                <a:off x="5429367" y="490807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sp>
            <p:nvSpPr>
              <p:cNvPr id="325" name="AutoShape 98"/>
              <p:cNvSpPr/>
              <p:nvPr/>
            </p:nvSpPr>
            <p:spPr bwMode="auto">
              <a:xfrm>
                <a:off x="5559542" y="495173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sp>
            <p:nvSpPr>
              <p:cNvPr id="326" name="AutoShape 99"/>
              <p:cNvSpPr/>
              <p:nvPr/>
            </p:nvSpPr>
            <p:spPr bwMode="auto">
              <a:xfrm>
                <a:off x="5574623" y="531527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grpSp>
      </p:grpSp>
      <p:grpSp>
        <p:nvGrpSpPr>
          <p:cNvPr id="327" name="Group 65"/>
          <p:cNvGrpSpPr/>
          <p:nvPr/>
        </p:nvGrpSpPr>
        <p:grpSpPr>
          <a:xfrm>
            <a:off x="3827831" y="3381610"/>
            <a:ext cx="514350" cy="514350"/>
            <a:chOff x="7587126" y="3730937"/>
            <a:chExt cx="514350" cy="514350"/>
          </a:xfrm>
        </p:grpSpPr>
        <p:sp>
          <p:nvSpPr>
            <p:cNvPr id="328" name="Oval 66"/>
            <p:cNvSpPr/>
            <p:nvPr/>
          </p:nvSpPr>
          <p:spPr>
            <a:xfrm>
              <a:off x="7587126" y="3730937"/>
              <a:ext cx="514350" cy="514350"/>
            </a:xfrm>
            <a:prstGeom prst="ellipse">
              <a:avLst/>
            </a:prstGeom>
            <a:solidFill>
              <a:srgbClr val="761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29" name="Group 67"/>
            <p:cNvGrpSpPr/>
            <p:nvPr/>
          </p:nvGrpSpPr>
          <p:grpSpPr>
            <a:xfrm>
              <a:off x="7714937" y="3881618"/>
              <a:ext cx="261030" cy="244548"/>
              <a:chOff x="5368132" y="3540125"/>
              <a:chExt cx="465138" cy="435769"/>
            </a:xfrm>
            <a:solidFill>
              <a:schemeClr val="bg1"/>
            </a:solidFill>
          </p:grpSpPr>
          <p:sp>
            <p:nvSpPr>
              <p:cNvPr id="330"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sp>
            <p:nvSpPr>
              <p:cNvPr id="331"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grpSp>
      </p:grpSp>
      <p:grpSp>
        <p:nvGrpSpPr>
          <p:cNvPr id="332" name="Group 70"/>
          <p:cNvGrpSpPr/>
          <p:nvPr/>
        </p:nvGrpSpPr>
        <p:grpSpPr>
          <a:xfrm>
            <a:off x="960987" y="4760421"/>
            <a:ext cx="514350" cy="514350"/>
            <a:chOff x="3912579" y="5109748"/>
            <a:chExt cx="514350" cy="514350"/>
          </a:xfrm>
        </p:grpSpPr>
        <p:sp>
          <p:nvSpPr>
            <p:cNvPr id="333" name="Oval 71"/>
            <p:cNvSpPr/>
            <p:nvPr/>
          </p:nvSpPr>
          <p:spPr>
            <a:xfrm>
              <a:off x="3912579" y="5109748"/>
              <a:ext cx="514350" cy="514350"/>
            </a:xfrm>
            <a:prstGeom prst="ellipse">
              <a:avLst/>
            </a:prstGeom>
            <a:solidFill>
              <a:srgbClr val="F7B2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34" name="Group 72"/>
            <p:cNvGrpSpPr/>
            <p:nvPr/>
          </p:nvGrpSpPr>
          <p:grpSpPr>
            <a:xfrm>
              <a:off x="4043217" y="5257121"/>
              <a:ext cx="261029" cy="219603"/>
              <a:chOff x="5356342" y="3093565"/>
              <a:chExt cx="465138" cy="391319"/>
            </a:xfrm>
            <a:solidFill>
              <a:schemeClr val="bg1"/>
            </a:solidFill>
          </p:grpSpPr>
          <p:sp>
            <p:nvSpPr>
              <p:cNvPr id="335" name="AutoShape 120"/>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sp>
            <p:nvSpPr>
              <p:cNvPr id="336" name="AutoShape 121"/>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sp>
            <p:nvSpPr>
              <p:cNvPr id="337" name="AutoShape 122"/>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grpSp>
      </p:grpSp>
      <p:grpSp>
        <p:nvGrpSpPr>
          <p:cNvPr id="338" name="Group 76"/>
          <p:cNvGrpSpPr/>
          <p:nvPr/>
        </p:nvGrpSpPr>
        <p:grpSpPr>
          <a:xfrm>
            <a:off x="960987" y="3381610"/>
            <a:ext cx="514350" cy="514350"/>
            <a:chOff x="3912579" y="3730937"/>
            <a:chExt cx="514350" cy="514350"/>
          </a:xfrm>
        </p:grpSpPr>
        <p:sp>
          <p:nvSpPr>
            <p:cNvPr id="339" name="Oval 77"/>
            <p:cNvSpPr/>
            <p:nvPr/>
          </p:nvSpPr>
          <p:spPr>
            <a:xfrm>
              <a:off x="3912579" y="3730937"/>
              <a:ext cx="514350" cy="514350"/>
            </a:xfrm>
            <a:prstGeom prst="ellipse">
              <a:avLst/>
            </a:prstGeom>
            <a:solidFill>
              <a:srgbClr val="25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0" name="AutoShape 135"/>
            <p:cNvSpPr/>
            <p:nvPr/>
          </p:nvSpPr>
          <p:spPr bwMode="auto">
            <a:xfrm>
              <a:off x="4048712" y="3900487"/>
              <a:ext cx="261029" cy="179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 presetClass="entr" presetSubtype="8" decel="100000" fill="hold" grpId="0" nodeType="withEffect">
                                  <p:stCondLst>
                                    <p:cond delay="1500"/>
                                  </p:stCondLst>
                                  <p:childTnLst>
                                    <p:set>
                                      <p:cBhvr>
                                        <p:cTn id="11" dur="1" fill="hold">
                                          <p:stCondLst>
                                            <p:cond delay="0"/>
                                          </p:stCondLst>
                                        </p:cTn>
                                        <p:tgtEl>
                                          <p:spTgt spid="311"/>
                                        </p:tgtEl>
                                        <p:attrNameLst>
                                          <p:attrName>style.visibility</p:attrName>
                                        </p:attrNameLst>
                                      </p:cBhvr>
                                      <p:to>
                                        <p:strVal val="visible"/>
                                      </p:to>
                                    </p:set>
                                    <p:anim calcmode="lin" valueType="num">
                                      <p:cBhvr additive="base">
                                        <p:cTn id="12" dur="500" fill="hold"/>
                                        <p:tgtEl>
                                          <p:spTgt spid="311"/>
                                        </p:tgtEl>
                                        <p:attrNameLst>
                                          <p:attrName>ppt_x</p:attrName>
                                        </p:attrNameLst>
                                      </p:cBhvr>
                                      <p:tavLst>
                                        <p:tav tm="0">
                                          <p:val>
                                            <p:strVal val="0-#ppt_w/2"/>
                                          </p:val>
                                        </p:tav>
                                        <p:tav tm="100000">
                                          <p:val>
                                            <p:strVal val="#ppt_x"/>
                                          </p:val>
                                        </p:tav>
                                      </p:tavLst>
                                    </p:anim>
                                    <p:anim calcmode="lin" valueType="num">
                                      <p:cBhvr additive="base">
                                        <p:cTn id="13" dur="500" fill="hold"/>
                                        <p:tgtEl>
                                          <p:spTgt spid="311"/>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1750"/>
                                  </p:stCondLst>
                                  <p:childTnLst>
                                    <p:set>
                                      <p:cBhvr>
                                        <p:cTn id="15" dur="1" fill="hold">
                                          <p:stCondLst>
                                            <p:cond delay="0"/>
                                          </p:stCondLst>
                                        </p:cTn>
                                        <p:tgtEl>
                                          <p:spTgt spid="312"/>
                                        </p:tgtEl>
                                        <p:attrNameLst>
                                          <p:attrName>style.visibility</p:attrName>
                                        </p:attrNameLst>
                                      </p:cBhvr>
                                      <p:to>
                                        <p:strVal val="visible"/>
                                      </p:to>
                                    </p:set>
                                    <p:anim calcmode="lin" valueType="num">
                                      <p:cBhvr additive="base">
                                        <p:cTn id="16" dur="500" fill="hold"/>
                                        <p:tgtEl>
                                          <p:spTgt spid="312"/>
                                        </p:tgtEl>
                                        <p:attrNameLst>
                                          <p:attrName>ppt_x</p:attrName>
                                        </p:attrNameLst>
                                      </p:cBhvr>
                                      <p:tavLst>
                                        <p:tav tm="0">
                                          <p:val>
                                            <p:strVal val="0-#ppt_w/2"/>
                                          </p:val>
                                        </p:tav>
                                        <p:tav tm="100000">
                                          <p:val>
                                            <p:strVal val="#ppt_x"/>
                                          </p:val>
                                        </p:tav>
                                      </p:tavLst>
                                    </p:anim>
                                    <p:anim calcmode="lin" valueType="num">
                                      <p:cBhvr additive="base">
                                        <p:cTn id="17" dur="500" fill="hold"/>
                                        <p:tgtEl>
                                          <p:spTgt spid="312"/>
                                        </p:tgtEl>
                                        <p:attrNameLst>
                                          <p:attrName>ppt_y</p:attrName>
                                        </p:attrNameLst>
                                      </p:cBhvr>
                                      <p:tavLst>
                                        <p:tav tm="0">
                                          <p:val>
                                            <p:strVal val="#ppt_y"/>
                                          </p:val>
                                        </p:tav>
                                        <p:tav tm="100000">
                                          <p:val>
                                            <p:strVal val="#ppt_y"/>
                                          </p:val>
                                        </p:tav>
                                      </p:tavLst>
                                    </p:anim>
                                  </p:childTnLst>
                                </p:cTn>
                              </p:par>
                              <p:par>
                                <p:cTn id="18" presetID="2" presetClass="entr" presetSubtype="4" decel="100000" fill="hold" nodeType="withEffect">
                                  <p:stCondLst>
                                    <p:cond delay="2250"/>
                                  </p:stCondLst>
                                  <p:childTnLst>
                                    <p:set>
                                      <p:cBhvr>
                                        <p:cTn id="19" dur="1" fill="hold">
                                          <p:stCondLst>
                                            <p:cond delay="0"/>
                                          </p:stCondLst>
                                        </p:cTn>
                                        <p:tgtEl>
                                          <p:spTgt spid="338"/>
                                        </p:tgtEl>
                                        <p:attrNameLst>
                                          <p:attrName>style.visibility</p:attrName>
                                        </p:attrNameLst>
                                      </p:cBhvr>
                                      <p:to>
                                        <p:strVal val="visible"/>
                                      </p:to>
                                    </p:set>
                                    <p:anim calcmode="lin" valueType="num">
                                      <p:cBhvr additive="base">
                                        <p:cTn id="20" dur="500" fill="hold"/>
                                        <p:tgtEl>
                                          <p:spTgt spid="338"/>
                                        </p:tgtEl>
                                        <p:attrNameLst>
                                          <p:attrName>ppt_x</p:attrName>
                                        </p:attrNameLst>
                                      </p:cBhvr>
                                      <p:tavLst>
                                        <p:tav tm="0">
                                          <p:val>
                                            <p:strVal val="#ppt_x"/>
                                          </p:val>
                                        </p:tav>
                                        <p:tav tm="100000">
                                          <p:val>
                                            <p:strVal val="#ppt_x"/>
                                          </p:val>
                                        </p:tav>
                                      </p:tavLst>
                                    </p:anim>
                                    <p:anim calcmode="lin" valueType="num">
                                      <p:cBhvr additive="base">
                                        <p:cTn id="21" dur="500" fill="hold"/>
                                        <p:tgtEl>
                                          <p:spTgt spid="338"/>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2500"/>
                                  </p:stCondLst>
                                  <p:childTnLst>
                                    <p:set>
                                      <p:cBhvr>
                                        <p:cTn id="23" dur="1" fill="hold">
                                          <p:stCondLst>
                                            <p:cond delay="0"/>
                                          </p:stCondLst>
                                        </p:cTn>
                                        <p:tgtEl>
                                          <p:spTgt spid="314"/>
                                        </p:tgtEl>
                                        <p:attrNameLst>
                                          <p:attrName>style.visibility</p:attrName>
                                        </p:attrNameLst>
                                      </p:cBhvr>
                                      <p:to>
                                        <p:strVal val="visible"/>
                                      </p:to>
                                    </p:set>
                                    <p:anim calcmode="lin" valueType="num">
                                      <p:cBhvr additive="base">
                                        <p:cTn id="24" dur="500" fill="hold"/>
                                        <p:tgtEl>
                                          <p:spTgt spid="314"/>
                                        </p:tgtEl>
                                        <p:attrNameLst>
                                          <p:attrName>ppt_x</p:attrName>
                                        </p:attrNameLst>
                                      </p:cBhvr>
                                      <p:tavLst>
                                        <p:tav tm="0">
                                          <p:val>
                                            <p:strVal val="#ppt_x"/>
                                          </p:val>
                                        </p:tav>
                                        <p:tav tm="100000">
                                          <p:val>
                                            <p:strVal val="#ppt_x"/>
                                          </p:val>
                                        </p:tav>
                                      </p:tavLst>
                                    </p:anim>
                                    <p:anim calcmode="lin" valueType="num">
                                      <p:cBhvr additive="base">
                                        <p:cTn id="25" dur="500" fill="hold"/>
                                        <p:tgtEl>
                                          <p:spTgt spid="314"/>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2750"/>
                                  </p:stCondLst>
                                  <p:childTnLst>
                                    <p:set>
                                      <p:cBhvr>
                                        <p:cTn id="27" dur="1" fill="hold">
                                          <p:stCondLst>
                                            <p:cond delay="0"/>
                                          </p:stCondLst>
                                        </p:cTn>
                                        <p:tgtEl>
                                          <p:spTgt spid="313"/>
                                        </p:tgtEl>
                                        <p:attrNameLst>
                                          <p:attrName>style.visibility</p:attrName>
                                        </p:attrNameLst>
                                      </p:cBhvr>
                                      <p:to>
                                        <p:strVal val="visible"/>
                                      </p:to>
                                    </p:set>
                                    <p:anim calcmode="lin" valueType="num">
                                      <p:cBhvr additive="base">
                                        <p:cTn id="28" dur="500" fill="hold"/>
                                        <p:tgtEl>
                                          <p:spTgt spid="313"/>
                                        </p:tgtEl>
                                        <p:attrNameLst>
                                          <p:attrName>ppt_x</p:attrName>
                                        </p:attrNameLst>
                                      </p:cBhvr>
                                      <p:tavLst>
                                        <p:tav tm="0">
                                          <p:val>
                                            <p:strVal val="#ppt_x"/>
                                          </p:val>
                                        </p:tav>
                                        <p:tav tm="100000">
                                          <p:val>
                                            <p:strVal val="#ppt_x"/>
                                          </p:val>
                                        </p:tav>
                                      </p:tavLst>
                                    </p:anim>
                                    <p:anim calcmode="lin" valueType="num">
                                      <p:cBhvr additive="base">
                                        <p:cTn id="29" dur="500" fill="hold"/>
                                        <p:tgtEl>
                                          <p:spTgt spid="313"/>
                                        </p:tgtEl>
                                        <p:attrNameLst>
                                          <p:attrName>ppt_y</p:attrName>
                                        </p:attrNameLst>
                                      </p:cBhvr>
                                      <p:tavLst>
                                        <p:tav tm="0">
                                          <p:val>
                                            <p:strVal val="1+#ppt_h/2"/>
                                          </p:val>
                                        </p:tav>
                                        <p:tav tm="100000">
                                          <p:val>
                                            <p:strVal val="#ppt_y"/>
                                          </p:val>
                                        </p:tav>
                                      </p:tavLst>
                                    </p:anim>
                                  </p:childTnLst>
                                </p:cTn>
                              </p:par>
                              <p:par>
                                <p:cTn id="30" presetID="2" presetClass="entr" presetSubtype="4" decel="100000" fill="hold" nodeType="withEffect">
                                  <p:stCondLst>
                                    <p:cond delay="3000"/>
                                  </p:stCondLst>
                                  <p:childTnLst>
                                    <p:set>
                                      <p:cBhvr>
                                        <p:cTn id="31" dur="1" fill="hold">
                                          <p:stCondLst>
                                            <p:cond delay="0"/>
                                          </p:stCondLst>
                                        </p:cTn>
                                        <p:tgtEl>
                                          <p:spTgt spid="327"/>
                                        </p:tgtEl>
                                        <p:attrNameLst>
                                          <p:attrName>style.visibility</p:attrName>
                                        </p:attrNameLst>
                                      </p:cBhvr>
                                      <p:to>
                                        <p:strVal val="visible"/>
                                      </p:to>
                                    </p:set>
                                    <p:anim calcmode="lin" valueType="num">
                                      <p:cBhvr additive="base">
                                        <p:cTn id="32" dur="500" fill="hold"/>
                                        <p:tgtEl>
                                          <p:spTgt spid="327"/>
                                        </p:tgtEl>
                                        <p:attrNameLst>
                                          <p:attrName>ppt_x</p:attrName>
                                        </p:attrNameLst>
                                      </p:cBhvr>
                                      <p:tavLst>
                                        <p:tav tm="0">
                                          <p:val>
                                            <p:strVal val="#ppt_x"/>
                                          </p:val>
                                        </p:tav>
                                        <p:tav tm="100000">
                                          <p:val>
                                            <p:strVal val="#ppt_x"/>
                                          </p:val>
                                        </p:tav>
                                      </p:tavLst>
                                    </p:anim>
                                    <p:anim calcmode="lin" valueType="num">
                                      <p:cBhvr additive="base">
                                        <p:cTn id="33" dur="500" fill="hold"/>
                                        <p:tgtEl>
                                          <p:spTgt spid="327"/>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3250"/>
                                  </p:stCondLst>
                                  <p:childTnLst>
                                    <p:set>
                                      <p:cBhvr>
                                        <p:cTn id="35" dur="1" fill="hold">
                                          <p:stCondLst>
                                            <p:cond delay="0"/>
                                          </p:stCondLst>
                                        </p:cTn>
                                        <p:tgtEl>
                                          <p:spTgt spid="318"/>
                                        </p:tgtEl>
                                        <p:attrNameLst>
                                          <p:attrName>style.visibility</p:attrName>
                                        </p:attrNameLst>
                                      </p:cBhvr>
                                      <p:to>
                                        <p:strVal val="visible"/>
                                      </p:to>
                                    </p:set>
                                    <p:anim calcmode="lin" valueType="num">
                                      <p:cBhvr additive="base">
                                        <p:cTn id="36" dur="500" fill="hold"/>
                                        <p:tgtEl>
                                          <p:spTgt spid="318"/>
                                        </p:tgtEl>
                                        <p:attrNameLst>
                                          <p:attrName>ppt_x</p:attrName>
                                        </p:attrNameLst>
                                      </p:cBhvr>
                                      <p:tavLst>
                                        <p:tav tm="0">
                                          <p:val>
                                            <p:strVal val="#ppt_x"/>
                                          </p:val>
                                        </p:tav>
                                        <p:tav tm="100000">
                                          <p:val>
                                            <p:strVal val="#ppt_x"/>
                                          </p:val>
                                        </p:tav>
                                      </p:tavLst>
                                    </p:anim>
                                    <p:anim calcmode="lin" valueType="num">
                                      <p:cBhvr additive="base">
                                        <p:cTn id="37" dur="500" fill="hold"/>
                                        <p:tgtEl>
                                          <p:spTgt spid="318"/>
                                        </p:tgtEl>
                                        <p:attrNameLst>
                                          <p:attrName>ppt_y</p:attrName>
                                        </p:attrNameLst>
                                      </p:cBhvr>
                                      <p:tavLst>
                                        <p:tav tm="0">
                                          <p:val>
                                            <p:strVal val="1+#ppt_h/2"/>
                                          </p:val>
                                        </p:tav>
                                        <p:tav tm="100000">
                                          <p:val>
                                            <p:strVal val="#ppt_y"/>
                                          </p:val>
                                        </p:tav>
                                      </p:tavLst>
                                    </p:anim>
                                  </p:childTnLst>
                                </p:cTn>
                              </p:par>
                              <p:par>
                                <p:cTn id="38" presetID="2" presetClass="entr" presetSubtype="4" decel="100000" fill="hold" grpId="0" nodeType="withEffect">
                                  <p:stCondLst>
                                    <p:cond delay="3500"/>
                                  </p:stCondLst>
                                  <p:childTnLst>
                                    <p:set>
                                      <p:cBhvr>
                                        <p:cTn id="39" dur="1" fill="hold">
                                          <p:stCondLst>
                                            <p:cond delay="0"/>
                                          </p:stCondLst>
                                        </p:cTn>
                                        <p:tgtEl>
                                          <p:spTgt spid="317"/>
                                        </p:tgtEl>
                                        <p:attrNameLst>
                                          <p:attrName>style.visibility</p:attrName>
                                        </p:attrNameLst>
                                      </p:cBhvr>
                                      <p:to>
                                        <p:strVal val="visible"/>
                                      </p:to>
                                    </p:set>
                                    <p:anim calcmode="lin" valueType="num">
                                      <p:cBhvr additive="base">
                                        <p:cTn id="40" dur="500" fill="hold"/>
                                        <p:tgtEl>
                                          <p:spTgt spid="317"/>
                                        </p:tgtEl>
                                        <p:attrNameLst>
                                          <p:attrName>ppt_x</p:attrName>
                                        </p:attrNameLst>
                                      </p:cBhvr>
                                      <p:tavLst>
                                        <p:tav tm="0">
                                          <p:val>
                                            <p:strVal val="#ppt_x"/>
                                          </p:val>
                                        </p:tav>
                                        <p:tav tm="100000">
                                          <p:val>
                                            <p:strVal val="#ppt_x"/>
                                          </p:val>
                                        </p:tav>
                                      </p:tavLst>
                                    </p:anim>
                                    <p:anim calcmode="lin" valueType="num">
                                      <p:cBhvr additive="base">
                                        <p:cTn id="41" dur="500" fill="hold"/>
                                        <p:tgtEl>
                                          <p:spTgt spid="317"/>
                                        </p:tgtEl>
                                        <p:attrNameLst>
                                          <p:attrName>ppt_y</p:attrName>
                                        </p:attrNameLst>
                                      </p:cBhvr>
                                      <p:tavLst>
                                        <p:tav tm="0">
                                          <p:val>
                                            <p:strVal val="1+#ppt_h/2"/>
                                          </p:val>
                                        </p:tav>
                                        <p:tav tm="100000">
                                          <p:val>
                                            <p:strVal val="#ppt_y"/>
                                          </p:val>
                                        </p:tav>
                                      </p:tavLst>
                                    </p:anim>
                                  </p:childTnLst>
                                </p:cTn>
                              </p:par>
                              <p:par>
                                <p:cTn id="42" presetID="2" presetClass="entr" presetSubtype="4" decel="100000" fill="hold" nodeType="withEffect">
                                  <p:stCondLst>
                                    <p:cond delay="3750"/>
                                  </p:stCondLst>
                                  <p:childTnLst>
                                    <p:set>
                                      <p:cBhvr>
                                        <p:cTn id="43" dur="1" fill="hold">
                                          <p:stCondLst>
                                            <p:cond delay="0"/>
                                          </p:stCondLst>
                                        </p:cTn>
                                        <p:tgtEl>
                                          <p:spTgt spid="332"/>
                                        </p:tgtEl>
                                        <p:attrNameLst>
                                          <p:attrName>style.visibility</p:attrName>
                                        </p:attrNameLst>
                                      </p:cBhvr>
                                      <p:to>
                                        <p:strVal val="visible"/>
                                      </p:to>
                                    </p:set>
                                    <p:anim calcmode="lin" valueType="num">
                                      <p:cBhvr additive="base">
                                        <p:cTn id="44" dur="500" fill="hold"/>
                                        <p:tgtEl>
                                          <p:spTgt spid="332"/>
                                        </p:tgtEl>
                                        <p:attrNameLst>
                                          <p:attrName>ppt_x</p:attrName>
                                        </p:attrNameLst>
                                      </p:cBhvr>
                                      <p:tavLst>
                                        <p:tav tm="0">
                                          <p:val>
                                            <p:strVal val="#ppt_x"/>
                                          </p:val>
                                        </p:tav>
                                        <p:tav tm="100000">
                                          <p:val>
                                            <p:strVal val="#ppt_x"/>
                                          </p:val>
                                        </p:tav>
                                      </p:tavLst>
                                    </p:anim>
                                    <p:anim calcmode="lin" valueType="num">
                                      <p:cBhvr additive="base">
                                        <p:cTn id="45" dur="500" fill="hold"/>
                                        <p:tgtEl>
                                          <p:spTgt spid="332"/>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4000"/>
                                  </p:stCondLst>
                                  <p:childTnLst>
                                    <p:set>
                                      <p:cBhvr>
                                        <p:cTn id="47" dur="1" fill="hold">
                                          <p:stCondLst>
                                            <p:cond delay="0"/>
                                          </p:stCondLst>
                                        </p:cTn>
                                        <p:tgtEl>
                                          <p:spTgt spid="316"/>
                                        </p:tgtEl>
                                        <p:attrNameLst>
                                          <p:attrName>style.visibility</p:attrName>
                                        </p:attrNameLst>
                                      </p:cBhvr>
                                      <p:to>
                                        <p:strVal val="visible"/>
                                      </p:to>
                                    </p:set>
                                    <p:anim calcmode="lin" valueType="num">
                                      <p:cBhvr additive="base">
                                        <p:cTn id="48" dur="500" fill="hold"/>
                                        <p:tgtEl>
                                          <p:spTgt spid="316"/>
                                        </p:tgtEl>
                                        <p:attrNameLst>
                                          <p:attrName>ppt_x</p:attrName>
                                        </p:attrNameLst>
                                      </p:cBhvr>
                                      <p:tavLst>
                                        <p:tav tm="0">
                                          <p:val>
                                            <p:strVal val="#ppt_x"/>
                                          </p:val>
                                        </p:tav>
                                        <p:tav tm="100000">
                                          <p:val>
                                            <p:strVal val="#ppt_x"/>
                                          </p:val>
                                        </p:tav>
                                      </p:tavLst>
                                    </p:anim>
                                    <p:anim calcmode="lin" valueType="num">
                                      <p:cBhvr additive="base">
                                        <p:cTn id="49" dur="500" fill="hold"/>
                                        <p:tgtEl>
                                          <p:spTgt spid="316"/>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4250"/>
                                  </p:stCondLst>
                                  <p:childTnLst>
                                    <p:set>
                                      <p:cBhvr>
                                        <p:cTn id="51" dur="1" fill="hold">
                                          <p:stCondLst>
                                            <p:cond delay="0"/>
                                          </p:stCondLst>
                                        </p:cTn>
                                        <p:tgtEl>
                                          <p:spTgt spid="315"/>
                                        </p:tgtEl>
                                        <p:attrNameLst>
                                          <p:attrName>style.visibility</p:attrName>
                                        </p:attrNameLst>
                                      </p:cBhvr>
                                      <p:to>
                                        <p:strVal val="visible"/>
                                      </p:to>
                                    </p:set>
                                    <p:anim calcmode="lin" valueType="num">
                                      <p:cBhvr additive="base">
                                        <p:cTn id="52" dur="500" fill="hold"/>
                                        <p:tgtEl>
                                          <p:spTgt spid="315"/>
                                        </p:tgtEl>
                                        <p:attrNameLst>
                                          <p:attrName>ppt_x</p:attrName>
                                        </p:attrNameLst>
                                      </p:cBhvr>
                                      <p:tavLst>
                                        <p:tav tm="0">
                                          <p:val>
                                            <p:strVal val="#ppt_x"/>
                                          </p:val>
                                        </p:tav>
                                        <p:tav tm="100000">
                                          <p:val>
                                            <p:strVal val="#ppt_x"/>
                                          </p:val>
                                        </p:tav>
                                      </p:tavLst>
                                    </p:anim>
                                    <p:anim calcmode="lin" valueType="num">
                                      <p:cBhvr additive="base">
                                        <p:cTn id="53" dur="500" fill="hold"/>
                                        <p:tgtEl>
                                          <p:spTgt spid="315"/>
                                        </p:tgtEl>
                                        <p:attrNameLst>
                                          <p:attrName>ppt_y</p:attrName>
                                        </p:attrNameLst>
                                      </p:cBhvr>
                                      <p:tavLst>
                                        <p:tav tm="0">
                                          <p:val>
                                            <p:strVal val="1+#ppt_h/2"/>
                                          </p:val>
                                        </p:tav>
                                        <p:tav tm="100000">
                                          <p:val>
                                            <p:strVal val="#ppt_y"/>
                                          </p:val>
                                        </p:tav>
                                      </p:tavLst>
                                    </p:anim>
                                  </p:childTnLst>
                                </p:cTn>
                              </p:par>
                              <p:par>
                                <p:cTn id="54" presetID="2" presetClass="entr" presetSubtype="4" decel="100000" fill="hold" nodeType="withEffect">
                                  <p:stCondLst>
                                    <p:cond delay="4500"/>
                                  </p:stCondLst>
                                  <p:childTnLst>
                                    <p:set>
                                      <p:cBhvr>
                                        <p:cTn id="55" dur="1" fill="hold">
                                          <p:stCondLst>
                                            <p:cond delay="0"/>
                                          </p:stCondLst>
                                        </p:cTn>
                                        <p:tgtEl>
                                          <p:spTgt spid="321"/>
                                        </p:tgtEl>
                                        <p:attrNameLst>
                                          <p:attrName>style.visibility</p:attrName>
                                        </p:attrNameLst>
                                      </p:cBhvr>
                                      <p:to>
                                        <p:strVal val="visible"/>
                                      </p:to>
                                    </p:set>
                                    <p:anim calcmode="lin" valueType="num">
                                      <p:cBhvr additive="base">
                                        <p:cTn id="56" dur="500" fill="hold"/>
                                        <p:tgtEl>
                                          <p:spTgt spid="321"/>
                                        </p:tgtEl>
                                        <p:attrNameLst>
                                          <p:attrName>ppt_x</p:attrName>
                                        </p:attrNameLst>
                                      </p:cBhvr>
                                      <p:tavLst>
                                        <p:tav tm="0">
                                          <p:val>
                                            <p:strVal val="#ppt_x"/>
                                          </p:val>
                                        </p:tav>
                                        <p:tav tm="100000">
                                          <p:val>
                                            <p:strVal val="#ppt_x"/>
                                          </p:val>
                                        </p:tav>
                                      </p:tavLst>
                                    </p:anim>
                                    <p:anim calcmode="lin" valueType="num">
                                      <p:cBhvr additive="base">
                                        <p:cTn id="57" dur="500" fill="hold"/>
                                        <p:tgtEl>
                                          <p:spTgt spid="321"/>
                                        </p:tgtEl>
                                        <p:attrNameLst>
                                          <p:attrName>ppt_y</p:attrName>
                                        </p:attrNameLst>
                                      </p:cBhvr>
                                      <p:tavLst>
                                        <p:tav tm="0">
                                          <p:val>
                                            <p:strVal val="1+#ppt_h/2"/>
                                          </p:val>
                                        </p:tav>
                                        <p:tav tm="100000">
                                          <p:val>
                                            <p:strVal val="#ppt_y"/>
                                          </p:val>
                                        </p:tav>
                                      </p:tavLst>
                                    </p:anim>
                                  </p:childTnLst>
                                </p:cTn>
                              </p:par>
                              <p:par>
                                <p:cTn id="58" presetID="2" presetClass="entr" presetSubtype="4" decel="100000" fill="hold" grpId="0" nodeType="withEffect">
                                  <p:stCondLst>
                                    <p:cond delay="4750"/>
                                  </p:stCondLst>
                                  <p:childTnLst>
                                    <p:set>
                                      <p:cBhvr>
                                        <p:cTn id="59" dur="1" fill="hold">
                                          <p:stCondLst>
                                            <p:cond delay="0"/>
                                          </p:stCondLst>
                                        </p:cTn>
                                        <p:tgtEl>
                                          <p:spTgt spid="320"/>
                                        </p:tgtEl>
                                        <p:attrNameLst>
                                          <p:attrName>style.visibility</p:attrName>
                                        </p:attrNameLst>
                                      </p:cBhvr>
                                      <p:to>
                                        <p:strVal val="visible"/>
                                      </p:to>
                                    </p:set>
                                    <p:anim calcmode="lin" valueType="num">
                                      <p:cBhvr additive="base">
                                        <p:cTn id="60" dur="500" fill="hold"/>
                                        <p:tgtEl>
                                          <p:spTgt spid="320"/>
                                        </p:tgtEl>
                                        <p:attrNameLst>
                                          <p:attrName>ppt_x</p:attrName>
                                        </p:attrNameLst>
                                      </p:cBhvr>
                                      <p:tavLst>
                                        <p:tav tm="0">
                                          <p:val>
                                            <p:strVal val="#ppt_x"/>
                                          </p:val>
                                        </p:tav>
                                        <p:tav tm="100000">
                                          <p:val>
                                            <p:strVal val="#ppt_x"/>
                                          </p:val>
                                        </p:tav>
                                      </p:tavLst>
                                    </p:anim>
                                    <p:anim calcmode="lin" valueType="num">
                                      <p:cBhvr additive="base">
                                        <p:cTn id="61" dur="500" fill="hold"/>
                                        <p:tgtEl>
                                          <p:spTgt spid="320"/>
                                        </p:tgtEl>
                                        <p:attrNameLst>
                                          <p:attrName>ppt_y</p:attrName>
                                        </p:attrNameLst>
                                      </p:cBhvr>
                                      <p:tavLst>
                                        <p:tav tm="0">
                                          <p:val>
                                            <p:strVal val="1+#ppt_h/2"/>
                                          </p:val>
                                        </p:tav>
                                        <p:tav tm="100000">
                                          <p:val>
                                            <p:strVal val="#ppt_y"/>
                                          </p:val>
                                        </p:tav>
                                      </p:tavLst>
                                    </p:anim>
                                  </p:childTnLst>
                                </p:cTn>
                              </p:par>
                              <p:par>
                                <p:cTn id="62" presetID="2" presetClass="entr" presetSubtype="4" decel="100000" fill="hold" grpId="0" nodeType="withEffect">
                                  <p:stCondLst>
                                    <p:cond delay="5000"/>
                                  </p:stCondLst>
                                  <p:childTnLst>
                                    <p:set>
                                      <p:cBhvr>
                                        <p:cTn id="63" dur="1" fill="hold">
                                          <p:stCondLst>
                                            <p:cond delay="0"/>
                                          </p:stCondLst>
                                        </p:cTn>
                                        <p:tgtEl>
                                          <p:spTgt spid="319"/>
                                        </p:tgtEl>
                                        <p:attrNameLst>
                                          <p:attrName>style.visibility</p:attrName>
                                        </p:attrNameLst>
                                      </p:cBhvr>
                                      <p:to>
                                        <p:strVal val="visible"/>
                                      </p:to>
                                    </p:set>
                                    <p:anim calcmode="lin" valueType="num">
                                      <p:cBhvr additive="base">
                                        <p:cTn id="64" dur="500" fill="hold"/>
                                        <p:tgtEl>
                                          <p:spTgt spid="319"/>
                                        </p:tgtEl>
                                        <p:attrNameLst>
                                          <p:attrName>ppt_x</p:attrName>
                                        </p:attrNameLst>
                                      </p:cBhvr>
                                      <p:tavLst>
                                        <p:tav tm="0">
                                          <p:val>
                                            <p:strVal val="#ppt_x"/>
                                          </p:val>
                                        </p:tav>
                                        <p:tav tm="100000">
                                          <p:val>
                                            <p:strVal val="#ppt_x"/>
                                          </p:val>
                                        </p:tav>
                                      </p:tavLst>
                                    </p:anim>
                                    <p:anim calcmode="lin" valueType="num">
                                      <p:cBhvr additive="base">
                                        <p:cTn id="65" dur="500" fill="hold"/>
                                        <p:tgtEl>
                                          <p:spTgt spid="3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0"/>
      <p:bldP spid="312" grpId="0"/>
      <p:bldP spid="313" grpId="0"/>
      <p:bldP spid="314" grpId="0"/>
      <p:bldP spid="315" grpId="0"/>
      <p:bldP spid="316" grpId="0"/>
      <p:bldP spid="317" grpId="0"/>
      <p:bldP spid="318" grpId="0"/>
      <p:bldP spid="319" grpId="0"/>
      <p:bldP spid="3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12192000" cy="6862684"/>
          </a:xfrm>
          <a:prstGeom prst="rect">
            <a:avLst/>
          </a:prstGeom>
        </p:spPr>
      </p:pic>
      <p:sp>
        <p:nvSpPr>
          <p:cNvPr id="3"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nvGrpSpPr>
          <p:cNvPr id="4" name="组合 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p:nvPr/>
        </p:nvGrpSpPr>
        <p:grpSpPr>
          <a:xfrm>
            <a:off x="3977877" y="1593302"/>
            <a:ext cx="4236246" cy="3708399"/>
            <a:chOff x="3600450" y="1241425"/>
            <a:chExt cx="4994276" cy="4371976"/>
          </a:xfrm>
        </p:grpSpPr>
        <p:sp>
          <p:nvSpPr>
            <p:cNvPr id="5" name="îṩ1ídê"/>
            <p:cNvSpPr/>
            <p:nvPr/>
          </p:nvSpPr>
          <p:spPr bwMode="auto">
            <a:xfrm>
              <a:off x="4154488" y="1576388"/>
              <a:ext cx="3875088" cy="3868738"/>
            </a:xfrm>
            <a:custGeom>
              <a:avLst/>
              <a:gdLst>
                <a:gd name="T0" fmla="*/ 727 w 1400"/>
                <a:gd name="T1" fmla="*/ 1399 h 1400"/>
                <a:gd name="T2" fmla="*/ 665 w 1400"/>
                <a:gd name="T3" fmla="*/ 1390 h 1400"/>
                <a:gd name="T4" fmla="*/ 763 w 1400"/>
                <a:gd name="T5" fmla="*/ 1397 h 1400"/>
                <a:gd name="T6" fmla="*/ 595 w 1400"/>
                <a:gd name="T7" fmla="*/ 1383 h 1400"/>
                <a:gd name="T8" fmla="*/ 834 w 1400"/>
                <a:gd name="T9" fmla="*/ 1387 h 1400"/>
                <a:gd name="T10" fmla="*/ 526 w 1400"/>
                <a:gd name="T11" fmla="*/ 1369 h 1400"/>
                <a:gd name="T12" fmla="*/ 903 w 1400"/>
                <a:gd name="T13" fmla="*/ 1370 h 1400"/>
                <a:gd name="T14" fmla="*/ 458 w 1400"/>
                <a:gd name="T15" fmla="*/ 1347 h 1400"/>
                <a:gd name="T16" fmla="*/ 970 w 1400"/>
                <a:gd name="T17" fmla="*/ 1346 h 1400"/>
                <a:gd name="T18" fmla="*/ 394 w 1400"/>
                <a:gd name="T19" fmla="*/ 1319 h 1400"/>
                <a:gd name="T20" fmla="*/ 1035 w 1400"/>
                <a:gd name="T21" fmla="*/ 1315 h 1400"/>
                <a:gd name="T22" fmla="*/ 332 w 1400"/>
                <a:gd name="T23" fmla="*/ 1285 h 1400"/>
                <a:gd name="T24" fmla="*/ 1096 w 1400"/>
                <a:gd name="T25" fmla="*/ 1277 h 1400"/>
                <a:gd name="T26" fmla="*/ 274 w 1400"/>
                <a:gd name="T27" fmla="*/ 1244 h 1400"/>
                <a:gd name="T28" fmla="*/ 1152 w 1400"/>
                <a:gd name="T29" fmla="*/ 1234 h 1400"/>
                <a:gd name="T30" fmla="*/ 221 w 1400"/>
                <a:gd name="T31" fmla="*/ 1198 h 1400"/>
                <a:gd name="T32" fmla="*/ 1204 w 1400"/>
                <a:gd name="T33" fmla="*/ 1185 h 1400"/>
                <a:gd name="T34" fmla="*/ 173 w 1400"/>
                <a:gd name="T35" fmla="*/ 1146 h 1400"/>
                <a:gd name="T36" fmla="*/ 1251 w 1400"/>
                <a:gd name="T37" fmla="*/ 1131 h 1400"/>
                <a:gd name="T38" fmla="*/ 130 w 1400"/>
                <a:gd name="T39" fmla="*/ 1090 h 1400"/>
                <a:gd name="T40" fmla="*/ 1292 w 1400"/>
                <a:gd name="T41" fmla="*/ 1073 h 1400"/>
                <a:gd name="T42" fmla="*/ 93 w 1400"/>
                <a:gd name="T43" fmla="*/ 1030 h 1400"/>
                <a:gd name="T44" fmla="*/ 1327 w 1400"/>
                <a:gd name="T45" fmla="*/ 1010 h 1400"/>
                <a:gd name="T46" fmla="*/ 62 w 1400"/>
                <a:gd name="T47" fmla="*/ 967 h 1400"/>
                <a:gd name="T48" fmla="*/ 1356 w 1400"/>
                <a:gd name="T49" fmla="*/ 944 h 1400"/>
                <a:gd name="T50" fmla="*/ 39 w 1400"/>
                <a:gd name="T51" fmla="*/ 900 h 1400"/>
                <a:gd name="T52" fmla="*/ 1377 w 1400"/>
                <a:gd name="T53" fmla="*/ 876 h 1400"/>
                <a:gd name="T54" fmla="*/ 22 w 1400"/>
                <a:gd name="T55" fmla="*/ 832 h 1400"/>
                <a:gd name="T56" fmla="*/ 1392 w 1400"/>
                <a:gd name="T57" fmla="*/ 806 h 1400"/>
                <a:gd name="T58" fmla="*/ 12 w 1400"/>
                <a:gd name="T59" fmla="*/ 762 h 1400"/>
                <a:gd name="T60" fmla="*/ 1380 w 1400"/>
                <a:gd name="T61" fmla="*/ 665 h 1400"/>
                <a:gd name="T62" fmla="*/ 9 w 1400"/>
                <a:gd name="T63" fmla="*/ 692 h 1400"/>
                <a:gd name="T64" fmla="*/ 1387 w 1400"/>
                <a:gd name="T65" fmla="*/ 638 h 1400"/>
                <a:gd name="T66" fmla="*/ 15 w 1400"/>
                <a:gd name="T67" fmla="*/ 621 h 1400"/>
                <a:gd name="T68" fmla="*/ 1376 w 1400"/>
                <a:gd name="T69" fmla="*/ 568 h 1400"/>
                <a:gd name="T70" fmla="*/ 27 w 1400"/>
                <a:gd name="T71" fmla="*/ 552 h 1400"/>
                <a:gd name="T72" fmla="*/ 1358 w 1400"/>
                <a:gd name="T73" fmla="*/ 500 h 1400"/>
                <a:gd name="T74" fmla="*/ 47 w 1400"/>
                <a:gd name="T75" fmla="*/ 484 h 1400"/>
                <a:gd name="T76" fmla="*/ 1333 w 1400"/>
                <a:gd name="T77" fmla="*/ 434 h 1400"/>
                <a:gd name="T78" fmla="*/ 73 w 1400"/>
                <a:gd name="T79" fmla="*/ 419 h 1400"/>
                <a:gd name="T80" fmla="*/ 1302 w 1400"/>
                <a:gd name="T81" fmla="*/ 371 h 1400"/>
                <a:gd name="T82" fmla="*/ 106 w 1400"/>
                <a:gd name="T83" fmla="*/ 356 h 1400"/>
                <a:gd name="T84" fmla="*/ 1264 w 1400"/>
                <a:gd name="T85" fmla="*/ 311 h 1400"/>
                <a:gd name="T86" fmla="*/ 145 w 1400"/>
                <a:gd name="T87" fmla="*/ 297 h 1400"/>
                <a:gd name="T88" fmla="*/ 1221 w 1400"/>
                <a:gd name="T89" fmla="*/ 256 h 1400"/>
                <a:gd name="T90" fmla="*/ 190 w 1400"/>
                <a:gd name="T91" fmla="*/ 243 h 1400"/>
                <a:gd name="T92" fmla="*/ 1172 w 1400"/>
                <a:gd name="T93" fmla="*/ 205 h 1400"/>
                <a:gd name="T94" fmla="*/ 240 w 1400"/>
                <a:gd name="T95" fmla="*/ 193 h 1400"/>
                <a:gd name="T96" fmla="*/ 1118 w 1400"/>
                <a:gd name="T97" fmla="*/ 160 h 1400"/>
                <a:gd name="T98" fmla="*/ 295 w 1400"/>
                <a:gd name="T99" fmla="*/ 149 h 1400"/>
                <a:gd name="T100" fmla="*/ 1060 w 1400"/>
                <a:gd name="T101" fmla="*/ 120 h 1400"/>
                <a:gd name="T102" fmla="*/ 354 w 1400"/>
                <a:gd name="T103" fmla="*/ 111 h 1400"/>
                <a:gd name="T104" fmla="*/ 998 w 1400"/>
                <a:gd name="T105" fmla="*/ 86 h 1400"/>
                <a:gd name="T106" fmla="*/ 417 w 1400"/>
                <a:gd name="T107" fmla="*/ 79 h 1400"/>
                <a:gd name="T108" fmla="*/ 933 w 1400"/>
                <a:gd name="T109" fmla="*/ 59 h 1400"/>
                <a:gd name="T110" fmla="*/ 483 w 1400"/>
                <a:gd name="T111" fmla="*/ 53 h 1400"/>
                <a:gd name="T112" fmla="*/ 865 w 1400"/>
                <a:gd name="T113" fmla="*/ 38 h 1400"/>
                <a:gd name="T114" fmla="*/ 551 w 1400"/>
                <a:gd name="T115" fmla="*/ 35 h 1400"/>
                <a:gd name="T116" fmla="*/ 796 w 1400"/>
                <a:gd name="T117" fmla="*/ 25 h 1400"/>
                <a:gd name="T118" fmla="*/ 620 w 1400"/>
                <a:gd name="T119" fmla="*/ 23 h 1400"/>
                <a:gd name="T120" fmla="*/ 725 w 1400"/>
                <a:gd name="T121" fmla="*/ 19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0" h="1400">
                  <a:moveTo>
                    <a:pt x="700" y="1400"/>
                  </a:moveTo>
                  <a:cubicBezTo>
                    <a:pt x="697" y="1400"/>
                    <a:pt x="694" y="1400"/>
                    <a:pt x="692" y="1400"/>
                  </a:cubicBezTo>
                  <a:cubicBezTo>
                    <a:pt x="686" y="1400"/>
                    <a:pt x="682" y="1396"/>
                    <a:pt x="682" y="1390"/>
                  </a:cubicBezTo>
                  <a:cubicBezTo>
                    <a:pt x="682" y="1385"/>
                    <a:pt x="687" y="1381"/>
                    <a:pt x="692" y="1381"/>
                  </a:cubicBezTo>
                  <a:cubicBezTo>
                    <a:pt x="692" y="1381"/>
                    <a:pt x="692" y="1381"/>
                    <a:pt x="692" y="1381"/>
                  </a:cubicBezTo>
                  <a:cubicBezTo>
                    <a:pt x="703" y="1381"/>
                    <a:pt x="715" y="1381"/>
                    <a:pt x="726" y="1381"/>
                  </a:cubicBezTo>
                  <a:cubicBezTo>
                    <a:pt x="731" y="1381"/>
                    <a:pt x="735" y="1385"/>
                    <a:pt x="736" y="1390"/>
                  </a:cubicBezTo>
                  <a:cubicBezTo>
                    <a:pt x="736" y="1395"/>
                    <a:pt x="732" y="1399"/>
                    <a:pt x="727" y="1399"/>
                  </a:cubicBezTo>
                  <a:cubicBezTo>
                    <a:pt x="718" y="1400"/>
                    <a:pt x="709" y="1400"/>
                    <a:pt x="700" y="1400"/>
                  </a:cubicBezTo>
                  <a:moveTo>
                    <a:pt x="656" y="1399"/>
                  </a:moveTo>
                  <a:cubicBezTo>
                    <a:pt x="655" y="1399"/>
                    <a:pt x="655" y="1399"/>
                    <a:pt x="655" y="1399"/>
                  </a:cubicBezTo>
                  <a:cubicBezTo>
                    <a:pt x="644" y="1398"/>
                    <a:pt x="632" y="1397"/>
                    <a:pt x="620" y="1395"/>
                  </a:cubicBezTo>
                  <a:cubicBezTo>
                    <a:pt x="615" y="1395"/>
                    <a:pt x="611" y="1390"/>
                    <a:pt x="612" y="1385"/>
                  </a:cubicBezTo>
                  <a:cubicBezTo>
                    <a:pt x="613" y="1380"/>
                    <a:pt x="617" y="1376"/>
                    <a:pt x="622" y="1377"/>
                  </a:cubicBezTo>
                  <a:cubicBezTo>
                    <a:pt x="634" y="1378"/>
                    <a:pt x="645" y="1379"/>
                    <a:pt x="656" y="1380"/>
                  </a:cubicBezTo>
                  <a:cubicBezTo>
                    <a:pt x="661" y="1380"/>
                    <a:pt x="665" y="1385"/>
                    <a:pt x="665" y="1390"/>
                  </a:cubicBezTo>
                  <a:cubicBezTo>
                    <a:pt x="665" y="1395"/>
                    <a:pt x="661" y="1399"/>
                    <a:pt x="656" y="1399"/>
                  </a:cubicBezTo>
                  <a:moveTo>
                    <a:pt x="762" y="1397"/>
                  </a:moveTo>
                  <a:cubicBezTo>
                    <a:pt x="757" y="1397"/>
                    <a:pt x="753" y="1393"/>
                    <a:pt x="753" y="1389"/>
                  </a:cubicBezTo>
                  <a:cubicBezTo>
                    <a:pt x="752" y="1384"/>
                    <a:pt x="756" y="1379"/>
                    <a:pt x="761" y="1379"/>
                  </a:cubicBezTo>
                  <a:cubicBezTo>
                    <a:pt x="773" y="1378"/>
                    <a:pt x="784" y="1376"/>
                    <a:pt x="795" y="1375"/>
                  </a:cubicBezTo>
                  <a:cubicBezTo>
                    <a:pt x="800" y="1374"/>
                    <a:pt x="805" y="1377"/>
                    <a:pt x="806" y="1383"/>
                  </a:cubicBezTo>
                  <a:cubicBezTo>
                    <a:pt x="807" y="1388"/>
                    <a:pt x="803" y="1392"/>
                    <a:pt x="798" y="1393"/>
                  </a:cubicBezTo>
                  <a:cubicBezTo>
                    <a:pt x="786" y="1395"/>
                    <a:pt x="775" y="1396"/>
                    <a:pt x="763" y="1397"/>
                  </a:cubicBezTo>
                  <a:cubicBezTo>
                    <a:pt x="762" y="1397"/>
                    <a:pt x="762" y="1397"/>
                    <a:pt x="762" y="1397"/>
                  </a:cubicBezTo>
                  <a:moveTo>
                    <a:pt x="586" y="1391"/>
                  </a:moveTo>
                  <a:cubicBezTo>
                    <a:pt x="585" y="1391"/>
                    <a:pt x="585" y="1390"/>
                    <a:pt x="584" y="1390"/>
                  </a:cubicBezTo>
                  <a:cubicBezTo>
                    <a:pt x="573" y="1388"/>
                    <a:pt x="561" y="1386"/>
                    <a:pt x="550" y="1384"/>
                  </a:cubicBezTo>
                  <a:cubicBezTo>
                    <a:pt x="545" y="1383"/>
                    <a:pt x="541" y="1378"/>
                    <a:pt x="543" y="1373"/>
                  </a:cubicBezTo>
                  <a:cubicBezTo>
                    <a:pt x="544" y="1368"/>
                    <a:pt x="549" y="1364"/>
                    <a:pt x="554" y="1366"/>
                  </a:cubicBezTo>
                  <a:cubicBezTo>
                    <a:pt x="565" y="1368"/>
                    <a:pt x="576" y="1370"/>
                    <a:pt x="587" y="1372"/>
                  </a:cubicBezTo>
                  <a:cubicBezTo>
                    <a:pt x="592" y="1373"/>
                    <a:pt x="596" y="1378"/>
                    <a:pt x="595" y="1383"/>
                  </a:cubicBezTo>
                  <a:cubicBezTo>
                    <a:pt x="594" y="1387"/>
                    <a:pt x="590" y="1391"/>
                    <a:pt x="586" y="1391"/>
                  </a:cubicBezTo>
                  <a:moveTo>
                    <a:pt x="832" y="1387"/>
                  </a:moveTo>
                  <a:cubicBezTo>
                    <a:pt x="828" y="1387"/>
                    <a:pt x="824" y="1384"/>
                    <a:pt x="823" y="1380"/>
                  </a:cubicBezTo>
                  <a:cubicBezTo>
                    <a:pt x="822" y="1375"/>
                    <a:pt x="825" y="1370"/>
                    <a:pt x="830" y="1369"/>
                  </a:cubicBezTo>
                  <a:cubicBezTo>
                    <a:pt x="841" y="1367"/>
                    <a:pt x="853" y="1364"/>
                    <a:pt x="864" y="1361"/>
                  </a:cubicBezTo>
                  <a:cubicBezTo>
                    <a:pt x="869" y="1360"/>
                    <a:pt x="874" y="1363"/>
                    <a:pt x="875" y="1368"/>
                  </a:cubicBezTo>
                  <a:cubicBezTo>
                    <a:pt x="876" y="1373"/>
                    <a:pt x="873" y="1378"/>
                    <a:pt x="868" y="1380"/>
                  </a:cubicBezTo>
                  <a:cubicBezTo>
                    <a:pt x="857" y="1382"/>
                    <a:pt x="845" y="1385"/>
                    <a:pt x="834" y="1387"/>
                  </a:cubicBezTo>
                  <a:cubicBezTo>
                    <a:pt x="833" y="1387"/>
                    <a:pt x="833" y="1387"/>
                    <a:pt x="832" y="1387"/>
                  </a:cubicBezTo>
                  <a:moveTo>
                    <a:pt x="517" y="1375"/>
                  </a:moveTo>
                  <a:cubicBezTo>
                    <a:pt x="516" y="1375"/>
                    <a:pt x="515" y="1375"/>
                    <a:pt x="514" y="1375"/>
                  </a:cubicBezTo>
                  <a:cubicBezTo>
                    <a:pt x="503" y="1372"/>
                    <a:pt x="492" y="1369"/>
                    <a:pt x="481" y="1365"/>
                  </a:cubicBezTo>
                  <a:cubicBezTo>
                    <a:pt x="476" y="1363"/>
                    <a:pt x="473" y="1358"/>
                    <a:pt x="475" y="1353"/>
                  </a:cubicBezTo>
                  <a:cubicBezTo>
                    <a:pt x="476" y="1348"/>
                    <a:pt x="482" y="1346"/>
                    <a:pt x="487" y="1347"/>
                  </a:cubicBezTo>
                  <a:cubicBezTo>
                    <a:pt x="497" y="1351"/>
                    <a:pt x="508" y="1354"/>
                    <a:pt x="519" y="1357"/>
                  </a:cubicBezTo>
                  <a:cubicBezTo>
                    <a:pt x="524" y="1358"/>
                    <a:pt x="527" y="1364"/>
                    <a:pt x="526" y="1369"/>
                  </a:cubicBezTo>
                  <a:cubicBezTo>
                    <a:pt x="525" y="1373"/>
                    <a:pt x="521" y="1375"/>
                    <a:pt x="517" y="1375"/>
                  </a:cubicBezTo>
                  <a:moveTo>
                    <a:pt x="900" y="1370"/>
                  </a:moveTo>
                  <a:cubicBezTo>
                    <a:pt x="896" y="1370"/>
                    <a:pt x="893" y="1368"/>
                    <a:pt x="892" y="1364"/>
                  </a:cubicBezTo>
                  <a:cubicBezTo>
                    <a:pt x="890" y="1359"/>
                    <a:pt x="893" y="1354"/>
                    <a:pt x="898" y="1352"/>
                  </a:cubicBezTo>
                  <a:cubicBezTo>
                    <a:pt x="909" y="1349"/>
                    <a:pt x="920" y="1345"/>
                    <a:pt x="930" y="1341"/>
                  </a:cubicBezTo>
                  <a:cubicBezTo>
                    <a:pt x="935" y="1340"/>
                    <a:pt x="940" y="1342"/>
                    <a:pt x="942" y="1347"/>
                  </a:cubicBezTo>
                  <a:cubicBezTo>
                    <a:pt x="944" y="1352"/>
                    <a:pt x="941" y="1357"/>
                    <a:pt x="936" y="1359"/>
                  </a:cubicBezTo>
                  <a:cubicBezTo>
                    <a:pt x="926" y="1363"/>
                    <a:pt x="914" y="1367"/>
                    <a:pt x="903" y="1370"/>
                  </a:cubicBezTo>
                  <a:cubicBezTo>
                    <a:pt x="902" y="1370"/>
                    <a:pt x="901" y="1370"/>
                    <a:pt x="900" y="1370"/>
                  </a:cubicBezTo>
                  <a:moveTo>
                    <a:pt x="450" y="1353"/>
                  </a:moveTo>
                  <a:cubicBezTo>
                    <a:pt x="449" y="1353"/>
                    <a:pt x="447" y="1353"/>
                    <a:pt x="446" y="1353"/>
                  </a:cubicBezTo>
                  <a:cubicBezTo>
                    <a:pt x="435" y="1348"/>
                    <a:pt x="425" y="1344"/>
                    <a:pt x="414" y="1339"/>
                  </a:cubicBezTo>
                  <a:cubicBezTo>
                    <a:pt x="409" y="1337"/>
                    <a:pt x="407" y="1331"/>
                    <a:pt x="409" y="1327"/>
                  </a:cubicBezTo>
                  <a:cubicBezTo>
                    <a:pt x="411" y="1322"/>
                    <a:pt x="417" y="1320"/>
                    <a:pt x="422" y="1322"/>
                  </a:cubicBezTo>
                  <a:cubicBezTo>
                    <a:pt x="432" y="1327"/>
                    <a:pt x="443" y="1331"/>
                    <a:pt x="453" y="1335"/>
                  </a:cubicBezTo>
                  <a:cubicBezTo>
                    <a:pt x="458" y="1337"/>
                    <a:pt x="460" y="1343"/>
                    <a:pt x="458" y="1347"/>
                  </a:cubicBezTo>
                  <a:cubicBezTo>
                    <a:pt x="457" y="1351"/>
                    <a:pt x="453" y="1353"/>
                    <a:pt x="450" y="1353"/>
                  </a:cubicBezTo>
                  <a:moveTo>
                    <a:pt x="967" y="1346"/>
                  </a:moveTo>
                  <a:cubicBezTo>
                    <a:pt x="963" y="1346"/>
                    <a:pt x="960" y="1344"/>
                    <a:pt x="958" y="1341"/>
                  </a:cubicBezTo>
                  <a:cubicBezTo>
                    <a:pt x="956" y="1336"/>
                    <a:pt x="958" y="1330"/>
                    <a:pt x="963" y="1329"/>
                  </a:cubicBezTo>
                  <a:cubicBezTo>
                    <a:pt x="974" y="1324"/>
                    <a:pt x="984" y="1319"/>
                    <a:pt x="994" y="1315"/>
                  </a:cubicBezTo>
                  <a:cubicBezTo>
                    <a:pt x="999" y="1312"/>
                    <a:pt x="1004" y="1314"/>
                    <a:pt x="1007" y="1319"/>
                  </a:cubicBezTo>
                  <a:cubicBezTo>
                    <a:pt x="1009" y="1324"/>
                    <a:pt x="1007" y="1329"/>
                    <a:pt x="1002" y="1331"/>
                  </a:cubicBezTo>
                  <a:cubicBezTo>
                    <a:pt x="992" y="1336"/>
                    <a:pt x="981" y="1341"/>
                    <a:pt x="970" y="1346"/>
                  </a:cubicBezTo>
                  <a:cubicBezTo>
                    <a:pt x="969" y="1346"/>
                    <a:pt x="968" y="1346"/>
                    <a:pt x="967" y="1346"/>
                  </a:cubicBezTo>
                  <a:moveTo>
                    <a:pt x="385" y="1324"/>
                  </a:moveTo>
                  <a:cubicBezTo>
                    <a:pt x="384" y="1324"/>
                    <a:pt x="382" y="1324"/>
                    <a:pt x="381" y="1323"/>
                  </a:cubicBezTo>
                  <a:cubicBezTo>
                    <a:pt x="371" y="1318"/>
                    <a:pt x="360" y="1312"/>
                    <a:pt x="350" y="1306"/>
                  </a:cubicBezTo>
                  <a:cubicBezTo>
                    <a:pt x="346" y="1304"/>
                    <a:pt x="344" y="1298"/>
                    <a:pt x="347" y="1294"/>
                  </a:cubicBezTo>
                  <a:cubicBezTo>
                    <a:pt x="349" y="1289"/>
                    <a:pt x="355" y="1288"/>
                    <a:pt x="359" y="1290"/>
                  </a:cubicBezTo>
                  <a:cubicBezTo>
                    <a:pt x="369" y="1296"/>
                    <a:pt x="379" y="1302"/>
                    <a:pt x="390" y="1307"/>
                  </a:cubicBezTo>
                  <a:cubicBezTo>
                    <a:pt x="394" y="1309"/>
                    <a:pt x="396" y="1315"/>
                    <a:pt x="394" y="1319"/>
                  </a:cubicBezTo>
                  <a:cubicBezTo>
                    <a:pt x="392" y="1322"/>
                    <a:pt x="389" y="1324"/>
                    <a:pt x="385" y="1324"/>
                  </a:cubicBezTo>
                  <a:moveTo>
                    <a:pt x="1030" y="1316"/>
                  </a:moveTo>
                  <a:cubicBezTo>
                    <a:pt x="1027" y="1316"/>
                    <a:pt x="1024" y="1314"/>
                    <a:pt x="1022" y="1311"/>
                  </a:cubicBezTo>
                  <a:cubicBezTo>
                    <a:pt x="1020" y="1307"/>
                    <a:pt x="1021" y="1301"/>
                    <a:pt x="1026" y="1298"/>
                  </a:cubicBezTo>
                  <a:cubicBezTo>
                    <a:pt x="1036" y="1293"/>
                    <a:pt x="1046" y="1287"/>
                    <a:pt x="1055" y="1281"/>
                  </a:cubicBezTo>
                  <a:cubicBezTo>
                    <a:pt x="1060" y="1279"/>
                    <a:pt x="1065" y="1280"/>
                    <a:pt x="1068" y="1284"/>
                  </a:cubicBezTo>
                  <a:cubicBezTo>
                    <a:pt x="1071" y="1289"/>
                    <a:pt x="1069" y="1295"/>
                    <a:pt x="1065" y="1297"/>
                  </a:cubicBezTo>
                  <a:cubicBezTo>
                    <a:pt x="1055" y="1303"/>
                    <a:pt x="1045" y="1309"/>
                    <a:pt x="1035" y="1315"/>
                  </a:cubicBezTo>
                  <a:cubicBezTo>
                    <a:pt x="1033" y="1316"/>
                    <a:pt x="1032" y="1316"/>
                    <a:pt x="1030" y="1316"/>
                  </a:cubicBezTo>
                  <a:moveTo>
                    <a:pt x="324" y="1289"/>
                  </a:moveTo>
                  <a:cubicBezTo>
                    <a:pt x="322" y="1289"/>
                    <a:pt x="321" y="1288"/>
                    <a:pt x="319" y="1287"/>
                  </a:cubicBezTo>
                  <a:cubicBezTo>
                    <a:pt x="309" y="1281"/>
                    <a:pt x="300" y="1274"/>
                    <a:pt x="290" y="1268"/>
                  </a:cubicBezTo>
                  <a:cubicBezTo>
                    <a:pt x="286" y="1265"/>
                    <a:pt x="285" y="1259"/>
                    <a:pt x="288" y="1255"/>
                  </a:cubicBezTo>
                  <a:cubicBezTo>
                    <a:pt x="291" y="1250"/>
                    <a:pt x="297" y="1249"/>
                    <a:pt x="301" y="1252"/>
                  </a:cubicBezTo>
                  <a:cubicBezTo>
                    <a:pt x="310" y="1259"/>
                    <a:pt x="320" y="1266"/>
                    <a:pt x="329" y="1272"/>
                  </a:cubicBezTo>
                  <a:cubicBezTo>
                    <a:pt x="334" y="1275"/>
                    <a:pt x="335" y="1280"/>
                    <a:pt x="332" y="1285"/>
                  </a:cubicBezTo>
                  <a:cubicBezTo>
                    <a:pt x="330" y="1287"/>
                    <a:pt x="327" y="1289"/>
                    <a:pt x="324" y="1289"/>
                  </a:cubicBezTo>
                  <a:moveTo>
                    <a:pt x="1090" y="1279"/>
                  </a:moveTo>
                  <a:cubicBezTo>
                    <a:pt x="1087" y="1279"/>
                    <a:pt x="1084" y="1278"/>
                    <a:pt x="1083" y="1275"/>
                  </a:cubicBezTo>
                  <a:cubicBezTo>
                    <a:pt x="1080" y="1271"/>
                    <a:pt x="1081" y="1265"/>
                    <a:pt x="1085" y="1262"/>
                  </a:cubicBezTo>
                  <a:cubicBezTo>
                    <a:pt x="1094" y="1256"/>
                    <a:pt x="1104" y="1249"/>
                    <a:pt x="1113" y="1242"/>
                  </a:cubicBezTo>
                  <a:cubicBezTo>
                    <a:pt x="1117" y="1239"/>
                    <a:pt x="1123" y="1240"/>
                    <a:pt x="1126" y="1244"/>
                  </a:cubicBezTo>
                  <a:cubicBezTo>
                    <a:pt x="1129" y="1248"/>
                    <a:pt x="1128" y="1254"/>
                    <a:pt x="1124" y="1257"/>
                  </a:cubicBezTo>
                  <a:cubicBezTo>
                    <a:pt x="1115" y="1264"/>
                    <a:pt x="1105" y="1271"/>
                    <a:pt x="1096" y="1277"/>
                  </a:cubicBezTo>
                  <a:cubicBezTo>
                    <a:pt x="1094" y="1278"/>
                    <a:pt x="1092" y="1279"/>
                    <a:pt x="1090" y="1279"/>
                  </a:cubicBezTo>
                  <a:moveTo>
                    <a:pt x="267" y="1248"/>
                  </a:moveTo>
                  <a:cubicBezTo>
                    <a:pt x="265" y="1248"/>
                    <a:pt x="263" y="1247"/>
                    <a:pt x="261" y="1245"/>
                  </a:cubicBezTo>
                  <a:cubicBezTo>
                    <a:pt x="252" y="1238"/>
                    <a:pt x="243" y="1231"/>
                    <a:pt x="234" y="1223"/>
                  </a:cubicBezTo>
                  <a:cubicBezTo>
                    <a:pt x="231" y="1219"/>
                    <a:pt x="230" y="1213"/>
                    <a:pt x="234" y="1210"/>
                  </a:cubicBezTo>
                  <a:cubicBezTo>
                    <a:pt x="237" y="1206"/>
                    <a:pt x="243" y="1205"/>
                    <a:pt x="247" y="1209"/>
                  </a:cubicBezTo>
                  <a:cubicBezTo>
                    <a:pt x="255" y="1216"/>
                    <a:pt x="264" y="1224"/>
                    <a:pt x="273" y="1231"/>
                  </a:cubicBezTo>
                  <a:cubicBezTo>
                    <a:pt x="277" y="1234"/>
                    <a:pt x="277" y="1240"/>
                    <a:pt x="274" y="1244"/>
                  </a:cubicBezTo>
                  <a:cubicBezTo>
                    <a:pt x="272" y="1246"/>
                    <a:pt x="270" y="1248"/>
                    <a:pt x="267" y="1248"/>
                  </a:cubicBezTo>
                  <a:moveTo>
                    <a:pt x="1146" y="1236"/>
                  </a:moveTo>
                  <a:cubicBezTo>
                    <a:pt x="1144" y="1236"/>
                    <a:pt x="1141" y="1235"/>
                    <a:pt x="1139" y="1233"/>
                  </a:cubicBezTo>
                  <a:cubicBezTo>
                    <a:pt x="1136" y="1229"/>
                    <a:pt x="1136" y="1223"/>
                    <a:pt x="1140" y="1220"/>
                  </a:cubicBezTo>
                  <a:cubicBezTo>
                    <a:pt x="1149" y="1212"/>
                    <a:pt x="1157" y="1205"/>
                    <a:pt x="1166" y="1197"/>
                  </a:cubicBezTo>
                  <a:cubicBezTo>
                    <a:pt x="1169" y="1194"/>
                    <a:pt x="1175" y="1194"/>
                    <a:pt x="1179" y="1197"/>
                  </a:cubicBezTo>
                  <a:cubicBezTo>
                    <a:pt x="1182" y="1201"/>
                    <a:pt x="1182" y="1207"/>
                    <a:pt x="1178" y="1211"/>
                  </a:cubicBezTo>
                  <a:cubicBezTo>
                    <a:pt x="1170" y="1219"/>
                    <a:pt x="1161" y="1226"/>
                    <a:pt x="1152" y="1234"/>
                  </a:cubicBezTo>
                  <a:cubicBezTo>
                    <a:pt x="1151" y="1235"/>
                    <a:pt x="1148" y="1236"/>
                    <a:pt x="1146" y="1236"/>
                  </a:cubicBezTo>
                  <a:moveTo>
                    <a:pt x="214" y="1201"/>
                  </a:moveTo>
                  <a:cubicBezTo>
                    <a:pt x="212" y="1201"/>
                    <a:pt x="210" y="1200"/>
                    <a:pt x="208" y="1198"/>
                  </a:cubicBezTo>
                  <a:cubicBezTo>
                    <a:pt x="200" y="1190"/>
                    <a:pt x="191" y="1181"/>
                    <a:pt x="183" y="1173"/>
                  </a:cubicBezTo>
                  <a:cubicBezTo>
                    <a:pt x="180" y="1169"/>
                    <a:pt x="180" y="1163"/>
                    <a:pt x="184" y="1159"/>
                  </a:cubicBezTo>
                  <a:cubicBezTo>
                    <a:pt x="188" y="1156"/>
                    <a:pt x="194" y="1156"/>
                    <a:pt x="197" y="1160"/>
                  </a:cubicBezTo>
                  <a:cubicBezTo>
                    <a:pt x="205" y="1168"/>
                    <a:pt x="213" y="1177"/>
                    <a:pt x="221" y="1185"/>
                  </a:cubicBezTo>
                  <a:cubicBezTo>
                    <a:pt x="225" y="1188"/>
                    <a:pt x="225" y="1194"/>
                    <a:pt x="221" y="1198"/>
                  </a:cubicBezTo>
                  <a:cubicBezTo>
                    <a:pt x="219" y="1200"/>
                    <a:pt x="217" y="1201"/>
                    <a:pt x="214" y="1201"/>
                  </a:cubicBezTo>
                  <a:moveTo>
                    <a:pt x="1198" y="1188"/>
                  </a:moveTo>
                  <a:cubicBezTo>
                    <a:pt x="1195" y="1188"/>
                    <a:pt x="1193" y="1187"/>
                    <a:pt x="1191" y="1185"/>
                  </a:cubicBezTo>
                  <a:cubicBezTo>
                    <a:pt x="1187" y="1182"/>
                    <a:pt x="1187" y="1176"/>
                    <a:pt x="1191" y="1172"/>
                  </a:cubicBezTo>
                  <a:cubicBezTo>
                    <a:pt x="1199" y="1164"/>
                    <a:pt x="1207" y="1155"/>
                    <a:pt x="1214" y="1147"/>
                  </a:cubicBezTo>
                  <a:cubicBezTo>
                    <a:pt x="1217" y="1143"/>
                    <a:pt x="1223" y="1143"/>
                    <a:pt x="1227" y="1146"/>
                  </a:cubicBezTo>
                  <a:cubicBezTo>
                    <a:pt x="1231" y="1149"/>
                    <a:pt x="1231" y="1155"/>
                    <a:pt x="1228" y="1159"/>
                  </a:cubicBezTo>
                  <a:cubicBezTo>
                    <a:pt x="1220" y="1168"/>
                    <a:pt x="1212" y="1177"/>
                    <a:pt x="1204" y="1185"/>
                  </a:cubicBezTo>
                  <a:cubicBezTo>
                    <a:pt x="1203" y="1187"/>
                    <a:pt x="1200" y="1188"/>
                    <a:pt x="1198" y="1188"/>
                  </a:cubicBezTo>
                  <a:moveTo>
                    <a:pt x="167" y="1148"/>
                  </a:moveTo>
                  <a:cubicBezTo>
                    <a:pt x="164" y="1148"/>
                    <a:pt x="161" y="1147"/>
                    <a:pt x="160" y="1145"/>
                  </a:cubicBezTo>
                  <a:cubicBezTo>
                    <a:pt x="152" y="1136"/>
                    <a:pt x="145" y="1127"/>
                    <a:pt x="138" y="1118"/>
                  </a:cubicBezTo>
                  <a:cubicBezTo>
                    <a:pt x="135" y="1113"/>
                    <a:pt x="136" y="1108"/>
                    <a:pt x="140" y="1104"/>
                  </a:cubicBezTo>
                  <a:cubicBezTo>
                    <a:pt x="144" y="1101"/>
                    <a:pt x="150" y="1102"/>
                    <a:pt x="153" y="1106"/>
                  </a:cubicBezTo>
                  <a:cubicBezTo>
                    <a:pt x="160" y="1115"/>
                    <a:pt x="167" y="1124"/>
                    <a:pt x="174" y="1133"/>
                  </a:cubicBezTo>
                  <a:cubicBezTo>
                    <a:pt x="177" y="1137"/>
                    <a:pt x="177" y="1143"/>
                    <a:pt x="173" y="1146"/>
                  </a:cubicBezTo>
                  <a:cubicBezTo>
                    <a:pt x="171" y="1148"/>
                    <a:pt x="169" y="1148"/>
                    <a:pt x="167" y="1148"/>
                  </a:cubicBezTo>
                  <a:moveTo>
                    <a:pt x="1244" y="1135"/>
                  </a:moveTo>
                  <a:cubicBezTo>
                    <a:pt x="1242" y="1135"/>
                    <a:pt x="1240" y="1134"/>
                    <a:pt x="1238" y="1133"/>
                  </a:cubicBezTo>
                  <a:cubicBezTo>
                    <a:pt x="1234" y="1129"/>
                    <a:pt x="1233" y="1124"/>
                    <a:pt x="1237" y="1120"/>
                  </a:cubicBezTo>
                  <a:cubicBezTo>
                    <a:pt x="1244" y="1111"/>
                    <a:pt x="1250" y="1101"/>
                    <a:pt x="1257" y="1092"/>
                  </a:cubicBezTo>
                  <a:cubicBezTo>
                    <a:pt x="1260" y="1088"/>
                    <a:pt x="1266" y="1087"/>
                    <a:pt x="1270" y="1090"/>
                  </a:cubicBezTo>
                  <a:cubicBezTo>
                    <a:pt x="1274" y="1093"/>
                    <a:pt x="1275" y="1099"/>
                    <a:pt x="1272" y="1103"/>
                  </a:cubicBezTo>
                  <a:cubicBezTo>
                    <a:pt x="1266" y="1112"/>
                    <a:pt x="1258" y="1122"/>
                    <a:pt x="1251" y="1131"/>
                  </a:cubicBezTo>
                  <a:cubicBezTo>
                    <a:pt x="1249" y="1133"/>
                    <a:pt x="1247" y="1135"/>
                    <a:pt x="1244" y="1135"/>
                  </a:cubicBezTo>
                  <a:moveTo>
                    <a:pt x="125" y="1092"/>
                  </a:moveTo>
                  <a:cubicBezTo>
                    <a:pt x="122" y="1092"/>
                    <a:pt x="119" y="1090"/>
                    <a:pt x="117" y="1088"/>
                  </a:cubicBezTo>
                  <a:cubicBezTo>
                    <a:pt x="111" y="1078"/>
                    <a:pt x="104" y="1068"/>
                    <a:pt x="98" y="1058"/>
                  </a:cubicBezTo>
                  <a:cubicBezTo>
                    <a:pt x="96" y="1054"/>
                    <a:pt x="97" y="1048"/>
                    <a:pt x="101" y="1045"/>
                  </a:cubicBezTo>
                  <a:cubicBezTo>
                    <a:pt x="106" y="1043"/>
                    <a:pt x="112" y="1044"/>
                    <a:pt x="114" y="1049"/>
                  </a:cubicBezTo>
                  <a:cubicBezTo>
                    <a:pt x="120" y="1058"/>
                    <a:pt x="126" y="1068"/>
                    <a:pt x="132" y="1077"/>
                  </a:cubicBezTo>
                  <a:cubicBezTo>
                    <a:pt x="135" y="1082"/>
                    <a:pt x="134" y="1087"/>
                    <a:pt x="130" y="1090"/>
                  </a:cubicBezTo>
                  <a:cubicBezTo>
                    <a:pt x="128" y="1091"/>
                    <a:pt x="127" y="1092"/>
                    <a:pt x="125" y="1092"/>
                  </a:cubicBezTo>
                  <a:moveTo>
                    <a:pt x="1285" y="1077"/>
                  </a:moveTo>
                  <a:cubicBezTo>
                    <a:pt x="1283" y="1077"/>
                    <a:pt x="1281" y="1076"/>
                    <a:pt x="1280" y="1075"/>
                  </a:cubicBezTo>
                  <a:cubicBezTo>
                    <a:pt x="1275" y="1073"/>
                    <a:pt x="1274" y="1067"/>
                    <a:pt x="1277" y="1063"/>
                  </a:cubicBezTo>
                  <a:cubicBezTo>
                    <a:pt x="1283" y="1053"/>
                    <a:pt x="1289" y="1043"/>
                    <a:pt x="1294" y="1033"/>
                  </a:cubicBezTo>
                  <a:cubicBezTo>
                    <a:pt x="1297" y="1029"/>
                    <a:pt x="1302" y="1027"/>
                    <a:pt x="1307" y="1030"/>
                  </a:cubicBezTo>
                  <a:cubicBezTo>
                    <a:pt x="1311" y="1032"/>
                    <a:pt x="1313" y="1038"/>
                    <a:pt x="1310" y="1042"/>
                  </a:cubicBezTo>
                  <a:cubicBezTo>
                    <a:pt x="1305" y="1053"/>
                    <a:pt x="1299" y="1063"/>
                    <a:pt x="1292" y="1073"/>
                  </a:cubicBezTo>
                  <a:cubicBezTo>
                    <a:pt x="1291" y="1075"/>
                    <a:pt x="1288" y="1077"/>
                    <a:pt x="1285" y="1077"/>
                  </a:cubicBezTo>
                  <a:moveTo>
                    <a:pt x="89" y="1031"/>
                  </a:moveTo>
                  <a:cubicBezTo>
                    <a:pt x="85" y="1031"/>
                    <a:pt x="82" y="1030"/>
                    <a:pt x="80" y="1026"/>
                  </a:cubicBezTo>
                  <a:cubicBezTo>
                    <a:pt x="75" y="1016"/>
                    <a:pt x="70" y="1006"/>
                    <a:pt x="65" y="995"/>
                  </a:cubicBezTo>
                  <a:cubicBezTo>
                    <a:pt x="63" y="990"/>
                    <a:pt x="65" y="985"/>
                    <a:pt x="69" y="983"/>
                  </a:cubicBezTo>
                  <a:cubicBezTo>
                    <a:pt x="74" y="980"/>
                    <a:pt x="80" y="982"/>
                    <a:pt x="82" y="987"/>
                  </a:cubicBezTo>
                  <a:cubicBezTo>
                    <a:pt x="87" y="997"/>
                    <a:pt x="92" y="1008"/>
                    <a:pt x="97" y="1018"/>
                  </a:cubicBezTo>
                  <a:cubicBezTo>
                    <a:pt x="99" y="1022"/>
                    <a:pt x="98" y="1028"/>
                    <a:pt x="93" y="1030"/>
                  </a:cubicBezTo>
                  <a:cubicBezTo>
                    <a:pt x="92" y="1031"/>
                    <a:pt x="90" y="1031"/>
                    <a:pt x="89" y="1031"/>
                  </a:cubicBezTo>
                  <a:moveTo>
                    <a:pt x="1319" y="1015"/>
                  </a:moveTo>
                  <a:cubicBezTo>
                    <a:pt x="1318" y="1015"/>
                    <a:pt x="1316" y="1015"/>
                    <a:pt x="1315" y="1014"/>
                  </a:cubicBezTo>
                  <a:cubicBezTo>
                    <a:pt x="1310" y="1012"/>
                    <a:pt x="1308" y="1006"/>
                    <a:pt x="1311" y="1002"/>
                  </a:cubicBezTo>
                  <a:cubicBezTo>
                    <a:pt x="1316" y="992"/>
                    <a:pt x="1321" y="981"/>
                    <a:pt x="1325" y="971"/>
                  </a:cubicBezTo>
                  <a:cubicBezTo>
                    <a:pt x="1327" y="966"/>
                    <a:pt x="1333" y="964"/>
                    <a:pt x="1337" y="966"/>
                  </a:cubicBezTo>
                  <a:cubicBezTo>
                    <a:pt x="1342" y="968"/>
                    <a:pt x="1344" y="974"/>
                    <a:pt x="1342" y="978"/>
                  </a:cubicBezTo>
                  <a:cubicBezTo>
                    <a:pt x="1338" y="989"/>
                    <a:pt x="1333" y="1000"/>
                    <a:pt x="1327" y="1010"/>
                  </a:cubicBezTo>
                  <a:cubicBezTo>
                    <a:pt x="1326" y="1013"/>
                    <a:pt x="1323" y="1015"/>
                    <a:pt x="1319" y="1015"/>
                  </a:cubicBezTo>
                  <a:moveTo>
                    <a:pt x="59" y="968"/>
                  </a:moveTo>
                  <a:cubicBezTo>
                    <a:pt x="55" y="968"/>
                    <a:pt x="52" y="965"/>
                    <a:pt x="50" y="962"/>
                  </a:cubicBezTo>
                  <a:cubicBezTo>
                    <a:pt x="46" y="951"/>
                    <a:pt x="42" y="940"/>
                    <a:pt x="38" y="929"/>
                  </a:cubicBezTo>
                  <a:cubicBezTo>
                    <a:pt x="36" y="924"/>
                    <a:pt x="39" y="919"/>
                    <a:pt x="44" y="917"/>
                  </a:cubicBezTo>
                  <a:cubicBezTo>
                    <a:pt x="49" y="915"/>
                    <a:pt x="54" y="918"/>
                    <a:pt x="56" y="923"/>
                  </a:cubicBezTo>
                  <a:cubicBezTo>
                    <a:pt x="59" y="933"/>
                    <a:pt x="63" y="944"/>
                    <a:pt x="68" y="955"/>
                  </a:cubicBezTo>
                  <a:cubicBezTo>
                    <a:pt x="70" y="959"/>
                    <a:pt x="67" y="965"/>
                    <a:pt x="62" y="967"/>
                  </a:cubicBezTo>
                  <a:cubicBezTo>
                    <a:pt x="61" y="967"/>
                    <a:pt x="60" y="968"/>
                    <a:pt x="59" y="968"/>
                  </a:cubicBezTo>
                  <a:moveTo>
                    <a:pt x="1347" y="950"/>
                  </a:moveTo>
                  <a:cubicBezTo>
                    <a:pt x="1346" y="950"/>
                    <a:pt x="1345" y="950"/>
                    <a:pt x="1344" y="950"/>
                  </a:cubicBezTo>
                  <a:cubicBezTo>
                    <a:pt x="1339" y="948"/>
                    <a:pt x="1337" y="943"/>
                    <a:pt x="1338" y="938"/>
                  </a:cubicBezTo>
                  <a:cubicBezTo>
                    <a:pt x="1342" y="927"/>
                    <a:pt x="1346" y="916"/>
                    <a:pt x="1350" y="906"/>
                  </a:cubicBezTo>
                  <a:cubicBezTo>
                    <a:pt x="1351" y="901"/>
                    <a:pt x="1356" y="898"/>
                    <a:pt x="1361" y="899"/>
                  </a:cubicBezTo>
                  <a:cubicBezTo>
                    <a:pt x="1366" y="901"/>
                    <a:pt x="1369" y="906"/>
                    <a:pt x="1367" y="911"/>
                  </a:cubicBezTo>
                  <a:cubicBezTo>
                    <a:pt x="1364" y="922"/>
                    <a:pt x="1360" y="933"/>
                    <a:pt x="1356" y="944"/>
                  </a:cubicBezTo>
                  <a:cubicBezTo>
                    <a:pt x="1355" y="948"/>
                    <a:pt x="1351" y="950"/>
                    <a:pt x="1347" y="950"/>
                  </a:cubicBezTo>
                  <a:moveTo>
                    <a:pt x="36" y="901"/>
                  </a:moveTo>
                  <a:cubicBezTo>
                    <a:pt x="32" y="901"/>
                    <a:pt x="28" y="898"/>
                    <a:pt x="27" y="894"/>
                  </a:cubicBezTo>
                  <a:cubicBezTo>
                    <a:pt x="24" y="883"/>
                    <a:pt x="21" y="871"/>
                    <a:pt x="18" y="860"/>
                  </a:cubicBezTo>
                  <a:cubicBezTo>
                    <a:pt x="17" y="855"/>
                    <a:pt x="20" y="850"/>
                    <a:pt x="25" y="849"/>
                  </a:cubicBezTo>
                  <a:cubicBezTo>
                    <a:pt x="30" y="848"/>
                    <a:pt x="35" y="851"/>
                    <a:pt x="36" y="856"/>
                  </a:cubicBezTo>
                  <a:cubicBezTo>
                    <a:pt x="39" y="867"/>
                    <a:pt x="42" y="878"/>
                    <a:pt x="45" y="889"/>
                  </a:cubicBezTo>
                  <a:cubicBezTo>
                    <a:pt x="46" y="894"/>
                    <a:pt x="44" y="899"/>
                    <a:pt x="39" y="900"/>
                  </a:cubicBezTo>
                  <a:cubicBezTo>
                    <a:pt x="38" y="901"/>
                    <a:pt x="37" y="901"/>
                    <a:pt x="36" y="901"/>
                  </a:cubicBezTo>
                  <a:moveTo>
                    <a:pt x="1368" y="883"/>
                  </a:moveTo>
                  <a:cubicBezTo>
                    <a:pt x="1368" y="883"/>
                    <a:pt x="1367" y="883"/>
                    <a:pt x="1366" y="883"/>
                  </a:cubicBezTo>
                  <a:cubicBezTo>
                    <a:pt x="1361" y="882"/>
                    <a:pt x="1358" y="876"/>
                    <a:pt x="1359" y="871"/>
                  </a:cubicBezTo>
                  <a:cubicBezTo>
                    <a:pt x="1362" y="860"/>
                    <a:pt x="1365" y="849"/>
                    <a:pt x="1367" y="838"/>
                  </a:cubicBezTo>
                  <a:cubicBezTo>
                    <a:pt x="1368" y="833"/>
                    <a:pt x="1373" y="830"/>
                    <a:pt x="1378" y="831"/>
                  </a:cubicBezTo>
                  <a:cubicBezTo>
                    <a:pt x="1383" y="832"/>
                    <a:pt x="1386" y="837"/>
                    <a:pt x="1385" y="842"/>
                  </a:cubicBezTo>
                  <a:cubicBezTo>
                    <a:pt x="1383" y="853"/>
                    <a:pt x="1380" y="865"/>
                    <a:pt x="1377" y="876"/>
                  </a:cubicBezTo>
                  <a:cubicBezTo>
                    <a:pt x="1376" y="880"/>
                    <a:pt x="1373" y="883"/>
                    <a:pt x="1368" y="883"/>
                  </a:cubicBezTo>
                  <a:moveTo>
                    <a:pt x="20" y="832"/>
                  </a:moveTo>
                  <a:cubicBezTo>
                    <a:pt x="16" y="832"/>
                    <a:pt x="12" y="829"/>
                    <a:pt x="11" y="824"/>
                  </a:cubicBezTo>
                  <a:cubicBezTo>
                    <a:pt x="9" y="813"/>
                    <a:pt x="7" y="801"/>
                    <a:pt x="5" y="790"/>
                  </a:cubicBezTo>
                  <a:cubicBezTo>
                    <a:pt x="5" y="785"/>
                    <a:pt x="8" y="780"/>
                    <a:pt x="14" y="779"/>
                  </a:cubicBezTo>
                  <a:cubicBezTo>
                    <a:pt x="19" y="779"/>
                    <a:pt x="23" y="782"/>
                    <a:pt x="24" y="787"/>
                  </a:cubicBezTo>
                  <a:cubicBezTo>
                    <a:pt x="25" y="799"/>
                    <a:pt x="27" y="810"/>
                    <a:pt x="29" y="821"/>
                  </a:cubicBezTo>
                  <a:cubicBezTo>
                    <a:pt x="30" y="826"/>
                    <a:pt x="27" y="831"/>
                    <a:pt x="22" y="832"/>
                  </a:cubicBezTo>
                  <a:cubicBezTo>
                    <a:pt x="21" y="832"/>
                    <a:pt x="21" y="832"/>
                    <a:pt x="20" y="832"/>
                  </a:cubicBezTo>
                  <a:moveTo>
                    <a:pt x="1383" y="814"/>
                  </a:moveTo>
                  <a:cubicBezTo>
                    <a:pt x="1382" y="814"/>
                    <a:pt x="1382" y="814"/>
                    <a:pt x="1381" y="814"/>
                  </a:cubicBezTo>
                  <a:cubicBezTo>
                    <a:pt x="1376" y="813"/>
                    <a:pt x="1373" y="808"/>
                    <a:pt x="1373" y="803"/>
                  </a:cubicBezTo>
                  <a:cubicBezTo>
                    <a:pt x="1375" y="792"/>
                    <a:pt x="1376" y="781"/>
                    <a:pt x="1378" y="769"/>
                  </a:cubicBezTo>
                  <a:cubicBezTo>
                    <a:pt x="1378" y="764"/>
                    <a:pt x="1383" y="761"/>
                    <a:pt x="1388" y="761"/>
                  </a:cubicBezTo>
                  <a:cubicBezTo>
                    <a:pt x="1393" y="762"/>
                    <a:pt x="1397" y="766"/>
                    <a:pt x="1396" y="771"/>
                  </a:cubicBezTo>
                  <a:cubicBezTo>
                    <a:pt x="1395" y="783"/>
                    <a:pt x="1394" y="795"/>
                    <a:pt x="1392" y="806"/>
                  </a:cubicBezTo>
                  <a:cubicBezTo>
                    <a:pt x="1391" y="811"/>
                    <a:pt x="1387" y="814"/>
                    <a:pt x="1383" y="814"/>
                  </a:cubicBezTo>
                  <a:moveTo>
                    <a:pt x="11" y="762"/>
                  </a:moveTo>
                  <a:cubicBezTo>
                    <a:pt x="6" y="762"/>
                    <a:pt x="2" y="758"/>
                    <a:pt x="2" y="754"/>
                  </a:cubicBezTo>
                  <a:cubicBezTo>
                    <a:pt x="1" y="742"/>
                    <a:pt x="0" y="730"/>
                    <a:pt x="0" y="719"/>
                  </a:cubicBezTo>
                  <a:cubicBezTo>
                    <a:pt x="0" y="713"/>
                    <a:pt x="4" y="709"/>
                    <a:pt x="9" y="709"/>
                  </a:cubicBezTo>
                  <a:cubicBezTo>
                    <a:pt x="14" y="709"/>
                    <a:pt x="19" y="713"/>
                    <a:pt x="19" y="718"/>
                  </a:cubicBezTo>
                  <a:cubicBezTo>
                    <a:pt x="19" y="729"/>
                    <a:pt x="20" y="741"/>
                    <a:pt x="20" y="752"/>
                  </a:cubicBezTo>
                  <a:cubicBezTo>
                    <a:pt x="21" y="757"/>
                    <a:pt x="17" y="762"/>
                    <a:pt x="12" y="762"/>
                  </a:cubicBezTo>
                  <a:cubicBezTo>
                    <a:pt x="11" y="762"/>
                    <a:pt x="11" y="762"/>
                    <a:pt x="11" y="762"/>
                  </a:cubicBezTo>
                  <a:moveTo>
                    <a:pt x="1390" y="744"/>
                  </a:moveTo>
                  <a:cubicBezTo>
                    <a:pt x="1389" y="744"/>
                    <a:pt x="1389" y="744"/>
                    <a:pt x="1389" y="744"/>
                  </a:cubicBezTo>
                  <a:cubicBezTo>
                    <a:pt x="1384" y="744"/>
                    <a:pt x="1380" y="739"/>
                    <a:pt x="1380" y="734"/>
                  </a:cubicBezTo>
                  <a:cubicBezTo>
                    <a:pt x="1381" y="723"/>
                    <a:pt x="1381" y="711"/>
                    <a:pt x="1381" y="700"/>
                  </a:cubicBezTo>
                  <a:cubicBezTo>
                    <a:pt x="1381" y="700"/>
                    <a:pt x="1381" y="700"/>
                    <a:pt x="1381" y="700"/>
                  </a:cubicBezTo>
                  <a:cubicBezTo>
                    <a:pt x="1381" y="699"/>
                    <a:pt x="1381" y="699"/>
                    <a:pt x="1381" y="699"/>
                  </a:cubicBezTo>
                  <a:cubicBezTo>
                    <a:pt x="1381" y="688"/>
                    <a:pt x="1381" y="676"/>
                    <a:pt x="1380" y="665"/>
                  </a:cubicBezTo>
                  <a:cubicBezTo>
                    <a:pt x="1380" y="660"/>
                    <a:pt x="1384" y="655"/>
                    <a:pt x="1389" y="655"/>
                  </a:cubicBezTo>
                  <a:cubicBezTo>
                    <a:pt x="1394" y="655"/>
                    <a:pt x="1399" y="659"/>
                    <a:pt x="1399" y="664"/>
                  </a:cubicBezTo>
                  <a:cubicBezTo>
                    <a:pt x="1399" y="676"/>
                    <a:pt x="1400" y="687"/>
                    <a:pt x="1400" y="699"/>
                  </a:cubicBezTo>
                  <a:cubicBezTo>
                    <a:pt x="1400" y="700"/>
                    <a:pt x="1400" y="700"/>
                    <a:pt x="1400" y="700"/>
                  </a:cubicBezTo>
                  <a:cubicBezTo>
                    <a:pt x="1400" y="700"/>
                    <a:pt x="1400" y="700"/>
                    <a:pt x="1400" y="700"/>
                  </a:cubicBezTo>
                  <a:cubicBezTo>
                    <a:pt x="1400" y="712"/>
                    <a:pt x="1399" y="723"/>
                    <a:pt x="1399" y="735"/>
                  </a:cubicBezTo>
                  <a:cubicBezTo>
                    <a:pt x="1399" y="740"/>
                    <a:pt x="1395" y="744"/>
                    <a:pt x="1390" y="744"/>
                  </a:cubicBezTo>
                  <a:moveTo>
                    <a:pt x="9" y="692"/>
                  </a:moveTo>
                  <a:cubicBezTo>
                    <a:pt x="9" y="692"/>
                    <a:pt x="9" y="692"/>
                    <a:pt x="9" y="692"/>
                  </a:cubicBezTo>
                  <a:cubicBezTo>
                    <a:pt x="4" y="692"/>
                    <a:pt x="0" y="687"/>
                    <a:pt x="0" y="682"/>
                  </a:cubicBezTo>
                  <a:cubicBezTo>
                    <a:pt x="0" y="670"/>
                    <a:pt x="1" y="659"/>
                    <a:pt x="2" y="647"/>
                  </a:cubicBezTo>
                  <a:cubicBezTo>
                    <a:pt x="2" y="642"/>
                    <a:pt x="7" y="638"/>
                    <a:pt x="12" y="638"/>
                  </a:cubicBezTo>
                  <a:cubicBezTo>
                    <a:pt x="17" y="639"/>
                    <a:pt x="21" y="643"/>
                    <a:pt x="20" y="648"/>
                  </a:cubicBezTo>
                  <a:cubicBezTo>
                    <a:pt x="19" y="660"/>
                    <a:pt x="19" y="671"/>
                    <a:pt x="19" y="683"/>
                  </a:cubicBezTo>
                  <a:cubicBezTo>
                    <a:pt x="19" y="688"/>
                    <a:pt x="14" y="692"/>
                    <a:pt x="9" y="692"/>
                  </a:cubicBezTo>
                  <a:moveTo>
                    <a:pt x="1387" y="638"/>
                  </a:moveTo>
                  <a:cubicBezTo>
                    <a:pt x="1382" y="638"/>
                    <a:pt x="1378" y="634"/>
                    <a:pt x="1378" y="630"/>
                  </a:cubicBezTo>
                  <a:cubicBezTo>
                    <a:pt x="1376" y="618"/>
                    <a:pt x="1375" y="607"/>
                    <a:pt x="1373" y="596"/>
                  </a:cubicBezTo>
                  <a:cubicBezTo>
                    <a:pt x="1372" y="591"/>
                    <a:pt x="1376" y="586"/>
                    <a:pt x="1381" y="585"/>
                  </a:cubicBezTo>
                  <a:cubicBezTo>
                    <a:pt x="1386" y="584"/>
                    <a:pt x="1391" y="588"/>
                    <a:pt x="1392" y="593"/>
                  </a:cubicBezTo>
                  <a:cubicBezTo>
                    <a:pt x="1393" y="604"/>
                    <a:pt x="1395" y="616"/>
                    <a:pt x="1396" y="628"/>
                  </a:cubicBezTo>
                  <a:cubicBezTo>
                    <a:pt x="1397" y="633"/>
                    <a:pt x="1393" y="637"/>
                    <a:pt x="1388" y="638"/>
                  </a:cubicBezTo>
                  <a:cubicBezTo>
                    <a:pt x="1387" y="638"/>
                    <a:pt x="1387" y="638"/>
                    <a:pt x="1387" y="638"/>
                  </a:cubicBezTo>
                  <a:moveTo>
                    <a:pt x="15" y="621"/>
                  </a:moveTo>
                  <a:cubicBezTo>
                    <a:pt x="14" y="621"/>
                    <a:pt x="14" y="621"/>
                    <a:pt x="13" y="621"/>
                  </a:cubicBezTo>
                  <a:cubicBezTo>
                    <a:pt x="8" y="621"/>
                    <a:pt x="5" y="616"/>
                    <a:pt x="5" y="611"/>
                  </a:cubicBezTo>
                  <a:cubicBezTo>
                    <a:pt x="7" y="599"/>
                    <a:pt x="9" y="588"/>
                    <a:pt x="11" y="576"/>
                  </a:cubicBezTo>
                  <a:cubicBezTo>
                    <a:pt x="12" y="571"/>
                    <a:pt x="16" y="568"/>
                    <a:pt x="21" y="569"/>
                  </a:cubicBezTo>
                  <a:cubicBezTo>
                    <a:pt x="27" y="570"/>
                    <a:pt x="30" y="574"/>
                    <a:pt x="29" y="579"/>
                  </a:cubicBezTo>
                  <a:cubicBezTo>
                    <a:pt x="27" y="591"/>
                    <a:pt x="25" y="602"/>
                    <a:pt x="24" y="613"/>
                  </a:cubicBezTo>
                  <a:cubicBezTo>
                    <a:pt x="23" y="618"/>
                    <a:pt x="19" y="621"/>
                    <a:pt x="15" y="621"/>
                  </a:cubicBezTo>
                  <a:moveTo>
                    <a:pt x="1376" y="568"/>
                  </a:moveTo>
                  <a:cubicBezTo>
                    <a:pt x="1372" y="568"/>
                    <a:pt x="1368" y="565"/>
                    <a:pt x="1367" y="561"/>
                  </a:cubicBezTo>
                  <a:cubicBezTo>
                    <a:pt x="1365" y="550"/>
                    <a:pt x="1362" y="539"/>
                    <a:pt x="1359" y="528"/>
                  </a:cubicBezTo>
                  <a:cubicBezTo>
                    <a:pt x="1358" y="523"/>
                    <a:pt x="1361" y="518"/>
                    <a:pt x="1366" y="516"/>
                  </a:cubicBezTo>
                  <a:cubicBezTo>
                    <a:pt x="1371" y="515"/>
                    <a:pt x="1376" y="518"/>
                    <a:pt x="1377" y="523"/>
                  </a:cubicBezTo>
                  <a:cubicBezTo>
                    <a:pt x="1380" y="534"/>
                    <a:pt x="1383" y="546"/>
                    <a:pt x="1385" y="557"/>
                  </a:cubicBezTo>
                  <a:cubicBezTo>
                    <a:pt x="1386" y="562"/>
                    <a:pt x="1383" y="567"/>
                    <a:pt x="1378" y="568"/>
                  </a:cubicBezTo>
                  <a:cubicBezTo>
                    <a:pt x="1377" y="568"/>
                    <a:pt x="1377" y="568"/>
                    <a:pt x="1376" y="568"/>
                  </a:cubicBezTo>
                  <a:moveTo>
                    <a:pt x="27" y="552"/>
                  </a:moveTo>
                  <a:cubicBezTo>
                    <a:pt x="26" y="552"/>
                    <a:pt x="26" y="552"/>
                    <a:pt x="25" y="552"/>
                  </a:cubicBezTo>
                  <a:cubicBezTo>
                    <a:pt x="20" y="550"/>
                    <a:pt x="17" y="545"/>
                    <a:pt x="18" y="540"/>
                  </a:cubicBezTo>
                  <a:cubicBezTo>
                    <a:pt x="21" y="529"/>
                    <a:pt x="24" y="518"/>
                    <a:pt x="27" y="506"/>
                  </a:cubicBezTo>
                  <a:cubicBezTo>
                    <a:pt x="28" y="502"/>
                    <a:pt x="33" y="499"/>
                    <a:pt x="38" y="500"/>
                  </a:cubicBezTo>
                  <a:cubicBezTo>
                    <a:pt x="43" y="502"/>
                    <a:pt x="46" y="507"/>
                    <a:pt x="45" y="512"/>
                  </a:cubicBezTo>
                  <a:cubicBezTo>
                    <a:pt x="42" y="523"/>
                    <a:pt x="39" y="534"/>
                    <a:pt x="36" y="545"/>
                  </a:cubicBezTo>
                  <a:cubicBezTo>
                    <a:pt x="35" y="549"/>
                    <a:pt x="31" y="552"/>
                    <a:pt x="27" y="552"/>
                  </a:cubicBezTo>
                  <a:moveTo>
                    <a:pt x="1358" y="500"/>
                  </a:moveTo>
                  <a:cubicBezTo>
                    <a:pt x="1354" y="500"/>
                    <a:pt x="1351" y="498"/>
                    <a:pt x="1349" y="494"/>
                  </a:cubicBezTo>
                  <a:cubicBezTo>
                    <a:pt x="1346" y="483"/>
                    <a:pt x="1342" y="472"/>
                    <a:pt x="1338" y="461"/>
                  </a:cubicBezTo>
                  <a:cubicBezTo>
                    <a:pt x="1336" y="456"/>
                    <a:pt x="1339" y="451"/>
                    <a:pt x="1344" y="449"/>
                  </a:cubicBezTo>
                  <a:cubicBezTo>
                    <a:pt x="1348" y="447"/>
                    <a:pt x="1354" y="450"/>
                    <a:pt x="1356" y="455"/>
                  </a:cubicBezTo>
                  <a:cubicBezTo>
                    <a:pt x="1360" y="466"/>
                    <a:pt x="1364" y="477"/>
                    <a:pt x="1367" y="488"/>
                  </a:cubicBezTo>
                  <a:cubicBezTo>
                    <a:pt x="1369" y="493"/>
                    <a:pt x="1366" y="498"/>
                    <a:pt x="1361" y="500"/>
                  </a:cubicBezTo>
                  <a:cubicBezTo>
                    <a:pt x="1360" y="500"/>
                    <a:pt x="1359" y="500"/>
                    <a:pt x="1358" y="500"/>
                  </a:cubicBezTo>
                  <a:moveTo>
                    <a:pt x="47" y="484"/>
                  </a:moveTo>
                  <a:cubicBezTo>
                    <a:pt x="46" y="484"/>
                    <a:pt x="45" y="484"/>
                    <a:pt x="44" y="484"/>
                  </a:cubicBezTo>
                  <a:cubicBezTo>
                    <a:pt x="39" y="482"/>
                    <a:pt x="36" y="477"/>
                    <a:pt x="38" y="472"/>
                  </a:cubicBezTo>
                  <a:cubicBezTo>
                    <a:pt x="42" y="461"/>
                    <a:pt x="46" y="450"/>
                    <a:pt x="50" y="439"/>
                  </a:cubicBezTo>
                  <a:cubicBezTo>
                    <a:pt x="52" y="434"/>
                    <a:pt x="57" y="432"/>
                    <a:pt x="62" y="434"/>
                  </a:cubicBezTo>
                  <a:cubicBezTo>
                    <a:pt x="67" y="436"/>
                    <a:pt x="69" y="441"/>
                    <a:pt x="67" y="446"/>
                  </a:cubicBezTo>
                  <a:cubicBezTo>
                    <a:pt x="63" y="456"/>
                    <a:pt x="59" y="467"/>
                    <a:pt x="55" y="478"/>
                  </a:cubicBezTo>
                  <a:cubicBezTo>
                    <a:pt x="54" y="482"/>
                    <a:pt x="50" y="484"/>
                    <a:pt x="47" y="484"/>
                  </a:cubicBezTo>
                  <a:moveTo>
                    <a:pt x="1333" y="434"/>
                  </a:moveTo>
                  <a:cubicBezTo>
                    <a:pt x="1330" y="434"/>
                    <a:pt x="1326" y="432"/>
                    <a:pt x="1325" y="428"/>
                  </a:cubicBezTo>
                  <a:cubicBezTo>
                    <a:pt x="1320" y="418"/>
                    <a:pt x="1316" y="408"/>
                    <a:pt x="1311" y="398"/>
                  </a:cubicBezTo>
                  <a:cubicBezTo>
                    <a:pt x="1308" y="393"/>
                    <a:pt x="1310" y="387"/>
                    <a:pt x="1315" y="385"/>
                  </a:cubicBezTo>
                  <a:cubicBezTo>
                    <a:pt x="1319" y="383"/>
                    <a:pt x="1325" y="385"/>
                    <a:pt x="1327" y="389"/>
                  </a:cubicBezTo>
                  <a:cubicBezTo>
                    <a:pt x="1332" y="400"/>
                    <a:pt x="1337" y="410"/>
                    <a:pt x="1342" y="421"/>
                  </a:cubicBezTo>
                  <a:cubicBezTo>
                    <a:pt x="1344" y="426"/>
                    <a:pt x="1342" y="431"/>
                    <a:pt x="1337" y="433"/>
                  </a:cubicBezTo>
                  <a:cubicBezTo>
                    <a:pt x="1336" y="434"/>
                    <a:pt x="1335" y="434"/>
                    <a:pt x="1333" y="434"/>
                  </a:cubicBezTo>
                  <a:moveTo>
                    <a:pt x="73" y="419"/>
                  </a:moveTo>
                  <a:cubicBezTo>
                    <a:pt x="72" y="419"/>
                    <a:pt x="70" y="418"/>
                    <a:pt x="69" y="418"/>
                  </a:cubicBezTo>
                  <a:cubicBezTo>
                    <a:pt x="64" y="416"/>
                    <a:pt x="62" y="410"/>
                    <a:pt x="65" y="405"/>
                  </a:cubicBezTo>
                  <a:cubicBezTo>
                    <a:pt x="70" y="395"/>
                    <a:pt x="75" y="384"/>
                    <a:pt x="80" y="374"/>
                  </a:cubicBezTo>
                  <a:cubicBezTo>
                    <a:pt x="83" y="369"/>
                    <a:pt x="88" y="368"/>
                    <a:pt x="93" y="370"/>
                  </a:cubicBezTo>
                  <a:cubicBezTo>
                    <a:pt x="97" y="372"/>
                    <a:pt x="99" y="378"/>
                    <a:pt x="97" y="383"/>
                  </a:cubicBezTo>
                  <a:cubicBezTo>
                    <a:pt x="91" y="393"/>
                    <a:pt x="86" y="403"/>
                    <a:pt x="82" y="413"/>
                  </a:cubicBezTo>
                  <a:cubicBezTo>
                    <a:pt x="80" y="417"/>
                    <a:pt x="77" y="419"/>
                    <a:pt x="73" y="419"/>
                  </a:cubicBezTo>
                  <a:moveTo>
                    <a:pt x="1302" y="371"/>
                  </a:moveTo>
                  <a:cubicBezTo>
                    <a:pt x="1299" y="371"/>
                    <a:pt x="1296" y="369"/>
                    <a:pt x="1294" y="366"/>
                  </a:cubicBezTo>
                  <a:cubicBezTo>
                    <a:pt x="1288" y="356"/>
                    <a:pt x="1283" y="347"/>
                    <a:pt x="1277" y="337"/>
                  </a:cubicBezTo>
                  <a:cubicBezTo>
                    <a:pt x="1274" y="333"/>
                    <a:pt x="1275" y="327"/>
                    <a:pt x="1279" y="324"/>
                  </a:cubicBezTo>
                  <a:cubicBezTo>
                    <a:pt x="1284" y="321"/>
                    <a:pt x="1290" y="323"/>
                    <a:pt x="1292" y="327"/>
                  </a:cubicBezTo>
                  <a:cubicBezTo>
                    <a:pt x="1299" y="337"/>
                    <a:pt x="1305" y="347"/>
                    <a:pt x="1310" y="357"/>
                  </a:cubicBezTo>
                  <a:cubicBezTo>
                    <a:pt x="1313" y="362"/>
                    <a:pt x="1311" y="367"/>
                    <a:pt x="1307" y="370"/>
                  </a:cubicBezTo>
                  <a:cubicBezTo>
                    <a:pt x="1305" y="371"/>
                    <a:pt x="1304" y="371"/>
                    <a:pt x="1302" y="371"/>
                  </a:cubicBezTo>
                  <a:moveTo>
                    <a:pt x="106" y="356"/>
                  </a:moveTo>
                  <a:cubicBezTo>
                    <a:pt x="104" y="356"/>
                    <a:pt x="103" y="356"/>
                    <a:pt x="101" y="355"/>
                  </a:cubicBezTo>
                  <a:cubicBezTo>
                    <a:pt x="97" y="352"/>
                    <a:pt x="95" y="346"/>
                    <a:pt x="98" y="342"/>
                  </a:cubicBezTo>
                  <a:cubicBezTo>
                    <a:pt x="104" y="332"/>
                    <a:pt x="110" y="322"/>
                    <a:pt x="117" y="312"/>
                  </a:cubicBezTo>
                  <a:cubicBezTo>
                    <a:pt x="120" y="308"/>
                    <a:pt x="125" y="307"/>
                    <a:pt x="130" y="310"/>
                  </a:cubicBezTo>
                  <a:cubicBezTo>
                    <a:pt x="134" y="313"/>
                    <a:pt x="135" y="318"/>
                    <a:pt x="132" y="323"/>
                  </a:cubicBezTo>
                  <a:cubicBezTo>
                    <a:pt x="126" y="332"/>
                    <a:pt x="120" y="342"/>
                    <a:pt x="114" y="352"/>
                  </a:cubicBezTo>
                  <a:cubicBezTo>
                    <a:pt x="112" y="354"/>
                    <a:pt x="109" y="356"/>
                    <a:pt x="106" y="356"/>
                  </a:cubicBezTo>
                  <a:moveTo>
                    <a:pt x="1264" y="311"/>
                  </a:moveTo>
                  <a:cubicBezTo>
                    <a:pt x="1262" y="311"/>
                    <a:pt x="1259" y="310"/>
                    <a:pt x="1257" y="308"/>
                  </a:cubicBezTo>
                  <a:cubicBezTo>
                    <a:pt x="1250" y="298"/>
                    <a:pt x="1243" y="289"/>
                    <a:pt x="1237" y="280"/>
                  </a:cubicBezTo>
                  <a:cubicBezTo>
                    <a:pt x="1233" y="276"/>
                    <a:pt x="1234" y="270"/>
                    <a:pt x="1238" y="267"/>
                  </a:cubicBezTo>
                  <a:cubicBezTo>
                    <a:pt x="1242" y="264"/>
                    <a:pt x="1248" y="265"/>
                    <a:pt x="1251" y="269"/>
                  </a:cubicBezTo>
                  <a:cubicBezTo>
                    <a:pt x="1258" y="278"/>
                    <a:pt x="1265" y="287"/>
                    <a:pt x="1272" y="297"/>
                  </a:cubicBezTo>
                  <a:cubicBezTo>
                    <a:pt x="1275" y="301"/>
                    <a:pt x="1274" y="307"/>
                    <a:pt x="1270" y="310"/>
                  </a:cubicBezTo>
                  <a:cubicBezTo>
                    <a:pt x="1268" y="311"/>
                    <a:pt x="1266" y="311"/>
                    <a:pt x="1264" y="311"/>
                  </a:cubicBezTo>
                  <a:moveTo>
                    <a:pt x="145" y="297"/>
                  </a:moveTo>
                  <a:cubicBezTo>
                    <a:pt x="143" y="297"/>
                    <a:pt x="141" y="297"/>
                    <a:pt x="140" y="296"/>
                  </a:cubicBezTo>
                  <a:cubicBezTo>
                    <a:pt x="136" y="292"/>
                    <a:pt x="135" y="287"/>
                    <a:pt x="138" y="283"/>
                  </a:cubicBezTo>
                  <a:cubicBezTo>
                    <a:pt x="145" y="273"/>
                    <a:pt x="152" y="264"/>
                    <a:pt x="159" y="255"/>
                  </a:cubicBezTo>
                  <a:cubicBezTo>
                    <a:pt x="163" y="251"/>
                    <a:pt x="169" y="250"/>
                    <a:pt x="173" y="254"/>
                  </a:cubicBezTo>
                  <a:cubicBezTo>
                    <a:pt x="177" y="257"/>
                    <a:pt x="177" y="263"/>
                    <a:pt x="174" y="267"/>
                  </a:cubicBezTo>
                  <a:cubicBezTo>
                    <a:pt x="167" y="275"/>
                    <a:pt x="160" y="285"/>
                    <a:pt x="153" y="294"/>
                  </a:cubicBezTo>
                  <a:cubicBezTo>
                    <a:pt x="151" y="296"/>
                    <a:pt x="148" y="297"/>
                    <a:pt x="145" y="297"/>
                  </a:cubicBezTo>
                  <a:moveTo>
                    <a:pt x="1221" y="256"/>
                  </a:moveTo>
                  <a:cubicBezTo>
                    <a:pt x="1218" y="256"/>
                    <a:pt x="1216" y="255"/>
                    <a:pt x="1214" y="253"/>
                  </a:cubicBezTo>
                  <a:cubicBezTo>
                    <a:pt x="1206" y="244"/>
                    <a:pt x="1199" y="236"/>
                    <a:pt x="1191" y="228"/>
                  </a:cubicBezTo>
                  <a:cubicBezTo>
                    <a:pt x="1187" y="224"/>
                    <a:pt x="1187" y="218"/>
                    <a:pt x="1191" y="214"/>
                  </a:cubicBezTo>
                  <a:cubicBezTo>
                    <a:pt x="1195" y="211"/>
                    <a:pt x="1201" y="211"/>
                    <a:pt x="1204" y="215"/>
                  </a:cubicBezTo>
                  <a:cubicBezTo>
                    <a:pt x="1212" y="223"/>
                    <a:pt x="1220" y="232"/>
                    <a:pt x="1228" y="241"/>
                  </a:cubicBezTo>
                  <a:cubicBezTo>
                    <a:pt x="1231" y="244"/>
                    <a:pt x="1231" y="250"/>
                    <a:pt x="1227" y="254"/>
                  </a:cubicBezTo>
                  <a:cubicBezTo>
                    <a:pt x="1225" y="255"/>
                    <a:pt x="1223" y="256"/>
                    <a:pt x="1221" y="256"/>
                  </a:cubicBezTo>
                  <a:moveTo>
                    <a:pt x="190" y="243"/>
                  </a:moveTo>
                  <a:cubicBezTo>
                    <a:pt x="188" y="243"/>
                    <a:pt x="186" y="242"/>
                    <a:pt x="184" y="241"/>
                  </a:cubicBezTo>
                  <a:cubicBezTo>
                    <a:pt x="180" y="237"/>
                    <a:pt x="180" y="231"/>
                    <a:pt x="183" y="227"/>
                  </a:cubicBezTo>
                  <a:cubicBezTo>
                    <a:pt x="191" y="219"/>
                    <a:pt x="199" y="210"/>
                    <a:pt x="208" y="202"/>
                  </a:cubicBezTo>
                  <a:cubicBezTo>
                    <a:pt x="211" y="198"/>
                    <a:pt x="217" y="199"/>
                    <a:pt x="221" y="202"/>
                  </a:cubicBezTo>
                  <a:cubicBezTo>
                    <a:pt x="224" y="206"/>
                    <a:pt x="224" y="212"/>
                    <a:pt x="221" y="215"/>
                  </a:cubicBezTo>
                  <a:cubicBezTo>
                    <a:pt x="213" y="223"/>
                    <a:pt x="205" y="232"/>
                    <a:pt x="197" y="240"/>
                  </a:cubicBezTo>
                  <a:cubicBezTo>
                    <a:pt x="195" y="242"/>
                    <a:pt x="193" y="243"/>
                    <a:pt x="190" y="243"/>
                  </a:cubicBezTo>
                  <a:moveTo>
                    <a:pt x="1172" y="205"/>
                  </a:moveTo>
                  <a:cubicBezTo>
                    <a:pt x="1170" y="205"/>
                    <a:pt x="1167" y="204"/>
                    <a:pt x="1166" y="203"/>
                  </a:cubicBezTo>
                  <a:cubicBezTo>
                    <a:pt x="1157" y="195"/>
                    <a:pt x="1149" y="187"/>
                    <a:pt x="1140" y="180"/>
                  </a:cubicBezTo>
                  <a:cubicBezTo>
                    <a:pt x="1136" y="177"/>
                    <a:pt x="1136" y="171"/>
                    <a:pt x="1139" y="167"/>
                  </a:cubicBezTo>
                  <a:cubicBezTo>
                    <a:pt x="1142" y="163"/>
                    <a:pt x="1148" y="162"/>
                    <a:pt x="1152" y="166"/>
                  </a:cubicBezTo>
                  <a:cubicBezTo>
                    <a:pt x="1161" y="173"/>
                    <a:pt x="1170" y="181"/>
                    <a:pt x="1178" y="189"/>
                  </a:cubicBezTo>
                  <a:cubicBezTo>
                    <a:pt x="1182" y="193"/>
                    <a:pt x="1182" y="198"/>
                    <a:pt x="1179" y="202"/>
                  </a:cubicBezTo>
                  <a:cubicBezTo>
                    <a:pt x="1177" y="204"/>
                    <a:pt x="1174" y="205"/>
                    <a:pt x="1172" y="205"/>
                  </a:cubicBezTo>
                  <a:moveTo>
                    <a:pt x="240" y="193"/>
                  </a:moveTo>
                  <a:cubicBezTo>
                    <a:pt x="238" y="193"/>
                    <a:pt x="235" y="192"/>
                    <a:pt x="233" y="190"/>
                  </a:cubicBezTo>
                  <a:cubicBezTo>
                    <a:pt x="230" y="186"/>
                    <a:pt x="230" y="181"/>
                    <a:pt x="234" y="177"/>
                  </a:cubicBezTo>
                  <a:cubicBezTo>
                    <a:pt x="243" y="169"/>
                    <a:pt x="252" y="162"/>
                    <a:pt x="261" y="154"/>
                  </a:cubicBezTo>
                  <a:cubicBezTo>
                    <a:pt x="265" y="151"/>
                    <a:pt x="271" y="152"/>
                    <a:pt x="274" y="156"/>
                  </a:cubicBezTo>
                  <a:cubicBezTo>
                    <a:pt x="277" y="160"/>
                    <a:pt x="277" y="166"/>
                    <a:pt x="273" y="169"/>
                  </a:cubicBezTo>
                  <a:cubicBezTo>
                    <a:pt x="264" y="176"/>
                    <a:pt x="255" y="184"/>
                    <a:pt x="247" y="191"/>
                  </a:cubicBezTo>
                  <a:cubicBezTo>
                    <a:pt x="245" y="193"/>
                    <a:pt x="243" y="193"/>
                    <a:pt x="240" y="193"/>
                  </a:cubicBezTo>
                  <a:moveTo>
                    <a:pt x="1118" y="160"/>
                  </a:moveTo>
                  <a:cubicBezTo>
                    <a:pt x="1116" y="160"/>
                    <a:pt x="1114" y="159"/>
                    <a:pt x="1112" y="158"/>
                  </a:cubicBezTo>
                  <a:cubicBezTo>
                    <a:pt x="1103" y="151"/>
                    <a:pt x="1094" y="144"/>
                    <a:pt x="1085" y="138"/>
                  </a:cubicBezTo>
                  <a:cubicBezTo>
                    <a:pt x="1081" y="135"/>
                    <a:pt x="1079" y="129"/>
                    <a:pt x="1082" y="125"/>
                  </a:cubicBezTo>
                  <a:cubicBezTo>
                    <a:pt x="1085" y="120"/>
                    <a:pt x="1091" y="119"/>
                    <a:pt x="1095" y="122"/>
                  </a:cubicBezTo>
                  <a:cubicBezTo>
                    <a:pt x="1105" y="129"/>
                    <a:pt x="1115" y="136"/>
                    <a:pt x="1124" y="143"/>
                  </a:cubicBezTo>
                  <a:cubicBezTo>
                    <a:pt x="1128" y="146"/>
                    <a:pt x="1129" y="152"/>
                    <a:pt x="1126" y="156"/>
                  </a:cubicBezTo>
                  <a:cubicBezTo>
                    <a:pt x="1124" y="158"/>
                    <a:pt x="1121" y="160"/>
                    <a:pt x="1118" y="160"/>
                  </a:cubicBezTo>
                  <a:moveTo>
                    <a:pt x="295" y="149"/>
                  </a:moveTo>
                  <a:cubicBezTo>
                    <a:pt x="292" y="149"/>
                    <a:pt x="290" y="148"/>
                    <a:pt x="288" y="145"/>
                  </a:cubicBezTo>
                  <a:cubicBezTo>
                    <a:pt x="285" y="141"/>
                    <a:pt x="286" y="135"/>
                    <a:pt x="290" y="132"/>
                  </a:cubicBezTo>
                  <a:cubicBezTo>
                    <a:pt x="299" y="126"/>
                    <a:pt x="309" y="119"/>
                    <a:pt x="319" y="113"/>
                  </a:cubicBezTo>
                  <a:cubicBezTo>
                    <a:pt x="323" y="110"/>
                    <a:pt x="329" y="111"/>
                    <a:pt x="332" y="115"/>
                  </a:cubicBezTo>
                  <a:cubicBezTo>
                    <a:pt x="335" y="120"/>
                    <a:pt x="333" y="125"/>
                    <a:pt x="329" y="128"/>
                  </a:cubicBezTo>
                  <a:cubicBezTo>
                    <a:pt x="319" y="134"/>
                    <a:pt x="310" y="141"/>
                    <a:pt x="301" y="147"/>
                  </a:cubicBezTo>
                  <a:cubicBezTo>
                    <a:pt x="299" y="149"/>
                    <a:pt x="297" y="149"/>
                    <a:pt x="295" y="149"/>
                  </a:cubicBezTo>
                  <a:moveTo>
                    <a:pt x="1060" y="120"/>
                  </a:moveTo>
                  <a:cubicBezTo>
                    <a:pt x="1058" y="120"/>
                    <a:pt x="1057" y="119"/>
                    <a:pt x="1055" y="118"/>
                  </a:cubicBezTo>
                  <a:cubicBezTo>
                    <a:pt x="1045" y="112"/>
                    <a:pt x="1035" y="107"/>
                    <a:pt x="1025" y="101"/>
                  </a:cubicBezTo>
                  <a:cubicBezTo>
                    <a:pt x="1021" y="99"/>
                    <a:pt x="1019" y="93"/>
                    <a:pt x="1022" y="89"/>
                  </a:cubicBezTo>
                  <a:cubicBezTo>
                    <a:pt x="1024" y="84"/>
                    <a:pt x="1030" y="82"/>
                    <a:pt x="1034" y="85"/>
                  </a:cubicBezTo>
                  <a:cubicBezTo>
                    <a:pt x="1045" y="90"/>
                    <a:pt x="1055" y="96"/>
                    <a:pt x="1065" y="102"/>
                  </a:cubicBezTo>
                  <a:cubicBezTo>
                    <a:pt x="1069" y="105"/>
                    <a:pt x="1071" y="111"/>
                    <a:pt x="1068" y="115"/>
                  </a:cubicBezTo>
                  <a:cubicBezTo>
                    <a:pt x="1066" y="118"/>
                    <a:pt x="1063" y="120"/>
                    <a:pt x="1060" y="120"/>
                  </a:cubicBezTo>
                  <a:moveTo>
                    <a:pt x="354" y="111"/>
                  </a:moveTo>
                  <a:cubicBezTo>
                    <a:pt x="351" y="111"/>
                    <a:pt x="348" y="109"/>
                    <a:pt x="346" y="106"/>
                  </a:cubicBezTo>
                  <a:cubicBezTo>
                    <a:pt x="344" y="102"/>
                    <a:pt x="345" y="96"/>
                    <a:pt x="350" y="94"/>
                  </a:cubicBezTo>
                  <a:cubicBezTo>
                    <a:pt x="360" y="88"/>
                    <a:pt x="370" y="82"/>
                    <a:pt x="381" y="77"/>
                  </a:cubicBezTo>
                  <a:cubicBezTo>
                    <a:pt x="385" y="74"/>
                    <a:pt x="391" y="76"/>
                    <a:pt x="393" y="81"/>
                  </a:cubicBezTo>
                  <a:cubicBezTo>
                    <a:pt x="395" y="85"/>
                    <a:pt x="394" y="91"/>
                    <a:pt x="389" y="93"/>
                  </a:cubicBezTo>
                  <a:cubicBezTo>
                    <a:pt x="379" y="99"/>
                    <a:pt x="369" y="104"/>
                    <a:pt x="359" y="110"/>
                  </a:cubicBezTo>
                  <a:cubicBezTo>
                    <a:pt x="358" y="111"/>
                    <a:pt x="356" y="111"/>
                    <a:pt x="354" y="111"/>
                  </a:cubicBezTo>
                  <a:moveTo>
                    <a:pt x="998" y="86"/>
                  </a:moveTo>
                  <a:cubicBezTo>
                    <a:pt x="996" y="86"/>
                    <a:pt x="995" y="86"/>
                    <a:pt x="994" y="85"/>
                  </a:cubicBezTo>
                  <a:cubicBezTo>
                    <a:pt x="984" y="80"/>
                    <a:pt x="973" y="75"/>
                    <a:pt x="963" y="71"/>
                  </a:cubicBezTo>
                  <a:cubicBezTo>
                    <a:pt x="958" y="69"/>
                    <a:pt x="956" y="64"/>
                    <a:pt x="958" y="59"/>
                  </a:cubicBezTo>
                  <a:cubicBezTo>
                    <a:pt x="960" y="54"/>
                    <a:pt x="965" y="52"/>
                    <a:pt x="970" y="54"/>
                  </a:cubicBezTo>
                  <a:cubicBezTo>
                    <a:pt x="981" y="58"/>
                    <a:pt x="991" y="63"/>
                    <a:pt x="1002" y="68"/>
                  </a:cubicBezTo>
                  <a:cubicBezTo>
                    <a:pt x="1007" y="70"/>
                    <a:pt x="1008" y="76"/>
                    <a:pt x="1006" y="81"/>
                  </a:cubicBezTo>
                  <a:cubicBezTo>
                    <a:pt x="1005" y="84"/>
                    <a:pt x="1001" y="86"/>
                    <a:pt x="998" y="86"/>
                  </a:cubicBezTo>
                  <a:moveTo>
                    <a:pt x="417" y="79"/>
                  </a:moveTo>
                  <a:cubicBezTo>
                    <a:pt x="414" y="79"/>
                    <a:pt x="410" y="77"/>
                    <a:pt x="409" y="73"/>
                  </a:cubicBezTo>
                  <a:cubicBezTo>
                    <a:pt x="407" y="69"/>
                    <a:pt x="409" y="63"/>
                    <a:pt x="413" y="61"/>
                  </a:cubicBezTo>
                  <a:cubicBezTo>
                    <a:pt x="424" y="56"/>
                    <a:pt x="435" y="52"/>
                    <a:pt x="446" y="47"/>
                  </a:cubicBezTo>
                  <a:cubicBezTo>
                    <a:pt x="450" y="46"/>
                    <a:pt x="456" y="48"/>
                    <a:pt x="458" y="53"/>
                  </a:cubicBezTo>
                  <a:cubicBezTo>
                    <a:pt x="460" y="58"/>
                    <a:pt x="457" y="63"/>
                    <a:pt x="452" y="65"/>
                  </a:cubicBezTo>
                  <a:cubicBezTo>
                    <a:pt x="442" y="69"/>
                    <a:pt x="431" y="73"/>
                    <a:pt x="421" y="78"/>
                  </a:cubicBezTo>
                  <a:cubicBezTo>
                    <a:pt x="420" y="79"/>
                    <a:pt x="418" y="79"/>
                    <a:pt x="417" y="79"/>
                  </a:cubicBezTo>
                  <a:moveTo>
                    <a:pt x="933" y="59"/>
                  </a:moveTo>
                  <a:cubicBezTo>
                    <a:pt x="932" y="59"/>
                    <a:pt x="931" y="59"/>
                    <a:pt x="929" y="58"/>
                  </a:cubicBezTo>
                  <a:cubicBezTo>
                    <a:pt x="919" y="54"/>
                    <a:pt x="908" y="51"/>
                    <a:pt x="897" y="48"/>
                  </a:cubicBezTo>
                  <a:cubicBezTo>
                    <a:pt x="892" y="46"/>
                    <a:pt x="889" y="41"/>
                    <a:pt x="891" y="36"/>
                  </a:cubicBezTo>
                  <a:cubicBezTo>
                    <a:pt x="892" y="31"/>
                    <a:pt x="897" y="28"/>
                    <a:pt x="902" y="30"/>
                  </a:cubicBezTo>
                  <a:cubicBezTo>
                    <a:pt x="914" y="33"/>
                    <a:pt x="925" y="37"/>
                    <a:pt x="936" y="41"/>
                  </a:cubicBezTo>
                  <a:cubicBezTo>
                    <a:pt x="941" y="42"/>
                    <a:pt x="943" y="48"/>
                    <a:pt x="941" y="53"/>
                  </a:cubicBezTo>
                  <a:cubicBezTo>
                    <a:pt x="940" y="56"/>
                    <a:pt x="936" y="59"/>
                    <a:pt x="933" y="59"/>
                  </a:cubicBezTo>
                  <a:moveTo>
                    <a:pt x="483" y="53"/>
                  </a:moveTo>
                  <a:cubicBezTo>
                    <a:pt x="479" y="53"/>
                    <a:pt x="475" y="51"/>
                    <a:pt x="474" y="47"/>
                  </a:cubicBezTo>
                  <a:cubicBezTo>
                    <a:pt x="472" y="42"/>
                    <a:pt x="475" y="37"/>
                    <a:pt x="480" y="35"/>
                  </a:cubicBezTo>
                  <a:cubicBezTo>
                    <a:pt x="491" y="31"/>
                    <a:pt x="502" y="28"/>
                    <a:pt x="514" y="25"/>
                  </a:cubicBezTo>
                  <a:cubicBezTo>
                    <a:pt x="518" y="24"/>
                    <a:pt x="524" y="27"/>
                    <a:pt x="525" y="31"/>
                  </a:cubicBezTo>
                  <a:cubicBezTo>
                    <a:pt x="526" y="36"/>
                    <a:pt x="523" y="42"/>
                    <a:pt x="518" y="43"/>
                  </a:cubicBezTo>
                  <a:cubicBezTo>
                    <a:pt x="508" y="46"/>
                    <a:pt x="497" y="49"/>
                    <a:pt x="486" y="53"/>
                  </a:cubicBezTo>
                  <a:cubicBezTo>
                    <a:pt x="485" y="53"/>
                    <a:pt x="484" y="53"/>
                    <a:pt x="483" y="53"/>
                  </a:cubicBezTo>
                  <a:moveTo>
                    <a:pt x="865" y="38"/>
                  </a:moveTo>
                  <a:cubicBezTo>
                    <a:pt x="864" y="38"/>
                    <a:pt x="864" y="38"/>
                    <a:pt x="863" y="38"/>
                  </a:cubicBezTo>
                  <a:cubicBezTo>
                    <a:pt x="852" y="35"/>
                    <a:pt x="841" y="33"/>
                    <a:pt x="829" y="31"/>
                  </a:cubicBezTo>
                  <a:cubicBezTo>
                    <a:pt x="824" y="30"/>
                    <a:pt x="821" y="25"/>
                    <a:pt x="822" y="20"/>
                  </a:cubicBezTo>
                  <a:cubicBezTo>
                    <a:pt x="823" y="15"/>
                    <a:pt x="828" y="12"/>
                    <a:pt x="833" y="13"/>
                  </a:cubicBezTo>
                  <a:cubicBezTo>
                    <a:pt x="844" y="15"/>
                    <a:pt x="856" y="17"/>
                    <a:pt x="867" y="20"/>
                  </a:cubicBezTo>
                  <a:cubicBezTo>
                    <a:pt x="872" y="21"/>
                    <a:pt x="875" y="26"/>
                    <a:pt x="874" y="31"/>
                  </a:cubicBezTo>
                  <a:cubicBezTo>
                    <a:pt x="873" y="36"/>
                    <a:pt x="869" y="38"/>
                    <a:pt x="865" y="38"/>
                  </a:cubicBezTo>
                  <a:moveTo>
                    <a:pt x="551" y="35"/>
                  </a:moveTo>
                  <a:cubicBezTo>
                    <a:pt x="547" y="35"/>
                    <a:pt x="543" y="32"/>
                    <a:pt x="542" y="27"/>
                  </a:cubicBezTo>
                  <a:cubicBezTo>
                    <a:pt x="541" y="22"/>
                    <a:pt x="544" y="17"/>
                    <a:pt x="549" y="16"/>
                  </a:cubicBezTo>
                  <a:cubicBezTo>
                    <a:pt x="560" y="14"/>
                    <a:pt x="572" y="11"/>
                    <a:pt x="583" y="10"/>
                  </a:cubicBezTo>
                  <a:cubicBezTo>
                    <a:pt x="588" y="9"/>
                    <a:pt x="593" y="12"/>
                    <a:pt x="594" y="17"/>
                  </a:cubicBezTo>
                  <a:cubicBezTo>
                    <a:pt x="595" y="22"/>
                    <a:pt x="591" y="27"/>
                    <a:pt x="586" y="28"/>
                  </a:cubicBezTo>
                  <a:cubicBezTo>
                    <a:pt x="575" y="30"/>
                    <a:pt x="564" y="32"/>
                    <a:pt x="553" y="34"/>
                  </a:cubicBezTo>
                  <a:cubicBezTo>
                    <a:pt x="552" y="35"/>
                    <a:pt x="552" y="35"/>
                    <a:pt x="551" y="35"/>
                  </a:cubicBezTo>
                  <a:moveTo>
                    <a:pt x="796" y="25"/>
                  </a:moveTo>
                  <a:cubicBezTo>
                    <a:pt x="795" y="25"/>
                    <a:pt x="795" y="25"/>
                    <a:pt x="794" y="25"/>
                  </a:cubicBezTo>
                  <a:cubicBezTo>
                    <a:pt x="783" y="24"/>
                    <a:pt x="772" y="22"/>
                    <a:pt x="761" y="21"/>
                  </a:cubicBezTo>
                  <a:cubicBezTo>
                    <a:pt x="755" y="21"/>
                    <a:pt x="752" y="16"/>
                    <a:pt x="752" y="11"/>
                  </a:cubicBezTo>
                  <a:cubicBezTo>
                    <a:pt x="752" y="6"/>
                    <a:pt x="757" y="2"/>
                    <a:pt x="762" y="3"/>
                  </a:cubicBezTo>
                  <a:cubicBezTo>
                    <a:pt x="774" y="4"/>
                    <a:pt x="785" y="5"/>
                    <a:pt x="797" y="7"/>
                  </a:cubicBezTo>
                  <a:cubicBezTo>
                    <a:pt x="802" y="7"/>
                    <a:pt x="806" y="12"/>
                    <a:pt x="805" y="17"/>
                  </a:cubicBezTo>
                  <a:cubicBezTo>
                    <a:pt x="804" y="22"/>
                    <a:pt x="800" y="25"/>
                    <a:pt x="796" y="25"/>
                  </a:cubicBezTo>
                  <a:moveTo>
                    <a:pt x="620" y="23"/>
                  </a:moveTo>
                  <a:cubicBezTo>
                    <a:pt x="616" y="23"/>
                    <a:pt x="612" y="20"/>
                    <a:pt x="611" y="15"/>
                  </a:cubicBezTo>
                  <a:cubicBezTo>
                    <a:pt x="611" y="10"/>
                    <a:pt x="614" y="5"/>
                    <a:pt x="619" y="4"/>
                  </a:cubicBezTo>
                  <a:cubicBezTo>
                    <a:pt x="631" y="3"/>
                    <a:pt x="643" y="2"/>
                    <a:pt x="654" y="1"/>
                  </a:cubicBezTo>
                  <a:cubicBezTo>
                    <a:pt x="659" y="1"/>
                    <a:pt x="664" y="5"/>
                    <a:pt x="664" y="10"/>
                  </a:cubicBezTo>
                  <a:cubicBezTo>
                    <a:pt x="665" y="15"/>
                    <a:pt x="661" y="20"/>
                    <a:pt x="656" y="20"/>
                  </a:cubicBezTo>
                  <a:cubicBezTo>
                    <a:pt x="644" y="21"/>
                    <a:pt x="633" y="22"/>
                    <a:pt x="622" y="23"/>
                  </a:cubicBezTo>
                  <a:cubicBezTo>
                    <a:pt x="620" y="23"/>
                    <a:pt x="620" y="23"/>
                    <a:pt x="620" y="23"/>
                  </a:cubicBezTo>
                  <a:moveTo>
                    <a:pt x="725" y="19"/>
                  </a:moveTo>
                  <a:cubicBezTo>
                    <a:pt x="725" y="19"/>
                    <a:pt x="725" y="19"/>
                    <a:pt x="725" y="19"/>
                  </a:cubicBezTo>
                  <a:cubicBezTo>
                    <a:pt x="714" y="19"/>
                    <a:pt x="702" y="18"/>
                    <a:pt x="691" y="19"/>
                  </a:cubicBezTo>
                  <a:cubicBezTo>
                    <a:pt x="686" y="19"/>
                    <a:pt x="682" y="15"/>
                    <a:pt x="682" y="9"/>
                  </a:cubicBezTo>
                  <a:cubicBezTo>
                    <a:pt x="681" y="4"/>
                    <a:pt x="686" y="0"/>
                    <a:pt x="691" y="0"/>
                  </a:cubicBezTo>
                  <a:cubicBezTo>
                    <a:pt x="702" y="0"/>
                    <a:pt x="714" y="0"/>
                    <a:pt x="726" y="0"/>
                  </a:cubicBezTo>
                  <a:cubicBezTo>
                    <a:pt x="731" y="1"/>
                    <a:pt x="735" y="5"/>
                    <a:pt x="735" y="10"/>
                  </a:cubicBezTo>
                  <a:cubicBezTo>
                    <a:pt x="735" y="15"/>
                    <a:pt x="730" y="19"/>
                    <a:pt x="725" y="19"/>
                  </a:cubicBezTo>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 name="ïşlïḋé"/>
            <p:cNvSpPr/>
            <p:nvPr/>
          </p:nvSpPr>
          <p:spPr bwMode="auto">
            <a:xfrm>
              <a:off x="4270375" y="2016125"/>
              <a:ext cx="179388" cy="179388"/>
            </a:xfrm>
            <a:custGeom>
              <a:avLst/>
              <a:gdLst>
                <a:gd name="T0" fmla="*/ 32 w 65"/>
                <a:gd name="T1" fmla="*/ 0 h 65"/>
                <a:gd name="T2" fmla="*/ 32 w 65"/>
                <a:gd name="T3" fmla="*/ 0 h 65"/>
                <a:gd name="T4" fmla="*/ 0 w 65"/>
                <a:gd name="T5" fmla="*/ 32 h 65"/>
                <a:gd name="T6" fmla="*/ 23 w 65"/>
                <a:gd name="T7" fmla="*/ 63 h 65"/>
                <a:gd name="T8" fmla="*/ 32 w 65"/>
                <a:gd name="T9" fmla="*/ 65 h 65"/>
                <a:gd name="T10" fmla="*/ 32 w 65"/>
                <a:gd name="T11" fmla="*/ 65 h 65"/>
                <a:gd name="T12" fmla="*/ 42 w 65"/>
                <a:gd name="T13" fmla="*/ 63 h 65"/>
                <a:gd name="T14" fmla="*/ 65 w 65"/>
                <a:gd name="T15" fmla="*/ 32 h 65"/>
                <a:gd name="T16" fmla="*/ 32 w 65"/>
                <a:gd name="T17" fmla="*/ 0 h 65"/>
                <a:gd name="T18" fmla="*/ 42 w 65"/>
                <a:gd name="T19" fmla="*/ 45 h 65"/>
                <a:gd name="T20" fmla="*/ 32 w 65"/>
                <a:gd name="T21" fmla="*/ 48 h 65"/>
                <a:gd name="T22" fmla="*/ 32 w 65"/>
                <a:gd name="T23" fmla="*/ 48 h 65"/>
                <a:gd name="T24" fmla="*/ 23 w 65"/>
                <a:gd name="T25" fmla="*/ 46 h 65"/>
                <a:gd name="T26" fmla="*/ 16 w 65"/>
                <a:gd name="T27" fmla="*/ 32 h 65"/>
                <a:gd name="T28" fmla="*/ 32 w 65"/>
                <a:gd name="T29" fmla="*/ 16 h 65"/>
                <a:gd name="T30" fmla="*/ 32 w 65"/>
                <a:gd name="T31" fmla="*/ 16 h 65"/>
                <a:gd name="T32" fmla="*/ 48 w 65"/>
                <a:gd name="T33" fmla="*/ 32 h 65"/>
                <a:gd name="T34" fmla="*/ 42 w 65"/>
                <a:gd name="T35" fmla="*/ 4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65">
                  <a:moveTo>
                    <a:pt x="32" y="0"/>
                  </a:moveTo>
                  <a:cubicBezTo>
                    <a:pt x="32" y="0"/>
                    <a:pt x="32" y="0"/>
                    <a:pt x="32" y="0"/>
                  </a:cubicBezTo>
                  <a:cubicBezTo>
                    <a:pt x="14" y="0"/>
                    <a:pt x="0" y="14"/>
                    <a:pt x="0" y="32"/>
                  </a:cubicBezTo>
                  <a:cubicBezTo>
                    <a:pt x="0" y="47"/>
                    <a:pt x="10" y="60"/>
                    <a:pt x="23" y="63"/>
                  </a:cubicBezTo>
                  <a:cubicBezTo>
                    <a:pt x="26" y="64"/>
                    <a:pt x="29" y="65"/>
                    <a:pt x="32" y="65"/>
                  </a:cubicBezTo>
                  <a:cubicBezTo>
                    <a:pt x="32" y="65"/>
                    <a:pt x="32" y="65"/>
                    <a:pt x="32" y="65"/>
                  </a:cubicBezTo>
                  <a:cubicBezTo>
                    <a:pt x="36" y="65"/>
                    <a:pt x="39" y="64"/>
                    <a:pt x="42" y="63"/>
                  </a:cubicBezTo>
                  <a:cubicBezTo>
                    <a:pt x="55" y="59"/>
                    <a:pt x="65" y="47"/>
                    <a:pt x="65" y="32"/>
                  </a:cubicBezTo>
                  <a:cubicBezTo>
                    <a:pt x="65" y="14"/>
                    <a:pt x="50" y="0"/>
                    <a:pt x="32" y="0"/>
                  </a:cubicBezTo>
                  <a:moveTo>
                    <a:pt x="42" y="45"/>
                  </a:moveTo>
                  <a:cubicBezTo>
                    <a:pt x="39" y="47"/>
                    <a:pt x="36" y="48"/>
                    <a:pt x="32" y="48"/>
                  </a:cubicBezTo>
                  <a:cubicBezTo>
                    <a:pt x="32" y="48"/>
                    <a:pt x="32" y="48"/>
                    <a:pt x="32" y="48"/>
                  </a:cubicBezTo>
                  <a:cubicBezTo>
                    <a:pt x="29" y="48"/>
                    <a:pt x="26" y="47"/>
                    <a:pt x="23" y="46"/>
                  </a:cubicBezTo>
                  <a:cubicBezTo>
                    <a:pt x="19" y="43"/>
                    <a:pt x="16" y="38"/>
                    <a:pt x="16" y="32"/>
                  </a:cubicBezTo>
                  <a:cubicBezTo>
                    <a:pt x="16" y="23"/>
                    <a:pt x="23" y="16"/>
                    <a:pt x="32" y="16"/>
                  </a:cubicBezTo>
                  <a:cubicBezTo>
                    <a:pt x="32" y="16"/>
                    <a:pt x="32" y="16"/>
                    <a:pt x="32" y="16"/>
                  </a:cubicBezTo>
                  <a:cubicBezTo>
                    <a:pt x="41" y="16"/>
                    <a:pt x="48" y="23"/>
                    <a:pt x="48" y="32"/>
                  </a:cubicBezTo>
                  <a:cubicBezTo>
                    <a:pt x="48" y="38"/>
                    <a:pt x="46" y="42"/>
                    <a:pt x="42" y="45"/>
                  </a:cubicBezTo>
                </a:path>
              </a:pathLst>
            </a:custGeom>
            <a:solidFill>
              <a:srgbClr val="FF0D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 name="íṣľide"/>
            <p:cNvSpPr/>
            <p:nvPr/>
          </p:nvSpPr>
          <p:spPr bwMode="auto">
            <a:xfrm>
              <a:off x="3960813" y="2200275"/>
              <a:ext cx="800100" cy="801688"/>
            </a:xfrm>
            <a:custGeom>
              <a:avLst/>
              <a:gdLst>
                <a:gd name="T0" fmla="*/ 289 w 289"/>
                <a:gd name="T1" fmla="*/ 145 h 290"/>
                <a:gd name="T2" fmla="*/ 144 w 289"/>
                <a:gd name="T3" fmla="*/ 290 h 290"/>
                <a:gd name="T4" fmla="*/ 0 w 289"/>
                <a:gd name="T5" fmla="*/ 145 h 290"/>
                <a:gd name="T6" fmla="*/ 135 w 289"/>
                <a:gd name="T7" fmla="*/ 1 h 290"/>
                <a:gd name="T8" fmla="*/ 144 w 289"/>
                <a:gd name="T9" fmla="*/ 0 h 290"/>
                <a:gd name="T10" fmla="*/ 154 w 289"/>
                <a:gd name="T11" fmla="*/ 1 h 290"/>
                <a:gd name="T12" fmla="*/ 289 w 289"/>
                <a:gd name="T13" fmla="*/ 145 h 290"/>
              </a:gdLst>
              <a:ahLst/>
              <a:cxnLst>
                <a:cxn ang="0">
                  <a:pos x="T0" y="T1"/>
                </a:cxn>
                <a:cxn ang="0">
                  <a:pos x="T2" y="T3"/>
                </a:cxn>
                <a:cxn ang="0">
                  <a:pos x="T4" y="T5"/>
                </a:cxn>
                <a:cxn ang="0">
                  <a:pos x="T6" y="T7"/>
                </a:cxn>
                <a:cxn ang="0">
                  <a:pos x="T8" y="T9"/>
                </a:cxn>
                <a:cxn ang="0">
                  <a:pos x="T10" y="T11"/>
                </a:cxn>
                <a:cxn ang="0">
                  <a:pos x="T12" y="T13"/>
                </a:cxn>
              </a:cxnLst>
              <a:rect l="0" t="0" r="r" b="b"/>
              <a:pathLst>
                <a:path w="289" h="290">
                  <a:moveTo>
                    <a:pt x="289" y="145"/>
                  </a:moveTo>
                  <a:cubicBezTo>
                    <a:pt x="289" y="225"/>
                    <a:pt x="224" y="290"/>
                    <a:pt x="144" y="290"/>
                  </a:cubicBezTo>
                  <a:cubicBezTo>
                    <a:pt x="64" y="290"/>
                    <a:pt x="0" y="225"/>
                    <a:pt x="0" y="145"/>
                  </a:cubicBezTo>
                  <a:cubicBezTo>
                    <a:pt x="0" y="68"/>
                    <a:pt x="60" y="5"/>
                    <a:pt x="135" y="1"/>
                  </a:cubicBezTo>
                  <a:cubicBezTo>
                    <a:pt x="138" y="1"/>
                    <a:pt x="141" y="0"/>
                    <a:pt x="144" y="0"/>
                  </a:cubicBezTo>
                  <a:cubicBezTo>
                    <a:pt x="147" y="0"/>
                    <a:pt x="151" y="1"/>
                    <a:pt x="154" y="1"/>
                  </a:cubicBezTo>
                  <a:cubicBezTo>
                    <a:pt x="229" y="6"/>
                    <a:pt x="289" y="68"/>
                    <a:pt x="289" y="145"/>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 name="îṡḷîḑê"/>
            <p:cNvSpPr/>
            <p:nvPr/>
          </p:nvSpPr>
          <p:spPr bwMode="auto">
            <a:xfrm>
              <a:off x="4024313" y="2266950"/>
              <a:ext cx="669925" cy="668338"/>
            </a:xfrm>
            <a:prstGeom prst="ellipse">
              <a:avLst/>
            </a:pr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 name="ísľïḋé"/>
            <p:cNvSpPr/>
            <p:nvPr/>
          </p:nvSpPr>
          <p:spPr bwMode="auto">
            <a:xfrm>
              <a:off x="4076700" y="2316163"/>
              <a:ext cx="565150" cy="5635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 name="íṡlïḓé"/>
            <p:cNvSpPr/>
            <p:nvPr/>
          </p:nvSpPr>
          <p:spPr bwMode="auto">
            <a:xfrm>
              <a:off x="3995738" y="2236788"/>
              <a:ext cx="725488" cy="723900"/>
            </a:xfrm>
            <a:custGeom>
              <a:avLst/>
              <a:gdLst>
                <a:gd name="T0" fmla="*/ 131 w 262"/>
                <a:gd name="T1" fmla="*/ 0 h 262"/>
                <a:gd name="T2" fmla="*/ 0 w 262"/>
                <a:gd name="T3" fmla="*/ 131 h 262"/>
                <a:gd name="T4" fmla="*/ 131 w 262"/>
                <a:gd name="T5" fmla="*/ 262 h 262"/>
                <a:gd name="T6" fmla="*/ 262 w 262"/>
                <a:gd name="T7" fmla="*/ 131 h 262"/>
                <a:gd name="T8" fmla="*/ 131 w 262"/>
                <a:gd name="T9" fmla="*/ 0 h 262"/>
                <a:gd name="T10" fmla="*/ 131 w 262"/>
                <a:gd name="T11" fmla="*/ 243 h 262"/>
                <a:gd name="T12" fmla="*/ 19 w 262"/>
                <a:gd name="T13" fmla="*/ 131 h 262"/>
                <a:gd name="T14" fmla="*/ 131 w 262"/>
                <a:gd name="T15" fmla="*/ 20 h 262"/>
                <a:gd name="T16" fmla="*/ 243 w 262"/>
                <a:gd name="T17" fmla="*/ 131 h 262"/>
                <a:gd name="T18" fmla="*/ 131 w 262"/>
                <a:gd name="T19" fmla="*/ 243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62">
                  <a:moveTo>
                    <a:pt x="131" y="0"/>
                  </a:moveTo>
                  <a:cubicBezTo>
                    <a:pt x="59" y="0"/>
                    <a:pt x="0" y="59"/>
                    <a:pt x="0" y="131"/>
                  </a:cubicBezTo>
                  <a:cubicBezTo>
                    <a:pt x="0" y="203"/>
                    <a:pt x="59" y="262"/>
                    <a:pt x="131" y="262"/>
                  </a:cubicBezTo>
                  <a:cubicBezTo>
                    <a:pt x="203" y="262"/>
                    <a:pt x="262" y="203"/>
                    <a:pt x="262" y="131"/>
                  </a:cubicBezTo>
                  <a:cubicBezTo>
                    <a:pt x="262" y="59"/>
                    <a:pt x="203" y="0"/>
                    <a:pt x="131" y="0"/>
                  </a:cubicBezTo>
                  <a:moveTo>
                    <a:pt x="131" y="243"/>
                  </a:moveTo>
                  <a:cubicBezTo>
                    <a:pt x="70" y="243"/>
                    <a:pt x="19" y="193"/>
                    <a:pt x="19" y="131"/>
                  </a:cubicBezTo>
                  <a:cubicBezTo>
                    <a:pt x="19" y="70"/>
                    <a:pt x="70" y="20"/>
                    <a:pt x="131" y="20"/>
                  </a:cubicBezTo>
                  <a:cubicBezTo>
                    <a:pt x="193" y="20"/>
                    <a:pt x="243" y="70"/>
                    <a:pt x="243" y="131"/>
                  </a:cubicBezTo>
                  <a:cubicBezTo>
                    <a:pt x="243" y="193"/>
                    <a:pt x="193" y="243"/>
                    <a:pt x="131" y="243"/>
                  </a:cubicBezTo>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îšľïḋé"/>
            <p:cNvSpPr/>
            <p:nvPr/>
          </p:nvSpPr>
          <p:spPr bwMode="auto">
            <a:xfrm>
              <a:off x="4333875" y="2117725"/>
              <a:ext cx="52388" cy="96838"/>
            </a:xfrm>
            <a:custGeom>
              <a:avLst/>
              <a:gdLst>
                <a:gd name="T0" fmla="*/ 19 w 19"/>
                <a:gd name="T1" fmla="*/ 10 h 35"/>
                <a:gd name="T2" fmla="*/ 19 w 19"/>
                <a:gd name="T3" fmla="*/ 35 h 35"/>
                <a:gd name="T4" fmla="*/ 0 w 19"/>
                <a:gd name="T5" fmla="*/ 35 h 35"/>
                <a:gd name="T6" fmla="*/ 0 w 19"/>
                <a:gd name="T7" fmla="*/ 10 h 35"/>
                <a:gd name="T8" fmla="*/ 0 w 19"/>
                <a:gd name="T9" fmla="*/ 9 h 35"/>
                <a:gd name="T10" fmla="*/ 9 w 19"/>
                <a:gd name="T11" fmla="*/ 0 h 35"/>
                <a:gd name="T12" fmla="*/ 10 w 19"/>
                <a:gd name="T13" fmla="*/ 0 h 35"/>
                <a:gd name="T14" fmla="*/ 16 w 19"/>
                <a:gd name="T15" fmla="*/ 3 h 35"/>
                <a:gd name="T16" fmla="*/ 19 w 19"/>
                <a:gd name="T17" fmla="*/ 8 h 35"/>
                <a:gd name="T18" fmla="*/ 19 w 19"/>
                <a:gd name="T19" fmla="*/ 1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5">
                  <a:moveTo>
                    <a:pt x="19" y="10"/>
                  </a:moveTo>
                  <a:cubicBezTo>
                    <a:pt x="19" y="35"/>
                    <a:pt x="19" y="35"/>
                    <a:pt x="19" y="35"/>
                  </a:cubicBezTo>
                  <a:cubicBezTo>
                    <a:pt x="0" y="35"/>
                    <a:pt x="0" y="35"/>
                    <a:pt x="0" y="35"/>
                  </a:cubicBezTo>
                  <a:cubicBezTo>
                    <a:pt x="0" y="10"/>
                    <a:pt x="0" y="10"/>
                    <a:pt x="0" y="10"/>
                  </a:cubicBezTo>
                  <a:cubicBezTo>
                    <a:pt x="0" y="9"/>
                    <a:pt x="0" y="9"/>
                    <a:pt x="0" y="9"/>
                  </a:cubicBezTo>
                  <a:cubicBezTo>
                    <a:pt x="1" y="4"/>
                    <a:pt x="5" y="1"/>
                    <a:pt x="9" y="0"/>
                  </a:cubicBezTo>
                  <a:cubicBezTo>
                    <a:pt x="10" y="0"/>
                    <a:pt x="10" y="0"/>
                    <a:pt x="10" y="0"/>
                  </a:cubicBezTo>
                  <a:cubicBezTo>
                    <a:pt x="12" y="0"/>
                    <a:pt x="14" y="1"/>
                    <a:pt x="16" y="3"/>
                  </a:cubicBezTo>
                  <a:cubicBezTo>
                    <a:pt x="17" y="4"/>
                    <a:pt x="18" y="6"/>
                    <a:pt x="19" y="8"/>
                  </a:cubicBezTo>
                  <a:cubicBezTo>
                    <a:pt x="19" y="9"/>
                    <a:pt x="19" y="9"/>
                    <a:pt x="19" y="10"/>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íṧliḑê"/>
            <p:cNvSpPr/>
            <p:nvPr/>
          </p:nvSpPr>
          <p:spPr bwMode="auto">
            <a:xfrm>
              <a:off x="4338638" y="2386013"/>
              <a:ext cx="39688" cy="220663"/>
            </a:xfrm>
            <a:custGeom>
              <a:avLst/>
              <a:gdLst>
                <a:gd name="T0" fmla="*/ 7 w 14"/>
                <a:gd name="T1" fmla="*/ 0 h 80"/>
                <a:gd name="T2" fmla="*/ 11 w 14"/>
                <a:gd name="T3" fmla="*/ 20 h 80"/>
                <a:gd name="T4" fmla="*/ 13 w 14"/>
                <a:gd name="T5" fmla="*/ 40 h 80"/>
                <a:gd name="T6" fmla="*/ 14 w 14"/>
                <a:gd name="T7" fmla="*/ 50 h 80"/>
                <a:gd name="T8" fmla="*/ 14 w 14"/>
                <a:gd name="T9" fmla="*/ 53 h 80"/>
                <a:gd name="T10" fmla="*/ 14 w 14"/>
                <a:gd name="T11" fmla="*/ 55 h 80"/>
                <a:gd name="T12" fmla="*/ 12 w 14"/>
                <a:gd name="T13" fmla="*/ 58 h 80"/>
                <a:gd name="T14" fmla="*/ 11 w 14"/>
                <a:gd name="T15" fmla="*/ 60 h 80"/>
                <a:gd name="T16" fmla="*/ 10 w 14"/>
                <a:gd name="T17" fmla="*/ 70 h 80"/>
                <a:gd name="T18" fmla="*/ 11 w 14"/>
                <a:gd name="T19" fmla="*/ 80 h 80"/>
                <a:gd name="T20" fmla="*/ 3 w 14"/>
                <a:gd name="T21" fmla="*/ 80 h 80"/>
                <a:gd name="T22" fmla="*/ 4 w 14"/>
                <a:gd name="T23" fmla="*/ 70 h 80"/>
                <a:gd name="T24" fmla="*/ 4 w 14"/>
                <a:gd name="T25" fmla="*/ 60 h 80"/>
                <a:gd name="T26" fmla="*/ 2 w 14"/>
                <a:gd name="T27" fmla="*/ 58 h 80"/>
                <a:gd name="T28" fmla="*/ 1 w 14"/>
                <a:gd name="T29" fmla="*/ 55 h 80"/>
                <a:gd name="T30" fmla="*/ 0 w 14"/>
                <a:gd name="T31" fmla="*/ 53 h 80"/>
                <a:gd name="T32" fmla="*/ 0 w 14"/>
                <a:gd name="T33" fmla="*/ 50 h 80"/>
                <a:gd name="T34" fmla="*/ 1 w 14"/>
                <a:gd name="T35" fmla="*/ 40 h 80"/>
                <a:gd name="T36" fmla="*/ 3 w 14"/>
                <a:gd name="T37" fmla="*/ 20 h 80"/>
                <a:gd name="T38" fmla="*/ 7 w 1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80">
                  <a:moveTo>
                    <a:pt x="7" y="0"/>
                  </a:moveTo>
                  <a:cubicBezTo>
                    <a:pt x="9" y="7"/>
                    <a:pt x="10" y="14"/>
                    <a:pt x="11" y="20"/>
                  </a:cubicBezTo>
                  <a:cubicBezTo>
                    <a:pt x="12" y="27"/>
                    <a:pt x="13" y="34"/>
                    <a:pt x="13" y="40"/>
                  </a:cubicBezTo>
                  <a:cubicBezTo>
                    <a:pt x="14" y="44"/>
                    <a:pt x="14" y="47"/>
                    <a:pt x="14" y="50"/>
                  </a:cubicBezTo>
                  <a:cubicBezTo>
                    <a:pt x="14" y="53"/>
                    <a:pt x="14" y="53"/>
                    <a:pt x="14" y="53"/>
                  </a:cubicBezTo>
                  <a:cubicBezTo>
                    <a:pt x="14" y="53"/>
                    <a:pt x="14" y="54"/>
                    <a:pt x="14" y="55"/>
                  </a:cubicBezTo>
                  <a:cubicBezTo>
                    <a:pt x="13" y="56"/>
                    <a:pt x="12" y="57"/>
                    <a:pt x="12" y="58"/>
                  </a:cubicBezTo>
                  <a:cubicBezTo>
                    <a:pt x="11" y="58"/>
                    <a:pt x="11" y="59"/>
                    <a:pt x="11" y="60"/>
                  </a:cubicBezTo>
                  <a:cubicBezTo>
                    <a:pt x="10" y="63"/>
                    <a:pt x="10" y="67"/>
                    <a:pt x="10" y="70"/>
                  </a:cubicBezTo>
                  <a:cubicBezTo>
                    <a:pt x="10" y="73"/>
                    <a:pt x="11" y="77"/>
                    <a:pt x="11" y="80"/>
                  </a:cubicBezTo>
                  <a:cubicBezTo>
                    <a:pt x="3" y="80"/>
                    <a:pt x="3" y="80"/>
                    <a:pt x="3" y="80"/>
                  </a:cubicBezTo>
                  <a:cubicBezTo>
                    <a:pt x="4" y="77"/>
                    <a:pt x="4" y="73"/>
                    <a:pt x="4" y="70"/>
                  </a:cubicBezTo>
                  <a:cubicBezTo>
                    <a:pt x="4" y="67"/>
                    <a:pt x="4" y="63"/>
                    <a:pt x="4" y="60"/>
                  </a:cubicBezTo>
                  <a:cubicBezTo>
                    <a:pt x="4" y="59"/>
                    <a:pt x="3" y="58"/>
                    <a:pt x="2" y="58"/>
                  </a:cubicBezTo>
                  <a:cubicBezTo>
                    <a:pt x="2" y="57"/>
                    <a:pt x="1" y="56"/>
                    <a:pt x="1" y="55"/>
                  </a:cubicBezTo>
                  <a:cubicBezTo>
                    <a:pt x="0" y="54"/>
                    <a:pt x="0" y="53"/>
                    <a:pt x="0" y="53"/>
                  </a:cubicBezTo>
                  <a:cubicBezTo>
                    <a:pt x="0" y="50"/>
                    <a:pt x="0" y="50"/>
                    <a:pt x="0" y="50"/>
                  </a:cubicBezTo>
                  <a:cubicBezTo>
                    <a:pt x="0" y="47"/>
                    <a:pt x="1" y="44"/>
                    <a:pt x="1" y="40"/>
                  </a:cubicBezTo>
                  <a:cubicBezTo>
                    <a:pt x="2" y="34"/>
                    <a:pt x="2" y="27"/>
                    <a:pt x="3" y="20"/>
                  </a:cubicBezTo>
                  <a:cubicBezTo>
                    <a:pt x="4" y="14"/>
                    <a:pt x="5" y="7"/>
                    <a:pt x="7" y="0"/>
                  </a:cubicBezTo>
                </a:path>
              </a:pathLst>
            </a:custGeom>
            <a:solidFill>
              <a:srgbClr val="8E8E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ïṣľïḍê"/>
            <p:cNvSpPr/>
            <p:nvPr/>
          </p:nvSpPr>
          <p:spPr bwMode="auto">
            <a:xfrm>
              <a:off x="4144963" y="2579688"/>
              <a:ext cx="222250" cy="38100"/>
            </a:xfrm>
            <a:custGeom>
              <a:avLst/>
              <a:gdLst>
                <a:gd name="T0" fmla="*/ 0 w 80"/>
                <a:gd name="T1" fmla="*/ 7 h 14"/>
                <a:gd name="T2" fmla="*/ 20 w 80"/>
                <a:gd name="T3" fmla="*/ 3 h 14"/>
                <a:gd name="T4" fmla="*/ 40 w 80"/>
                <a:gd name="T5" fmla="*/ 1 h 14"/>
                <a:gd name="T6" fmla="*/ 50 w 80"/>
                <a:gd name="T7" fmla="*/ 0 h 14"/>
                <a:gd name="T8" fmla="*/ 53 w 80"/>
                <a:gd name="T9" fmla="*/ 0 h 14"/>
                <a:gd name="T10" fmla="*/ 55 w 80"/>
                <a:gd name="T11" fmla="*/ 1 h 14"/>
                <a:gd name="T12" fmla="*/ 58 w 80"/>
                <a:gd name="T13" fmla="*/ 3 h 14"/>
                <a:gd name="T14" fmla="*/ 60 w 80"/>
                <a:gd name="T15" fmla="*/ 4 h 14"/>
                <a:gd name="T16" fmla="*/ 70 w 80"/>
                <a:gd name="T17" fmla="*/ 4 h 14"/>
                <a:gd name="T18" fmla="*/ 80 w 80"/>
                <a:gd name="T19" fmla="*/ 3 h 14"/>
                <a:gd name="T20" fmla="*/ 80 w 80"/>
                <a:gd name="T21" fmla="*/ 11 h 14"/>
                <a:gd name="T22" fmla="*/ 70 w 80"/>
                <a:gd name="T23" fmla="*/ 10 h 14"/>
                <a:gd name="T24" fmla="*/ 60 w 80"/>
                <a:gd name="T25" fmla="*/ 11 h 14"/>
                <a:gd name="T26" fmla="*/ 58 w 80"/>
                <a:gd name="T27" fmla="*/ 12 h 14"/>
                <a:gd name="T28" fmla="*/ 55 w 80"/>
                <a:gd name="T29" fmla="*/ 14 h 14"/>
                <a:gd name="T30" fmla="*/ 53 w 80"/>
                <a:gd name="T31" fmla="*/ 14 h 14"/>
                <a:gd name="T32" fmla="*/ 50 w 80"/>
                <a:gd name="T33" fmla="*/ 14 h 14"/>
                <a:gd name="T34" fmla="*/ 40 w 80"/>
                <a:gd name="T35" fmla="*/ 13 h 14"/>
                <a:gd name="T36" fmla="*/ 20 w 80"/>
                <a:gd name="T37" fmla="*/ 11 h 14"/>
                <a:gd name="T38" fmla="*/ 0 w 80"/>
                <a:gd name="T39"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14">
                  <a:moveTo>
                    <a:pt x="0" y="7"/>
                  </a:moveTo>
                  <a:cubicBezTo>
                    <a:pt x="7" y="6"/>
                    <a:pt x="14" y="4"/>
                    <a:pt x="20" y="3"/>
                  </a:cubicBezTo>
                  <a:cubicBezTo>
                    <a:pt x="27" y="2"/>
                    <a:pt x="34" y="2"/>
                    <a:pt x="40" y="1"/>
                  </a:cubicBezTo>
                  <a:cubicBezTo>
                    <a:pt x="44" y="1"/>
                    <a:pt x="47" y="0"/>
                    <a:pt x="50" y="0"/>
                  </a:cubicBezTo>
                  <a:cubicBezTo>
                    <a:pt x="53" y="0"/>
                    <a:pt x="53" y="0"/>
                    <a:pt x="53" y="0"/>
                  </a:cubicBezTo>
                  <a:cubicBezTo>
                    <a:pt x="54" y="0"/>
                    <a:pt x="55" y="0"/>
                    <a:pt x="55" y="1"/>
                  </a:cubicBezTo>
                  <a:cubicBezTo>
                    <a:pt x="56" y="1"/>
                    <a:pt x="57" y="2"/>
                    <a:pt x="58" y="3"/>
                  </a:cubicBezTo>
                  <a:cubicBezTo>
                    <a:pt x="59" y="3"/>
                    <a:pt x="60" y="4"/>
                    <a:pt x="60" y="4"/>
                  </a:cubicBezTo>
                  <a:cubicBezTo>
                    <a:pt x="64" y="4"/>
                    <a:pt x="67" y="4"/>
                    <a:pt x="70" y="4"/>
                  </a:cubicBezTo>
                  <a:cubicBezTo>
                    <a:pt x="74" y="4"/>
                    <a:pt x="77" y="4"/>
                    <a:pt x="80" y="3"/>
                  </a:cubicBezTo>
                  <a:cubicBezTo>
                    <a:pt x="80" y="11"/>
                    <a:pt x="80" y="11"/>
                    <a:pt x="80" y="11"/>
                  </a:cubicBezTo>
                  <a:cubicBezTo>
                    <a:pt x="77" y="11"/>
                    <a:pt x="74" y="10"/>
                    <a:pt x="70" y="10"/>
                  </a:cubicBezTo>
                  <a:cubicBezTo>
                    <a:pt x="67" y="10"/>
                    <a:pt x="64" y="10"/>
                    <a:pt x="60" y="11"/>
                  </a:cubicBezTo>
                  <a:cubicBezTo>
                    <a:pt x="60" y="11"/>
                    <a:pt x="59" y="11"/>
                    <a:pt x="58" y="12"/>
                  </a:cubicBezTo>
                  <a:cubicBezTo>
                    <a:pt x="57" y="13"/>
                    <a:pt x="56" y="13"/>
                    <a:pt x="55" y="14"/>
                  </a:cubicBezTo>
                  <a:cubicBezTo>
                    <a:pt x="55" y="14"/>
                    <a:pt x="54" y="14"/>
                    <a:pt x="53" y="14"/>
                  </a:cubicBezTo>
                  <a:cubicBezTo>
                    <a:pt x="50" y="14"/>
                    <a:pt x="50" y="14"/>
                    <a:pt x="50" y="14"/>
                  </a:cubicBezTo>
                  <a:cubicBezTo>
                    <a:pt x="47" y="14"/>
                    <a:pt x="44" y="14"/>
                    <a:pt x="40" y="13"/>
                  </a:cubicBezTo>
                  <a:cubicBezTo>
                    <a:pt x="34" y="13"/>
                    <a:pt x="27" y="12"/>
                    <a:pt x="20" y="11"/>
                  </a:cubicBezTo>
                  <a:cubicBezTo>
                    <a:pt x="14" y="10"/>
                    <a:pt x="7" y="9"/>
                    <a:pt x="0" y="7"/>
                  </a:cubicBezTo>
                </a:path>
              </a:pathLst>
            </a:custGeom>
            <a:solidFill>
              <a:srgbClr val="8E8E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îsḻiḋe"/>
            <p:cNvSpPr/>
            <p:nvPr/>
          </p:nvSpPr>
          <p:spPr bwMode="auto">
            <a:xfrm>
              <a:off x="4338638" y="2590800"/>
              <a:ext cx="42863" cy="220663"/>
            </a:xfrm>
            <a:custGeom>
              <a:avLst/>
              <a:gdLst>
                <a:gd name="T0" fmla="*/ 7 w 15"/>
                <a:gd name="T1" fmla="*/ 80 h 80"/>
                <a:gd name="T2" fmla="*/ 4 w 15"/>
                <a:gd name="T3" fmla="*/ 60 h 80"/>
                <a:gd name="T4" fmla="*/ 1 w 15"/>
                <a:gd name="T5" fmla="*/ 40 h 80"/>
                <a:gd name="T6" fmla="*/ 0 w 15"/>
                <a:gd name="T7" fmla="*/ 30 h 80"/>
                <a:gd name="T8" fmla="*/ 0 w 15"/>
                <a:gd name="T9" fmla="*/ 28 h 80"/>
                <a:gd name="T10" fmla="*/ 1 w 15"/>
                <a:gd name="T11" fmla="*/ 25 h 80"/>
                <a:gd name="T12" fmla="*/ 3 w 15"/>
                <a:gd name="T13" fmla="*/ 23 h 80"/>
                <a:gd name="T14" fmla="*/ 4 w 15"/>
                <a:gd name="T15" fmla="*/ 20 h 80"/>
                <a:gd name="T16" fmla="*/ 4 w 15"/>
                <a:gd name="T17" fmla="*/ 10 h 80"/>
                <a:gd name="T18" fmla="*/ 3 w 15"/>
                <a:gd name="T19" fmla="*/ 0 h 80"/>
                <a:gd name="T20" fmla="*/ 12 w 15"/>
                <a:gd name="T21" fmla="*/ 0 h 80"/>
                <a:gd name="T22" fmla="*/ 10 w 15"/>
                <a:gd name="T23" fmla="*/ 10 h 80"/>
                <a:gd name="T24" fmla="*/ 11 w 15"/>
                <a:gd name="T25" fmla="*/ 20 h 80"/>
                <a:gd name="T26" fmla="*/ 12 w 15"/>
                <a:gd name="T27" fmla="*/ 23 h 80"/>
                <a:gd name="T28" fmla="*/ 14 w 15"/>
                <a:gd name="T29" fmla="*/ 25 h 80"/>
                <a:gd name="T30" fmla="*/ 14 w 15"/>
                <a:gd name="T31" fmla="*/ 28 h 80"/>
                <a:gd name="T32" fmla="*/ 14 w 15"/>
                <a:gd name="T33" fmla="*/ 30 h 80"/>
                <a:gd name="T34" fmla="*/ 14 w 15"/>
                <a:gd name="T35" fmla="*/ 40 h 80"/>
                <a:gd name="T36" fmla="*/ 11 w 15"/>
                <a:gd name="T37" fmla="*/ 60 h 80"/>
                <a:gd name="T38" fmla="*/ 7 w 15"/>
                <a:gd name="T3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80">
                  <a:moveTo>
                    <a:pt x="7" y="80"/>
                  </a:moveTo>
                  <a:cubicBezTo>
                    <a:pt x="6" y="73"/>
                    <a:pt x="5" y="67"/>
                    <a:pt x="4" y="60"/>
                  </a:cubicBezTo>
                  <a:cubicBezTo>
                    <a:pt x="3" y="53"/>
                    <a:pt x="2" y="47"/>
                    <a:pt x="1" y="40"/>
                  </a:cubicBezTo>
                  <a:cubicBezTo>
                    <a:pt x="1" y="37"/>
                    <a:pt x="1" y="33"/>
                    <a:pt x="0" y="30"/>
                  </a:cubicBezTo>
                  <a:cubicBezTo>
                    <a:pt x="0" y="28"/>
                    <a:pt x="0" y="28"/>
                    <a:pt x="0" y="28"/>
                  </a:cubicBezTo>
                  <a:cubicBezTo>
                    <a:pt x="0" y="27"/>
                    <a:pt x="0" y="26"/>
                    <a:pt x="1" y="25"/>
                  </a:cubicBezTo>
                  <a:cubicBezTo>
                    <a:pt x="1" y="24"/>
                    <a:pt x="2" y="23"/>
                    <a:pt x="3" y="23"/>
                  </a:cubicBezTo>
                  <a:cubicBezTo>
                    <a:pt x="3" y="22"/>
                    <a:pt x="4" y="21"/>
                    <a:pt x="4" y="20"/>
                  </a:cubicBezTo>
                  <a:cubicBezTo>
                    <a:pt x="4" y="17"/>
                    <a:pt x="4" y="13"/>
                    <a:pt x="4" y="10"/>
                  </a:cubicBezTo>
                  <a:cubicBezTo>
                    <a:pt x="4" y="7"/>
                    <a:pt x="4" y="4"/>
                    <a:pt x="3" y="0"/>
                  </a:cubicBezTo>
                  <a:cubicBezTo>
                    <a:pt x="12" y="0"/>
                    <a:pt x="12" y="0"/>
                    <a:pt x="12" y="0"/>
                  </a:cubicBezTo>
                  <a:cubicBezTo>
                    <a:pt x="11" y="4"/>
                    <a:pt x="10" y="7"/>
                    <a:pt x="10" y="10"/>
                  </a:cubicBezTo>
                  <a:cubicBezTo>
                    <a:pt x="10" y="13"/>
                    <a:pt x="10" y="17"/>
                    <a:pt x="11" y="20"/>
                  </a:cubicBezTo>
                  <a:cubicBezTo>
                    <a:pt x="11" y="21"/>
                    <a:pt x="11" y="22"/>
                    <a:pt x="12" y="23"/>
                  </a:cubicBezTo>
                  <a:cubicBezTo>
                    <a:pt x="13" y="23"/>
                    <a:pt x="13" y="24"/>
                    <a:pt x="14" y="25"/>
                  </a:cubicBezTo>
                  <a:cubicBezTo>
                    <a:pt x="14" y="26"/>
                    <a:pt x="15" y="27"/>
                    <a:pt x="14" y="28"/>
                  </a:cubicBezTo>
                  <a:cubicBezTo>
                    <a:pt x="14" y="30"/>
                    <a:pt x="14" y="30"/>
                    <a:pt x="14" y="30"/>
                  </a:cubicBezTo>
                  <a:cubicBezTo>
                    <a:pt x="14" y="33"/>
                    <a:pt x="14" y="37"/>
                    <a:pt x="14" y="40"/>
                  </a:cubicBezTo>
                  <a:cubicBezTo>
                    <a:pt x="13" y="47"/>
                    <a:pt x="12" y="53"/>
                    <a:pt x="11" y="60"/>
                  </a:cubicBezTo>
                  <a:cubicBezTo>
                    <a:pt x="10" y="67"/>
                    <a:pt x="9" y="73"/>
                    <a:pt x="7" y="80"/>
                  </a:cubicBezTo>
                </a:path>
              </a:pathLst>
            </a:custGeom>
            <a:solidFill>
              <a:srgbClr val="8E8E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íşḷîḑê"/>
            <p:cNvSpPr/>
            <p:nvPr/>
          </p:nvSpPr>
          <p:spPr bwMode="auto">
            <a:xfrm>
              <a:off x="4349750" y="2579688"/>
              <a:ext cx="222250" cy="38100"/>
            </a:xfrm>
            <a:custGeom>
              <a:avLst/>
              <a:gdLst>
                <a:gd name="T0" fmla="*/ 80 w 80"/>
                <a:gd name="T1" fmla="*/ 7 h 14"/>
                <a:gd name="T2" fmla="*/ 60 w 80"/>
                <a:gd name="T3" fmla="*/ 11 h 14"/>
                <a:gd name="T4" fmla="*/ 40 w 80"/>
                <a:gd name="T5" fmla="*/ 13 h 14"/>
                <a:gd name="T6" fmla="*/ 30 w 80"/>
                <a:gd name="T7" fmla="*/ 14 h 14"/>
                <a:gd name="T8" fmla="*/ 28 w 80"/>
                <a:gd name="T9" fmla="*/ 14 h 14"/>
                <a:gd name="T10" fmla="*/ 25 w 80"/>
                <a:gd name="T11" fmla="*/ 14 h 14"/>
                <a:gd name="T12" fmla="*/ 23 w 80"/>
                <a:gd name="T13" fmla="*/ 12 h 14"/>
                <a:gd name="T14" fmla="*/ 20 w 80"/>
                <a:gd name="T15" fmla="*/ 11 h 14"/>
                <a:gd name="T16" fmla="*/ 10 w 80"/>
                <a:gd name="T17" fmla="*/ 10 h 14"/>
                <a:gd name="T18" fmla="*/ 0 w 80"/>
                <a:gd name="T19" fmla="*/ 11 h 14"/>
                <a:gd name="T20" fmla="*/ 0 w 80"/>
                <a:gd name="T21" fmla="*/ 3 h 14"/>
                <a:gd name="T22" fmla="*/ 10 w 80"/>
                <a:gd name="T23" fmla="*/ 4 h 14"/>
                <a:gd name="T24" fmla="*/ 20 w 80"/>
                <a:gd name="T25" fmla="*/ 4 h 14"/>
                <a:gd name="T26" fmla="*/ 23 w 80"/>
                <a:gd name="T27" fmla="*/ 2 h 14"/>
                <a:gd name="T28" fmla="*/ 25 w 80"/>
                <a:gd name="T29" fmla="*/ 0 h 14"/>
                <a:gd name="T30" fmla="*/ 28 w 80"/>
                <a:gd name="T31" fmla="*/ 0 h 14"/>
                <a:gd name="T32" fmla="*/ 30 w 80"/>
                <a:gd name="T33" fmla="*/ 0 h 14"/>
                <a:gd name="T34" fmla="*/ 40 w 80"/>
                <a:gd name="T35" fmla="*/ 1 h 14"/>
                <a:gd name="T36" fmla="*/ 60 w 80"/>
                <a:gd name="T37" fmla="*/ 3 h 14"/>
                <a:gd name="T38" fmla="*/ 80 w 80"/>
                <a:gd name="T39"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14">
                  <a:moveTo>
                    <a:pt x="80" y="7"/>
                  </a:moveTo>
                  <a:cubicBezTo>
                    <a:pt x="73" y="9"/>
                    <a:pt x="67" y="10"/>
                    <a:pt x="60" y="11"/>
                  </a:cubicBezTo>
                  <a:cubicBezTo>
                    <a:pt x="53" y="12"/>
                    <a:pt x="47" y="13"/>
                    <a:pt x="40" y="13"/>
                  </a:cubicBezTo>
                  <a:cubicBezTo>
                    <a:pt x="37" y="14"/>
                    <a:pt x="33" y="14"/>
                    <a:pt x="30" y="14"/>
                  </a:cubicBezTo>
                  <a:cubicBezTo>
                    <a:pt x="28" y="14"/>
                    <a:pt x="28" y="14"/>
                    <a:pt x="28" y="14"/>
                  </a:cubicBezTo>
                  <a:cubicBezTo>
                    <a:pt x="27" y="14"/>
                    <a:pt x="26" y="14"/>
                    <a:pt x="25" y="14"/>
                  </a:cubicBezTo>
                  <a:cubicBezTo>
                    <a:pt x="24" y="13"/>
                    <a:pt x="23" y="12"/>
                    <a:pt x="23" y="12"/>
                  </a:cubicBezTo>
                  <a:cubicBezTo>
                    <a:pt x="22" y="11"/>
                    <a:pt x="21" y="11"/>
                    <a:pt x="20" y="11"/>
                  </a:cubicBezTo>
                  <a:cubicBezTo>
                    <a:pt x="17" y="10"/>
                    <a:pt x="14" y="10"/>
                    <a:pt x="10" y="10"/>
                  </a:cubicBezTo>
                  <a:cubicBezTo>
                    <a:pt x="7" y="10"/>
                    <a:pt x="4" y="10"/>
                    <a:pt x="0" y="11"/>
                  </a:cubicBezTo>
                  <a:cubicBezTo>
                    <a:pt x="0" y="3"/>
                    <a:pt x="0" y="3"/>
                    <a:pt x="0" y="3"/>
                  </a:cubicBezTo>
                  <a:cubicBezTo>
                    <a:pt x="4" y="4"/>
                    <a:pt x="7" y="4"/>
                    <a:pt x="10" y="4"/>
                  </a:cubicBezTo>
                  <a:cubicBezTo>
                    <a:pt x="14" y="4"/>
                    <a:pt x="17" y="4"/>
                    <a:pt x="20" y="4"/>
                  </a:cubicBezTo>
                  <a:cubicBezTo>
                    <a:pt x="21" y="3"/>
                    <a:pt x="22" y="3"/>
                    <a:pt x="23" y="2"/>
                  </a:cubicBezTo>
                  <a:cubicBezTo>
                    <a:pt x="23" y="2"/>
                    <a:pt x="24" y="1"/>
                    <a:pt x="25" y="0"/>
                  </a:cubicBezTo>
                  <a:cubicBezTo>
                    <a:pt x="26" y="0"/>
                    <a:pt x="27" y="0"/>
                    <a:pt x="28" y="0"/>
                  </a:cubicBezTo>
                  <a:cubicBezTo>
                    <a:pt x="30" y="0"/>
                    <a:pt x="30" y="0"/>
                    <a:pt x="30" y="0"/>
                  </a:cubicBezTo>
                  <a:cubicBezTo>
                    <a:pt x="33" y="0"/>
                    <a:pt x="37" y="1"/>
                    <a:pt x="40" y="1"/>
                  </a:cubicBezTo>
                  <a:cubicBezTo>
                    <a:pt x="47" y="1"/>
                    <a:pt x="53" y="2"/>
                    <a:pt x="60" y="3"/>
                  </a:cubicBezTo>
                  <a:cubicBezTo>
                    <a:pt x="67" y="4"/>
                    <a:pt x="73" y="5"/>
                    <a:pt x="80" y="7"/>
                  </a:cubicBezTo>
                </a:path>
              </a:pathLst>
            </a:custGeom>
            <a:solidFill>
              <a:srgbClr val="8E8E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îṥḻîḑe"/>
            <p:cNvSpPr/>
            <p:nvPr/>
          </p:nvSpPr>
          <p:spPr bwMode="auto">
            <a:xfrm>
              <a:off x="4200525" y="2443163"/>
              <a:ext cx="160338" cy="160338"/>
            </a:xfrm>
            <a:custGeom>
              <a:avLst/>
              <a:gdLst>
                <a:gd name="T0" fmla="*/ 0 w 58"/>
                <a:gd name="T1" fmla="*/ 0 h 58"/>
                <a:gd name="T2" fmla="*/ 17 w 58"/>
                <a:gd name="T3" fmla="*/ 11 h 58"/>
                <a:gd name="T4" fmla="*/ 33 w 58"/>
                <a:gd name="T5" fmla="*/ 24 h 58"/>
                <a:gd name="T6" fmla="*/ 40 w 58"/>
                <a:gd name="T7" fmla="*/ 30 h 58"/>
                <a:gd name="T8" fmla="*/ 42 w 58"/>
                <a:gd name="T9" fmla="*/ 32 h 58"/>
                <a:gd name="T10" fmla="*/ 44 w 58"/>
                <a:gd name="T11" fmla="*/ 34 h 58"/>
                <a:gd name="T12" fmla="*/ 44 w 58"/>
                <a:gd name="T13" fmla="*/ 37 h 58"/>
                <a:gd name="T14" fmla="*/ 45 w 58"/>
                <a:gd name="T15" fmla="*/ 40 h 58"/>
                <a:gd name="T16" fmla="*/ 52 w 58"/>
                <a:gd name="T17" fmla="*/ 47 h 58"/>
                <a:gd name="T18" fmla="*/ 56 w 58"/>
                <a:gd name="T19" fmla="*/ 51 h 58"/>
                <a:gd name="T20" fmla="*/ 57 w 58"/>
                <a:gd name="T21" fmla="*/ 56 h 58"/>
                <a:gd name="T22" fmla="*/ 51 w 58"/>
                <a:gd name="T23" fmla="*/ 56 h 58"/>
                <a:gd name="T24" fmla="*/ 47 w 58"/>
                <a:gd name="T25" fmla="*/ 51 h 58"/>
                <a:gd name="T26" fmla="*/ 40 w 58"/>
                <a:gd name="T27" fmla="*/ 44 h 58"/>
                <a:gd name="T28" fmla="*/ 37 w 58"/>
                <a:gd name="T29" fmla="*/ 44 h 58"/>
                <a:gd name="T30" fmla="*/ 34 w 58"/>
                <a:gd name="T31" fmla="*/ 43 h 58"/>
                <a:gd name="T32" fmla="*/ 32 w 58"/>
                <a:gd name="T33" fmla="*/ 42 h 58"/>
                <a:gd name="T34" fmla="*/ 31 w 58"/>
                <a:gd name="T35" fmla="*/ 40 h 58"/>
                <a:gd name="T36" fmla="*/ 24 w 58"/>
                <a:gd name="T37" fmla="*/ 32 h 58"/>
                <a:gd name="T38" fmla="*/ 12 w 58"/>
                <a:gd name="T39" fmla="*/ 17 h 58"/>
                <a:gd name="T40" fmla="*/ 0 w 58"/>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58">
                  <a:moveTo>
                    <a:pt x="0" y="0"/>
                  </a:moveTo>
                  <a:cubicBezTo>
                    <a:pt x="6" y="3"/>
                    <a:pt x="12" y="7"/>
                    <a:pt x="17" y="11"/>
                  </a:cubicBezTo>
                  <a:cubicBezTo>
                    <a:pt x="22" y="15"/>
                    <a:pt x="28" y="19"/>
                    <a:pt x="33" y="24"/>
                  </a:cubicBezTo>
                  <a:cubicBezTo>
                    <a:pt x="35" y="26"/>
                    <a:pt x="38" y="28"/>
                    <a:pt x="40" y="30"/>
                  </a:cubicBezTo>
                  <a:cubicBezTo>
                    <a:pt x="42" y="32"/>
                    <a:pt x="42" y="32"/>
                    <a:pt x="42" y="32"/>
                  </a:cubicBezTo>
                  <a:cubicBezTo>
                    <a:pt x="43" y="32"/>
                    <a:pt x="43" y="33"/>
                    <a:pt x="44" y="34"/>
                  </a:cubicBezTo>
                  <a:cubicBezTo>
                    <a:pt x="44" y="35"/>
                    <a:pt x="44" y="36"/>
                    <a:pt x="44" y="37"/>
                  </a:cubicBezTo>
                  <a:cubicBezTo>
                    <a:pt x="44" y="38"/>
                    <a:pt x="44" y="39"/>
                    <a:pt x="45" y="40"/>
                  </a:cubicBezTo>
                  <a:cubicBezTo>
                    <a:pt x="47" y="42"/>
                    <a:pt x="49" y="45"/>
                    <a:pt x="52" y="47"/>
                  </a:cubicBezTo>
                  <a:cubicBezTo>
                    <a:pt x="53" y="48"/>
                    <a:pt x="55" y="50"/>
                    <a:pt x="56" y="51"/>
                  </a:cubicBezTo>
                  <a:cubicBezTo>
                    <a:pt x="58" y="52"/>
                    <a:pt x="58" y="55"/>
                    <a:pt x="57" y="56"/>
                  </a:cubicBezTo>
                  <a:cubicBezTo>
                    <a:pt x="55" y="58"/>
                    <a:pt x="53" y="57"/>
                    <a:pt x="51" y="56"/>
                  </a:cubicBezTo>
                  <a:cubicBezTo>
                    <a:pt x="50" y="54"/>
                    <a:pt x="49" y="53"/>
                    <a:pt x="47" y="51"/>
                  </a:cubicBezTo>
                  <a:cubicBezTo>
                    <a:pt x="45" y="49"/>
                    <a:pt x="43" y="47"/>
                    <a:pt x="40" y="44"/>
                  </a:cubicBezTo>
                  <a:cubicBezTo>
                    <a:pt x="39" y="44"/>
                    <a:pt x="38" y="44"/>
                    <a:pt x="37" y="44"/>
                  </a:cubicBezTo>
                  <a:cubicBezTo>
                    <a:pt x="36" y="43"/>
                    <a:pt x="35" y="43"/>
                    <a:pt x="34" y="43"/>
                  </a:cubicBezTo>
                  <a:cubicBezTo>
                    <a:pt x="33" y="43"/>
                    <a:pt x="33" y="42"/>
                    <a:pt x="32" y="42"/>
                  </a:cubicBezTo>
                  <a:cubicBezTo>
                    <a:pt x="31" y="40"/>
                    <a:pt x="31" y="40"/>
                    <a:pt x="31" y="40"/>
                  </a:cubicBezTo>
                  <a:cubicBezTo>
                    <a:pt x="28" y="37"/>
                    <a:pt x="26" y="35"/>
                    <a:pt x="24" y="32"/>
                  </a:cubicBezTo>
                  <a:cubicBezTo>
                    <a:pt x="20" y="27"/>
                    <a:pt x="16" y="22"/>
                    <a:pt x="12" y="17"/>
                  </a:cubicBezTo>
                  <a:cubicBezTo>
                    <a:pt x="8" y="11"/>
                    <a:pt x="4" y="6"/>
                    <a:pt x="0" y="0"/>
                  </a:cubicBezTo>
                </a:path>
              </a:pathLst>
            </a:custGeom>
            <a:solidFill>
              <a:srgbClr val="0094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ïŝ1idé"/>
            <p:cNvSpPr/>
            <p:nvPr/>
          </p:nvSpPr>
          <p:spPr bwMode="auto">
            <a:xfrm>
              <a:off x="4349750" y="2590800"/>
              <a:ext cx="161925" cy="160338"/>
            </a:xfrm>
            <a:custGeom>
              <a:avLst/>
              <a:gdLst>
                <a:gd name="T0" fmla="*/ 58 w 58"/>
                <a:gd name="T1" fmla="*/ 58 h 58"/>
                <a:gd name="T2" fmla="*/ 42 w 58"/>
                <a:gd name="T3" fmla="*/ 46 h 58"/>
                <a:gd name="T4" fmla="*/ 26 w 58"/>
                <a:gd name="T5" fmla="*/ 34 h 58"/>
                <a:gd name="T6" fmla="*/ 18 w 58"/>
                <a:gd name="T7" fmla="*/ 27 h 58"/>
                <a:gd name="T8" fmla="*/ 16 w 58"/>
                <a:gd name="T9" fmla="*/ 26 h 58"/>
                <a:gd name="T10" fmla="*/ 15 w 58"/>
                <a:gd name="T11" fmla="*/ 23 h 58"/>
                <a:gd name="T12" fmla="*/ 15 w 58"/>
                <a:gd name="T13" fmla="*/ 20 h 58"/>
                <a:gd name="T14" fmla="*/ 14 w 58"/>
                <a:gd name="T15" fmla="*/ 18 h 58"/>
                <a:gd name="T16" fmla="*/ 7 w 58"/>
                <a:gd name="T17" fmla="*/ 10 h 58"/>
                <a:gd name="T18" fmla="*/ 2 w 58"/>
                <a:gd name="T19" fmla="*/ 6 h 58"/>
                <a:gd name="T20" fmla="*/ 2 w 58"/>
                <a:gd name="T21" fmla="*/ 1 h 58"/>
                <a:gd name="T22" fmla="*/ 7 w 58"/>
                <a:gd name="T23" fmla="*/ 2 h 58"/>
                <a:gd name="T24" fmla="*/ 11 w 58"/>
                <a:gd name="T25" fmla="*/ 6 h 58"/>
                <a:gd name="T26" fmla="*/ 19 w 58"/>
                <a:gd name="T27" fmla="*/ 13 h 58"/>
                <a:gd name="T28" fmla="*/ 21 w 58"/>
                <a:gd name="T29" fmla="*/ 14 h 58"/>
                <a:gd name="T30" fmla="*/ 24 w 58"/>
                <a:gd name="T31" fmla="*/ 14 h 58"/>
                <a:gd name="T32" fmla="*/ 26 w 58"/>
                <a:gd name="T33" fmla="*/ 16 h 58"/>
                <a:gd name="T34" fmla="*/ 28 w 58"/>
                <a:gd name="T35" fmla="*/ 17 h 58"/>
                <a:gd name="T36" fmla="*/ 35 w 58"/>
                <a:gd name="T37" fmla="*/ 25 h 58"/>
                <a:gd name="T38" fmla="*/ 47 w 58"/>
                <a:gd name="T39" fmla="*/ 41 h 58"/>
                <a:gd name="T40" fmla="*/ 58 w 58"/>
                <a:gd name="T4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58">
                  <a:moveTo>
                    <a:pt x="58" y="58"/>
                  </a:moveTo>
                  <a:cubicBezTo>
                    <a:pt x="53" y="54"/>
                    <a:pt x="47" y="50"/>
                    <a:pt x="42" y="46"/>
                  </a:cubicBezTo>
                  <a:cubicBezTo>
                    <a:pt x="36" y="42"/>
                    <a:pt x="31" y="38"/>
                    <a:pt x="26" y="34"/>
                  </a:cubicBezTo>
                  <a:cubicBezTo>
                    <a:pt x="23" y="32"/>
                    <a:pt x="21" y="29"/>
                    <a:pt x="18" y="27"/>
                  </a:cubicBezTo>
                  <a:cubicBezTo>
                    <a:pt x="16" y="26"/>
                    <a:pt x="16" y="26"/>
                    <a:pt x="16" y="26"/>
                  </a:cubicBezTo>
                  <a:cubicBezTo>
                    <a:pt x="16" y="25"/>
                    <a:pt x="15" y="24"/>
                    <a:pt x="15" y="23"/>
                  </a:cubicBezTo>
                  <a:cubicBezTo>
                    <a:pt x="15" y="23"/>
                    <a:pt x="15" y="21"/>
                    <a:pt x="15" y="20"/>
                  </a:cubicBezTo>
                  <a:cubicBezTo>
                    <a:pt x="14" y="19"/>
                    <a:pt x="14" y="18"/>
                    <a:pt x="14" y="18"/>
                  </a:cubicBezTo>
                  <a:cubicBezTo>
                    <a:pt x="12" y="15"/>
                    <a:pt x="9" y="13"/>
                    <a:pt x="7" y="10"/>
                  </a:cubicBezTo>
                  <a:cubicBezTo>
                    <a:pt x="5" y="9"/>
                    <a:pt x="4" y="8"/>
                    <a:pt x="2" y="6"/>
                  </a:cubicBezTo>
                  <a:cubicBezTo>
                    <a:pt x="1" y="5"/>
                    <a:pt x="0" y="3"/>
                    <a:pt x="2" y="1"/>
                  </a:cubicBezTo>
                  <a:cubicBezTo>
                    <a:pt x="3" y="0"/>
                    <a:pt x="6" y="0"/>
                    <a:pt x="7" y="2"/>
                  </a:cubicBezTo>
                  <a:cubicBezTo>
                    <a:pt x="8" y="3"/>
                    <a:pt x="10" y="5"/>
                    <a:pt x="11" y="6"/>
                  </a:cubicBezTo>
                  <a:cubicBezTo>
                    <a:pt x="13" y="8"/>
                    <a:pt x="16" y="11"/>
                    <a:pt x="19" y="13"/>
                  </a:cubicBezTo>
                  <a:cubicBezTo>
                    <a:pt x="19" y="13"/>
                    <a:pt x="20" y="14"/>
                    <a:pt x="21" y="14"/>
                  </a:cubicBezTo>
                  <a:cubicBezTo>
                    <a:pt x="22" y="14"/>
                    <a:pt x="23" y="14"/>
                    <a:pt x="24" y="14"/>
                  </a:cubicBezTo>
                  <a:cubicBezTo>
                    <a:pt x="25" y="14"/>
                    <a:pt x="26" y="15"/>
                    <a:pt x="26" y="16"/>
                  </a:cubicBezTo>
                  <a:cubicBezTo>
                    <a:pt x="28" y="17"/>
                    <a:pt x="28" y="17"/>
                    <a:pt x="28" y="17"/>
                  </a:cubicBezTo>
                  <a:cubicBezTo>
                    <a:pt x="30" y="20"/>
                    <a:pt x="32" y="22"/>
                    <a:pt x="35" y="25"/>
                  </a:cubicBezTo>
                  <a:cubicBezTo>
                    <a:pt x="39" y="30"/>
                    <a:pt x="43" y="35"/>
                    <a:pt x="47" y="41"/>
                  </a:cubicBezTo>
                  <a:cubicBezTo>
                    <a:pt x="51" y="46"/>
                    <a:pt x="55" y="52"/>
                    <a:pt x="58" y="58"/>
                  </a:cubicBezTo>
                </a:path>
              </a:pathLst>
            </a:custGeom>
            <a:solidFill>
              <a:srgbClr val="FF0D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î$ļîdé"/>
            <p:cNvSpPr/>
            <p:nvPr/>
          </p:nvSpPr>
          <p:spPr bwMode="auto">
            <a:xfrm>
              <a:off x="4338638" y="2579688"/>
              <a:ext cx="42863" cy="41275"/>
            </a:xfrm>
            <a:prstGeom prst="ellipse">
              <a:avLst/>
            </a:pr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iṩḻíḋé"/>
            <p:cNvSpPr/>
            <p:nvPr/>
          </p:nvSpPr>
          <p:spPr bwMode="auto">
            <a:xfrm>
              <a:off x="4092575" y="2573338"/>
              <a:ext cx="28575" cy="50800"/>
            </a:xfrm>
            <a:custGeom>
              <a:avLst/>
              <a:gdLst>
                <a:gd name="T0" fmla="*/ 0 w 18"/>
                <a:gd name="T1" fmla="*/ 16 h 32"/>
                <a:gd name="T2" fmla="*/ 0 w 18"/>
                <a:gd name="T3" fmla="*/ 0 h 32"/>
                <a:gd name="T4" fmla="*/ 9 w 18"/>
                <a:gd name="T5" fmla="*/ 7 h 32"/>
                <a:gd name="T6" fmla="*/ 18 w 18"/>
                <a:gd name="T7" fmla="*/ 16 h 32"/>
                <a:gd name="T8" fmla="*/ 9 w 18"/>
                <a:gd name="T9" fmla="*/ 25 h 32"/>
                <a:gd name="T10" fmla="*/ 0 w 18"/>
                <a:gd name="T11" fmla="*/ 32 h 32"/>
                <a:gd name="T12" fmla="*/ 0 w 18"/>
                <a:gd name="T13" fmla="*/ 16 h 32"/>
              </a:gdLst>
              <a:ahLst/>
              <a:cxnLst>
                <a:cxn ang="0">
                  <a:pos x="T0" y="T1"/>
                </a:cxn>
                <a:cxn ang="0">
                  <a:pos x="T2" y="T3"/>
                </a:cxn>
                <a:cxn ang="0">
                  <a:pos x="T4" y="T5"/>
                </a:cxn>
                <a:cxn ang="0">
                  <a:pos x="T6" y="T7"/>
                </a:cxn>
                <a:cxn ang="0">
                  <a:pos x="T8" y="T9"/>
                </a:cxn>
                <a:cxn ang="0">
                  <a:pos x="T10" y="T11"/>
                </a:cxn>
                <a:cxn ang="0">
                  <a:pos x="T12" y="T13"/>
                </a:cxn>
              </a:cxnLst>
              <a:rect l="0" t="0" r="r" b="b"/>
              <a:pathLst>
                <a:path w="18" h="32">
                  <a:moveTo>
                    <a:pt x="0" y="16"/>
                  </a:moveTo>
                  <a:lnTo>
                    <a:pt x="0" y="0"/>
                  </a:lnTo>
                  <a:lnTo>
                    <a:pt x="9" y="7"/>
                  </a:lnTo>
                  <a:lnTo>
                    <a:pt x="18" y="16"/>
                  </a:lnTo>
                  <a:lnTo>
                    <a:pt x="9" y="25"/>
                  </a:lnTo>
                  <a:lnTo>
                    <a:pt x="0" y="32"/>
                  </a:lnTo>
                  <a:lnTo>
                    <a:pt x="0" y="16"/>
                  </a:lnTo>
                  <a:close/>
                </a:path>
              </a:pathLst>
            </a:custGeom>
            <a:solidFill>
              <a:srgbClr val="0094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ïśḷíḑè"/>
            <p:cNvSpPr/>
            <p:nvPr/>
          </p:nvSpPr>
          <p:spPr bwMode="auto">
            <a:xfrm>
              <a:off x="4598988" y="2573338"/>
              <a:ext cx="28575" cy="50800"/>
            </a:xfrm>
            <a:custGeom>
              <a:avLst/>
              <a:gdLst>
                <a:gd name="T0" fmla="*/ 18 w 18"/>
                <a:gd name="T1" fmla="*/ 16 h 32"/>
                <a:gd name="T2" fmla="*/ 18 w 18"/>
                <a:gd name="T3" fmla="*/ 0 h 32"/>
                <a:gd name="T4" fmla="*/ 9 w 18"/>
                <a:gd name="T5" fmla="*/ 7 h 32"/>
                <a:gd name="T6" fmla="*/ 0 w 18"/>
                <a:gd name="T7" fmla="*/ 16 h 32"/>
                <a:gd name="T8" fmla="*/ 9 w 18"/>
                <a:gd name="T9" fmla="*/ 25 h 32"/>
                <a:gd name="T10" fmla="*/ 18 w 18"/>
                <a:gd name="T11" fmla="*/ 32 h 32"/>
                <a:gd name="T12" fmla="*/ 18 w 18"/>
                <a:gd name="T13" fmla="*/ 16 h 32"/>
              </a:gdLst>
              <a:ahLst/>
              <a:cxnLst>
                <a:cxn ang="0">
                  <a:pos x="T0" y="T1"/>
                </a:cxn>
                <a:cxn ang="0">
                  <a:pos x="T2" y="T3"/>
                </a:cxn>
                <a:cxn ang="0">
                  <a:pos x="T4" y="T5"/>
                </a:cxn>
                <a:cxn ang="0">
                  <a:pos x="T6" y="T7"/>
                </a:cxn>
                <a:cxn ang="0">
                  <a:pos x="T8" y="T9"/>
                </a:cxn>
                <a:cxn ang="0">
                  <a:pos x="T10" y="T11"/>
                </a:cxn>
                <a:cxn ang="0">
                  <a:pos x="T12" y="T13"/>
                </a:cxn>
              </a:cxnLst>
              <a:rect l="0" t="0" r="r" b="b"/>
              <a:pathLst>
                <a:path w="18" h="32">
                  <a:moveTo>
                    <a:pt x="18" y="16"/>
                  </a:moveTo>
                  <a:lnTo>
                    <a:pt x="18" y="0"/>
                  </a:lnTo>
                  <a:lnTo>
                    <a:pt x="9" y="7"/>
                  </a:lnTo>
                  <a:lnTo>
                    <a:pt x="0" y="16"/>
                  </a:lnTo>
                  <a:lnTo>
                    <a:pt x="9" y="25"/>
                  </a:lnTo>
                  <a:lnTo>
                    <a:pt x="18" y="32"/>
                  </a:lnTo>
                  <a:lnTo>
                    <a:pt x="18" y="16"/>
                  </a:lnTo>
                  <a:close/>
                </a:path>
              </a:pathLst>
            </a:custGeom>
            <a:solidFill>
              <a:srgbClr val="0094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ïŝlíḑê"/>
            <p:cNvSpPr/>
            <p:nvPr/>
          </p:nvSpPr>
          <p:spPr bwMode="auto">
            <a:xfrm>
              <a:off x="4598988" y="2573338"/>
              <a:ext cx="28575" cy="50800"/>
            </a:xfrm>
            <a:custGeom>
              <a:avLst/>
              <a:gdLst>
                <a:gd name="T0" fmla="*/ 18 w 18"/>
                <a:gd name="T1" fmla="*/ 16 h 32"/>
                <a:gd name="T2" fmla="*/ 18 w 18"/>
                <a:gd name="T3" fmla="*/ 0 h 32"/>
                <a:gd name="T4" fmla="*/ 9 w 18"/>
                <a:gd name="T5" fmla="*/ 7 h 32"/>
                <a:gd name="T6" fmla="*/ 0 w 18"/>
                <a:gd name="T7" fmla="*/ 16 h 32"/>
                <a:gd name="T8" fmla="*/ 9 w 18"/>
                <a:gd name="T9" fmla="*/ 25 h 32"/>
                <a:gd name="T10" fmla="*/ 18 w 18"/>
                <a:gd name="T11" fmla="*/ 32 h 32"/>
                <a:gd name="T12" fmla="*/ 18 w 18"/>
                <a:gd name="T13" fmla="*/ 16 h 32"/>
              </a:gdLst>
              <a:ahLst/>
              <a:cxnLst>
                <a:cxn ang="0">
                  <a:pos x="T0" y="T1"/>
                </a:cxn>
                <a:cxn ang="0">
                  <a:pos x="T2" y="T3"/>
                </a:cxn>
                <a:cxn ang="0">
                  <a:pos x="T4" y="T5"/>
                </a:cxn>
                <a:cxn ang="0">
                  <a:pos x="T6" y="T7"/>
                </a:cxn>
                <a:cxn ang="0">
                  <a:pos x="T8" y="T9"/>
                </a:cxn>
                <a:cxn ang="0">
                  <a:pos x="T10" y="T11"/>
                </a:cxn>
                <a:cxn ang="0">
                  <a:pos x="T12" y="T13"/>
                </a:cxn>
              </a:cxnLst>
              <a:rect l="0" t="0" r="r" b="b"/>
              <a:pathLst>
                <a:path w="18" h="32">
                  <a:moveTo>
                    <a:pt x="18" y="16"/>
                  </a:moveTo>
                  <a:lnTo>
                    <a:pt x="18" y="0"/>
                  </a:lnTo>
                  <a:lnTo>
                    <a:pt x="9" y="7"/>
                  </a:lnTo>
                  <a:lnTo>
                    <a:pt x="0" y="16"/>
                  </a:lnTo>
                  <a:lnTo>
                    <a:pt x="9" y="25"/>
                  </a:lnTo>
                  <a:lnTo>
                    <a:pt x="18" y="32"/>
                  </a:lnTo>
                  <a:lnTo>
                    <a:pt x="18"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ïS1idé"/>
            <p:cNvSpPr/>
            <p:nvPr/>
          </p:nvSpPr>
          <p:spPr bwMode="auto">
            <a:xfrm>
              <a:off x="4333875" y="2836863"/>
              <a:ext cx="52388" cy="30163"/>
            </a:xfrm>
            <a:custGeom>
              <a:avLst/>
              <a:gdLst>
                <a:gd name="T0" fmla="*/ 16 w 33"/>
                <a:gd name="T1" fmla="*/ 19 h 19"/>
                <a:gd name="T2" fmla="*/ 0 w 33"/>
                <a:gd name="T3" fmla="*/ 19 h 19"/>
                <a:gd name="T4" fmla="*/ 7 w 33"/>
                <a:gd name="T5" fmla="*/ 8 h 19"/>
                <a:gd name="T6" fmla="*/ 16 w 33"/>
                <a:gd name="T7" fmla="*/ 0 h 19"/>
                <a:gd name="T8" fmla="*/ 24 w 33"/>
                <a:gd name="T9" fmla="*/ 8 h 19"/>
                <a:gd name="T10" fmla="*/ 33 w 33"/>
                <a:gd name="T11" fmla="*/ 19 h 19"/>
                <a:gd name="T12" fmla="*/ 16 w 33"/>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33" h="19">
                  <a:moveTo>
                    <a:pt x="16" y="19"/>
                  </a:moveTo>
                  <a:lnTo>
                    <a:pt x="0" y="19"/>
                  </a:lnTo>
                  <a:lnTo>
                    <a:pt x="7" y="8"/>
                  </a:lnTo>
                  <a:lnTo>
                    <a:pt x="16" y="0"/>
                  </a:lnTo>
                  <a:lnTo>
                    <a:pt x="24" y="8"/>
                  </a:lnTo>
                  <a:lnTo>
                    <a:pt x="33" y="19"/>
                  </a:lnTo>
                  <a:lnTo>
                    <a:pt x="16" y="19"/>
                  </a:lnTo>
                  <a:close/>
                </a:path>
              </a:pathLst>
            </a:custGeom>
            <a:solidFill>
              <a:srgbClr val="FF0D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ïś1iḑê"/>
            <p:cNvSpPr/>
            <p:nvPr/>
          </p:nvSpPr>
          <p:spPr bwMode="auto">
            <a:xfrm>
              <a:off x="4333875" y="2836863"/>
              <a:ext cx="52388" cy="30163"/>
            </a:xfrm>
            <a:custGeom>
              <a:avLst/>
              <a:gdLst>
                <a:gd name="T0" fmla="*/ 16 w 33"/>
                <a:gd name="T1" fmla="*/ 19 h 19"/>
                <a:gd name="T2" fmla="*/ 0 w 33"/>
                <a:gd name="T3" fmla="*/ 19 h 19"/>
                <a:gd name="T4" fmla="*/ 7 w 33"/>
                <a:gd name="T5" fmla="*/ 8 h 19"/>
                <a:gd name="T6" fmla="*/ 16 w 33"/>
                <a:gd name="T7" fmla="*/ 0 h 19"/>
                <a:gd name="T8" fmla="*/ 24 w 33"/>
                <a:gd name="T9" fmla="*/ 8 h 19"/>
                <a:gd name="T10" fmla="*/ 33 w 33"/>
                <a:gd name="T11" fmla="*/ 19 h 19"/>
                <a:gd name="T12" fmla="*/ 16 w 33"/>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33" h="19">
                  <a:moveTo>
                    <a:pt x="16" y="19"/>
                  </a:moveTo>
                  <a:lnTo>
                    <a:pt x="0" y="19"/>
                  </a:lnTo>
                  <a:lnTo>
                    <a:pt x="7" y="8"/>
                  </a:lnTo>
                  <a:lnTo>
                    <a:pt x="16" y="0"/>
                  </a:lnTo>
                  <a:lnTo>
                    <a:pt x="24" y="8"/>
                  </a:lnTo>
                  <a:lnTo>
                    <a:pt x="33" y="19"/>
                  </a:lnTo>
                  <a:lnTo>
                    <a:pt x="16"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íŝḻiḑe"/>
            <p:cNvSpPr/>
            <p:nvPr/>
          </p:nvSpPr>
          <p:spPr bwMode="auto">
            <a:xfrm>
              <a:off x="4333875" y="2330450"/>
              <a:ext cx="52388" cy="30163"/>
            </a:xfrm>
            <a:custGeom>
              <a:avLst/>
              <a:gdLst>
                <a:gd name="T0" fmla="*/ 16 w 33"/>
                <a:gd name="T1" fmla="*/ 0 h 19"/>
                <a:gd name="T2" fmla="*/ 0 w 33"/>
                <a:gd name="T3" fmla="*/ 0 h 19"/>
                <a:gd name="T4" fmla="*/ 7 w 33"/>
                <a:gd name="T5" fmla="*/ 10 h 19"/>
                <a:gd name="T6" fmla="*/ 16 w 33"/>
                <a:gd name="T7" fmla="*/ 19 h 19"/>
                <a:gd name="T8" fmla="*/ 24 w 33"/>
                <a:gd name="T9" fmla="*/ 10 h 19"/>
                <a:gd name="T10" fmla="*/ 33 w 33"/>
                <a:gd name="T11" fmla="*/ 0 h 19"/>
                <a:gd name="T12" fmla="*/ 16 w 33"/>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3" h="19">
                  <a:moveTo>
                    <a:pt x="16" y="0"/>
                  </a:moveTo>
                  <a:lnTo>
                    <a:pt x="0" y="0"/>
                  </a:lnTo>
                  <a:lnTo>
                    <a:pt x="7" y="10"/>
                  </a:lnTo>
                  <a:lnTo>
                    <a:pt x="16" y="19"/>
                  </a:lnTo>
                  <a:lnTo>
                    <a:pt x="24" y="10"/>
                  </a:lnTo>
                  <a:lnTo>
                    <a:pt x="33" y="0"/>
                  </a:lnTo>
                  <a:lnTo>
                    <a:pt x="16" y="0"/>
                  </a:lnTo>
                  <a:close/>
                </a:path>
              </a:pathLst>
            </a:custGeom>
            <a:solidFill>
              <a:srgbClr val="FF0D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ïsliďe"/>
            <p:cNvSpPr/>
            <p:nvPr/>
          </p:nvSpPr>
          <p:spPr bwMode="auto">
            <a:xfrm>
              <a:off x="4333875" y="2330450"/>
              <a:ext cx="52388" cy="30163"/>
            </a:xfrm>
            <a:custGeom>
              <a:avLst/>
              <a:gdLst>
                <a:gd name="T0" fmla="*/ 16 w 33"/>
                <a:gd name="T1" fmla="*/ 0 h 19"/>
                <a:gd name="T2" fmla="*/ 0 w 33"/>
                <a:gd name="T3" fmla="*/ 0 h 19"/>
                <a:gd name="T4" fmla="*/ 7 w 33"/>
                <a:gd name="T5" fmla="*/ 10 h 19"/>
                <a:gd name="T6" fmla="*/ 16 w 33"/>
                <a:gd name="T7" fmla="*/ 19 h 19"/>
                <a:gd name="T8" fmla="*/ 24 w 33"/>
                <a:gd name="T9" fmla="*/ 10 h 19"/>
                <a:gd name="T10" fmla="*/ 33 w 33"/>
                <a:gd name="T11" fmla="*/ 0 h 19"/>
                <a:gd name="T12" fmla="*/ 16 w 33"/>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3" h="19">
                  <a:moveTo>
                    <a:pt x="16" y="0"/>
                  </a:moveTo>
                  <a:lnTo>
                    <a:pt x="0" y="0"/>
                  </a:lnTo>
                  <a:lnTo>
                    <a:pt x="7" y="10"/>
                  </a:lnTo>
                  <a:lnTo>
                    <a:pt x="16" y="19"/>
                  </a:lnTo>
                  <a:lnTo>
                    <a:pt x="24" y="10"/>
                  </a:lnTo>
                  <a:lnTo>
                    <a:pt x="33" y="0"/>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íṩ1îḍè"/>
            <p:cNvSpPr/>
            <p:nvPr/>
          </p:nvSpPr>
          <p:spPr bwMode="auto">
            <a:xfrm>
              <a:off x="4359275" y="2016125"/>
              <a:ext cx="44450" cy="985838"/>
            </a:xfrm>
            <a:custGeom>
              <a:avLst/>
              <a:gdLst>
                <a:gd name="T0" fmla="*/ 0 w 16"/>
                <a:gd name="T1" fmla="*/ 357 h 357"/>
                <a:gd name="T2" fmla="*/ 0 w 16"/>
                <a:gd name="T3" fmla="*/ 357 h 357"/>
                <a:gd name="T4" fmla="*/ 0 w 16"/>
                <a:gd name="T5" fmla="*/ 357 h 357"/>
                <a:gd name="T6" fmla="*/ 0 w 16"/>
                <a:gd name="T7" fmla="*/ 357 h 357"/>
                <a:gd name="T8" fmla="*/ 0 w 16"/>
                <a:gd name="T9" fmla="*/ 16 h 357"/>
                <a:gd name="T10" fmla="*/ 0 w 16"/>
                <a:gd name="T11" fmla="*/ 16 h 357"/>
                <a:gd name="T12" fmla="*/ 0 w 16"/>
                <a:gd name="T13" fmla="*/ 16 h 357"/>
                <a:gd name="T14" fmla="*/ 0 w 16"/>
                <a:gd name="T15" fmla="*/ 37 h 357"/>
                <a:gd name="T16" fmla="*/ 0 w 16"/>
                <a:gd name="T17" fmla="*/ 37 h 357"/>
                <a:gd name="T18" fmla="*/ 1 w 16"/>
                <a:gd name="T19" fmla="*/ 37 h 357"/>
                <a:gd name="T20" fmla="*/ 7 w 16"/>
                <a:gd name="T21" fmla="*/ 40 h 357"/>
                <a:gd name="T22" fmla="*/ 10 w 16"/>
                <a:gd name="T23" fmla="*/ 45 h 357"/>
                <a:gd name="T24" fmla="*/ 10 w 16"/>
                <a:gd name="T25" fmla="*/ 45 h 357"/>
                <a:gd name="T26" fmla="*/ 16 w 16"/>
                <a:gd name="T27" fmla="*/ 32 h 357"/>
                <a:gd name="T28" fmla="*/ 0 w 16"/>
                <a:gd name="T29" fmla="*/ 16 h 357"/>
                <a:gd name="T30" fmla="*/ 0 w 16"/>
                <a:gd name="T31" fmla="*/ 0 h 357"/>
                <a:gd name="T32" fmla="*/ 0 w 16"/>
                <a:gd name="T33" fmla="*/ 0 h 357"/>
                <a:gd name="T34" fmla="*/ 0 w 16"/>
                <a:gd name="T35" fmla="*/ 0 h 357"/>
                <a:gd name="T36" fmla="*/ 0 w 16"/>
                <a:gd name="T37" fmla="*/ 0 h 357"/>
                <a:gd name="T38" fmla="*/ 0 w 16"/>
                <a:gd name="T39"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357">
                  <a:moveTo>
                    <a:pt x="0" y="357"/>
                  </a:moveTo>
                  <a:cubicBezTo>
                    <a:pt x="0" y="357"/>
                    <a:pt x="0" y="357"/>
                    <a:pt x="0" y="357"/>
                  </a:cubicBezTo>
                  <a:cubicBezTo>
                    <a:pt x="0" y="357"/>
                    <a:pt x="0" y="357"/>
                    <a:pt x="0" y="357"/>
                  </a:cubicBezTo>
                  <a:cubicBezTo>
                    <a:pt x="0" y="357"/>
                    <a:pt x="0" y="357"/>
                    <a:pt x="0" y="357"/>
                  </a:cubicBezTo>
                  <a:moveTo>
                    <a:pt x="0" y="16"/>
                  </a:moveTo>
                  <a:cubicBezTo>
                    <a:pt x="0" y="16"/>
                    <a:pt x="0" y="16"/>
                    <a:pt x="0" y="16"/>
                  </a:cubicBezTo>
                  <a:cubicBezTo>
                    <a:pt x="0" y="16"/>
                    <a:pt x="0" y="16"/>
                    <a:pt x="0" y="16"/>
                  </a:cubicBezTo>
                  <a:cubicBezTo>
                    <a:pt x="0" y="37"/>
                    <a:pt x="0" y="37"/>
                    <a:pt x="0" y="37"/>
                  </a:cubicBezTo>
                  <a:cubicBezTo>
                    <a:pt x="0" y="37"/>
                    <a:pt x="0" y="37"/>
                    <a:pt x="0" y="37"/>
                  </a:cubicBezTo>
                  <a:cubicBezTo>
                    <a:pt x="1" y="37"/>
                    <a:pt x="1" y="37"/>
                    <a:pt x="1" y="37"/>
                  </a:cubicBezTo>
                  <a:cubicBezTo>
                    <a:pt x="3" y="37"/>
                    <a:pt x="5" y="38"/>
                    <a:pt x="7" y="40"/>
                  </a:cubicBezTo>
                  <a:cubicBezTo>
                    <a:pt x="8" y="41"/>
                    <a:pt x="9" y="43"/>
                    <a:pt x="10" y="45"/>
                  </a:cubicBezTo>
                  <a:cubicBezTo>
                    <a:pt x="10" y="45"/>
                    <a:pt x="10" y="45"/>
                    <a:pt x="10" y="45"/>
                  </a:cubicBezTo>
                  <a:cubicBezTo>
                    <a:pt x="14" y="42"/>
                    <a:pt x="16" y="38"/>
                    <a:pt x="16" y="32"/>
                  </a:cubicBezTo>
                  <a:cubicBezTo>
                    <a:pt x="16" y="23"/>
                    <a:pt x="9" y="16"/>
                    <a:pt x="0" y="16"/>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D4D6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îṡļîḑe"/>
            <p:cNvSpPr/>
            <p:nvPr/>
          </p:nvSpPr>
          <p:spPr bwMode="auto">
            <a:xfrm>
              <a:off x="4359275" y="2016125"/>
              <a:ext cx="90488" cy="173038"/>
            </a:xfrm>
            <a:custGeom>
              <a:avLst/>
              <a:gdLst>
                <a:gd name="T0" fmla="*/ 0 w 33"/>
                <a:gd name="T1" fmla="*/ 0 h 63"/>
                <a:gd name="T2" fmla="*/ 0 w 33"/>
                <a:gd name="T3" fmla="*/ 0 h 63"/>
                <a:gd name="T4" fmla="*/ 0 w 33"/>
                <a:gd name="T5" fmla="*/ 0 h 63"/>
                <a:gd name="T6" fmla="*/ 0 w 33"/>
                <a:gd name="T7" fmla="*/ 16 h 63"/>
                <a:gd name="T8" fmla="*/ 0 w 33"/>
                <a:gd name="T9" fmla="*/ 16 h 63"/>
                <a:gd name="T10" fmla="*/ 0 w 33"/>
                <a:gd name="T11" fmla="*/ 16 h 63"/>
                <a:gd name="T12" fmla="*/ 16 w 33"/>
                <a:gd name="T13" fmla="*/ 32 h 63"/>
                <a:gd name="T14" fmla="*/ 10 w 33"/>
                <a:gd name="T15" fmla="*/ 45 h 63"/>
                <a:gd name="T16" fmla="*/ 10 w 33"/>
                <a:gd name="T17" fmla="*/ 47 h 63"/>
                <a:gd name="T18" fmla="*/ 10 w 33"/>
                <a:gd name="T19" fmla="*/ 63 h 63"/>
                <a:gd name="T20" fmla="*/ 33 w 33"/>
                <a:gd name="T21" fmla="*/ 32 h 63"/>
                <a:gd name="T22" fmla="*/ 0 w 33"/>
                <a:gd name="T2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63">
                  <a:moveTo>
                    <a:pt x="0" y="0"/>
                  </a:moveTo>
                  <a:cubicBezTo>
                    <a:pt x="0" y="0"/>
                    <a:pt x="0" y="0"/>
                    <a:pt x="0" y="0"/>
                  </a:cubicBezTo>
                  <a:cubicBezTo>
                    <a:pt x="0" y="0"/>
                    <a:pt x="0" y="0"/>
                    <a:pt x="0" y="0"/>
                  </a:cubicBezTo>
                  <a:cubicBezTo>
                    <a:pt x="0" y="16"/>
                    <a:pt x="0" y="16"/>
                    <a:pt x="0" y="16"/>
                  </a:cubicBezTo>
                  <a:cubicBezTo>
                    <a:pt x="0" y="16"/>
                    <a:pt x="0" y="16"/>
                    <a:pt x="0" y="16"/>
                  </a:cubicBezTo>
                  <a:cubicBezTo>
                    <a:pt x="0" y="16"/>
                    <a:pt x="0" y="16"/>
                    <a:pt x="0" y="16"/>
                  </a:cubicBezTo>
                  <a:cubicBezTo>
                    <a:pt x="9" y="16"/>
                    <a:pt x="16" y="23"/>
                    <a:pt x="16" y="32"/>
                  </a:cubicBezTo>
                  <a:cubicBezTo>
                    <a:pt x="16" y="38"/>
                    <a:pt x="14" y="42"/>
                    <a:pt x="10" y="45"/>
                  </a:cubicBezTo>
                  <a:cubicBezTo>
                    <a:pt x="10" y="46"/>
                    <a:pt x="10" y="46"/>
                    <a:pt x="10" y="47"/>
                  </a:cubicBezTo>
                  <a:cubicBezTo>
                    <a:pt x="10" y="63"/>
                    <a:pt x="10" y="63"/>
                    <a:pt x="10" y="63"/>
                  </a:cubicBezTo>
                  <a:cubicBezTo>
                    <a:pt x="23" y="59"/>
                    <a:pt x="33" y="47"/>
                    <a:pt x="33" y="32"/>
                  </a:cubicBezTo>
                  <a:cubicBezTo>
                    <a:pt x="33" y="14"/>
                    <a:pt x="18" y="0"/>
                    <a:pt x="0" y="0"/>
                  </a:cubicBezTo>
                </a:path>
              </a:pathLst>
            </a:custGeom>
            <a:solidFill>
              <a:srgbClr val="D414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îšľiḑe"/>
            <p:cNvSpPr/>
            <p:nvPr/>
          </p:nvSpPr>
          <p:spPr bwMode="auto">
            <a:xfrm>
              <a:off x="4359275" y="2203450"/>
              <a:ext cx="401638" cy="798513"/>
            </a:xfrm>
            <a:custGeom>
              <a:avLst/>
              <a:gdLst>
                <a:gd name="T0" fmla="*/ 10 w 145"/>
                <a:gd name="T1" fmla="*/ 0 h 289"/>
                <a:gd name="T2" fmla="*/ 10 w 145"/>
                <a:gd name="T3" fmla="*/ 4 h 289"/>
                <a:gd name="T4" fmla="*/ 0 w 145"/>
                <a:gd name="T5" fmla="*/ 4 h 289"/>
                <a:gd name="T6" fmla="*/ 0 w 145"/>
                <a:gd name="T7" fmla="*/ 12 h 289"/>
                <a:gd name="T8" fmla="*/ 0 w 145"/>
                <a:gd name="T9" fmla="*/ 12 h 289"/>
                <a:gd name="T10" fmla="*/ 131 w 145"/>
                <a:gd name="T11" fmla="*/ 143 h 289"/>
                <a:gd name="T12" fmla="*/ 0 w 145"/>
                <a:gd name="T13" fmla="*/ 274 h 289"/>
                <a:gd name="T14" fmla="*/ 0 w 145"/>
                <a:gd name="T15" fmla="*/ 274 h 289"/>
                <a:gd name="T16" fmla="*/ 0 w 145"/>
                <a:gd name="T17" fmla="*/ 289 h 289"/>
                <a:gd name="T18" fmla="*/ 0 w 145"/>
                <a:gd name="T19" fmla="*/ 289 h 289"/>
                <a:gd name="T20" fmla="*/ 145 w 145"/>
                <a:gd name="T21" fmla="*/ 144 h 289"/>
                <a:gd name="T22" fmla="*/ 10 w 145"/>
                <a:gd name="T23"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 h="289">
                  <a:moveTo>
                    <a:pt x="10" y="0"/>
                  </a:moveTo>
                  <a:cubicBezTo>
                    <a:pt x="10" y="4"/>
                    <a:pt x="10" y="4"/>
                    <a:pt x="10" y="4"/>
                  </a:cubicBezTo>
                  <a:cubicBezTo>
                    <a:pt x="0" y="4"/>
                    <a:pt x="0" y="4"/>
                    <a:pt x="0" y="4"/>
                  </a:cubicBezTo>
                  <a:cubicBezTo>
                    <a:pt x="0" y="12"/>
                    <a:pt x="0" y="12"/>
                    <a:pt x="0" y="12"/>
                  </a:cubicBezTo>
                  <a:cubicBezTo>
                    <a:pt x="0" y="12"/>
                    <a:pt x="0" y="12"/>
                    <a:pt x="0" y="12"/>
                  </a:cubicBezTo>
                  <a:cubicBezTo>
                    <a:pt x="72" y="12"/>
                    <a:pt x="131" y="71"/>
                    <a:pt x="131" y="143"/>
                  </a:cubicBezTo>
                  <a:cubicBezTo>
                    <a:pt x="131" y="215"/>
                    <a:pt x="72" y="274"/>
                    <a:pt x="0" y="274"/>
                  </a:cubicBezTo>
                  <a:cubicBezTo>
                    <a:pt x="0" y="274"/>
                    <a:pt x="0" y="274"/>
                    <a:pt x="0" y="274"/>
                  </a:cubicBezTo>
                  <a:cubicBezTo>
                    <a:pt x="0" y="289"/>
                    <a:pt x="0" y="289"/>
                    <a:pt x="0" y="289"/>
                  </a:cubicBezTo>
                  <a:cubicBezTo>
                    <a:pt x="0" y="289"/>
                    <a:pt x="0" y="289"/>
                    <a:pt x="0" y="289"/>
                  </a:cubicBezTo>
                  <a:cubicBezTo>
                    <a:pt x="80" y="289"/>
                    <a:pt x="145" y="224"/>
                    <a:pt x="145" y="144"/>
                  </a:cubicBezTo>
                  <a:cubicBezTo>
                    <a:pt x="145" y="67"/>
                    <a:pt x="85" y="5"/>
                    <a:pt x="10" y="0"/>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îṣḷîďê"/>
            <p:cNvSpPr/>
            <p:nvPr/>
          </p:nvSpPr>
          <p:spPr bwMode="auto">
            <a:xfrm>
              <a:off x="4359275" y="2292350"/>
              <a:ext cx="309563" cy="615950"/>
            </a:xfrm>
            <a:custGeom>
              <a:avLst/>
              <a:gdLst>
                <a:gd name="T0" fmla="*/ 0 w 112"/>
                <a:gd name="T1" fmla="*/ 0 h 223"/>
                <a:gd name="T2" fmla="*/ 0 w 112"/>
                <a:gd name="T3" fmla="*/ 0 h 223"/>
                <a:gd name="T4" fmla="*/ 0 w 112"/>
                <a:gd name="T5" fmla="*/ 9 h 223"/>
                <a:gd name="T6" fmla="*/ 0 w 112"/>
                <a:gd name="T7" fmla="*/ 9 h 223"/>
                <a:gd name="T8" fmla="*/ 102 w 112"/>
                <a:gd name="T9" fmla="*/ 111 h 223"/>
                <a:gd name="T10" fmla="*/ 0 w 112"/>
                <a:gd name="T11" fmla="*/ 213 h 223"/>
                <a:gd name="T12" fmla="*/ 0 w 112"/>
                <a:gd name="T13" fmla="*/ 213 h 223"/>
                <a:gd name="T14" fmla="*/ 0 w 112"/>
                <a:gd name="T15" fmla="*/ 223 h 223"/>
                <a:gd name="T16" fmla="*/ 0 w 112"/>
                <a:gd name="T17" fmla="*/ 223 h 223"/>
                <a:gd name="T18" fmla="*/ 112 w 112"/>
                <a:gd name="T19" fmla="*/ 111 h 223"/>
                <a:gd name="T20" fmla="*/ 0 w 112"/>
                <a:gd name="T2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223">
                  <a:moveTo>
                    <a:pt x="0" y="0"/>
                  </a:moveTo>
                  <a:cubicBezTo>
                    <a:pt x="0" y="0"/>
                    <a:pt x="0" y="0"/>
                    <a:pt x="0" y="0"/>
                  </a:cubicBezTo>
                  <a:cubicBezTo>
                    <a:pt x="0" y="9"/>
                    <a:pt x="0" y="9"/>
                    <a:pt x="0" y="9"/>
                  </a:cubicBezTo>
                  <a:cubicBezTo>
                    <a:pt x="0" y="9"/>
                    <a:pt x="0" y="9"/>
                    <a:pt x="0" y="9"/>
                  </a:cubicBezTo>
                  <a:cubicBezTo>
                    <a:pt x="57" y="9"/>
                    <a:pt x="102" y="55"/>
                    <a:pt x="102" y="111"/>
                  </a:cubicBezTo>
                  <a:cubicBezTo>
                    <a:pt x="102" y="168"/>
                    <a:pt x="57" y="213"/>
                    <a:pt x="0" y="213"/>
                  </a:cubicBezTo>
                  <a:cubicBezTo>
                    <a:pt x="0" y="213"/>
                    <a:pt x="0" y="213"/>
                    <a:pt x="0" y="213"/>
                  </a:cubicBezTo>
                  <a:cubicBezTo>
                    <a:pt x="0" y="223"/>
                    <a:pt x="0" y="223"/>
                    <a:pt x="0" y="223"/>
                  </a:cubicBezTo>
                  <a:cubicBezTo>
                    <a:pt x="0" y="223"/>
                    <a:pt x="0" y="223"/>
                    <a:pt x="0" y="223"/>
                  </a:cubicBezTo>
                  <a:cubicBezTo>
                    <a:pt x="62" y="223"/>
                    <a:pt x="112" y="173"/>
                    <a:pt x="112" y="111"/>
                  </a:cubicBezTo>
                  <a:cubicBezTo>
                    <a:pt x="112" y="50"/>
                    <a:pt x="62" y="0"/>
                    <a:pt x="0" y="0"/>
                  </a:cubicBezTo>
                </a:path>
              </a:pathLst>
            </a:custGeom>
            <a:solidFill>
              <a:srgbClr val="AFB1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íṧ1ïḍè"/>
            <p:cNvSpPr/>
            <p:nvPr/>
          </p:nvSpPr>
          <p:spPr bwMode="auto">
            <a:xfrm>
              <a:off x="4359275" y="2316163"/>
              <a:ext cx="282575" cy="563563"/>
            </a:xfrm>
            <a:custGeom>
              <a:avLst/>
              <a:gdLst>
                <a:gd name="T0" fmla="*/ 92 w 102"/>
                <a:gd name="T1" fmla="*/ 107 h 204"/>
                <a:gd name="T2" fmla="*/ 92 w 102"/>
                <a:gd name="T3" fmla="*/ 97 h 204"/>
                <a:gd name="T4" fmla="*/ 97 w 102"/>
                <a:gd name="T5" fmla="*/ 102 h 204"/>
                <a:gd name="T6" fmla="*/ 0 w 102"/>
                <a:gd name="T7" fmla="*/ 0 h 204"/>
                <a:gd name="T8" fmla="*/ 0 w 102"/>
                <a:gd name="T9" fmla="*/ 5 h 204"/>
                <a:gd name="T10" fmla="*/ 10 w 102"/>
                <a:gd name="T11" fmla="*/ 5 h 204"/>
                <a:gd name="T12" fmla="*/ 0 w 102"/>
                <a:gd name="T13" fmla="*/ 16 h 204"/>
                <a:gd name="T14" fmla="*/ 0 w 102"/>
                <a:gd name="T15" fmla="*/ 25 h 204"/>
                <a:gd name="T16" fmla="*/ 4 w 102"/>
                <a:gd name="T17" fmla="*/ 45 h 204"/>
                <a:gd name="T18" fmla="*/ 7 w 102"/>
                <a:gd name="T19" fmla="*/ 75 h 204"/>
                <a:gd name="T20" fmla="*/ 7 w 102"/>
                <a:gd name="T21" fmla="*/ 80 h 204"/>
                <a:gd name="T22" fmla="*/ 4 w 102"/>
                <a:gd name="T23" fmla="*/ 85 h 204"/>
                <a:gd name="T24" fmla="*/ 3 w 102"/>
                <a:gd name="T25" fmla="*/ 96 h 204"/>
                <a:gd name="T26" fmla="*/ 7 w 102"/>
                <a:gd name="T27" fmla="*/ 99 h 204"/>
                <a:gd name="T28" fmla="*/ 17 w 102"/>
                <a:gd name="T29" fmla="*/ 99 h 204"/>
                <a:gd name="T30" fmla="*/ 22 w 102"/>
                <a:gd name="T31" fmla="*/ 95 h 204"/>
                <a:gd name="T32" fmla="*/ 25 w 102"/>
                <a:gd name="T33" fmla="*/ 95 h 204"/>
                <a:gd name="T34" fmla="*/ 37 w 102"/>
                <a:gd name="T35" fmla="*/ 96 h 204"/>
                <a:gd name="T36" fmla="*/ 77 w 102"/>
                <a:gd name="T37" fmla="*/ 102 h 204"/>
                <a:gd name="T38" fmla="*/ 37 w 102"/>
                <a:gd name="T39" fmla="*/ 108 h 204"/>
                <a:gd name="T40" fmla="*/ 25 w 102"/>
                <a:gd name="T41" fmla="*/ 109 h 204"/>
                <a:gd name="T42" fmla="*/ 22 w 102"/>
                <a:gd name="T43" fmla="*/ 109 h 204"/>
                <a:gd name="T44" fmla="*/ 17 w 102"/>
                <a:gd name="T45" fmla="*/ 106 h 204"/>
                <a:gd name="T46" fmla="*/ 8 w 102"/>
                <a:gd name="T47" fmla="*/ 105 h 204"/>
                <a:gd name="T48" fmla="*/ 16 w 102"/>
                <a:gd name="T49" fmla="*/ 112 h 204"/>
                <a:gd name="T50" fmla="*/ 21 w 102"/>
                <a:gd name="T51" fmla="*/ 113 h 204"/>
                <a:gd name="T52" fmla="*/ 25 w 102"/>
                <a:gd name="T53" fmla="*/ 116 h 204"/>
                <a:gd name="T54" fmla="*/ 44 w 102"/>
                <a:gd name="T55" fmla="*/ 140 h 204"/>
                <a:gd name="T56" fmla="*/ 39 w 102"/>
                <a:gd name="T57" fmla="*/ 145 h 204"/>
                <a:gd name="T58" fmla="*/ 15 w 102"/>
                <a:gd name="T59" fmla="*/ 126 h 204"/>
                <a:gd name="T60" fmla="*/ 12 w 102"/>
                <a:gd name="T61" fmla="*/ 122 h 204"/>
                <a:gd name="T62" fmla="*/ 11 w 102"/>
                <a:gd name="T63" fmla="*/ 117 h 204"/>
                <a:gd name="T64" fmla="*/ 4 w 102"/>
                <a:gd name="T65" fmla="*/ 109 h 204"/>
                <a:gd name="T66" fmla="*/ 3 w 102"/>
                <a:gd name="T67" fmla="*/ 109 h 204"/>
                <a:gd name="T68" fmla="*/ 5 w 102"/>
                <a:gd name="T69" fmla="*/ 122 h 204"/>
                <a:gd name="T70" fmla="*/ 7 w 102"/>
                <a:gd name="T71" fmla="*/ 127 h 204"/>
                <a:gd name="T72" fmla="*/ 7 w 102"/>
                <a:gd name="T73" fmla="*/ 139 h 204"/>
                <a:gd name="T74" fmla="*/ 0 w 102"/>
                <a:gd name="T75" fmla="*/ 179 h 204"/>
                <a:gd name="T76" fmla="*/ 0 w 102"/>
                <a:gd name="T77" fmla="*/ 188 h 204"/>
                <a:gd name="T78" fmla="*/ 5 w 102"/>
                <a:gd name="T79" fmla="*/ 193 h 204"/>
                <a:gd name="T80" fmla="*/ 0 w 102"/>
                <a:gd name="T81" fmla="*/ 199 h 204"/>
                <a:gd name="T82" fmla="*/ 0 w 102"/>
                <a:gd name="T83" fmla="*/ 204 h 204"/>
                <a:gd name="T84" fmla="*/ 102 w 102"/>
                <a:gd name="T8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 h="204">
                  <a:moveTo>
                    <a:pt x="97" y="111"/>
                  </a:moveTo>
                  <a:cubicBezTo>
                    <a:pt x="92" y="107"/>
                    <a:pt x="92" y="107"/>
                    <a:pt x="92" y="107"/>
                  </a:cubicBezTo>
                  <a:cubicBezTo>
                    <a:pt x="87" y="102"/>
                    <a:pt x="87" y="102"/>
                    <a:pt x="87" y="102"/>
                  </a:cubicBezTo>
                  <a:cubicBezTo>
                    <a:pt x="92" y="97"/>
                    <a:pt x="92" y="97"/>
                    <a:pt x="92" y="97"/>
                  </a:cubicBezTo>
                  <a:cubicBezTo>
                    <a:pt x="97" y="93"/>
                    <a:pt x="97" y="93"/>
                    <a:pt x="97" y="93"/>
                  </a:cubicBezTo>
                  <a:cubicBezTo>
                    <a:pt x="97" y="102"/>
                    <a:pt x="97" y="102"/>
                    <a:pt x="97" y="102"/>
                  </a:cubicBezTo>
                  <a:cubicBezTo>
                    <a:pt x="97" y="111"/>
                    <a:pt x="97" y="111"/>
                    <a:pt x="97" y="111"/>
                  </a:cubicBezTo>
                  <a:moveTo>
                    <a:pt x="0" y="0"/>
                  </a:moveTo>
                  <a:cubicBezTo>
                    <a:pt x="0" y="0"/>
                    <a:pt x="0" y="0"/>
                    <a:pt x="0" y="0"/>
                  </a:cubicBezTo>
                  <a:cubicBezTo>
                    <a:pt x="0" y="5"/>
                    <a:pt x="0" y="5"/>
                    <a:pt x="0" y="5"/>
                  </a:cubicBezTo>
                  <a:cubicBezTo>
                    <a:pt x="0" y="5"/>
                    <a:pt x="0" y="5"/>
                    <a:pt x="0" y="5"/>
                  </a:cubicBezTo>
                  <a:cubicBezTo>
                    <a:pt x="10" y="5"/>
                    <a:pt x="10" y="5"/>
                    <a:pt x="10" y="5"/>
                  </a:cubicBezTo>
                  <a:cubicBezTo>
                    <a:pt x="5" y="11"/>
                    <a:pt x="5" y="11"/>
                    <a:pt x="5" y="11"/>
                  </a:cubicBezTo>
                  <a:cubicBezTo>
                    <a:pt x="0" y="16"/>
                    <a:pt x="0" y="16"/>
                    <a:pt x="0" y="16"/>
                  </a:cubicBezTo>
                  <a:cubicBezTo>
                    <a:pt x="0" y="16"/>
                    <a:pt x="0" y="16"/>
                    <a:pt x="0" y="16"/>
                  </a:cubicBezTo>
                  <a:cubicBezTo>
                    <a:pt x="0" y="25"/>
                    <a:pt x="0" y="25"/>
                    <a:pt x="0" y="25"/>
                  </a:cubicBezTo>
                  <a:cubicBezTo>
                    <a:pt x="0" y="25"/>
                    <a:pt x="0" y="25"/>
                    <a:pt x="0" y="25"/>
                  </a:cubicBezTo>
                  <a:cubicBezTo>
                    <a:pt x="2" y="32"/>
                    <a:pt x="3" y="39"/>
                    <a:pt x="4" y="45"/>
                  </a:cubicBezTo>
                  <a:cubicBezTo>
                    <a:pt x="5" y="52"/>
                    <a:pt x="6" y="59"/>
                    <a:pt x="6" y="65"/>
                  </a:cubicBezTo>
                  <a:cubicBezTo>
                    <a:pt x="7" y="69"/>
                    <a:pt x="7" y="72"/>
                    <a:pt x="7" y="75"/>
                  </a:cubicBezTo>
                  <a:cubicBezTo>
                    <a:pt x="7" y="78"/>
                    <a:pt x="7" y="78"/>
                    <a:pt x="7" y="78"/>
                  </a:cubicBezTo>
                  <a:cubicBezTo>
                    <a:pt x="7" y="78"/>
                    <a:pt x="7" y="79"/>
                    <a:pt x="7" y="80"/>
                  </a:cubicBezTo>
                  <a:cubicBezTo>
                    <a:pt x="6" y="81"/>
                    <a:pt x="5" y="82"/>
                    <a:pt x="5" y="83"/>
                  </a:cubicBezTo>
                  <a:cubicBezTo>
                    <a:pt x="4" y="83"/>
                    <a:pt x="4" y="84"/>
                    <a:pt x="4" y="85"/>
                  </a:cubicBezTo>
                  <a:cubicBezTo>
                    <a:pt x="3" y="88"/>
                    <a:pt x="3" y="92"/>
                    <a:pt x="3" y="95"/>
                  </a:cubicBezTo>
                  <a:cubicBezTo>
                    <a:pt x="3" y="95"/>
                    <a:pt x="3" y="95"/>
                    <a:pt x="3" y="96"/>
                  </a:cubicBezTo>
                  <a:cubicBezTo>
                    <a:pt x="5" y="96"/>
                    <a:pt x="6" y="98"/>
                    <a:pt x="7" y="99"/>
                  </a:cubicBezTo>
                  <a:cubicBezTo>
                    <a:pt x="7" y="99"/>
                    <a:pt x="7" y="99"/>
                    <a:pt x="7" y="99"/>
                  </a:cubicBezTo>
                  <a:cubicBezTo>
                    <a:pt x="8" y="99"/>
                    <a:pt x="8" y="99"/>
                    <a:pt x="9" y="99"/>
                  </a:cubicBezTo>
                  <a:cubicBezTo>
                    <a:pt x="11" y="99"/>
                    <a:pt x="14" y="99"/>
                    <a:pt x="17" y="99"/>
                  </a:cubicBezTo>
                  <a:cubicBezTo>
                    <a:pt x="18" y="98"/>
                    <a:pt x="19" y="98"/>
                    <a:pt x="20" y="97"/>
                  </a:cubicBezTo>
                  <a:cubicBezTo>
                    <a:pt x="20" y="97"/>
                    <a:pt x="21" y="96"/>
                    <a:pt x="22" y="95"/>
                  </a:cubicBezTo>
                  <a:cubicBezTo>
                    <a:pt x="23" y="95"/>
                    <a:pt x="23" y="95"/>
                    <a:pt x="24" y="95"/>
                  </a:cubicBezTo>
                  <a:cubicBezTo>
                    <a:pt x="24" y="95"/>
                    <a:pt x="24" y="95"/>
                    <a:pt x="25" y="95"/>
                  </a:cubicBezTo>
                  <a:cubicBezTo>
                    <a:pt x="27" y="95"/>
                    <a:pt x="27" y="95"/>
                    <a:pt x="27" y="95"/>
                  </a:cubicBezTo>
                  <a:cubicBezTo>
                    <a:pt x="30" y="95"/>
                    <a:pt x="34" y="96"/>
                    <a:pt x="37" y="96"/>
                  </a:cubicBezTo>
                  <a:cubicBezTo>
                    <a:pt x="44" y="96"/>
                    <a:pt x="50" y="97"/>
                    <a:pt x="57" y="98"/>
                  </a:cubicBezTo>
                  <a:cubicBezTo>
                    <a:pt x="64" y="99"/>
                    <a:pt x="70" y="100"/>
                    <a:pt x="77" y="102"/>
                  </a:cubicBezTo>
                  <a:cubicBezTo>
                    <a:pt x="70" y="104"/>
                    <a:pt x="64" y="105"/>
                    <a:pt x="57" y="106"/>
                  </a:cubicBezTo>
                  <a:cubicBezTo>
                    <a:pt x="50" y="107"/>
                    <a:pt x="44" y="108"/>
                    <a:pt x="37" y="108"/>
                  </a:cubicBezTo>
                  <a:cubicBezTo>
                    <a:pt x="34" y="109"/>
                    <a:pt x="30" y="109"/>
                    <a:pt x="27" y="109"/>
                  </a:cubicBezTo>
                  <a:cubicBezTo>
                    <a:pt x="25" y="109"/>
                    <a:pt x="25" y="109"/>
                    <a:pt x="25" y="109"/>
                  </a:cubicBezTo>
                  <a:cubicBezTo>
                    <a:pt x="24" y="109"/>
                    <a:pt x="24" y="109"/>
                    <a:pt x="24" y="109"/>
                  </a:cubicBezTo>
                  <a:cubicBezTo>
                    <a:pt x="23" y="109"/>
                    <a:pt x="23" y="109"/>
                    <a:pt x="22" y="109"/>
                  </a:cubicBezTo>
                  <a:cubicBezTo>
                    <a:pt x="21" y="108"/>
                    <a:pt x="20" y="107"/>
                    <a:pt x="20" y="107"/>
                  </a:cubicBezTo>
                  <a:cubicBezTo>
                    <a:pt x="19" y="106"/>
                    <a:pt x="18" y="106"/>
                    <a:pt x="17" y="106"/>
                  </a:cubicBezTo>
                  <a:cubicBezTo>
                    <a:pt x="14" y="105"/>
                    <a:pt x="11" y="105"/>
                    <a:pt x="9" y="105"/>
                  </a:cubicBezTo>
                  <a:cubicBezTo>
                    <a:pt x="8" y="105"/>
                    <a:pt x="8" y="105"/>
                    <a:pt x="8" y="105"/>
                  </a:cubicBezTo>
                  <a:cubicBezTo>
                    <a:pt x="8" y="105"/>
                    <a:pt x="8" y="105"/>
                    <a:pt x="8" y="105"/>
                  </a:cubicBezTo>
                  <a:cubicBezTo>
                    <a:pt x="10" y="107"/>
                    <a:pt x="13" y="110"/>
                    <a:pt x="16" y="112"/>
                  </a:cubicBezTo>
                  <a:cubicBezTo>
                    <a:pt x="16" y="112"/>
                    <a:pt x="17" y="113"/>
                    <a:pt x="18" y="113"/>
                  </a:cubicBezTo>
                  <a:cubicBezTo>
                    <a:pt x="19" y="113"/>
                    <a:pt x="20" y="113"/>
                    <a:pt x="21" y="113"/>
                  </a:cubicBezTo>
                  <a:cubicBezTo>
                    <a:pt x="22" y="113"/>
                    <a:pt x="23" y="114"/>
                    <a:pt x="23" y="115"/>
                  </a:cubicBezTo>
                  <a:cubicBezTo>
                    <a:pt x="25" y="116"/>
                    <a:pt x="25" y="116"/>
                    <a:pt x="25" y="116"/>
                  </a:cubicBezTo>
                  <a:cubicBezTo>
                    <a:pt x="27" y="119"/>
                    <a:pt x="29" y="121"/>
                    <a:pt x="32" y="124"/>
                  </a:cubicBezTo>
                  <a:cubicBezTo>
                    <a:pt x="36" y="129"/>
                    <a:pt x="40" y="134"/>
                    <a:pt x="44" y="140"/>
                  </a:cubicBezTo>
                  <a:cubicBezTo>
                    <a:pt x="48" y="145"/>
                    <a:pt x="52" y="151"/>
                    <a:pt x="55" y="157"/>
                  </a:cubicBezTo>
                  <a:cubicBezTo>
                    <a:pt x="50" y="153"/>
                    <a:pt x="44" y="149"/>
                    <a:pt x="39" y="145"/>
                  </a:cubicBezTo>
                  <a:cubicBezTo>
                    <a:pt x="33" y="141"/>
                    <a:pt x="28" y="137"/>
                    <a:pt x="23" y="133"/>
                  </a:cubicBezTo>
                  <a:cubicBezTo>
                    <a:pt x="20" y="131"/>
                    <a:pt x="18" y="128"/>
                    <a:pt x="15" y="126"/>
                  </a:cubicBezTo>
                  <a:cubicBezTo>
                    <a:pt x="13" y="125"/>
                    <a:pt x="13" y="125"/>
                    <a:pt x="13" y="125"/>
                  </a:cubicBezTo>
                  <a:cubicBezTo>
                    <a:pt x="13" y="124"/>
                    <a:pt x="12" y="123"/>
                    <a:pt x="12" y="122"/>
                  </a:cubicBezTo>
                  <a:cubicBezTo>
                    <a:pt x="12" y="122"/>
                    <a:pt x="12" y="120"/>
                    <a:pt x="12" y="119"/>
                  </a:cubicBezTo>
                  <a:cubicBezTo>
                    <a:pt x="11" y="118"/>
                    <a:pt x="11" y="117"/>
                    <a:pt x="11" y="117"/>
                  </a:cubicBezTo>
                  <a:cubicBezTo>
                    <a:pt x="9" y="114"/>
                    <a:pt x="6" y="112"/>
                    <a:pt x="4" y="109"/>
                  </a:cubicBezTo>
                  <a:cubicBezTo>
                    <a:pt x="4" y="109"/>
                    <a:pt x="4" y="109"/>
                    <a:pt x="4" y="109"/>
                  </a:cubicBezTo>
                  <a:cubicBezTo>
                    <a:pt x="3" y="109"/>
                    <a:pt x="3" y="109"/>
                    <a:pt x="3" y="109"/>
                  </a:cubicBezTo>
                  <a:cubicBezTo>
                    <a:pt x="3" y="109"/>
                    <a:pt x="3" y="109"/>
                    <a:pt x="3" y="109"/>
                  </a:cubicBezTo>
                  <a:cubicBezTo>
                    <a:pt x="3" y="112"/>
                    <a:pt x="3" y="116"/>
                    <a:pt x="4" y="119"/>
                  </a:cubicBezTo>
                  <a:cubicBezTo>
                    <a:pt x="4" y="120"/>
                    <a:pt x="4" y="121"/>
                    <a:pt x="5" y="122"/>
                  </a:cubicBezTo>
                  <a:cubicBezTo>
                    <a:pt x="6" y="122"/>
                    <a:pt x="6" y="123"/>
                    <a:pt x="7" y="124"/>
                  </a:cubicBezTo>
                  <a:cubicBezTo>
                    <a:pt x="7" y="125"/>
                    <a:pt x="8" y="126"/>
                    <a:pt x="7" y="127"/>
                  </a:cubicBezTo>
                  <a:cubicBezTo>
                    <a:pt x="7" y="129"/>
                    <a:pt x="7" y="129"/>
                    <a:pt x="7" y="129"/>
                  </a:cubicBezTo>
                  <a:cubicBezTo>
                    <a:pt x="7" y="132"/>
                    <a:pt x="7" y="136"/>
                    <a:pt x="7" y="139"/>
                  </a:cubicBezTo>
                  <a:cubicBezTo>
                    <a:pt x="6" y="146"/>
                    <a:pt x="5" y="152"/>
                    <a:pt x="4" y="159"/>
                  </a:cubicBezTo>
                  <a:cubicBezTo>
                    <a:pt x="3" y="166"/>
                    <a:pt x="2" y="172"/>
                    <a:pt x="0" y="179"/>
                  </a:cubicBezTo>
                  <a:cubicBezTo>
                    <a:pt x="0" y="179"/>
                    <a:pt x="0" y="178"/>
                    <a:pt x="0" y="178"/>
                  </a:cubicBezTo>
                  <a:cubicBezTo>
                    <a:pt x="0" y="188"/>
                    <a:pt x="0" y="188"/>
                    <a:pt x="0" y="188"/>
                  </a:cubicBezTo>
                  <a:cubicBezTo>
                    <a:pt x="0" y="188"/>
                    <a:pt x="0" y="188"/>
                    <a:pt x="0" y="188"/>
                  </a:cubicBezTo>
                  <a:cubicBezTo>
                    <a:pt x="5" y="193"/>
                    <a:pt x="5" y="193"/>
                    <a:pt x="5" y="193"/>
                  </a:cubicBezTo>
                  <a:cubicBezTo>
                    <a:pt x="10" y="199"/>
                    <a:pt x="10" y="199"/>
                    <a:pt x="10" y="199"/>
                  </a:cubicBezTo>
                  <a:cubicBezTo>
                    <a:pt x="0" y="199"/>
                    <a:pt x="0" y="199"/>
                    <a:pt x="0" y="199"/>
                  </a:cubicBezTo>
                  <a:cubicBezTo>
                    <a:pt x="0" y="199"/>
                    <a:pt x="0" y="199"/>
                    <a:pt x="0" y="199"/>
                  </a:cubicBezTo>
                  <a:cubicBezTo>
                    <a:pt x="0" y="204"/>
                    <a:pt x="0" y="204"/>
                    <a:pt x="0" y="204"/>
                  </a:cubicBezTo>
                  <a:cubicBezTo>
                    <a:pt x="0" y="204"/>
                    <a:pt x="0" y="204"/>
                    <a:pt x="0" y="204"/>
                  </a:cubicBezTo>
                  <a:cubicBezTo>
                    <a:pt x="57" y="204"/>
                    <a:pt x="102" y="159"/>
                    <a:pt x="102" y="102"/>
                  </a:cubicBezTo>
                  <a:cubicBezTo>
                    <a:pt x="102" y="46"/>
                    <a:pt x="57" y="0"/>
                    <a:pt x="0" y="0"/>
                  </a:cubicBezTo>
                </a:path>
              </a:pathLst>
            </a:custGeom>
            <a:solidFill>
              <a:srgbClr val="D4D6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îṧ1ïḓé"/>
            <p:cNvSpPr/>
            <p:nvPr/>
          </p:nvSpPr>
          <p:spPr bwMode="auto">
            <a:xfrm>
              <a:off x="4359275" y="2236788"/>
              <a:ext cx="361950" cy="723900"/>
            </a:xfrm>
            <a:custGeom>
              <a:avLst/>
              <a:gdLst>
                <a:gd name="T0" fmla="*/ 0 w 131"/>
                <a:gd name="T1" fmla="*/ 0 h 262"/>
                <a:gd name="T2" fmla="*/ 0 w 131"/>
                <a:gd name="T3" fmla="*/ 0 h 262"/>
                <a:gd name="T4" fmla="*/ 0 w 131"/>
                <a:gd name="T5" fmla="*/ 20 h 262"/>
                <a:gd name="T6" fmla="*/ 0 w 131"/>
                <a:gd name="T7" fmla="*/ 20 h 262"/>
                <a:gd name="T8" fmla="*/ 112 w 131"/>
                <a:gd name="T9" fmla="*/ 131 h 262"/>
                <a:gd name="T10" fmla="*/ 0 w 131"/>
                <a:gd name="T11" fmla="*/ 243 h 262"/>
                <a:gd name="T12" fmla="*/ 0 w 131"/>
                <a:gd name="T13" fmla="*/ 243 h 262"/>
                <a:gd name="T14" fmla="*/ 0 w 131"/>
                <a:gd name="T15" fmla="*/ 262 h 262"/>
                <a:gd name="T16" fmla="*/ 0 w 131"/>
                <a:gd name="T17" fmla="*/ 262 h 262"/>
                <a:gd name="T18" fmla="*/ 131 w 131"/>
                <a:gd name="T19" fmla="*/ 131 h 262"/>
                <a:gd name="T20" fmla="*/ 0 w 131"/>
                <a:gd name="T21"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262">
                  <a:moveTo>
                    <a:pt x="0" y="0"/>
                  </a:moveTo>
                  <a:cubicBezTo>
                    <a:pt x="0" y="0"/>
                    <a:pt x="0" y="0"/>
                    <a:pt x="0" y="0"/>
                  </a:cubicBezTo>
                  <a:cubicBezTo>
                    <a:pt x="0" y="20"/>
                    <a:pt x="0" y="20"/>
                    <a:pt x="0" y="20"/>
                  </a:cubicBezTo>
                  <a:cubicBezTo>
                    <a:pt x="0" y="20"/>
                    <a:pt x="0" y="20"/>
                    <a:pt x="0" y="20"/>
                  </a:cubicBezTo>
                  <a:cubicBezTo>
                    <a:pt x="62" y="20"/>
                    <a:pt x="112" y="70"/>
                    <a:pt x="112" y="131"/>
                  </a:cubicBezTo>
                  <a:cubicBezTo>
                    <a:pt x="112" y="193"/>
                    <a:pt x="62" y="243"/>
                    <a:pt x="0" y="243"/>
                  </a:cubicBezTo>
                  <a:cubicBezTo>
                    <a:pt x="0" y="243"/>
                    <a:pt x="0" y="243"/>
                    <a:pt x="0" y="243"/>
                  </a:cubicBezTo>
                  <a:cubicBezTo>
                    <a:pt x="0" y="262"/>
                    <a:pt x="0" y="262"/>
                    <a:pt x="0" y="262"/>
                  </a:cubicBezTo>
                  <a:cubicBezTo>
                    <a:pt x="0" y="262"/>
                    <a:pt x="0" y="262"/>
                    <a:pt x="0" y="262"/>
                  </a:cubicBezTo>
                  <a:cubicBezTo>
                    <a:pt x="72" y="262"/>
                    <a:pt x="131" y="203"/>
                    <a:pt x="131" y="131"/>
                  </a:cubicBezTo>
                  <a:cubicBezTo>
                    <a:pt x="131" y="59"/>
                    <a:pt x="72" y="0"/>
                    <a:pt x="0" y="0"/>
                  </a:cubicBezTo>
                </a:path>
              </a:pathLst>
            </a:custGeom>
            <a:solidFill>
              <a:srgbClr val="3F52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îSḻîḓe"/>
            <p:cNvSpPr/>
            <p:nvPr/>
          </p:nvSpPr>
          <p:spPr bwMode="auto">
            <a:xfrm>
              <a:off x="4359275" y="2117725"/>
              <a:ext cx="26988" cy="96838"/>
            </a:xfrm>
            <a:custGeom>
              <a:avLst/>
              <a:gdLst>
                <a:gd name="T0" fmla="*/ 1 w 10"/>
                <a:gd name="T1" fmla="*/ 0 h 35"/>
                <a:gd name="T2" fmla="*/ 0 w 10"/>
                <a:gd name="T3" fmla="*/ 0 h 35"/>
                <a:gd name="T4" fmla="*/ 0 w 10"/>
                <a:gd name="T5" fmla="*/ 0 h 35"/>
                <a:gd name="T6" fmla="*/ 0 w 10"/>
                <a:gd name="T7" fmla="*/ 35 h 35"/>
                <a:gd name="T8" fmla="*/ 10 w 10"/>
                <a:gd name="T9" fmla="*/ 35 h 35"/>
                <a:gd name="T10" fmla="*/ 10 w 10"/>
                <a:gd name="T11" fmla="*/ 31 h 35"/>
                <a:gd name="T12" fmla="*/ 10 w 10"/>
                <a:gd name="T13" fmla="*/ 31 h 35"/>
                <a:gd name="T14" fmla="*/ 10 w 10"/>
                <a:gd name="T15" fmla="*/ 26 h 35"/>
                <a:gd name="T16" fmla="*/ 10 w 10"/>
                <a:gd name="T17" fmla="*/ 26 h 35"/>
                <a:gd name="T18" fmla="*/ 10 w 10"/>
                <a:gd name="T19" fmla="*/ 10 h 35"/>
                <a:gd name="T20" fmla="*/ 10 w 10"/>
                <a:gd name="T21" fmla="*/ 8 h 35"/>
                <a:gd name="T22" fmla="*/ 10 w 10"/>
                <a:gd name="T23" fmla="*/ 8 h 35"/>
                <a:gd name="T24" fmla="*/ 7 w 10"/>
                <a:gd name="T25" fmla="*/ 3 h 35"/>
                <a:gd name="T26" fmla="*/ 1 w 10"/>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35">
                  <a:moveTo>
                    <a:pt x="1" y="0"/>
                  </a:moveTo>
                  <a:cubicBezTo>
                    <a:pt x="0" y="0"/>
                    <a:pt x="0" y="0"/>
                    <a:pt x="0" y="0"/>
                  </a:cubicBezTo>
                  <a:cubicBezTo>
                    <a:pt x="0" y="0"/>
                    <a:pt x="0" y="0"/>
                    <a:pt x="0" y="0"/>
                  </a:cubicBezTo>
                  <a:cubicBezTo>
                    <a:pt x="0" y="35"/>
                    <a:pt x="0" y="35"/>
                    <a:pt x="0" y="35"/>
                  </a:cubicBezTo>
                  <a:cubicBezTo>
                    <a:pt x="10" y="35"/>
                    <a:pt x="10" y="35"/>
                    <a:pt x="10" y="35"/>
                  </a:cubicBezTo>
                  <a:cubicBezTo>
                    <a:pt x="10" y="31"/>
                    <a:pt x="10" y="31"/>
                    <a:pt x="10" y="31"/>
                  </a:cubicBezTo>
                  <a:cubicBezTo>
                    <a:pt x="10" y="31"/>
                    <a:pt x="10" y="31"/>
                    <a:pt x="10" y="31"/>
                  </a:cubicBezTo>
                  <a:cubicBezTo>
                    <a:pt x="10" y="26"/>
                    <a:pt x="10" y="26"/>
                    <a:pt x="10" y="26"/>
                  </a:cubicBezTo>
                  <a:cubicBezTo>
                    <a:pt x="10" y="26"/>
                    <a:pt x="10" y="26"/>
                    <a:pt x="10" y="26"/>
                  </a:cubicBezTo>
                  <a:cubicBezTo>
                    <a:pt x="10" y="10"/>
                    <a:pt x="10" y="10"/>
                    <a:pt x="10" y="10"/>
                  </a:cubicBezTo>
                  <a:cubicBezTo>
                    <a:pt x="10" y="9"/>
                    <a:pt x="10" y="9"/>
                    <a:pt x="10" y="8"/>
                  </a:cubicBezTo>
                  <a:cubicBezTo>
                    <a:pt x="10" y="8"/>
                    <a:pt x="10" y="8"/>
                    <a:pt x="10" y="8"/>
                  </a:cubicBezTo>
                  <a:cubicBezTo>
                    <a:pt x="9" y="6"/>
                    <a:pt x="8" y="4"/>
                    <a:pt x="7" y="3"/>
                  </a:cubicBezTo>
                  <a:cubicBezTo>
                    <a:pt x="5" y="1"/>
                    <a:pt x="3" y="0"/>
                    <a:pt x="1" y="0"/>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íṧ1ïḑé"/>
            <p:cNvSpPr/>
            <p:nvPr/>
          </p:nvSpPr>
          <p:spPr bwMode="auto">
            <a:xfrm>
              <a:off x="4359275" y="2386013"/>
              <a:ext cx="19050" cy="195263"/>
            </a:xfrm>
            <a:custGeom>
              <a:avLst/>
              <a:gdLst>
                <a:gd name="T0" fmla="*/ 0 w 7"/>
                <a:gd name="T1" fmla="*/ 0 h 71"/>
                <a:gd name="T2" fmla="*/ 0 w 7"/>
                <a:gd name="T3" fmla="*/ 0 h 71"/>
                <a:gd name="T4" fmla="*/ 0 w 7"/>
                <a:gd name="T5" fmla="*/ 70 h 71"/>
                <a:gd name="T6" fmla="*/ 0 w 7"/>
                <a:gd name="T7" fmla="*/ 70 h 71"/>
                <a:gd name="T8" fmla="*/ 3 w 7"/>
                <a:gd name="T9" fmla="*/ 71 h 71"/>
                <a:gd name="T10" fmla="*/ 3 w 7"/>
                <a:gd name="T11" fmla="*/ 70 h 71"/>
                <a:gd name="T12" fmla="*/ 4 w 7"/>
                <a:gd name="T13" fmla="*/ 60 h 71"/>
                <a:gd name="T14" fmla="*/ 5 w 7"/>
                <a:gd name="T15" fmla="*/ 58 h 71"/>
                <a:gd name="T16" fmla="*/ 7 w 7"/>
                <a:gd name="T17" fmla="*/ 55 h 71"/>
                <a:gd name="T18" fmla="*/ 7 w 7"/>
                <a:gd name="T19" fmla="*/ 53 h 71"/>
                <a:gd name="T20" fmla="*/ 7 w 7"/>
                <a:gd name="T21" fmla="*/ 50 h 71"/>
                <a:gd name="T22" fmla="*/ 6 w 7"/>
                <a:gd name="T23" fmla="*/ 40 h 71"/>
                <a:gd name="T24" fmla="*/ 4 w 7"/>
                <a:gd name="T25" fmla="*/ 20 h 71"/>
                <a:gd name="T26" fmla="*/ 0 w 7"/>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71">
                  <a:moveTo>
                    <a:pt x="0" y="0"/>
                  </a:moveTo>
                  <a:cubicBezTo>
                    <a:pt x="0" y="0"/>
                    <a:pt x="0" y="0"/>
                    <a:pt x="0" y="0"/>
                  </a:cubicBezTo>
                  <a:cubicBezTo>
                    <a:pt x="0" y="70"/>
                    <a:pt x="0" y="70"/>
                    <a:pt x="0" y="70"/>
                  </a:cubicBezTo>
                  <a:cubicBezTo>
                    <a:pt x="0" y="70"/>
                    <a:pt x="0" y="70"/>
                    <a:pt x="0" y="70"/>
                  </a:cubicBezTo>
                  <a:cubicBezTo>
                    <a:pt x="1" y="70"/>
                    <a:pt x="2" y="70"/>
                    <a:pt x="3" y="71"/>
                  </a:cubicBezTo>
                  <a:cubicBezTo>
                    <a:pt x="3" y="70"/>
                    <a:pt x="3" y="70"/>
                    <a:pt x="3" y="70"/>
                  </a:cubicBezTo>
                  <a:cubicBezTo>
                    <a:pt x="3" y="67"/>
                    <a:pt x="3" y="63"/>
                    <a:pt x="4" y="60"/>
                  </a:cubicBezTo>
                  <a:cubicBezTo>
                    <a:pt x="4" y="59"/>
                    <a:pt x="4" y="58"/>
                    <a:pt x="5" y="58"/>
                  </a:cubicBezTo>
                  <a:cubicBezTo>
                    <a:pt x="5" y="57"/>
                    <a:pt x="6" y="56"/>
                    <a:pt x="7" y="55"/>
                  </a:cubicBezTo>
                  <a:cubicBezTo>
                    <a:pt x="7" y="54"/>
                    <a:pt x="7" y="53"/>
                    <a:pt x="7" y="53"/>
                  </a:cubicBezTo>
                  <a:cubicBezTo>
                    <a:pt x="7" y="50"/>
                    <a:pt x="7" y="50"/>
                    <a:pt x="7" y="50"/>
                  </a:cubicBezTo>
                  <a:cubicBezTo>
                    <a:pt x="7" y="47"/>
                    <a:pt x="7" y="44"/>
                    <a:pt x="6" y="40"/>
                  </a:cubicBezTo>
                  <a:cubicBezTo>
                    <a:pt x="6" y="34"/>
                    <a:pt x="5" y="27"/>
                    <a:pt x="4" y="20"/>
                  </a:cubicBezTo>
                  <a:cubicBezTo>
                    <a:pt x="3" y="14"/>
                    <a:pt x="2" y="7"/>
                    <a:pt x="0" y="0"/>
                  </a:cubicBezTo>
                </a:path>
              </a:pathLst>
            </a:custGeom>
            <a:solidFill>
              <a:srgbClr val="797C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ïṧļíḓè"/>
            <p:cNvSpPr/>
            <p:nvPr/>
          </p:nvSpPr>
          <p:spPr bwMode="auto">
            <a:xfrm>
              <a:off x="4359275" y="2617788"/>
              <a:ext cx="22225" cy="193675"/>
            </a:xfrm>
            <a:custGeom>
              <a:avLst/>
              <a:gdLst>
                <a:gd name="T0" fmla="*/ 3 w 8"/>
                <a:gd name="T1" fmla="*/ 0 h 70"/>
                <a:gd name="T2" fmla="*/ 0 w 8"/>
                <a:gd name="T3" fmla="*/ 1 h 70"/>
                <a:gd name="T4" fmla="*/ 0 w 8"/>
                <a:gd name="T5" fmla="*/ 1 h 70"/>
                <a:gd name="T6" fmla="*/ 0 w 8"/>
                <a:gd name="T7" fmla="*/ 69 h 70"/>
                <a:gd name="T8" fmla="*/ 0 w 8"/>
                <a:gd name="T9" fmla="*/ 70 h 70"/>
                <a:gd name="T10" fmla="*/ 4 w 8"/>
                <a:gd name="T11" fmla="*/ 50 h 70"/>
                <a:gd name="T12" fmla="*/ 7 w 8"/>
                <a:gd name="T13" fmla="*/ 30 h 70"/>
                <a:gd name="T14" fmla="*/ 7 w 8"/>
                <a:gd name="T15" fmla="*/ 20 h 70"/>
                <a:gd name="T16" fmla="*/ 7 w 8"/>
                <a:gd name="T17" fmla="*/ 18 h 70"/>
                <a:gd name="T18" fmla="*/ 7 w 8"/>
                <a:gd name="T19" fmla="*/ 15 h 70"/>
                <a:gd name="T20" fmla="*/ 5 w 8"/>
                <a:gd name="T21" fmla="*/ 13 h 70"/>
                <a:gd name="T22" fmla="*/ 4 w 8"/>
                <a:gd name="T23" fmla="*/ 10 h 70"/>
                <a:gd name="T24" fmla="*/ 3 w 8"/>
                <a:gd name="T25" fmla="*/ 0 h 70"/>
                <a:gd name="T26" fmla="*/ 3 w 8"/>
                <a:gd name="T2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70">
                  <a:moveTo>
                    <a:pt x="3" y="0"/>
                  </a:moveTo>
                  <a:cubicBezTo>
                    <a:pt x="2" y="1"/>
                    <a:pt x="1" y="1"/>
                    <a:pt x="0" y="1"/>
                  </a:cubicBezTo>
                  <a:cubicBezTo>
                    <a:pt x="0" y="1"/>
                    <a:pt x="0" y="1"/>
                    <a:pt x="0" y="1"/>
                  </a:cubicBezTo>
                  <a:cubicBezTo>
                    <a:pt x="0" y="69"/>
                    <a:pt x="0" y="69"/>
                    <a:pt x="0" y="69"/>
                  </a:cubicBezTo>
                  <a:cubicBezTo>
                    <a:pt x="0" y="69"/>
                    <a:pt x="0" y="70"/>
                    <a:pt x="0" y="70"/>
                  </a:cubicBezTo>
                  <a:cubicBezTo>
                    <a:pt x="2" y="63"/>
                    <a:pt x="3" y="57"/>
                    <a:pt x="4" y="50"/>
                  </a:cubicBezTo>
                  <a:cubicBezTo>
                    <a:pt x="5" y="43"/>
                    <a:pt x="6" y="37"/>
                    <a:pt x="7" y="30"/>
                  </a:cubicBezTo>
                  <a:cubicBezTo>
                    <a:pt x="7" y="27"/>
                    <a:pt x="7" y="23"/>
                    <a:pt x="7" y="20"/>
                  </a:cubicBezTo>
                  <a:cubicBezTo>
                    <a:pt x="7" y="18"/>
                    <a:pt x="7" y="18"/>
                    <a:pt x="7" y="18"/>
                  </a:cubicBezTo>
                  <a:cubicBezTo>
                    <a:pt x="8" y="17"/>
                    <a:pt x="7" y="16"/>
                    <a:pt x="7" y="15"/>
                  </a:cubicBezTo>
                  <a:cubicBezTo>
                    <a:pt x="6" y="14"/>
                    <a:pt x="6" y="13"/>
                    <a:pt x="5" y="13"/>
                  </a:cubicBezTo>
                  <a:cubicBezTo>
                    <a:pt x="4" y="12"/>
                    <a:pt x="4" y="11"/>
                    <a:pt x="4" y="10"/>
                  </a:cubicBezTo>
                  <a:cubicBezTo>
                    <a:pt x="3" y="7"/>
                    <a:pt x="3" y="3"/>
                    <a:pt x="3" y="0"/>
                  </a:cubicBezTo>
                  <a:cubicBezTo>
                    <a:pt x="3" y="0"/>
                    <a:pt x="3" y="0"/>
                    <a:pt x="3" y="0"/>
                  </a:cubicBezTo>
                </a:path>
              </a:pathLst>
            </a:custGeom>
            <a:solidFill>
              <a:srgbClr val="797C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íṧľiḋé"/>
            <p:cNvSpPr/>
            <p:nvPr/>
          </p:nvSpPr>
          <p:spPr bwMode="auto">
            <a:xfrm>
              <a:off x="4378325" y="2579688"/>
              <a:ext cx="193675" cy="38100"/>
            </a:xfrm>
            <a:custGeom>
              <a:avLst/>
              <a:gdLst>
                <a:gd name="T0" fmla="*/ 17 w 70"/>
                <a:gd name="T1" fmla="*/ 0 h 14"/>
                <a:gd name="T2" fmla="*/ 15 w 70"/>
                <a:gd name="T3" fmla="*/ 0 h 14"/>
                <a:gd name="T4" fmla="*/ 13 w 70"/>
                <a:gd name="T5" fmla="*/ 2 h 14"/>
                <a:gd name="T6" fmla="*/ 10 w 70"/>
                <a:gd name="T7" fmla="*/ 4 h 14"/>
                <a:gd name="T8" fmla="*/ 2 w 70"/>
                <a:gd name="T9" fmla="*/ 4 h 14"/>
                <a:gd name="T10" fmla="*/ 0 w 70"/>
                <a:gd name="T11" fmla="*/ 4 h 14"/>
                <a:gd name="T12" fmla="*/ 0 w 70"/>
                <a:gd name="T13" fmla="*/ 4 h 14"/>
                <a:gd name="T14" fmla="*/ 1 w 70"/>
                <a:gd name="T15" fmla="*/ 7 h 14"/>
                <a:gd name="T16" fmla="*/ 0 w 70"/>
                <a:gd name="T17" fmla="*/ 9 h 14"/>
                <a:gd name="T18" fmla="*/ 1 w 70"/>
                <a:gd name="T19" fmla="*/ 10 h 14"/>
                <a:gd name="T20" fmla="*/ 2 w 70"/>
                <a:gd name="T21" fmla="*/ 10 h 14"/>
                <a:gd name="T22" fmla="*/ 10 w 70"/>
                <a:gd name="T23" fmla="*/ 11 h 14"/>
                <a:gd name="T24" fmla="*/ 13 w 70"/>
                <a:gd name="T25" fmla="*/ 12 h 14"/>
                <a:gd name="T26" fmla="*/ 15 w 70"/>
                <a:gd name="T27" fmla="*/ 14 h 14"/>
                <a:gd name="T28" fmla="*/ 17 w 70"/>
                <a:gd name="T29" fmla="*/ 14 h 14"/>
                <a:gd name="T30" fmla="*/ 18 w 70"/>
                <a:gd name="T31" fmla="*/ 14 h 14"/>
                <a:gd name="T32" fmla="*/ 20 w 70"/>
                <a:gd name="T33" fmla="*/ 14 h 14"/>
                <a:gd name="T34" fmla="*/ 30 w 70"/>
                <a:gd name="T35" fmla="*/ 13 h 14"/>
                <a:gd name="T36" fmla="*/ 50 w 70"/>
                <a:gd name="T37" fmla="*/ 11 h 14"/>
                <a:gd name="T38" fmla="*/ 70 w 70"/>
                <a:gd name="T39" fmla="*/ 7 h 14"/>
                <a:gd name="T40" fmla="*/ 50 w 70"/>
                <a:gd name="T41" fmla="*/ 3 h 14"/>
                <a:gd name="T42" fmla="*/ 30 w 70"/>
                <a:gd name="T43" fmla="*/ 1 h 14"/>
                <a:gd name="T44" fmla="*/ 20 w 70"/>
                <a:gd name="T45" fmla="*/ 0 h 14"/>
                <a:gd name="T46" fmla="*/ 18 w 70"/>
                <a:gd name="T47" fmla="*/ 0 h 14"/>
                <a:gd name="T48" fmla="*/ 17 w 70"/>
                <a:gd name="T4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0" h="14">
                  <a:moveTo>
                    <a:pt x="17" y="0"/>
                  </a:moveTo>
                  <a:cubicBezTo>
                    <a:pt x="16" y="0"/>
                    <a:pt x="16" y="0"/>
                    <a:pt x="15" y="0"/>
                  </a:cubicBezTo>
                  <a:cubicBezTo>
                    <a:pt x="14" y="1"/>
                    <a:pt x="13" y="2"/>
                    <a:pt x="13" y="2"/>
                  </a:cubicBezTo>
                  <a:cubicBezTo>
                    <a:pt x="12" y="3"/>
                    <a:pt x="11" y="3"/>
                    <a:pt x="10" y="4"/>
                  </a:cubicBezTo>
                  <a:cubicBezTo>
                    <a:pt x="7" y="4"/>
                    <a:pt x="4" y="4"/>
                    <a:pt x="2" y="4"/>
                  </a:cubicBezTo>
                  <a:cubicBezTo>
                    <a:pt x="1" y="4"/>
                    <a:pt x="1" y="4"/>
                    <a:pt x="0" y="4"/>
                  </a:cubicBezTo>
                  <a:cubicBezTo>
                    <a:pt x="0" y="4"/>
                    <a:pt x="0" y="4"/>
                    <a:pt x="0" y="4"/>
                  </a:cubicBezTo>
                  <a:cubicBezTo>
                    <a:pt x="0" y="5"/>
                    <a:pt x="1" y="6"/>
                    <a:pt x="1" y="7"/>
                  </a:cubicBezTo>
                  <a:cubicBezTo>
                    <a:pt x="1" y="8"/>
                    <a:pt x="1" y="9"/>
                    <a:pt x="0" y="9"/>
                  </a:cubicBezTo>
                  <a:cubicBezTo>
                    <a:pt x="1" y="10"/>
                    <a:pt x="1" y="10"/>
                    <a:pt x="1" y="10"/>
                  </a:cubicBezTo>
                  <a:cubicBezTo>
                    <a:pt x="1" y="10"/>
                    <a:pt x="1" y="10"/>
                    <a:pt x="2" y="10"/>
                  </a:cubicBezTo>
                  <a:cubicBezTo>
                    <a:pt x="4" y="10"/>
                    <a:pt x="7" y="10"/>
                    <a:pt x="10" y="11"/>
                  </a:cubicBezTo>
                  <a:cubicBezTo>
                    <a:pt x="11" y="11"/>
                    <a:pt x="12" y="11"/>
                    <a:pt x="13" y="12"/>
                  </a:cubicBezTo>
                  <a:cubicBezTo>
                    <a:pt x="13" y="12"/>
                    <a:pt x="14" y="13"/>
                    <a:pt x="15" y="14"/>
                  </a:cubicBezTo>
                  <a:cubicBezTo>
                    <a:pt x="16" y="14"/>
                    <a:pt x="16" y="14"/>
                    <a:pt x="17" y="14"/>
                  </a:cubicBezTo>
                  <a:cubicBezTo>
                    <a:pt x="17" y="14"/>
                    <a:pt x="17" y="14"/>
                    <a:pt x="18" y="14"/>
                  </a:cubicBezTo>
                  <a:cubicBezTo>
                    <a:pt x="20" y="14"/>
                    <a:pt x="20" y="14"/>
                    <a:pt x="20" y="14"/>
                  </a:cubicBezTo>
                  <a:cubicBezTo>
                    <a:pt x="23" y="14"/>
                    <a:pt x="27" y="14"/>
                    <a:pt x="30" y="13"/>
                  </a:cubicBezTo>
                  <a:cubicBezTo>
                    <a:pt x="37" y="13"/>
                    <a:pt x="43" y="12"/>
                    <a:pt x="50" y="11"/>
                  </a:cubicBezTo>
                  <a:cubicBezTo>
                    <a:pt x="57" y="10"/>
                    <a:pt x="63" y="9"/>
                    <a:pt x="70" y="7"/>
                  </a:cubicBezTo>
                  <a:cubicBezTo>
                    <a:pt x="63" y="5"/>
                    <a:pt x="57" y="4"/>
                    <a:pt x="50" y="3"/>
                  </a:cubicBezTo>
                  <a:cubicBezTo>
                    <a:pt x="43" y="2"/>
                    <a:pt x="37" y="1"/>
                    <a:pt x="30" y="1"/>
                  </a:cubicBezTo>
                  <a:cubicBezTo>
                    <a:pt x="27" y="1"/>
                    <a:pt x="23" y="0"/>
                    <a:pt x="20" y="0"/>
                  </a:cubicBezTo>
                  <a:cubicBezTo>
                    <a:pt x="18" y="0"/>
                    <a:pt x="18" y="0"/>
                    <a:pt x="18" y="0"/>
                  </a:cubicBezTo>
                  <a:cubicBezTo>
                    <a:pt x="17" y="0"/>
                    <a:pt x="17" y="0"/>
                    <a:pt x="17" y="0"/>
                  </a:cubicBezTo>
                </a:path>
              </a:pathLst>
            </a:custGeom>
            <a:solidFill>
              <a:srgbClr val="797C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íṥ1iďê"/>
            <p:cNvSpPr/>
            <p:nvPr/>
          </p:nvSpPr>
          <p:spPr bwMode="auto">
            <a:xfrm>
              <a:off x="4370388" y="2603500"/>
              <a:ext cx="141288" cy="147638"/>
            </a:xfrm>
            <a:custGeom>
              <a:avLst/>
              <a:gdLst>
                <a:gd name="T0" fmla="*/ 3 w 51"/>
                <a:gd name="T1" fmla="*/ 0 h 53"/>
                <a:gd name="T2" fmla="*/ 0 w 51"/>
                <a:gd name="T3" fmla="*/ 5 h 53"/>
                <a:gd name="T4" fmla="*/ 0 w 51"/>
                <a:gd name="T5" fmla="*/ 5 h 53"/>
                <a:gd name="T6" fmla="*/ 7 w 51"/>
                <a:gd name="T7" fmla="*/ 13 h 53"/>
                <a:gd name="T8" fmla="*/ 8 w 51"/>
                <a:gd name="T9" fmla="*/ 15 h 53"/>
                <a:gd name="T10" fmla="*/ 8 w 51"/>
                <a:gd name="T11" fmla="*/ 18 h 53"/>
                <a:gd name="T12" fmla="*/ 9 w 51"/>
                <a:gd name="T13" fmla="*/ 21 h 53"/>
                <a:gd name="T14" fmla="*/ 11 w 51"/>
                <a:gd name="T15" fmla="*/ 22 h 53"/>
                <a:gd name="T16" fmla="*/ 19 w 51"/>
                <a:gd name="T17" fmla="*/ 29 h 53"/>
                <a:gd name="T18" fmla="*/ 35 w 51"/>
                <a:gd name="T19" fmla="*/ 41 h 53"/>
                <a:gd name="T20" fmla="*/ 51 w 51"/>
                <a:gd name="T21" fmla="*/ 53 h 53"/>
                <a:gd name="T22" fmla="*/ 40 w 51"/>
                <a:gd name="T23" fmla="*/ 36 h 53"/>
                <a:gd name="T24" fmla="*/ 28 w 51"/>
                <a:gd name="T25" fmla="*/ 20 h 53"/>
                <a:gd name="T26" fmla="*/ 21 w 51"/>
                <a:gd name="T27" fmla="*/ 12 h 53"/>
                <a:gd name="T28" fmla="*/ 19 w 51"/>
                <a:gd name="T29" fmla="*/ 11 h 53"/>
                <a:gd name="T30" fmla="*/ 17 w 51"/>
                <a:gd name="T31" fmla="*/ 9 h 53"/>
                <a:gd name="T32" fmla="*/ 14 w 51"/>
                <a:gd name="T33" fmla="*/ 9 h 53"/>
                <a:gd name="T34" fmla="*/ 12 w 51"/>
                <a:gd name="T35" fmla="*/ 8 h 53"/>
                <a:gd name="T36" fmla="*/ 4 w 51"/>
                <a:gd name="T37" fmla="*/ 1 h 53"/>
                <a:gd name="T38" fmla="*/ 4 w 51"/>
                <a:gd name="T39" fmla="*/ 1 h 53"/>
                <a:gd name="T40" fmla="*/ 3 w 51"/>
                <a:gd name="T4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3">
                  <a:moveTo>
                    <a:pt x="3" y="0"/>
                  </a:moveTo>
                  <a:cubicBezTo>
                    <a:pt x="3" y="2"/>
                    <a:pt x="1" y="4"/>
                    <a:pt x="0" y="5"/>
                  </a:cubicBezTo>
                  <a:cubicBezTo>
                    <a:pt x="0" y="5"/>
                    <a:pt x="0" y="5"/>
                    <a:pt x="0" y="5"/>
                  </a:cubicBezTo>
                  <a:cubicBezTo>
                    <a:pt x="2" y="8"/>
                    <a:pt x="5" y="10"/>
                    <a:pt x="7" y="13"/>
                  </a:cubicBezTo>
                  <a:cubicBezTo>
                    <a:pt x="7" y="13"/>
                    <a:pt x="7" y="14"/>
                    <a:pt x="8" y="15"/>
                  </a:cubicBezTo>
                  <a:cubicBezTo>
                    <a:pt x="8" y="16"/>
                    <a:pt x="8" y="18"/>
                    <a:pt x="8" y="18"/>
                  </a:cubicBezTo>
                  <a:cubicBezTo>
                    <a:pt x="8" y="19"/>
                    <a:pt x="9" y="20"/>
                    <a:pt x="9" y="21"/>
                  </a:cubicBezTo>
                  <a:cubicBezTo>
                    <a:pt x="11" y="22"/>
                    <a:pt x="11" y="22"/>
                    <a:pt x="11" y="22"/>
                  </a:cubicBezTo>
                  <a:cubicBezTo>
                    <a:pt x="14" y="24"/>
                    <a:pt x="16" y="27"/>
                    <a:pt x="19" y="29"/>
                  </a:cubicBezTo>
                  <a:cubicBezTo>
                    <a:pt x="24" y="33"/>
                    <a:pt x="29" y="37"/>
                    <a:pt x="35" y="41"/>
                  </a:cubicBezTo>
                  <a:cubicBezTo>
                    <a:pt x="40" y="45"/>
                    <a:pt x="46" y="49"/>
                    <a:pt x="51" y="53"/>
                  </a:cubicBezTo>
                  <a:cubicBezTo>
                    <a:pt x="48" y="47"/>
                    <a:pt x="44" y="41"/>
                    <a:pt x="40" y="36"/>
                  </a:cubicBezTo>
                  <a:cubicBezTo>
                    <a:pt x="36" y="30"/>
                    <a:pt x="32" y="25"/>
                    <a:pt x="28" y="20"/>
                  </a:cubicBezTo>
                  <a:cubicBezTo>
                    <a:pt x="25" y="17"/>
                    <a:pt x="23" y="15"/>
                    <a:pt x="21" y="12"/>
                  </a:cubicBezTo>
                  <a:cubicBezTo>
                    <a:pt x="19" y="11"/>
                    <a:pt x="19" y="11"/>
                    <a:pt x="19" y="11"/>
                  </a:cubicBezTo>
                  <a:cubicBezTo>
                    <a:pt x="19" y="10"/>
                    <a:pt x="18" y="9"/>
                    <a:pt x="17" y="9"/>
                  </a:cubicBezTo>
                  <a:cubicBezTo>
                    <a:pt x="16" y="9"/>
                    <a:pt x="15" y="9"/>
                    <a:pt x="14" y="9"/>
                  </a:cubicBezTo>
                  <a:cubicBezTo>
                    <a:pt x="13" y="9"/>
                    <a:pt x="12" y="8"/>
                    <a:pt x="12" y="8"/>
                  </a:cubicBezTo>
                  <a:cubicBezTo>
                    <a:pt x="9" y="6"/>
                    <a:pt x="6" y="3"/>
                    <a:pt x="4" y="1"/>
                  </a:cubicBezTo>
                  <a:cubicBezTo>
                    <a:pt x="4" y="1"/>
                    <a:pt x="4" y="1"/>
                    <a:pt x="4" y="1"/>
                  </a:cubicBezTo>
                  <a:cubicBezTo>
                    <a:pt x="4" y="1"/>
                    <a:pt x="4" y="1"/>
                    <a:pt x="3" y="0"/>
                  </a:cubicBezTo>
                </a:path>
              </a:pathLst>
            </a:custGeom>
            <a:solidFill>
              <a:srgbClr val="D414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ïṣ1îḑé"/>
            <p:cNvSpPr/>
            <p:nvPr/>
          </p:nvSpPr>
          <p:spPr bwMode="auto">
            <a:xfrm>
              <a:off x="4359275" y="2579688"/>
              <a:ext cx="22225" cy="41275"/>
            </a:xfrm>
            <a:custGeom>
              <a:avLst/>
              <a:gdLst>
                <a:gd name="T0" fmla="*/ 0 w 8"/>
                <a:gd name="T1" fmla="*/ 0 h 15"/>
                <a:gd name="T2" fmla="*/ 0 w 8"/>
                <a:gd name="T3" fmla="*/ 0 h 15"/>
                <a:gd name="T4" fmla="*/ 0 w 8"/>
                <a:gd name="T5" fmla="*/ 15 h 15"/>
                <a:gd name="T6" fmla="*/ 0 w 8"/>
                <a:gd name="T7" fmla="*/ 15 h 15"/>
                <a:gd name="T8" fmla="*/ 3 w 8"/>
                <a:gd name="T9" fmla="*/ 14 h 15"/>
                <a:gd name="T10" fmla="*/ 4 w 8"/>
                <a:gd name="T11" fmla="*/ 14 h 15"/>
                <a:gd name="T12" fmla="*/ 7 w 8"/>
                <a:gd name="T13" fmla="*/ 9 h 15"/>
                <a:gd name="T14" fmla="*/ 8 w 8"/>
                <a:gd name="T15" fmla="*/ 7 h 15"/>
                <a:gd name="T16" fmla="*/ 7 w 8"/>
                <a:gd name="T17" fmla="*/ 4 h 15"/>
                <a:gd name="T18" fmla="*/ 3 w 8"/>
                <a:gd name="T19" fmla="*/ 1 h 15"/>
                <a:gd name="T20" fmla="*/ 0 w 8"/>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5">
                  <a:moveTo>
                    <a:pt x="0" y="0"/>
                  </a:moveTo>
                  <a:cubicBezTo>
                    <a:pt x="0" y="0"/>
                    <a:pt x="0" y="0"/>
                    <a:pt x="0" y="0"/>
                  </a:cubicBezTo>
                  <a:cubicBezTo>
                    <a:pt x="0" y="15"/>
                    <a:pt x="0" y="15"/>
                    <a:pt x="0" y="15"/>
                  </a:cubicBezTo>
                  <a:cubicBezTo>
                    <a:pt x="0" y="15"/>
                    <a:pt x="0" y="15"/>
                    <a:pt x="0" y="15"/>
                  </a:cubicBezTo>
                  <a:cubicBezTo>
                    <a:pt x="1" y="15"/>
                    <a:pt x="2" y="15"/>
                    <a:pt x="3" y="14"/>
                  </a:cubicBezTo>
                  <a:cubicBezTo>
                    <a:pt x="3" y="14"/>
                    <a:pt x="3" y="14"/>
                    <a:pt x="4" y="14"/>
                  </a:cubicBezTo>
                  <a:cubicBezTo>
                    <a:pt x="5" y="13"/>
                    <a:pt x="7" y="11"/>
                    <a:pt x="7" y="9"/>
                  </a:cubicBezTo>
                  <a:cubicBezTo>
                    <a:pt x="8" y="9"/>
                    <a:pt x="8" y="8"/>
                    <a:pt x="8" y="7"/>
                  </a:cubicBezTo>
                  <a:cubicBezTo>
                    <a:pt x="8" y="6"/>
                    <a:pt x="7" y="5"/>
                    <a:pt x="7" y="4"/>
                  </a:cubicBezTo>
                  <a:cubicBezTo>
                    <a:pt x="6" y="3"/>
                    <a:pt x="5" y="1"/>
                    <a:pt x="3" y="1"/>
                  </a:cubicBezTo>
                  <a:cubicBezTo>
                    <a:pt x="2" y="0"/>
                    <a:pt x="1" y="0"/>
                    <a:pt x="0" y="0"/>
                  </a:cubicBezTo>
                </a:path>
              </a:pathLst>
            </a:custGeom>
            <a:solidFill>
              <a:srgbClr val="3F52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işḻîḋe"/>
            <p:cNvSpPr/>
            <p:nvPr/>
          </p:nvSpPr>
          <p:spPr bwMode="auto">
            <a:xfrm>
              <a:off x="4598988" y="2573338"/>
              <a:ext cx="28575" cy="50800"/>
            </a:xfrm>
            <a:custGeom>
              <a:avLst/>
              <a:gdLst>
                <a:gd name="T0" fmla="*/ 18 w 18"/>
                <a:gd name="T1" fmla="*/ 0 h 32"/>
                <a:gd name="T2" fmla="*/ 9 w 18"/>
                <a:gd name="T3" fmla="*/ 7 h 32"/>
                <a:gd name="T4" fmla="*/ 0 w 18"/>
                <a:gd name="T5" fmla="*/ 16 h 32"/>
                <a:gd name="T6" fmla="*/ 9 w 18"/>
                <a:gd name="T7" fmla="*/ 25 h 32"/>
                <a:gd name="T8" fmla="*/ 18 w 18"/>
                <a:gd name="T9" fmla="*/ 32 h 32"/>
                <a:gd name="T10" fmla="*/ 18 w 18"/>
                <a:gd name="T11" fmla="*/ 16 h 32"/>
                <a:gd name="T12" fmla="*/ 18 w 18"/>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8" h="32">
                  <a:moveTo>
                    <a:pt x="18" y="0"/>
                  </a:moveTo>
                  <a:lnTo>
                    <a:pt x="9" y="7"/>
                  </a:lnTo>
                  <a:lnTo>
                    <a:pt x="0" y="16"/>
                  </a:lnTo>
                  <a:lnTo>
                    <a:pt x="9" y="25"/>
                  </a:lnTo>
                  <a:lnTo>
                    <a:pt x="18" y="32"/>
                  </a:lnTo>
                  <a:lnTo>
                    <a:pt x="18" y="16"/>
                  </a:lnTo>
                  <a:lnTo>
                    <a:pt x="18" y="0"/>
                  </a:lnTo>
                  <a:close/>
                </a:path>
              </a:pathLst>
            </a:custGeom>
            <a:solidFill>
              <a:srgbClr val="0880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ïṣlídé"/>
            <p:cNvSpPr/>
            <p:nvPr/>
          </p:nvSpPr>
          <p:spPr bwMode="auto">
            <a:xfrm>
              <a:off x="4598988" y="2573338"/>
              <a:ext cx="28575" cy="50800"/>
            </a:xfrm>
            <a:custGeom>
              <a:avLst/>
              <a:gdLst>
                <a:gd name="T0" fmla="*/ 18 w 18"/>
                <a:gd name="T1" fmla="*/ 0 h 32"/>
                <a:gd name="T2" fmla="*/ 9 w 18"/>
                <a:gd name="T3" fmla="*/ 7 h 32"/>
                <a:gd name="T4" fmla="*/ 0 w 18"/>
                <a:gd name="T5" fmla="*/ 16 h 32"/>
                <a:gd name="T6" fmla="*/ 9 w 18"/>
                <a:gd name="T7" fmla="*/ 25 h 32"/>
                <a:gd name="T8" fmla="*/ 18 w 18"/>
                <a:gd name="T9" fmla="*/ 32 h 32"/>
                <a:gd name="T10" fmla="*/ 18 w 18"/>
                <a:gd name="T11" fmla="*/ 16 h 32"/>
                <a:gd name="T12" fmla="*/ 18 w 18"/>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8" h="32">
                  <a:moveTo>
                    <a:pt x="18" y="0"/>
                  </a:moveTo>
                  <a:lnTo>
                    <a:pt x="9" y="7"/>
                  </a:lnTo>
                  <a:lnTo>
                    <a:pt x="0" y="16"/>
                  </a:lnTo>
                  <a:lnTo>
                    <a:pt x="9" y="25"/>
                  </a:lnTo>
                  <a:lnTo>
                    <a:pt x="18" y="32"/>
                  </a:lnTo>
                  <a:lnTo>
                    <a:pt x="18" y="16"/>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ïṩ1ïḍê"/>
            <p:cNvSpPr/>
            <p:nvPr/>
          </p:nvSpPr>
          <p:spPr bwMode="auto">
            <a:xfrm>
              <a:off x="4359275" y="2836863"/>
              <a:ext cx="26988" cy="30163"/>
            </a:xfrm>
            <a:custGeom>
              <a:avLst/>
              <a:gdLst>
                <a:gd name="T0" fmla="*/ 0 w 17"/>
                <a:gd name="T1" fmla="*/ 0 h 19"/>
                <a:gd name="T2" fmla="*/ 0 w 17"/>
                <a:gd name="T3" fmla="*/ 0 h 19"/>
                <a:gd name="T4" fmla="*/ 0 w 17"/>
                <a:gd name="T5" fmla="*/ 19 h 19"/>
                <a:gd name="T6" fmla="*/ 0 w 17"/>
                <a:gd name="T7" fmla="*/ 19 h 19"/>
                <a:gd name="T8" fmla="*/ 17 w 17"/>
                <a:gd name="T9" fmla="*/ 19 h 19"/>
                <a:gd name="T10" fmla="*/ 8 w 17"/>
                <a:gd name="T11" fmla="*/ 8 h 19"/>
                <a:gd name="T12" fmla="*/ 0 w 17"/>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7" h="19">
                  <a:moveTo>
                    <a:pt x="0" y="0"/>
                  </a:moveTo>
                  <a:lnTo>
                    <a:pt x="0" y="0"/>
                  </a:lnTo>
                  <a:lnTo>
                    <a:pt x="0" y="19"/>
                  </a:lnTo>
                  <a:lnTo>
                    <a:pt x="0" y="19"/>
                  </a:lnTo>
                  <a:lnTo>
                    <a:pt x="17" y="19"/>
                  </a:lnTo>
                  <a:lnTo>
                    <a:pt x="8" y="8"/>
                  </a:lnTo>
                  <a:lnTo>
                    <a:pt x="0" y="0"/>
                  </a:lnTo>
                  <a:close/>
                </a:path>
              </a:pathLst>
            </a:custGeom>
            <a:solidFill>
              <a:srgbClr val="D414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iṥḷíḋe"/>
            <p:cNvSpPr/>
            <p:nvPr/>
          </p:nvSpPr>
          <p:spPr bwMode="auto">
            <a:xfrm>
              <a:off x="4359275" y="2836863"/>
              <a:ext cx="26988" cy="30163"/>
            </a:xfrm>
            <a:custGeom>
              <a:avLst/>
              <a:gdLst>
                <a:gd name="T0" fmla="*/ 0 w 17"/>
                <a:gd name="T1" fmla="*/ 0 h 19"/>
                <a:gd name="T2" fmla="*/ 0 w 17"/>
                <a:gd name="T3" fmla="*/ 0 h 19"/>
                <a:gd name="T4" fmla="*/ 0 w 17"/>
                <a:gd name="T5" fmla="*/ 19 h 19"/>
                <a:gd name="T6" fmla="*/ 0 w 17"/>
                <a:gd name="T7" fmla="*/ 19 h 19"/>
                <a:gd name="T8" fmla="*/ 17 w 17"/>
                <a:gd name="T9" fmla="*/ 19 h 19"/>
                <a:gd name="T10" fmla="*/ 8 w 17"/>
                <a:gd name="T11" fmla="*/ 8 h 19"/>
                <a:gd name="T12" fmla="*/ 0 w 17"/>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7" h="19">
                  <a:moveTo>
                    <a:pt x="0" y="0"/>
                  </a:moveTo>
                  <a:lnTo>
                    <a:pt x="0" y="0"/>
                  </a:lnTo>
                  <a:lnTo>
                    <a:pt x="0" y="19"/>
                  </a:lnTo>
                  <a:lnTo>
                    <a:pt x="0" y="19"/>
                  </a:lnTo>
                  <a:lnTo>
                    <a:pt x="17" y="19"/>
                  </a:lnTo>
                  <a:lnTo>
                    <a:pt x="8"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i$ḷiďê"/>
            <p:cNvSpPr/>
            <p:nvPr/>
          </p:nvSpPr>
          <p:spPr bwMode="auto">
            <a:xfrm>
              <a:off x="4359275" y="2330450"/>
              <a:ext cx="26988" cy="30163"/>
            </a:xfrm>
            <a:custGeom>
              <a:avLst/>
              <a:gdLst>
                <a:gd name="T0" fmla="*/ 17 w 17"/>
                <a:gd name="T1" fmla="*/ 0 h 19"/>
                <a:gd name="T2" fmla="*/ 0 w 17"/>
                <a:gd name="T3" fmla="*/ 0 h 19"/>
                <a:gd name="T4" fmla="*/ 0 w 17"/>
                <a:gd name="T5" fmla="*/ 0 h 19"/>
                <a:gd name="T6" fmla="*/ 0 w 17"/>
                <a:gd name="T7" fmla="*/ 19 h 19"/>
                <a:gd name="T8" fmla="*/ 0 w 17"/>
                <a:gd name="T9" fmla="*/ 19 h 19"/>
                <a:gd name="T10" fmla="*/ 8 w 17"/>
                <a:gd name="T11" fmla="*/ 10 h 19"/>
                <a:gd name="T12" fmla="*/ 17 w 17"/>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7" h="19">
                  <a:moveTo>
                    <a:pt x="17" y="0"/>
                  </a:moveTo>
                  <a:lnTo>
                    <a:pt x="0" y="0"/>
                  </a:lnTo>
                  <a:lnTo>
                    <a:pt x="0" y="0"/>
                  </a:lnTo>
                  <a:lnTo>
                    <a:pt x="0" y="19"/>
                  </a:lnTo>
                  <a:lnTo>
                    <a:pt x="0" y="19"/>
                  </a:lnTo>
                  <a:lnTo>
                    <a:pt x="8" y="10"/>
                  </a:lnTo>
                  <a:lnTo>
                    <a:pt x="17" y="0"/>
                  </a:lnTo>
                  <a:close/>
                </a:path>
              </a:pathLst>
            </a:custGeom>
            <a:solidFill>
              <a:srgbClr val="D414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 name="îslidé"/>
            <p:cNvSpPr/>
            <p:nvPr/>
          </p:nvSpPr>
          <p:spPr bwMode="auto">
            <a:xfrm>
              <a:off x="4359275" y="2330450"/>
              <a:ext cx="26988" cy="30163"/>
            </a:xfrm>
            <a:custGeom>
              <a:avLst/>
              <a:gdLst>
                <a:gd name="T0" fmla="*/ 17 w 17"/>
                <a:gd name="T1" fmla="*/ 0 h 19"/>
                <a:gd name="T2" fmla="*/ 0 w 17"/>
                <a:gd name="T3" fmla="*/ 0 h 19"/>
                <a:gd name="T4" fmla="*/ 0 w 17"/>
                <a:gd name="T5" fmla="*/ 0 h 19"/>
                <a:gd name="T6" fmla="*/ 0 w 17"/>
                <a:gd name="T7" fmla="*/ 19 h 19"/>
                <a:gd name="T8" fmla="*/ 0 w 17"/>
                <a:gd name="T9" fmla="*/ 19 h 19"/>
                <a:gd name="T10" fmla="*/ 8 w 17"/>
                <a:gd name="T11" fmla="*/ 10 h 19"/>
                <a:gd name="T12" fmla="*/ 17 w 17"/>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7" h="19">
                  <a:moveTo>
                    <a:pt x="17" y="0"/>
                  </a:moveTo>
                  <a:lnTo>
                    <a:pt x="0" y="0"/>
                  </a:lnTo>
                  <a:lnTo>
                    <a:pt x="0" y="0"/>
                  </a:lnTo>
                  <a:lnTo>
                    <a:pt x="0" y="19"/>
                  </a:lnTo>
                  <a:lnTo>
                    <a:pt x="0" y="19"/>
                  </a:lnTo>
                  <a:lnTo>
                    <a:pt x="8" y="10"/>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íšľíḋé"/>
            <p:cNvSpPr/>
            <p:nvPr/>
          </p:nvSpPr>
          <p:spPr bwMode="auto">
            <a:xfrm>
              <a:off x="7370763" y="2778125"/>
              <a:ext cx="1220788" cy="66675"/>
            </a:xfrm>
            <a:custGeom>
              <a:avLst/>
              <a:gdLst>
                <a:gd name="T0" fmla="*/ 0 w 441"/>
                <a:gd name="T1" fmla="*/ 2 h 24"/>
                <a:gd name="T2" fmla="*/ 11 w 441"/>
                <a:gd name="T3" fmla="*/ 19 h 24"/>
                <a:gd name="T4" fmla="*/ 20 w 441"/>
                <a:gd name="T5" fmla="*/ 24 h 24"/>
                <a:gd name="T6" fmla="*/ 425 w 441"/>
                <a:gd name="T7" fmla="*/ 24 h 24"/>
                <a:gd name="T8" fmla="*/ 435 w 441"/>
                <a:gd name="T9" fmla="*/ 17 h 24"/>
                <a:gd name="T10" fmla="*/ 441 w 441"/>
                <a:gd name="T11" fmla="*/ 0 h 24"/>
                <a:gd name="T12" fmla="*/ 0 w 441"/>
                <a:gd name="T13" fmla="*/ 2 h 24"/>
              </a:gdLst>
              <a:ahLst/>
              <a:cxnLst>
                <a:cxn ang="0">
                  <a:pos x="T0" y="T1"/>
                </a:cxn>
                <a:cxn ang="0">
                  <a:pos x="T2" y="T3"/>
                </a:cxn>
                <a:cxn ang="0">
                  <a:pos x="T4" y="T5"/>
                </a:cxn>
                <a:cxn ang="0">
                  <a:pos x="T6" y="T7"/>
                </a:cxn>
                <a:cxn ang="0">
                  <a:pos x="T8" y="T9"/>
                </a:cxn>
                <a:cxn ang="0">
                  <a:pos x="T10" y="T11"/>
                </a:cxn>
                <a:cxn ang="0">
                  <a:pos x="T12" y="T13"/>
                </a:cxn>
              </a:cxnLst>
              <a:rect l="0" t="0" r="r" b="b"/>
              <a:pathLst>
                <a:path w="441" h="24">
                  <a:moveTo>
                    <a:pt x="0" y="2"/>
                  </a:moveTo>
                  <a:cubicBezTo>
                    <a:pt x="11" y="19"/>
                    <a:pt x="11" y="19"/>
                    <a:pt x="11" y="19"/>
                  </a:cubicBezTo>
                  <a:cubicBezTo>
                    <a:pt x="13" y="22"/>
                    <a:pt x="17" y="24"/>
                    <a:pt x="20" y="24"/>
                  </a:cubicBezTo>
                  <a:cubicBezTo>
                    <a:pt x="425" y="24"/>
                    <a:pt x="425" y="24"/>
                    <a:pt x="425" y="24"/>
                  </a:cubicBezTo>
                  <a:cubicBezTo>
                    <a:pt x="429" y="24"/>
                    <a:pt x="433" y="21"/>
                    <a:pt x="435" y="17"/>
                  </a:cubicBezTo>
                  <a:cubicBezTo>
                    <a:pt x="441" y="0"/>
                    <a:pt x="441" y="0"/>
                    <a:pt x="441" y="0"/>
                  </a:cubicBezTo>
                  <a:cubicBezTo>
                    <a:pt x="0" y="2"/>
                    <a:pt x="0" y="2"/>
                    <a:pt x="0" y="2"/>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íšľíḍé"/>
            <p:cNvSpPr/>
            <p:nvPr/>
          </p:nvSpPr>
          <p:spPr bwMode="auto">
            <a:xfrm>
              <a:off x="7364413" y="2132013"/>
              <a:ext cx="1230313" cy="682625"/>
            </a:xfrm>
            <a:custGeom>
              <a:avLst/>
              <a:gdLst>
                <a:gd name="T0" fmla="*/ 444 w 444"/>
                <a:gd name="T1" fmla="*/ 230 h 247"/>
                <a:gd name="T2" fmla="*/ 423 w 444"/>
                <a:gd name="T3" fmla="*/ 247 h 247"/>
                <a:gd name="T4" fmla="*/ 22 w 444"/>
                <a:gd name="T5" fmla="*/ 247 h 247"/>
                <a:gd name="T6" fmla="*/ 0 w 444"/>
                <a:gd name="T7" fmla="*/ 230 h 247"/>
                <a:gd name="T8" fmla="*/ 48 w 444"/>
                <a:gd name="T9" fmla="*/ 10 h 247"/>
                <a:gd name="T10" fmla="*/ 65 w 444"/>
                <a:gd name="T11" fmla="*/ 0 h 247"/>
                <a:gd name="T12" fmla="*/ 379 w 444"/>
                <a:gd name="T13" fmla="*/ 0 h 247"/>
                <a:gd name="T14" fmla="*/ 396 w 444"/>
                <a:gd name="T15" fmla="*/ 10 h 247"/>
                <a:gd name="T16" fmla="*/ 444 w 444"/>
                <a:gd name="T17" fmla="*/ 23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4" h="247">
                  <a:moveTo>
                    <a:pt x="444" y="230"/>
                  </a:moveTo>
                  <a:cubicBezTo>
                    <a:pt x="444" y="240"/>
                    <a:pt x="434" y="247"/>
                    <a:pt x="423" y="247"/>
                  </a:cubicBezTo>
                  <a:cubicBezTo>
                    <a:pt x="22" y="247"/>
                    <a:pt x="22" y="247"/>
                    <a:pt x="22" y="247"/>
                  </a:cubicBezTo>
                  <a:cubicBezTo>
                    <a:pt x="10" y="247"/>
                    <a:pt x="0" y="240"/>
                    <a:pt x="0" y="230"/>
                  </a:cubicBezTo>
                  <a:cubicBezTo>
                    <a:pt x="48" y="10"/>
                    <a:pt x="48" y="10"/>
                    <a:pt x="48" y="10"/>
                  </a:cubicBezTo>
                  <a:cubicBezTo>
                    <a:pt x="48" y="5"/>
                    <a:pt x="56" y="0"/>
                    <a:pt x="65" y="0"/>
                  </a:cubicBezTo>
                  <a:cubicBezTo>
                    <a:pt x="379" y="0"/>
                    <a:pt x="379" y="0"/>
                    <a:pt x="379" y="0"/>
                  </a:cubicBezTo>
                  <a:cubicBezTo>
                    <a:pt x="388" y="0"/>
                    <a:pt x="396" y="5"/>
                    <a:pt x="396" y="10"/>
                  </a:cubicBezTo>
                  <a:cubicBezTo>
                    <a:pt x="444" y="230"/>
                    <a:pt x="444" y="230"/>
                    <a:pt x="444" y="230"/>
                  </a:cubicBezTo>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ïSliḑe"/>
            <p:cNvSpPr/>
            <p:nvPr/>
          </p:nvSpPr>
          <p:spPr bwMode="auto">
            <a:xfrm>
              <a:off x="7440613" y="2166938"/>
              <a:ext cx="1079500" cy="588963"/>
            </a:xfrm>
            <a:custGeom>
              <a:avLst/>
              <a:gdLst>
                <a:gd name="T0" fmla="*/ 0 w 390"/>
                <a:gd name="T1" fmla="*/ 195 h 213"/>
                <a:gd name="T2" fmla="*/ 42 w 390"/>
                <a:gd name="T3" fmla="*/ 10 h 213"/>
                <a:gd name="T4" fmla="*/ 59 w 390"/>
                <a:gd name="T5" fmla="*/ 0 h 213"/>
                <a:gd name="T6" fmla="*/ 331 w 390"/>
                <a:gd name="T7" fmla="*/ 0 h 213"/>
                <a:gd name="T8" fmla="*/ 348 w 390"/>
                <a:gd name="T9" fmla="*/ 10 h 213"/>
                <a:gd name="T10" fmla="*/ 390 w 390"/>
                <a:gd name="T11" fmla="*/ 195 h 213"/>
                <a:gd name="T12" fmla="*/ 369 w 390"/>
                <a:gd name="T13" fmla="*/ 213 h 213"/>
                <a:gd name="T14" fmla="*/ 21 w 390"/>
                <a:gd name="T15" fmla="*/ 213 h 213"/>
                <a:gd name="T16" fmla="*/ 0 w 390"/>
                <a:gd name="T17" fmla="*/ 19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213">
                  <a:moveTo>
                    <a:pt x="0" y="195"/>
                  </a:moveTo>
                  <a:cubicBezTo>
                    <a:pt x="42" y="10"/>
                    <a:pt x="42" y="10"/>
                    <a:pt x="42" y="10"/>
                  </a:cubicBezTo>
                  <a:cubicBezTo>
                    <a:pt x="42" y="4"/>
                    <a:pt x="50" y="0"/>
                    <a:pt x="59" y="0"/>
                  </a:cubicBezTo>
                  <a:cubicBezTo>
                    <a:pt x="331" y="0"/>
                    <a:pt x="331" y="0"/>
                    <a:pt x="331" y="0"/>
                  </a:cubicBezTo>
                  <a:cubicBezTo>
                    <a:pt x="340" y="0"/>
                    <a:pt x="348" y="4"/>
                    <a:pt x="348" y="10"/>
                  </a:cubicBezTo>
                  <a:cubicBezTo>
                    <a:pt x="390" y="195"/>
                    <a:pt x="390" y="195"/>
                    <a:pt x="390" y="195"/>
                  </a:cubicBezTo>
                  <a:cubicBezTo>
                    <a:pt x="390" y="205"/>
                    <a:pt x="380" y="213"/>
                    <a:pt x="369" y="213"/>
                  </a:cubicBezTo>
                  <a:cubicBezTo>
                    <a:pt x="21" y="213"/>
                    <a:pt x="21" y="213"/>
                    <a:pt x="21" y="213"/>
                  </a:cubicBezTo>
                  <a:cubicBezTo>
                    <a:pt x="10" y="213"/>
                    <a:pt x="0" y="205"/>
                    <a:pt x="0" y="19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îṧḷïḍe"/>
            <p:cNvSpPr/>
            <p:nvPr/>
          </p:nvSpPr>
          <p:spPr bwMode="auto">
            <a:xfrm>
              <a:off x="7579976" y="2217328"/>
              <a:ext cx="355251" cy="502565"/>
            </a:xfrm>
            <a:custGeom>
              <a:avLst/>
              <a:gdLst>
                <a:gd name="connsiteX0" fmla="*/ 59662 w 355251"/>
                <a:gd name="connsiteY0" fmla="*/ 319567 h 502565"/>
                <a:gd name="connsiteX1" fmla="*/ 79006 w 355251"/>
                <a:gd name="connsiteY1" fmla="*/ 320257 h 502565"/>
                <a:gd name="connsiteX2" fmla="*/ 54135 w 355251"/>
                <a:gd name="connsiteY2" fmla="*/ 367192 h 502565"/>
                <a:gd name="connsiteX3" fmla="*/ 40318 w 355251"/>
                <a:gd name="connsiteY3" fmla="*/ 331300 h 502565"/>
                <a:gd name="connsiteX4" fmla="*/ 59662 w 355251"/>
                <a:gd name="connsiteY4" fmla="*/ 319567 h 502565"/>
                <a:gd name="connsiteX5" fmla="*/ 322556 w 355251"/>
                <a:gd name="connsiteY5" fmla="*/ 153259 h 502565"/>
                <a:gd name="connsiteX6" fmla="*/ 344825 w 355251"/>
                <a:gd name="connsiteY6" fmla="*/ 184737 h 502565"/>
                <a:gd name="connsiteX7" fmla="*/ 278149 w 355251"/>
                <a:gd name="connsiteY7" fmla="*/ 193027 h 502565"/>
                <a:gd name="connsiteX8" fmla="*/ 303152 w 355251"/>
                <a:gd name="connsiteY8" fmla="*/ 157102 h 502565"/>
                <a:gd name="connsiteX9" fmla="*/ 322556 w 355251"/>
                <a:gd name="connsiteY9" fmla="*/ 153259 h 502565"/>
                <a:gd name="connsiteX10" fmla="*/ 151220 w 355251"/>
                <a:gd name="connsiteY10" fmla="*/ 0 h 502565"/>
                <a:gd name="connsiteX11" fmla="*/ 194581 w 355251"/>
                <a:gd name="connsiteY11" fmla="*/ 5531 h 502565"/>
                <a:gd name="connsiteX12" fmla="*/ 258408 w 355251"/>
                <a:gd name="connsiteY12" fmla="*/ 55307 h 502565"/>
                <a:gd name="connsiteX13" fmla="*/ 261183 w 355251"/>
                <a:gd name="connsiteY13" fmla="*/ 146563 h 502565"/>
                <a:gd name="connsiteX14" fmla="*/ 214007 w 355251"/>
                <a:gd name="connsiteY14" fmla="*/ 179746 h 502565"/>
                <a:gd name="connsiteX15" fmla="*/ 164055 w 355251"/>
                <a:gd name="connsiteY15" fmla="*/ 204634 h 502565"/>
                <a:gd name="connsiteX16" fmla="*/ 238983 w 355251"/>
                <a:gd name="connsiteY16" fmla="*/ 290359 h 502565"/>
                <a:gd name="connsiteX17" fmla="*/ 269509 w 355251"/>
                <a:gd name="connsiteY17" fmla="*/ 243349 h 502565"/>
                <a:gd name="connsiteX18" fmla="*/ 300035 w 355251"/>
                <a:gd name="connsiteY18" fmla="*/ 298655 h 502565"/>
                <a:gd name="connsiteX19" fmla="*/ 333337 w 355251"/>
                <a:gd name="connsiteY19" fmla="*/ 348431 h 502565"/>
                <a:gd name="connsiteX20" fmla="*/ 272284 w 355251"/>
                <a:gd name="connsiteY20" fmla="*/ 500524 h 502565"/>
                <a:gd name="connsiteX21" fmla="*/ 247308 w 355251"/>
                <a:gd name="connsiteY21" fmla="*/ 442452 h 502565"/>
                <a:gd name="connsiteX22" fmla="*/ 236208 w 355251"/>
                <a:gd name="connsiteY22" fmla="*/ 384380 h 502565"/>
                <a:gd name="connsiteX23" fmla="*/ 183481 w 355251"/>
                <a:gd name="connsiteY23" fmla="*/ 362258 h 502565"/>
                <a:gd name="connsiteX24" fmla="*/ 122429 w 355251"/>
                <a:gd name="connsiteY24" fmla="*/ 342900 h 502565"/>
                <a:gd name="connsiteX25" fmla="*/ 136304 w 355251"/>
                <a:gd name="connsiteY25" fmla="*/ 279298 h 502565"/>
                <a:gd name="connsiteX26" fmla="*/ 83577 w 355251"/>
                <a:gd name="connsiteY26" fmla="*/ 237818 h 502565"/>
                <a:gd name="connsiteX27" fmla="*/ 78027 w 355251"/>
                <a:gd name="connsiteY27" fmla="*/ 293125 h 502565"/>
                <a:gd name="connsiteX28" fmla="*/ 36400 w 355251"/>
                <a:gd name="connsiteY28" fmla="*/ 254410 h 502565"/>
                <a:gd name="connsiteX29" fmla="*/ 55826 w 355251"/>
                <a:gd name="connsiteY29" fmla="*/ 179746 h 502565"/>
                <a:gd name="connsiteX30" fmla="*/ 11425 w 355251"/>
                <a:gd name="connsiteY30" fmla="*/ 149328 h 502565"/>
                <a:gd name="connsiteX31" fmla="*/ 14200 w 355251"/>
                <a:gd name="connsiteY31" fmla="*/ 96786 h 502565"/>
                <a:gd name="connsiteX32" fmla="*/ 30850 w 355251"/>
                <a:gd name="connsiteY32" fmla="*/ 5531 h 502565"/>
                <a:gd name="connsiteX33" fmla="*/ 66927 w 355251"/>
                <a:gd name="connsiteY33" fmla="*/ 5531 h 502565"/>
                <a:gd name="connsiteX34" fmla="*/ 114103 w 355251"/>
                <a:gd name="connsiteY34" fmla="*/ 2766 h 502565"/>
                <a:gd name="connsiteX35" fmla="*/ 151220 w 355251"/>
                <a:gd name="connsiteY35" fmla="*/ 0 h 5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5251" h="502565">
                  <a:moveTo>
                    <a:pt x="59662" y="319567"/>
                  </a:moveTo>
                  <a:cubicBezTo>
                    <a:pt x="69334" y="318876"/>
                    <a:pt x="79006" y="320257"/>
                    <a:pt x="79006" y="320257"/>
                  </a:cubicBezTo>
                  <a:cubicBezTo>
                    <a:pt x="95587" y="336822"/>
                    <a:pt x="87296" y="353387"/>
                    <a:pt x="54135" y="367192"/>
                  </a:cubicBezTo>
                  <a:cubicBezTo>
                    <a:pt x="20974" y="378235"/>
                    <a:pt x="40318" y="347866"/>
                    <a:pt x="40318" y="331300"/>
                  </a:cubicBezTo>
                  <a:cubicBezTo>
                    <a:pt x="40318" y="323018"/>
                    <a:pt x="49990" y="320257"/>
                    <a:pt x="59662" y="319567"/>
                  </a:cubicBezTo>
                  <a:close/>
                  <a:moveTo>
                    <a:pt x="322556" y="153259"/>
                  </a:moveTo>
                  <a:cubicBezTo>
                    <a:pt x="344824" y="155202"/>
                    <a:pt x="369828" y="172301"/>
                    <a:pt x="344825" y="184737"/>
                  </a:cubicBezTo>
                  <a:cubicBezTo>
                    <a:pt x="314265" y="201317"/>
                    <a:pt x="286484" y="217898"/>
                    <a:pt x="278149" y="193027"/>
                  </a:cubicBezTo>
                  <a:cubicBezTo>
                    <a:pt x="278149" y="193027"/>
                    <a:pt x="283706" y="168156"/>
                    <a:pt x="303152" y="157102"/>
                  </a:cubicBezTo>
                  <a:cubicBezTo>
                    <a:pt x="308014" y="153648"/>
                    <a:pt x="315133" y="152612"/>
                    <a:pt x="322556" y="153259"/>
                  </a:cubicBezTo>
                  <a:close/>
                  <a:moveTo>
                    <a:pt x="151220" y="0"/>
                  </a:moveTo>
                  <a:cubicBezTo>
                    <a:pt x="164055" y="0"/>
                    <a:pt x="177931" y="1383"/>
                    <a:pt x="194581" y="5531"/>
                  </a:cubicBezTo>
                  <a:cubicBezTo>
                    <a:pt x="227882" y="11061"/>
                    <a:pt x="277834" y="35949"/>
                    <a:pt x="258408" y="55307"/>
                  </a:cubicBezTo>
                  <a:cubicBezTo>
                    <a:pt x="236208" y="77429"/>
                    <a:pt x="250083" y="143797"/>
                    <a:pt x="261183" y="146563"/>
                  </a:cubicBezTo>
                  <a:cubicBezTo>
                    <a:pt x="275059" y="149328"/>
                    <a:pt x="236208" y="210165"/>
                    <a:pt x="214007" y="179746"/>
                  </a:cubicBezTo>
                  <a:cubicBezTo>
                    <a:pt x="189031" y="149328"/>
                    <a:pt x="144629" y="196338"/>
                    <a:pt x="164055" y="204634"/>
                  </a:cubicBezTo>
                  <a:cubicBezTo>
                    <a:pt x="183481" y="210165"/>
                    <a:pt x="194581" y="293125"/>
                    <a:pt x="238983" y="290359"/>
                  </a:cubicBezTo>
                  <a:cubicBezTo>
                    <a:pt x="280610" y="284829"/>
                    <a:pt x="225107" y="259941"/>
                    <a:pt x="269509" y="243349"/>
                  </a:cubicBezTo>
                  <a:cubicBezTo>
                    <a:pt x="313911" y="229522"/>
                    <a:pt x="325011" y="273767"/>
                    <a:pt x="300035" y="298655"/>
                  </a:cubicBezTo>
                  <a:cubicBezTo>
                    <a:pt x="272284" y="323543"/>
                    <a:pt x="311136" y="329074"/>
                    <a:pt x="333337" y="348431"/>
                  </a:cubicBezTo>
                  <a:cubicBezTo>
                    <a:pt x="352762" y="370554"/>
                    <a:pt x="325011" y="492228"/>
                    <a:pt x="272284" y="500524"/>
                  </a:cubicBezTo>
                  <a:cubicBezTo>
                    <a:pt x="219557" y="511585"/>
                    <a:pt x="238983" y="475636"/>
                    <a:pt x="247308" y="442452"/>
                  </a:cubicBezTo>
                  <a:cubicBezTo>
                    <a:pt x="255633" y="412034"/>
                    <a:pt x="244533" y="389911"/>
                    <a:pt x="236208" y="384380"/>
                  </a:cubicBezTo>
                  <a:cubicBezTo>
                    <a:pt x="230657" y="378850"/>
                    <a:pt x="202906" y="362258"/>
                    <a:pt x="183481" y="362258"/>
                  </a:cubicBezTo>
                  <a:cubicBezTo>
                    <a:pt x="164055" y="362258"/>
                    <a:pt x="122429" y="370554"/>
                    <a:pt x="122429" y="342900"/>
                  </a:cubicBezTo>
                  <a:cubicBezTo>
                    <a:pt x="122429" y="315247"/>
                    <a:pt x="136304" y="279298"/>
                    <a:pt x="136304" y="279298"/>
                  </a:cubicBezTo>
                  <a:cubicBezTo>
                    <a:pt x="136304" y="279298"/>
                    <a:pt x="97453" y="237818"/>
                    <a:pt x="83577" y="237818"/>
                  </a:cubicBezTo>
                  <a:cubicBezTo>
                    <a:pt x="69702" y="235053"/>
                    <a:pt x="78027" y="276533"/>
                    <a:pt x="78027" y="293125"/>
                  </a:cubicBezTo>
                  <a:cubicBezTo>
                    <a:pt x="80802" y="306951"/>
                    <a:pt x="30850" y="301421"/>
                    <a:pt x="36400" y="254410"/>
                  </a:cubicBezTo>
                  <a:cubicBezTo>
                    <a:pt x="39176" y="204634"/>
                    <a:pt x="80802" y="212930"/>
                    <a:pt x="55826" y="179746"/>
                  </a:cubicBezTo>
                  <a:cubicBezTo>
                    <a:pt x="30850" y="149328"/>
                    <a:pt x="22525" y="152093"/>
                    <a:pt x="11425" y="149328"/>
                  </a:cubicBezTo>
                  <a:cubicBezTo>
                    <a:pt x="3099" y="146563"/>
                    <a:pt x="-10776" y="110613"/>
                    <a:pt x="14200" y="96786"/>
                  </a:cubicBezTo>
                  <a:cubicBezTo>
                    <a:pt x="14200" y="96786"/>
                    <a:pt x="3099" y="5531"/>
                    <a:pt x="30850" y="5531"/>
                  </a:cubicBezTo>
                  <a:cubicBezTo>
                    <a:pt x="41951" y="2766"/>
                    <a:pt x="53051" y="5531"/>
                    <a:pt x="66927" y="5531"/>
                  </a:cubicBezTo>
                  <a:cubicBezTo>
                    <a:pt x="83577" y="5531"/>
                    <a:pt x="100228" y="5531"/>
                    <a:pt x="114103" y="2766"/>
                  </a:cubicBezTo>
                  <a:cubicBezTo>
                    <a:pt x="126591" y="1383"/>
                    <a:pt x="138385" y="0"/>
                    <a:pt x="151220" y="0"/>
                  </a:cubicBezTo>
                  <a:close/>
                </a:path>
              </a:pathLst>
            </a:custGeom>
            <a:solidFill>
              <a:srgbClr val="00B9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íṣļíďe"/>
            <p:cNvSpPr/>
            <p:nvPr/>
          </p:nvSpPr>
          <p:spPr bwMode="auto">
            <a:xfrm>
              <a:off x="7969777" y="2211315"/>
              <a:ext cx="473098" cy="468036"/>
            </a:xfrm>
            <a:custGeom>
              <a:avLst/>
              <a:gdLst>
                <a:gd name="connsiteX0" fmla="*/ 413704 w 473098"/>
                <a:gd name="connsiteY0" fmla="*/ 332595 h 468036"/>
                <a:gd name="connsiteX1" fmla="*/ 465985 w 473098"/>
                <a:gd name="connsiteY1" fmla="*/ 373832 h 468036"/>
                <a:gd name="connsiteX2" fmla="*/ 449475 w 473098"/>
                <a:gd name="connsiteY2" fmla="*/ 426065 h 468036"/>
                <a:gd name="connsiteX3" fmla="*/ 402697 w 473098"/>
                <a:gd name="connsiteY3" fmla="*/ 426065 h 468036"/>
                <a:gd name="connsiteX4" fmla="*/ 372429 w 473098"/>
                <a:gd name="connsiteY4" fmla="*/ 379330 h 468036"/>
                <a:gd name="connsiteX5" fmla="*/ 413704 w 473098"/>
                <a:gd name="connsiteY5" fmla="*/ 332595 h 468036"/>
                <a:gd name="connsiteX6" fmla="*/ 65008 w 473098"/>
                <a:gd name="connsiteY6" fmla="*/ 313431 h 468036"/>
                <a:gd name="connsiteX7" fmla="*/ 90510 w 473098"/>
                <a:gd name="connsiteY7" fmla="*/ 332067 h 468036"/>
                <a:gd name="connsiteX8" fmla="*/ 57538 w 473098"/>
                <a:gd name="connsiteY8" fmla="*/ 362436 h 468036"/>
                <a:gd name="connsiteX9" fmla="*/ 52043 w 473098"/>
                <a:gd name="connsiteY9" fmla="*/ 318262 h 468036"/>
                <a:gd name="connsiteX10" fmla="*/ 65008 w 473098"/>
                <a:gd name="connsiteY10" fmla="*/ 313431 h 468036"/>
                <a:gd name="connsiteX11" fmla="*/ 35137 w 473098"/>
                <a:gd name="connsiteY11" fmla="*/ 3 h 468036"/>
                <a:gd name="connsiteX12" fmla="*/ 148266 w 473098"/>
                <a:gd name="connsiteY12" fmla="*/ 13763 h 468036"/>
                <a:gd name="connsiteX13" fmla="*/ 297922 w 473098"/>
                <a:gd name="connsiteY13" fmla="*/ 2712 h 468036"/>
                <a:gd name="connsiteX14" fmla="*/ 386607 w 473098"/>
                <a:gd name="connsiteY14" fmla="*/ 27577 h 468036"/>
                <a:gd name="connsiteX15" fmla="*/ 314551 w 473098"/>
                <a:gd name="connsiteY15" fmla="*/ 93884 h 468036"/>
                <a:gd name="connsiteX16" fmla="*/ 333950 w 473098"/>
                <a:gd name="connsiteY16" fmla="*/ 135325 h 468036"/>
                <a:gd name="connsiteX17" fmla="*/ 372750 w 473098"/>
                <a:gd name="connsiteY17" fmla="*/ 124274 h 468036"/>
                <a:gd name="connsiteX18" fmla="*/ 417093 w 473098"/>
                <a:gd name="connsiteY18" fmla="*/ 118749 h 468036"/>
                <a:gd name="connsiteX19" fmla="*/ 444807 w 473098"/>
                <a:gd name="connsiteY19" fmla="*/ 193344 h 468036"/>
                <a:gd name="connsiteX20" fmla="*/ 436492 w 473098"/>
                <a:gd name="connsiteY20" fmla="*/ 262413 h 468036"/>
                <a:gd name="connsiteX21" fmla="*/ 383836 w 473098"/>
                <a:gd name="connsiteY21" fmla="*/ 295566 h 468036"/>
                <a:gd name="connsiteX22" fmla="*/ 333950 w 473098"/>
                <a:gd name="connsiteY22" fmla="*/ 317669 h 468036"/>
                <a:gd name="connsiteX23" fmla="*/ 311779 w 473098"/>
                <a:gd name="connsiteY23" fmla="*/ 350822 h 468036"/>
                <a:gd name="connsiteX24" fmla="*/ 311779 w 473098"/>
                <a:gd name="connsiteY24" fmla="*/ 441994 h 468036"/>
                <a:gd name="connsiteX25" fmla="*/ 217551 w 473098"/>
                <a:gd name="connsiteY25" fmla="*/ 458571 h 468036"/>
                <a:gd name="connsiteX26" fmla="*/ 137181 w 473098"/>
                <a:gd name="connsiteY26" fmla="*/ 386738 h 468036"/>
                <a:gd name="connsiteX27" fmla="*/ 112238 w 473098"/>
                <a:gd name="connsiteY27" fmla="*/ 306618 h 468036"/>
                <a:gd name="connsiteX28" fmla="*/ 26325 w 473098"/>
                <a:gd name="connsiteY28" fmla="*/ 256888 h 468036"/>
                <a:gd name="connsiteX29" fmla="*/ 73439 w 473098"/>
                <a:gd name="connsiteY29" fmla="*/ 209920 h 468036"/>
                <a:gd name="connsiteX30" fmla="*/ 173209 w 473098"/>
                <a:gd name="connsiteY30" fmla="*/ 256888 h 468036"/>
                <a:gd name="connsiteX31" fmla="*/ 173209 w 473098"/>
                <a:gd name="connsiteY31" fmla="*/ 162953 h 468036"/>
                <a:gd name="connsiteX32" fmla="*/ 128867 w 473098"/>
                <a:gd name="connsiteY32" fmla="*/ 165716 h 468036"/>
                <a:gd name="connsiteX33" fmla="*/ 101153 w 473098"/>
                <a:gd name="connsiteY33" fmla="*/ 185055 h 468036"/>
                <a:gd name="connsiteX34" fmla="*/ 20782 w 473098"/>
                <a:gd name="connsiteY34" fmla="*/ 113223 h 468036"/>
                <a:gd name="connsiteX35" fmla="*/ 4154 w 473098"/>
                <a:gd name="connsiteY35" fmla="*/ 22051 h 468036"/>
                <a:gd name="connsiteX36" fmla="*/ 35137 w 473098"/>
                <a:gd name="connsiteY36" fmla="*/ 3 h 46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73098" h="468036">
                  <a:moveTo>
                    <a:pt x="413704" y="332595"/>
                  </a:moveTo>
                  <a:cubicBezTo>
                    <a:pt x="427462" y="327097"/>
                    <a:pt x="446724" y="349090"/>
                    <a:pt x="465985" y="373832"/>
                  </a:cubicBezTo>
                  <a:cubicBezTo>
                    <a:pt x="485247" y="398574"/>
                    <a:pt x="460482" y="412319"/>
                    <a:pt x="449475" y="426065"/>
                  </a:cubicBezTo>
                  <a:cubicBezTo>
                    <a:pt x="438469" y="439810"/>
                    <a:pt x="421959" y="431563"/>
                    <a:pt x="402697" y="426065"/>
                  </a:cubicBezTo>
                  <a:cubicBezTo>
                    <a:pt x="386187" y="420566"/>
                    <a:pt x="383436" y="406821"/>
                    <a:pt x="372429" y="379330"/>
                  </a:cubicBezTo>
                  <a:cubicBezTo>
                    <a:pt x="361422" y="354588"/>
                    <a:pt x="413704" y="332595"/>
                    <a:pt x="413704" y="332595"/>
                  </a:cubicBezTo>
                  <a:close/>
                  <a:moveTo>
                    <a:pt x="65008" y="313431"/>
                  </a:moveTo>
                  <a:cubicBezTo>
                    <a:pt x="78145" y="314984"/>
                    <a:pt x="90510" y="332067"/>
                    <a:pt x="90510" y="332067"/>
                  </a:cubicBezTo>
                  <a:cubicBezTo>
                    <a:pt x="104248" y="345871"/>
                    <a:pt x="79519" y="356915"/>
                    <a:pt x="57538" y="362436"/>
                  </a:cubicBezTo>
                  <a:cubicBezTo>
                    <a:pt x="38305" y="365197"/>
                    <a:pt x="32810" y="334828"/>
                    <a:pt x="52043" y="318262"/>
                  </a:cubicBezTo>
                  <a:cubicBezTo>
                    <a:pt x="56165" y="314121"/>
                    <a:pt x="60629" y="312913"/>
                    <a:pt x="65008" y="313431"/>
                  </a:cubicBezTo>
                  <a:close/>
                  <a:moveTo>
                    <a:pt x="35137" y="3"/>
                  </a:moveTo>
                  <a:cubicBezTo>
                    <a:pt x="78981" y="-267"/>
                    <a:pt x="148266" y="13763"/>
                    <a:pt x="148266" y="13763"/>
                  </a:cubicBezTo>
                  <a:cubicBezTo>
                    <a:pt x="164895" y="16526"/>
                    <a:pt x="234180" y="8237"/>
                    <a:pt x="297922" y="2712"/>
                  </a:cubicBezTo>
                  <a:cubicBezTo>
                    <a:pt x="364436" y="-2814"/>
                    <a:pt x="364436" y="2712"/>
                    <a:pt x="386607" y="27577"/>
                  </a:cubicBezTo>
                  <a:cubicBezTo>
                    <a:pt x="406007" y="49679"/>
                    <a:pt x="356122" y="66256"/>
                    <a:pt x="314551" y="93884"/>
                  </a:cubicBezTo>
                  <a:cubicBezTo>
                    <a:pt x="275751" y="121511"/>
                    <a:pt x="314551" y="121511"/>
                    <a:pt x="333950" y="135325"/>
                  </a:cubicBezTo>
                  <a:cubicBezTo>
                    <a:pt x="342265" y="140851"/>
                    <a:pt x="356122" y="132562"/>
                    <a:pt x="372750" y="124274"/>
                  </a:cubicBezTo>
                  <a:cubicBezTo>
                    <a:pt x="392150" y="110460"/>
                    <a:pt x="411550" y="99409"/>
                    <a:pt x="417093" y="118749"/>
                  </a:cubicBezTo>
                  <a:cubicBezTo>
                    <a:pt x="422635" y="151902"/>
                    <a:pt x="428178" y="154665"/>
                    <a:pt x="444807" y="193344"/>
                  </a:cubicBezTo>
                  <a:cubicBezTo>
                    <a:pt x="461435" y="234785"/>
                    <a:pt x="447578" y="243074"/>
                    <a:pt x="436492" y="262413"/>
                  </a:cubicBezTo>
                  <a:cubicBezTo>
                    <a:pt x="428178" y="278990"/>
                    <a:pt x="430950" y="281753"/>
                    <a:pt x="383836" y="295566"/>
                  </a:cubicBezTo>
                  <a:cubicBezTo>
                    <a:pt x="336722" y="306618"/>
                    <a:pt x="356122" y="301092"/>
                    <a:pt x="333950" y="317669"/>
                  </a:cubicBezTo>
                  <a:cubicBezTo>
                    <a:pt x="311779" y="334246"/>
                    <a:pt x="314551" y="337008"/>
                    <a:pt x="311779" y="350822"/>
                  </a:cubicBezTo>
                  <a:cubicBezTo>
                    <a:pt x="309008" y="364636"/>
                    <a:pt x="328408" y="403315"/>
                    <a:pt x="311779" y="441994"/>
                  </a:cubicBezTo>
                  <a:cubicBezTo>
                    <a:pt x="295151" y="477910"/>
                    <a:pt x="264665" y="469622"/>
                    <a:pt x="217551" y="458571"/>
                  </a:cubicBezTo>
                  <a:cubicBezTo>
                    <a:pt x="173209" y="444757"/>
                    <a:pt x="164895" y="428180"/>
                    <a:pt x="137181" y="386738"/>
                  </a:cubicBezTo>
                  <a:cubicBezTo>
                    <a:pt x="109467" y="348060"/>
                    <a:pt x="120552" y="331483"/>
                    <a:pt x="112238" y="306618"/>
                  </a:cubicBezTo>
                  <a:cubicBezTo>
                    <a:pt x="101153" y="284515"/>
                    <a:pt x="48496" y="281753"/>
                    <a:pt x="26325" y="256888"/>
                  </a:cubicBezTo>
                  <a:cubicBezTo>
                    <a:pt x="4154" y="232023"/>
                    <a:pt x="48496" y="209920"/>
                    <a:pt x="73439" y="209920"/>
                  </a:cubicBezTo>
                  <a:cubicBezTo>
                    <a:pt x="98381" y="209920"/>
                    <a:pt x="153809" y="254125"/>
                    <a:pt x="173209" y="256888"/>
                  </a:cubicBezTo>
                  <a:cubicBezTo>
                    <a:pt x="189837" y="256888"/>
                    <a:pt x="187066" y="212683"/>
                    <a:pt x="173209" y="162953"/>
                  </a:cubicBezTo>
                  <a:cubicBezTo>
                    <a:pt x="162123" y="135325"/>
                    <a:pt x="145495" y="151902"/>
                    <a:pt x="128867" y="165716"/>
                  </a:cubicBezTo>
                  <a:cubicBezTo>
                    <a:pt x="117781" y="176767"/>
                    <a:pt x="106695" y="187818"/>
                    <a:pt x="101153" y="185055"/>
                  </a:cubicBezTo>
                  <a:cubicBezTo>
                    <a:pt x="81753" y="176767"/>
                    <a:pt x="37410" y="149139"/>
                    <a:pt x="20782" y="113223"/>
                  </a:cubicBezTo>
                  <a:cubicBezTo>
                    <a:pt x="6925" y="77307"/>
                    <a:pt x="34639" y="69019"/>
                    <a:pt x="4154" y="22051"/>
                  </a:cubicBezTo>
                  <a:cubicBezTo>
                    <a:pt x="-8318" y="5475"/>
                    <a:pt x="8830" y="165"/>
                    <a:pt x="35137" y="3"/>
                  </a:cubicBezTo>
                  <a:close/>
                </a:path>
              </a:pathLst>
            </a:custGeom>
            <a:solidFill>
              <a:srgbClr val="00B9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íṧlíḍé"/>
            <p:cNvSpPr/>
            <p:nvPr/>
          </p:nvSpPr>
          <p:spPr bwMode="auto">
            <a:xfrm>
              <a:off x="7602538" y="2327275"/>
              <a:ext cx="211138" cy="47625"/>
            </a:xfrm>
            <a:prstGeom prst="ellipse">
              <a:avLst/>
            </a:prstGeom>
            <a:solidFill>
              <a:srgbClr val="089E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íšliďè"/>
            <p:cNvSpPr/>
            <p:nvPr/>
          </p:nvSpPr>
          <p:spPr bwMode="auto">
            <a:xfrm>
              <a:off x="7548563" y="1874838"/>
              <a:ext cx="314325" cy="482600"/>
            </a:xfrm>
            <a:custGeom>
              <a:avLst/>
              <a:gdLst>
                <a:gd name="T0" fmla="*/ 57 w 114"/>
                <a:gd name="T1" fmla="*/ 0 h 175"/>
                <a:gd name="T2" fmla="*/ 0 w 114"/>
                <a:gd name="T3" fmla="*/ 63 h 175"/>
                <a:gd name="T4" fmla="*/ 57 w 114"/>
                <a:gd name="T5" fmla="*/ 175 h 175"/>
                <a:gd name="T6" fmla="*/ 114 w 114"/>
                <a:gd name="T7" fmla="*/ 63 h 175"/>
                <a:gd name="T8" fmla="*/ 57 w 114"/>
                <a:gd name="T9" fmla="*/ 0 h 175"/>
                <a:gd name="T10" fmla="*/ 57 w 114"/>
                <a:gd name="T11" fmla="*/ 95 h 175"/>
                <a:gd name="T12" fmla="*/ 23 w 114"/>
                <a:gd name="T13" fmla="*/ 62 h 175"/>
                <a:gd name="T14" fmla="*/ 57 w 114"/>
                <a:gd name="T15" fmla="*/ 28 h 175"/>
                <a:gd name="T16" fmla="*/ 90 w 114"/>
                <a:gd name="T17" fmla="*/ 62 h 175"/>
                <a:gd name="T18" fmla="*/ 57 w 114"/>
                <a:gd name="T19" fmla="*/ 9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75">
                  <a:moveTo>
                    <a:pt x="57" y="0"/>
                  </a:moveTo>
                  <a:cubicBezTo>
                    <a:pt x="25" y="0"/>
                    <a:pt x="0" y="26"/>
                    <a:pt x="0" y="63"/>
                  </a:cubicBezTo>
                  <a:cubicBezTo>
                    <a:pt x="0" y="100"/>
                    <a:pt x="57" y="175"/>
                    <a:pt x="57" y="175"/>
                  </a:cubicBezTo>
                  <a:cubicBezTo>
                    <a:pt x="57" y="175"/>
                    <a:pt x="114" y="100"/>
                    <a:pt x="114" y="63"/>
                  </a:cubicBezTo>
                  <a:cubicBezTo>
                    <a:pt x="114" y="26"/>
                    <a:pt x="88" y="0"/>
                    <a:pt x="57" y="0"/>
                  </a:cubicBezTo>
                  <a:close/>
                  <a:moveTo>
                    <a:pt x="57" y="95"/>
                  </a:moveTo>
                  <a:cubicBezTo>
                    <a:pt x="38" y="95"/>
                    <a:pt x="23" y="80"/>
                    <a:pt x="23" y="62"/>
                  </a:cubicBezTo>
                  <a:cubicBezTo>
                    <a:pt x="23" y="43"/>
                    <a:pt x="38" y="28"/>
                    <a:pt x="57" y="28"/>
                  </a:cubicBezTo>
                  <a:cubicBezTo>
                    <a:pt x="75" y="28"/>
                    <a:pt x="90" y="43"/>
                    <a:pt x="90" y="62"/>
                  </a:cubicBezTo>
                  <a:cubicBezTo>
                    <a:pt x="90" y="80"/>
                    <a:pt x="75" y="95"/>
                    <a:pt x="57" y="95"/>
                  </a:cubicBezTo>
                  <a:close/>
                </a:path>
              </a:pathLst>
            </a:custGeom>
            <a:solidFill>
              <a:srgbClr val="D801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îŝḻiḍê"/>
            <p:cNvSpPr/>
            <p:nvPr/>
          </p:nvSpPr>
          <p:spPr bwMode="auto">
            <a:xfrm>
              <a:off x="7548563" y="1846263"/>
              <a:ext cx="314325" cy="484188"/>
            </a:xfrm>
            <a:custGeom>
              <a:avLst/>
              <a:gdLst>
                <a:gd name="T0" fmla="*/ 57 w 114"/>
                <a:gd name="T1" fmla="*/ 0 h 175"/>
                <a:gd name="T2" fmla="*/ 0 w 114"/>
                <a:gd name="T3" fmla="*/ 63 h 175"/>
                <a:gd name="T4" fmla="*/ 57 w 114"/>
                <a:gd name="T5" fmla="*/ 175 h 175"/>
                <a:gd name="T6" fmla="*/ 114 w 114"/>
                <a:gd name="T7" fmla="*/ 63 h 175"/>
                <a:gd name="T8" fmla="*/ 57 w 114"/>
                <a:gd name="T9" fmla="*/ 0 h 175"/>
                <a:gd name="T10" fmla="*/ 57 w 114"/>
                <a:gd name="T11" fmla="*/ 95 h 175"/>
                <a:gd name="T12" fmla="*/ 23 w 114"/>
                <a:gd name="T13" fmla="*/ 62 h 175"/>
                <a:gd name="T14" fmla="*/ 57 w 114"/>
                <a:gd name="T15" fmla="*/ 28 h 175"/>
                <a:gd name="T16" fmla="*/ 90 w 114"/>
                <a:gd name="T17" fmla="*/ 62 h 175"/>
                <a:gd name="T18" fmla="*/ 57 w 114"/>
                <a:gd name="T19" fmla="*/ 9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75">
                  <a:moveTo>
                    <a:pt x="57" y="0"/>
                  </a:moveTo>
                  <a:cubicBezTo>
                    <a:pt x="25" y="0"/>
                    <a:pt x="0" y="26"/>
                    <a:pt x="0" y="63"/>
                  </a:cubicBezTo>
                  <a:cubicBezTo>
                    <a:pt x="0" y="100"/>
                    <a:pt x="57" y="175"/>
                    <a:pt x="57" y="175"/>
                  </a:cubicBezTo>
                  <a:cubicBezTo>
                    <a:pt x="57" y="175"/>
                    <a:pt x="114" y="100"/>
                    <a:pt x="114" y="63"/>
                  </a:cubicBezTo>
                  <a:cubicBezTo>
                    <a:pt x="114" y="26"/>
                    <a:pt x="88" y="0"/>
                    <a:pt x="57" y="0"/>
                  </a:cubicBezTo>
                  <a:close/>
                  <a:moveTo>
                    <a:pt x="57" y="95"/>
                  </a:moveTo>
                  <a:cubicBezTo>
                    <a:pt x="38" y="95"/>
                    <a:pt x="23" y="80"/>
                    <a:pt x="23" y="62"/>
                  </a:cubicBezTo>
                  <a:cubicBezTo>
                    <a:pt x="23" y="43"/>
                    <a:pt x="38" y="28"/>
                    <a:pt x="57" y="28"/>
                  </a:cubicBezTo>
                  <a:cubicBezTo>
                    <a:pt x="75" y="28"/>
                    <a:pt x="90" y="43"/>
                    <a:pt x="90" y="62"/>
                  </a:cubicBezTo>
                  <a:cubicBezTo>
                    <a:pt x="90" y="80"/>
                    <a:pt x="75" y="95"/>
                    <a:pt x="57" y="95"/>
                  </a:cubicBezTo>
                  <a:close/>
                </a:path>
              </a:pathLst>
            </a:custGeom>
            <a:solidFill>
              <a:srgbClr val="FF0D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îśļiḍè"/>
            <p:cNvSpPr/>
            <p:nvPr/>
          </p:nvSpPr>
          <p:spPr bwMode="auto">
            <a:xfrm>
              <a:off x="7969250" y="2132013"/>
              <a:ext cx="625475" cy="652463"/>
            </a:xfrm>
            <a:custGeom>
              <a:avLst/>
              <a:gdLst>
                <a:gd name="T0" fmla="*/ 161 w 226"/>
                <a:gd name="T1" fmla="*/ 0 h 236"/>
                <a:gd name="T2" fmla="*/ 0 w 226"/>
                <a:gd name="T3" fmla="*/ 0 h 236"/>
                <a:gd name="T4" fmla="*/ 161 w 226"/>
                <a:gd name="T5" fmla="*/ 0 h 236"/>
                <a:gd name="T6" fmla="*/ 178 w 226"/>
                <a:gd name="T7" fmla="*/ 10 h 236"/>
                <a:gd name="T8" fmla="*/ 226 w 226"/>
                <a:gd name="T9" fmla="*/ 230 h 236"/>
                <a:gd name="T10" fmla="*/ 225 w 226"/>
                <a:gd name="T11" fmla="*/ 234 h 236"/>
                <a:gd name="T12" fmla="*/ 225 w 226"/>
                <a:gd name="T13" fmla="*/ 234 h 236"/>
                <a:gd name="T14" fmla="*/ 224 w 226"/>
                <a:gd name="T15" fmla="*/ 236 h 236"/>
                <a:gd name="T16" fmla="*/ 224 w 226"/>
                <a:gd name="T17" fmla="*/ 236 h 236"/>
                <a:gd name="T18" fmla="*/ 226 w 226"/>
                <a:gd name="T19" fmla="*/ 230 h 236"/>
                <a:gd name="T20" fmla="*/ 178 w 226"/>
                <a:gd name="T21" fmla="*/ 10 h 236"/>
                <a:gd name="T22" fmla="*/ 161 w 226"/>
                <a:gd name="T23"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6" h="236">
                  <a:moveTo>
                    <a:pt x="161" y="0"/>
                  </a:moveTo>
                  <a:cubicBezTo>
                    <a:pt x="0" y="0"/>
                    <a:pt x="0" y="0"/>
                    <a:pt x="0" y="0"/>
                  </a:cubicBezTo>
                  <a:cubicBezTo>
                    <a:pt x="161" y="0"/>
                    <a:pt x="161" y="0"/>
                    <a:pt x="161" y="0"/>
                  </a:cubicBezTo>
                  <a:cubicBezTo>
                    <a:pt x="170" y="0"/>
                    <a:pt x="178" y="5"/>
                    <a:pt x="178" y="10"/>
                  </a:cubicBezTo>
                  <a:cubicBezTo>
                    <a:pt x="226" y="230"/>
                    <a:pt x="226" y="230"/>
                    <a:pt x="226" y="230"/>
                  </a:cubicBezTo>
                  <a:cubicBezTo>
                    <a:pt x="226" y="231"/>
                    <a:pt x="226" y="233"/>
                    <a:pt x="225" y="234"/>
                  </a:cubicBezTo>
                  <a:cubicBezTo>
                    <a:pt x="225" y="234"/>
                    <a:pt x="225" y="234"/>
                    <a:pt x="225" y="234"/>
                  </a:cubicBezTo>
                  <a:cubicBezTo>
                    <a:pt x="225" y="235"/>
                    <a:pt x="225" y="235"/>
                    <a:pt x="224" y="236"/>
                  </a:cubicBezTo>
                  <a:cubicBezTo>
                    <a:pt x="224" y="236"/>
                    <a:pt x="224" y="236"/>
                    <a:pt x="224" y="236"/>
                  </a:cubicBezTo>
                  <a:cubicBezTo>
                    <a:pt x="225" y="234"/>
                    <a:pt x="226" y="232"/>
                    <a:pt x="226" y="230"/>
                  </a:cubicBezTo>
                  <a:cubicBezTo>
                    <a:pt x="178" y="10"/>
                    <a:pt x="178" y="10"/>
                    <a:pt x="178" y="10"/>
                  </a:cubicBezTo>
                  <a:cubicBezTo>
                    <a:pt x="178" y="5"/>
                    <a:pt x="170" y="0"/>
                    <a:pt x="161" y="0"/>
                  </a:cubicBezTo>
                </a:path>
              </a:pathLst>
            </a:custGeom>
            <a:solidFill>
              <a:srgbClr val="D4D6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ïṣľíḓé"/>
            <p:cNvSpPr/>
            <p:nvPr/>
          </p:nvSpPr>
          <p:spPr bwMode="auto">
            <a:xfrm>
              <a:off x="8535988" y="2778125"/>
              <a:ext cx="55563" cy="36513"/>
            </a:xfrm>
            <a:custGeom>
              <a:avLst/>
              <a:gdLst>
                <a:gd name="T0" fmla="*/ 19 w 20"/>
                <a:gd name="T1" fmla="*/ 2 h 13"/>
                <a:gd name="T2" fmla="*/ 0 w 20"/>
                <a:gd name="T3" fmla="*/ 13 h 13"/>
                <a:gd name="T4" fmla="*/ 0 w 20"/>
                <a:gd name="T5" fmla="*/ 13 h 13"/>
                <a:gd name="T6" fmla="*/ 19 w 20"/>
                <a:gd name="T7" fmla="*/ 2 h 13"/>
                <a:gd name="T8" fmla="*/ 19 w 20"/>
                <a:gd name="T9" fmla="*/ 2 h 13"/>
                <a:gd name="T10" fmla="*/ 20 w 20"/>
                <a:gd name="T11" fmla="*/ 0 h 13"/>
                <a:gd name="T12" fmla="*/ 20 w 20"/>
                <a:gd name="T13" fmla="*/ 0 h 13"/>
                <a:gd name="T14" fmla="*/ 20 w 20"/>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3">
                  <a:moveTo>
                    <a:pt x="19" y="2"/>
                  </a:moveTo>
                  <a:cubicBezTo>
                    <a:pt x="16" y="9"/>
                    <a:pt x="9" y="13"/>
                    <a:pt x="0" y="13"/>
                  </a:cubicBezTo>
                  <a:cubicBezTo>
                    <a:pt x="0" y="13"/>
                    <a:pt x="0" y="13"/>
                    <a:pt x="0" y="13"/>
                  </a:cubicBezTo>
                  <a:cubicBezTo>
                    <a:pt x="9" y="13"/>
                    <a:pt x="16" y="9"/>
                    <a:pt x="19" y="2"/>
                  </a:cubicBezTo>
                  <a:cubicBezTo>
                    <a:pt x="19" y="2"/>
                    <a:pt x="19" y="2"/>
                    <a:pt x="19" y="2"/>
                  </a:cubicBezTo>
                  <a:moveTo>
                    <a:pt x="20" y="0"/>
                  </a:moveTo>
                  <a:cubicBezTo>
                    <a:pt x="20" y="0"/>
                    <a:pt x="20" y="0"/>
                    <a:pt x="20" y="0"/>
                  </a:cubicBezTo>
                  <a:cubicBezTo>
                    <a:pt x="20" y="0"/>
                    <a:pt x="20" y="0"/>
                    <a:pt x="20" y="0"/>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işḻíḋé"/>
            <p:cNvSpPr/>
            <p:nvPr/>
          </p:nvSpPr>
          <p:spPr bwMode="auto">
            <a:xfrm>
              <a:off x="7969250" y="2132013"/>
              <a:ext cx="625475" cy="682625"/>
            </a:xfrm>
            <a:custGeom>
              <a:avLst/>
              <a:gdLst>
                <a:gd name="T0" fmla="*/ 161 w 226"/>
                <a:gd name="T1" fmla="*/ 0 h 247"/>
                <a:gd name="T2" fmla="*/ 0 w 226"/>
                <a:gd name="T3" fmla="*/ 0 h 247"/>
                <a:gd name="T4" fmla="*/ 0 w 226"/>
                <a:gd name="T5" fmla="*/ 13 h 247"/>
                <a:gd name="T6" fmla="*/ 140 w 226"/>
                <a:gd name="T7" fmla="*/ 13 h 247"/>
                <a:gd name="T8" fmla="*/ 157 w 226"/>
                <a:gd name="T9" fmla="*/ 23 h 247"/>
                <a:gd name="T10" fmla="*/ 199 w 226"/>
                <a:gd name="T11" fmla="*/ 208 h 247"/>
                <a:gd name="T12" fmla="*/ 178 w 226"/>
                <a:gd name="T13" fmla="*/ 226 h 247"/>
                <a:gd name="T14" fmla="*/ 0 w 226"/>
                <a:gd name="T15" fmla="*/ 226 h 247"/>
                <a:gd name="T16" fmla="*/ 0 w 226"/>
                <a:gd name="T17" fmla="*/ 247 h 247"/>
                <a:gd name="T18" fmla="*/ 205 w 226"/>
                <a:gd name="T19" fmla="*/ 247 h 247"/>
                <a:gd name="T20" fmla="*/ 224 w 226"/>
                <a:gd name="T21" fmla="*/ 236 h 247"/>
                <a:gd name="T22" fmla="*/ 225 w 226"/>
                <a:gd name="T23" fmla="*/ 234 h 247"/>
                <a:gd name="T24" fmla="*/ 225 w 226"/>
                <a:gd name="T25" fmla="*/ 234 h 247"/>
                <a:gd name="T26" fmla="*/ 226 w 226"/>
                <a:gd name="T27" fmla="*/ 230 h 247"/>
                <a:gd name="T28" fmla="*/ 178 w 226"/>
                <a:gd name="T29" fmla="*/ 10 h 247"/>
                <a:gd name="T30" fmla="*/ 161 w 226"/>
                <a:gd name="T31"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6" h="247">
                  <a:moveTo>
                    <a:pt x="161" y="0"/>
                  </a:moveTo>
                  <a:cubicBezTo>
                    <a:pt x="0" y="0"/>
                    <a:pt x="0" y="0"/>
                    <a:pt x="0" y="0"/>
                  </a:cubicBezTo>
                  <a:cubicBezTo>
                    <a:pt x="0" y="13"/>
                    <a:pt x="0" y="13"/>
                    <a:pt x="0" y="13"/>
                  </a:cubicBezTo>
                  <a:cubicBezTo>
                    <a:pt x="140" y="13"/>
                    <a:pt x="140" y="13"/>
                    <a:pt x="140" y="13"/>
                  </a:cubicBezTo>
                  <a:cubicBezTo>
                    <a:pt x="149" y="13"/>
                    <a:pt x="157" y="17"/>
                    <a:pt x="157" y="23"/>
                  </a:cubicBezTo>
                  <a:cubicBezTo>
                    <a:pt x="199" y="208"/>
                    <a:pt x="199" y="208"/>
                    <a:pt x="199" y="208"/>
                  </a:cubicBezTo>
                  <a:cubicBezTo>
                    <a:pt x="199" y="218"/>
                    <a:pt x="189" y="226"/>
                    <a:pt x="178" y="226"/>
                  </a:cubicBezTo>
                  <a:cubicBezTo>
                    <a:pt x="0" y="226"/>
                    <a:pt x="0" y="226"/>
                    <a:pt x="0" y="226"/>
                  </a:cubicBezTo>
                  <a:cubicBezTo>
                    <a:pt x="0" y="247"/>
                    <a:pt x="0" y="247"/>
                    <a:pt x="0" y="247"/>
                  </a:cubicBezTo>
                  <a:cubicBezTo>
                    <a:pt x="205" y="247"/>
                    <a:pt x="205" y="247"/>
                    <a:pt x="205" y="247"/>
                  </a:cubicBezTo>
                  <a:cubicBezTo>
                    <a:pt x="214" y="247"/>
                    <a:pt x="221" y="243"/>
                    <a:pt x="224" y="236"/>
                  </a:cubicBezTo>
                  <a:cubicBezTo>
                    <a:pt x="225" y="235"/>
                    <a:pt x="225" y="235"/>
                    <a:pt x="225" y="234"/>
                  </a:cubicBezTo>
                  <a:cubicBezTo>
                    <a:pt x="225" y="234"/>
                    <a:pt x="225" y="234"/>
                    <a:pt x="225" y="234"/>
                  </a:cubicBezTo>
                  <a:cubicBezTo>
                    <a:pt x="226" y="233"/>
                    <a:pt x="226" y="231"/>
                    <a:pt x="226" y="230"/>
                  </a:cubicBezTo>
                  <a:cubicBezTo>
                    <a:pt x="178" y="10"/>
                    <a:pt x="178" y="10"/>
                    <a:pt x="178" y="10"/>
                  </a:cubicBezTo>
                  <a:cubicBezTo>
                    <a:pt x="178" y="5"/>
                    <a:pt x="170" y="0"/>
                    <a:pt x="161" y="0"/>
                  </a:cubicBezTo>
                </a:path>
              </a:pathLst>
            </a:custGeom>
            <a:solidFill>
              <a:srgbClr val="3F52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íṡļîḓé"/>
            <p:cNvSpPr/>
            <p:nvPr/>
          </p:nvSpPr>
          <p:spPr bwMode="auto">
            <a:xfrm>
              <a:off x="7959725" y="2166938"/>
              <a:ext cx="560388" cy="588963"/>
            </a:xfrm>
            <a:custGeom>
              <a:avLst/>
              <a:gdLst>
                <a:gd name="T0" fmla="*/ 160 w 202"/>
                <a:gd name="T1" fmla="*/ 173 h 213"/>
                <a:gd name="T2" fmla="*/ 149 w 202"/>
                <a:gd name="T3" fmla="*/ 170 h 213"/>
                <a:gd name="T4" fmla="*/ 138 w 202"/>
                <a:gd name="T5" fmla="*/ 153 h 213"/>
                <a:gd name="T6" fmla="*/ 153 w 202"/>
                <a:gd name="T7" fmla="*/ 136 h 213"/>
                <a:gd name="T8" fmla="*/ 155 w 202"/>
                <a:gd name="T9" fmla="*/ 136 h 213"/>
                <a:gd name="T10" fmla="*/ 172 w 202"/>
                <a:gd name="T11" fmla="*/ 151 h 213"/>
                <a:gd name="T12" fmla="*/ 166 w 202"/>
                <a:gd name="T13" fmla="*/ 170 h 213"/>
                <a:gd name="T14" fmla="*/ 160 w 202"/>
                <a:gd name="T15" fmla="*/ 173 h 213"/>
                <a:gd name="T16" fmla="*/ 23 w 202"/>
                <a:gd name="T17" fmla="*/ 147 h 213"/>
                <a:gd name="T18" fmla="*/ 22 w 202"/>
                <a:gd name="T19" fmla="*/ 131 h 213"/>
                <a:gd name="T20" fmla="*/ 26 w 202"/>
                <a:gd name="T21" fmla="*/ 129 h 213"/>
                <a:gd name="T22" fmla="*/ 36 w 202"/>
                <a:gd name="T23" fmla="*/ 136 h 213"/>
                <a:gd name="T24" fmla="*/ 24 w 202"/>
                <a:gd name="T25" fmla="*/ 147 h 213"/>
                <a:gd name="T26" fmla="*/ 23 w 202"/>
                <a:gd name="T27" fmla="*/ 147 h 213"/>
                <a:gd name="T28" fmla="*/ 41 w 202"/>
                <a:gd name="T29" fmla="*/ 83 h 213"/>
                <a:gd name="T30" fmla="*/ 40 w 202"/>
                <a:gd name="T31" fmla="*/ 83 h 213"/>
                <a:gd name="T32" fmla="*/ 11 w 202"/>
                <a:gd name="T33" fmla="*/ 57 h 213"/>
                <a:gd name="T34" fmla="*/ 5 w 202"/>
                <a:gd name="T35" fmla="*/ 24 h 213"/>
                <a:gd name="T36" fmla="*/ 17 w 202"/>
                <a:gd name="T37" fmla="*/ 16 h 213"/>
                <a:gd name="T38" fmla="*/ 57 w 202"/>
                <a:gd name="T39" fmla="*/ 21 h 213"/>
                <a:gd name="T40" fmla="*/ 62 w 202"/>
                <a:gd name="T41" fmla="*/ 21 h 213"/>
                <a:gd name="T42" fmla="*/ 111 w 202"/>
                <a:gd name="T43" fmla="*/ 17 h 213"/>
                <a:gd name="T44" fmla="*/ 123 w 202"/>
                <a:gd name="T45" fmla="*/ 16 h 213"/>
                <a:gd name="T46" fmla="*/ 143 w 202"/>
                <a:gd name="T47" fmla="*/ 26 h 213"/>
                <a:gd name="T48" fmla="*/ 117 w 202"/>
                <a:gd name="T49" fmla="*/ 50 h 213"/>
                <a:gd name="T50" fmla="*/ 124 w 202"/>
                <a:gd name="T51" fmla="*/ 65 h 213"/>
                <a:gd name="T52" fmla="*/ 126 w 202"/>
                <a:gd name="T53" fmla="*/ 66 h 213"/>
                <a:gd name="T54" fmla="*/ 138 w 202"/>
                <a:gd name="T55" fmla="*/ 61 h 213"/>
                <a:gd name="T56" fmla="*/ 150 w 202"/>
                <a:gd name="T57" fmla="*/ 55 h 213"/>
                <a:gd name="T58" fmla="*/ 154 w 202"/>
                <a:gd name="T59" fmla="*/ 59 h 213"/>
                <a:gd name="T60" fmla="*/ 164 w 202"/>
                <a:gd name="T61" fmla="*/ 86 h 213"/>
                <a:gd name="T62" fmla="*/ 161 w 202"/>
                <a:gd name="T63" fmla="*/ 111 h 213"/>
                <a:gd name="T64" fmla="*/ 142 w 202"/>
                <a:gd name="T65" fmla="*/ 123 h 213"/>
                <a:gd name="T66" fmla="*/ 124 w 202"/>
                <a:gd name="T67" fmla="*/ 131 h 213"/>
                <a:gd name="T68" fmla="*/ 116 w 202"/>
                <a:gd name="T69" fmla="*/ 143 h 213"/>
                <a:gd name="T70" fmla="*/ 116 w 202"/>
                <a:gd name="T71" fmla="*/ 176 h 213"/>
                <a:gd name="T72" fmla="*/ 102 w 202"/>
                <a:gd name="T73" fmla="*/ 186 h 213"/>
                <a:gd name="T74" fmla="*/ 82 w 202"/>
                <a:gd name="T75" fmla="*/ 182 h 213"/>
                <a:gd name="T76" fmla="*/ 53 w 202"/>
                <a:gd name="T77" fmla="*/ 156 h 213"/>
                <a:gd name="T78" fmla="*/ 44 w 202"/>
                <a:gd name="T79" fmla="*/ 127 h 213"/>
                <a:gd name="T80" fmla="*/ 13 w 202"/>
                <a:gd name="T81" fmla="*/ 109 h 213"/>
                <a:gd name="T82" fmla="*/ 30 w 202"/>
                <a:gd name="T83" fmla="*/ 92 h 213"/>
                <a:gd name="T84" fmla="*/ 66 w 202"/>
                <a:gd name="T85" fmla="*/ 109 h 213"/>
                <a:gd name="T86" fmla="*/ 66 w 202"/>
                <a:gd name="T87" fmla="*/ 109 h 213"/>
                <a:gd name="T88" fmla="*/ 66 w 202"/>
                <a:gd name="T89" fmla="*/ 75 h 213"/>
                <a:gd name="T90" fmla="*/ 60 w 202"/>
                <a:gd name="T91" fmla="*/ 70 h 213"/>
                <a:gd name="T92" fmla="*/ 50 w 202"/>
                <a:gd name="T93" fmla="*/ 76 h 213"/>
                <a:gd name="T94" fmla="*/ 41 w 202"/>
                <a:gd name="T95" fmla="*/ 83 h 213"/>
                <a:gd name="T96" fmla="*/ 143 w 202"/>
                <a:gd name="T97" fmla="*/ 0 h 213"/>
                <a:gd name="T98" fmla="*/ 3 w 202"/>
                <a:gd name="T99" fmla="*/ 0 h 213"/>
                <a:gd name="T100" fmla="*/ 3 w 202"/>
                <a:gd name="T101" fmla="*/ 213 h 213"/>
                <a:gd name="T102" fmla="*/ 181 w 202"/>
                <a:gd name="T103" fmla="*/ 213 h 213"/>
                <a:gd name="T104" fmla="*/ 202 w 202"/>
                <a:gd name="T105" fmla="*/ 195 h 213"/>
                <a:gd name="T106" fmla="*/ 160 w 202"/>
                <a:gd name="T107" fmla="*/ 10 h 213"/>
                <a:gd name="T108" fmla="*/ 143 w 202"/>
                <a:gd name="T109"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2" h="213">
                  <a:moveTo>
                    <a:pt x="160" y="173"/>
                  </a:moveTo>
                  <a:cubicBezTo>
                    <a:pt x="157" y="173"/>
                    <a:pt x="153" y="171"/>
                    <a:pt x="149" y="170"/>
                  </a:cubicBezTo>
                  <a:cubicBezTo>
                    <a:pt x="143" y="168"/>
                    <a:pt x="142" y="163"/>
                    <a:pt x="138" y="153"/>
                  </a:cubicBezTo>
                  <a:cubicBezTo>
                    <a:pt x="134" y="144"/>
                    <a:pt x="153" y="136"/>
                    <a:pt x="153" y="136"/>
                  </a:cubicBezTo>
                  <a:cubicBezTo>
                    <a:pt x="154" y="136"/>
                    <a:pt x="154" y="136"/>
                    <a:pt x="155" y="136"/>
                  </a:cubicBezTo>
                  <a:cubicBezTo>
                    <a:pt x="159" y="136"/>
                    <a:pt x="166" y="143"/>
                    <a:pt x="172" y="151"/>
                  </a:cubicBezTo>
                  <a:cubicBezTo>
                    <a:pt x="179" y="160"/>
                    <a:pt x="170" y="165"/>
                    <a:pt x="166" y="170"/>
                  </a:cubicBezTo>
                  <a:cubicBezTo>
                    <a:pt x="164" y="172"/>
                    <a:pt x="162" y="173"/>
                    <a:pt x="160" y="173"/>
                  </a:cubicBezTo>
                  <a:moveTo>
                    <a:pt x="23" y="147"/>
                  </a:moveTo>
                  <a:cubicBezTo>
                    <a:pt x="16" y="147"/>
                    <a:pt x="15" y="137"/>
                    <a:pt x="22" y="131"/>
                  </a:cubicBezTo>
                  <a:cubicBezTo>
                    <a:pt x="23" y="130"/>
                    <a:pt x="24" y="129"/>
                    <a:pt x="26" y="129"/>
                  </a:cubicBezTo>
                  <a:cubicBezTo>
                    <a:pt x="31" y="129"/>
                    <a:pt x="36" y="136"/>
                    <a:pt x="36" y="136"/>
                  </a:cubicBezTo>
                  <a:cubicBezTo>
                    <a:pt x="41" y="141"/>
                    <a:pt x="32" y="145"/>
                    <a:pt x="24" y="147"/>
                  </a:cubicBezTo>
                  <a:cubicBezTo>
                    <a:pt x="24" y="147"/>
                    <a:pt x="23" y="147"/>
                    <a:pt x="23" y="147"/>
                  </a:cubicBezTo>
                  <a:moveTo>
                    <a:pt x="41" y="83"/>
                  </a:moveTo>
                  <a:cubicBezTo>
                    <a:pt x="40" y="83"/>
                    <a:pt x="40" y="83"/>
                    <a:pt x="40" y="83"/>
                  </a:cubicBezTo>
                  <a:cubicBezTo>
                    <a:pt x="33" y="80"/>
                    <a:pt x="17" y="70"/>
                    <a:pt x="11" y="57"/>
                  </a:cubicBezTo>
                  <a:cubicBezTo>
                    <a:pt x="6" y="44"/>
                    <a:pt x="16" y="41"/>
                    <a:pt x="5" y="24"/>
                  </a:cubicBezTo>
                  <a:cubicBezTo>
                    <a:pt x="0" y="18"/>
                    <a:pt x="7" y="16"/>
                    <a:pt x="17" y="16"/>
                  </a:cubicBezTo>
                  <a:cubicBezTo>
                    <a:pt x="33" y="16"/>
                    <a:pt x="57" y="21"/>
                    <a:pt x="57" y="21"/>
                  </a:cubicBezTo>
                  <a:cubicBezTo>
                    <a:pt x="58" y="21"/>
                    <a:pt x="60" y="21"/>
                    <a:pt x="62" y="21"/>
                  </a:cubicBezTo>
                  <a:cubicBezTo>
                    <a:pt x="72" y="21"/>
                    <a:pt x="92" y="19"/>
                    <a:pt x="111" y="17"/>
                  </a:cubicBezTo>
                  <a:cubicBezTo>
                    <a:pt x="116" y="16"/>
                    <a:pt x="120" y="16"/>
                    <a:pt x="123" y="16"/>
                  </a:cubicBezTo>
                  <a:cubicBezTo>
                    <a:pt x="135" y="16"/>
                    <a:pt x="136" y="19"/>
                    <a:pt x="143" y="26"/>
                  </a:cubicBezTo>
                  <a:cubicBezTo>
                    <a:pt x="150" y="34"/>
                    <a:pt x="132" y="40"/>
                    <a:pt x="117" y="50"/>
                  </a:cubicBezTo>
                  <a:cubicBezTo>
                    <a:pt x="103" y="60"/>
                    <a:pt x="117" y="60"/>
                    <a:pt x="124" y="65"/>
                  </a:cubicBezTo>
                  <a:cubicBezTo>
                    <a:pt x="124" y="66"/>
                    <a:pt x="125" y="66"/>
                    <a:pt x="126" y="66"/>
                  </a:cubicBezTo>
                  <a:cubicBezTo>
                    <a:pt x="129" y="66"/>
                    <a:pt x="134" y="63"/>
                    <a:pt x="138" y="61"/>
                  </a:cubicBezTo>
                  <a:cubicBezTo>
                    <a:pt x="142" y="58"/>
                    <a:pt x="147" y="55"/>
                    <a:pt x="150" y="55"/>
                  </a:cubicBezTo>
                  <a:cubicBezTo>
                    <a:pt x="152" y="55"/>
                    <a:pt x="153" y="56"/>
                    <a:pt x="154" y="59"/>
                  </a:cubicBezTo>
                  <a:cubicBezTo>
                    <a:pt x="156" y="71"/>
                    <a:pt x="158" y="72"/>
                    <a:pt x="164" y="86"/>
                  </a:cubicBezTo>
                  <a:cubicBezTo>
                    <a:pt x="170" y="101"/>
                    <a:pt x="165" y="104"/>
                    <a:pt x="161" y="111"/>
                  </a:cubicBezTo>
                  <a:cubicBezTo>
                    <a:pt x="158" y="117"/>
                    <a:pt x="159" y="118"/>
                    <a:pt x="142" y="123"/>
                  </a:cubicBezTo>
                  <a:cubicBezTo>
                    <a:pt x="125" y="127"/>
                    <a:pt x="132" y="125"/>
                    <a:pt x="124" y="131"/>
                  </a:cubicBezTo>
                  <a:cubicBezTo>
                    <a:pt x="116" y="137"/>
                    <a:pt x="117" y="138"/>
                    <a:pt x="116" y="143"/>
                  </a:cubicBezTo>
                  <a:cubicBezTo>
                    <a:pt x="115" y="148"/>
                    <a:pt x="122" y="162"/>
                    <a:pt x="116" y="176"/>
                  </a:cubicBezTo>
                  <a:cubicBezTo>
                    <a:pt x="113" y="183"/>
                    <a:pt x="108" y="186"/>
                    <a:pt x="102" y="186"/>
                  </a:cubicBezTo>
                  <a:cubicBezTo>
                    <a:pt x="97" y="186"/>
                    <a:pt x="90" y="184"/>
                    <a:pt x="82" y="182"/>
                  </a:cubicBezTo>
                  <a:cubicBezTo>
                    <a:pt x="66" y="177"/>
                    <a:pt x="63" y="171"/>
                    <a:pt x="53" y="156"/>
                  </a:cubicBezTo>
                  <a:cubicBezTo>
                    <a:pt x="43" y="142"/>
                    <a:pt x="47" y="136"/>
                    <a:pt x="44" y="127"/>
                  </a:cubicBezTo>
                  <a:cubicBezTo>
                    <a:pt x="40" y="119"/>
                    <a:pt x="21" y="118"/>
                    <a:pt x="13" y="109"/>
                  </a:cubicBezTo>
                  <a:cubicBezTo>
                    <a:pt x="5" y="100"/>
                    <a:pt x="21" y="92"/>
                    <a:pt x="30" y="92"/>
                  </a:cubicBezTo>
                  <a:cubicBezTo>
                    <a:pt x="39" y="92"/>
                    <a:pt x="59" y="108"/>
                    <a:pt x="66" y="109"/>
                  </a:cubicBezTo>
                  <a:cubicBezTo>
                    <a:pt x="66" y="109"/>
                    <a:pt x="66" y="109"/>
                    <a:pt x="66" y="109"/>
                  </a:cubicBezTo>
                  <a:cubicBezTo>
                    <a:pt x="72" y="109"/>
                    <a:pt x="71" y="92"/>
                    <a:pt x="66" y="75"/>
                  </a:cubicBezTo>
                  <a:cubicBezTo>
                    <a:pt x="64" y="71"/>
                    <a:pt x="62" y="70"/>
                    <a:pt x="60" y="70"/>
                  </a:cubicBezTo>
                  <a:cubicBezTo>
                    <a:pt x="57" y="70"/>
                    <a:pt x="54" y="73"/>
                    <a:pt x="50" y="76"/>
                  </a:cubicBezTo>
                  <a:cubicBezTo>
                    <a:pt x="47" y="80"/>
                    <a:pt x="43" y="83"/>
                    <a:pt x="41" y="83"/>
                  </a:cubicBezTo>
                  <a:moveTo>
                    <a:pt x="143" y="0"/>
                  </a:moveTo>
                  <a:cubicBezTo>
                    <a:pt x="3" y="0"/>
                    <a:pt x="3" y="0"/>
                    <a:pt x="3" y="0"/>
                  </a:cubicBezTo>
                  <a:cubicBezTo>
                    <a:pt x="3" y="213"/>
                    <a:pt x="3" y="213"/>
                    <a:pt x="3" y="213"/>
                  </a:cubicBezTo>
                  <a:cubicBezTo>
                    <a:pt x="181" y="213"/>
                    <a:pt x="181" y="213"/>
                    <a:pt x="181" y="213"/>
                  </a:cubicBezTo>
                  <a:cubicBezTo>
                    <a:pt x="192" y="213"/>
                    <a:pt x="202" y="205"/>
                    <a:pt x="202" y="195"/>
                  </a:cubicBezTo>
                  <a:cubicBezTo>
                    <a:pt x="160" y="10"/>
                    <a:pt x="160" y="10"/>
                    <a:pt x="160" y="10"/>
                  </a:cubicBezTo>
                  <a:cubicBezTo>
                    <a:pt x="160" y="4"/>
                    <a:pt x="152" y="0"/>
                    <a:pt x="143" y="0"/>
                  </a:cubicBezTo>
                </a:path>
              </a:pathLst>
            </a:custGeom>
            <a:solidFill>
              <a:srgbClr val="D4D6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ïṥḻídé"/>
            <p:cNvSpPr/>
            <p:nvPr/>
          </p:nvSpPr>
          <p:spPr bwMode="auto">
            <a:xfrm>
              <a:off x="7669213" y="3714750"/>
              <a:ext cx="788988" cy="876300"/>
            </a:xfrm>
            <a:custGeom>
              <a:avLst/>
              <a:gdLst>
                <a:gd name="T0" fmla="*/ 282 w 285"/>
                <a:gd name="T1" fmla="*/ 97 h 317"/>
                <a:gd name="T2" fmla="*/ 159 w 285"/>
                <a:gd name="T3" fmla="*/ 310 h 317"/>
                <a:gd name="T4" fmla="*/ 144 w 285"/>
                <a:gd name="T5" fmla="*/ 314 h 317"/>
                <a:gd name="T6" fmla="*/ 7 w 285"/>
                <a:gd name="T7" fmla="*/ 235 h 317"/>
                <a:gd name="T8" fmla="*/ 3 w 285"/>
                <a:gd name="T9" fmla="*/ 219 h 317"/>
                <a:gd name="T10" fmla="*/ 126 w 285"/>
                <a:gd name="T11" fmla="*/ 7 h 317"/>
                <a:gd name="T12" fmla="*/ 141 w 285"/>
                <a:gd name="T13" fmla="*/ 3 h 317"/>
                <a:gd name="T14" fmla="*/ 278 w 285"/>
                <a:gd name="T15" fmla="*/ 82 h 317"/>
                <a:gd name="T16" fmla="*/ 282 w 285"/>
                <a:gd name="T17" fmla="*/ 9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317">
                  <a:moveTo>
                    <a:pt x="282" y="97"/>
                  </a:moveTo>
                  <a:cubicBezTo>
                    <a:pt x="159" y="310"/>
                    <a:pt x="159" y="310"/>
                    <a:pt x="159" y="310"/>
                  </a:cubicBezTo>
                  <a:cubicBezTo>
                    <a:pt x="156" y="315"/>
                    <a:pt x="149" y="317"/>
                    <a:pt x="144" y="314"/>
                  </a:cubicBezTo>
                  <a:cubicBezTo>
                    <a:pt x="7" y="235"/>
                    <a:pt x="7" y="235"/>
                    <a:pt x="7" y="235"/>
                  </a:cubicBezTo>
                  <a:cubicBezTo>
                    <a:pt x="1" y="232"/>
                    <a:pt x="0" y="225"/>
                    <a:pt x="3" y="219"/>
                  </a:cubicBezTo>
                  <a:cubicBezTo>
                    <a:pt x="126" y="7"/>
                    <a:pt x="126" y="7"/>
                    <a:pt x="126" y="7"/>
                  </a:cubicBezTo>
                  <a:cubicBezTo>
                    <a:pt x="129" y="1"/>
                    <a:pt x="136" y="0"/>
                    <a:pt x="141" y="3"/>
                  </a:cubicBezTo>
                  <a:cubicBezTo>
                    <a:pt x="278" y="82"/>
                    <a:pt x="278" y="82"/>
                    <a:pt x="278" y="82"/>
                  </a:cubicBezTo>
                  <a:cubicBezTo>
                    <a:pt x="283" y="85"/>
                    <a:pt x="285" y="92"/>
                    <a:pt x="282" y="97"/>
                  </a:cubicBezTo>
                </a:path>
              </a:pathLst>
            </a:custGeom>
            <a:solidFill>
              <a:srgbClr val="FF0D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i$lîḓé"/>
            <p:cNvSpPr/>
            <p:nvPr/>
          </p:nvSpPr>
          <p:spPr bwMode="auto">
            <a:xfrm>
              <a:off x="8054975" y="36703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ísľïḍê"/>
            <p:cNvSpPr/>
            <p:nvPr/>
          </p:nvSpPr>
          <p:spPr bwMode="auto">
            <a:xfrm>
              <a:off x="8054975" y="36703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is1îdê"/>
            <p:cNvSpPr/>
            <p:nvPr/>
          </p:nvSpPr>
          <p:spPr bwMode="auto">
            <a:xfrm>
              <a:off x="7667625" y="3709988"/>
              <a:ext cx="431800" cy="676275"/>
            </a:xfrm>
            <a:custGeom>
              <a:avLst/>
              <a:gdLst>
                <a:gd name="T0" fmla="*/ 156 w 156"/>
                <a:gd name="T1" fmla="*/ 13 h 245"/>
                <a:gd name="T2" fmla="*/ 22 w 156"/>
                <a:gd name="T3" fmla="*/ 245 h 245"/>
                <a:gd name="T4" fmla="*/ 2 w 156"/>
                <a:gd name="T5" fmla="*/ 233 h 245"/>
                <a:gd name="T6" fmla="*/ 4 w 156"/>
                <a:gd name="T7" fmla="*/ 221 h 245"/>
                <a:gd name="T8" fmla="*/ 127 w 156"/>
                <a:gd name="T9" fmla="*/ 9 h 245"/>
                <a:gd name="T10" fmla="*/ 137 w 156"/>
                <a:gd name="T11" fmla="*/ 1 h 245"/>
                <a:gd name="T12" fmla="*/ 156 w 156"/>
                <a:gd name="T13" fmla="*/ 13 h 245"/>
              </a:gdLst>
              <a:ahLst/>
              <a:cxnLst>
                <a:cxn ang="0">
                  <a:pos x="T0" y="T1"/>
                </a:cxn>
                <a:cxn ang="0">
                  <a:pos x="T2" y="T3"/>
                </a:cxn>
                <a:cxn ang="0">
                  <a:pos x="T4" y="T5"/>
                </a:cxn>
                <a:cxn ang="0">
                  <a:pos x="T6" y="T7"/>
                </a:cxn>
                <a:cxn ang="0">
                  <a:pos x="T8" y="T9"/>
                </a:cxn>
                <a:cxn ang="0">
                  <a:pos x="T10" y="T11"/>
                </a:cxn>
                <a:cxn ang="0">
                  <a:pos x="T12" y="T13"/>
                </a:cxn>
              </a:cxnLst>
              <a:rect l="0" t="0" r="r" b="b"/>
              <a:pathLst>
                <a:path w="156" h="245">
                  <a:moveTo>
                    <a:pt x="156" y="13"/>
                  </a:moveTo>
                  <a:cubicBezTo>
                    <a:pt x="22" y="245"/>
                    <a:pt x="22" y="245"/>
                    <a:pt x="22" y="245"/>
                  </a:cubicBezTo>
                  <a:cubicBezTo>
                    <a:pt x="2" y="233"/>
                    <a:pt x="2" y="233"/>
                    <a:pt x="2" y="233"/>
                  </a:cubicBezTo>
                  <a:cubicBezTo>
                    <a:pt x="0" y="232"/>
                    <a:pt x="1" y="227"/>
                    <a:pt x="4" y="221"/>
                  </a:cubicBezTo>
                  <a:cubicBezTo>
                    <a:pt x="127" y="9"/>
                    <a:pt x="127" y="9"/>
                    <a:pt x="127" y="9"/>
                  </a:cubicBezTo>
                  <a:cubicBezTo>
                    <a:pt x="130" y="3"/>
                    <a:pt x="134" y="0"/>
                    <a:pt x="137" y="1"/>
                  </a:cubicBezTo>
                  <a:cubicBezTo>
                    <a:pt x="156" y="13"/>
                    <a:pt x="156" y="13"/>
                    <a:pt x="156" y="13"/>
                  </a:cubicBezTo>
                </a:path>
              </a:pathLst>
            </a:custGeom>
            <a:solidFill>
              <a:srgbClr val="D801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íśļíďe"/>
            <p:cNvSpPr/>
            <p:nvPr/>
          </p:nvSpPr>
          <p:spPr bwMode="auto">
            <a:xfrm>
              <a:off x="8067675" y="3838575"/>
              <a:ext cx="63500" cy="69850"/>
            </a:xfrm>
            <a:custGeom>
              <a:avLst/>
              <a:gdLst>
                <a:gd name="T0" fmla="*/ 18 w 23"/>
                <a:gd name="T1" fmla="*/ 3 h 25"/>
                <a:gd name="T2" fmla="*/ 13 w 23"/>
                <a:gd name="T3" fmla="*/ 0 h 25"/>
                <a:gd name="T4" fmla="*/ 0 w 23"/>
                <a:gd name="T5" fmla="*/ 23 h 25"/>
                <a:gd name="T6" fmla="*/ 3 w 23"/>
                <a:gd name="T7" fmla="*/ 25 h 25"/>
                <a:gd name="T8" fmla="*/ 8 w 23"/>
                <a:gd name="T9" fmla="*/ 16 h 25"/>
                <a:gd name="T10" fmla="*/ 10 w 23"/>
                <a:gd name="T11" fmla="*/ 17 h 25"/>
                <a:gd name="T12" fmla="*/ 19 w 23"/>
                <a:gd name="T13" fmla="*/ 15 h 25"/>
                <a:gd name="T14" fmla="*/ 20 w 23"/>
                <a:gd name="T15" fmla="*/ 12 h 25"/>
                <a:gd name="T16" fmla="*/ 18 w 23"/>
                <a:gd name="T17" fmla="*/ 3 h 25"/>
                <a:gd name="T18" fmla="*/ 15 w 23"/>
                <a:gd name="T19" fmla="*/ 13 h 25"/>
                <a:gd name="T20" fmla="*/ 12 w 23"/>
                <a:gd name="T21" fmla="*/ 14 h 25"/>
                <a:gd name="T22" fmla="*/ 10 w 23"/>
                <a:gd name="T23" fmla="*/ 13 h 25"/>
                <a:gd name="T24" fmla="*/ 15 w 23"/>
                <a:gd name="T25" fmla="*/ 5 h 25"/>
                <a:gd name="T26" fmla="*/ 16 w 23"/>
                <a:gd name="T27" fmla="*/ 6 h 25"/>
                <a:gd name="T28" fmla="*/ 17 w 23"/>
                <a:gd name="T29" fmla="*/ 10 h 25"/>
                <a:gd name="T30" fmla="*/ 15 w 23"/>
                <a:gd name="T31"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5">
                  <a:moveTo>
                    <a:pt x="18" y="3"/>
                  </a:moveTo>
                  <a:cubicBezTo>
                    <a:pt x="13" y="0"/>
                    <a:pt x="13" y="0"/>
                    <a:pt x="13" y="0"/>
                  </a:cubicBezTo>
                  <a:cubicBezTo>
                    <a:pt x="0" y="23"/>
                    <a:pt x="0" y="23"/>
                    <a:pt x="0" y="23"/>
                  </a:cubicBezTo>
                  <a:cubicBezTo>
                    <a:pt x="3" y="25"/>
                    <a:pt x="3" y="25"/>
                    <a:pt x="3" y="25"/>
                  </a:cubicBezTo>
                  <a:cubicBezTo>
                    <a:pt x="8" y="16"/>
                    <a:pt x="8" y="16"/>
                    <a:pt x="8" y="16"/>
                  </a:cubicBezTo>
                  <a:cubicBezTo>
                    <a:pt x="10" y="17"/>
                    <a:pt x="10" y="17"/>
                    <a:pt x="10" y="17"/>
                  </a:cubicBezTo>
                  <a:cubicBezTo>
                    <a:pt x="14" y="19"/>
                    <a:pt x="17" y="19"/>
                    <a:pt x="19" y="15"/>
                  </a:cubicBezTo>
                  <a:cubicBezTo>
                    <a:pt x="20" y="12"/>
                    <a:pt x="20" y="12"/>
                    <a:pt x="20" y="12"/>
                  </a:cubicBezTo>
                  <a:cubicBezTo>
                    <a:pt x="23" y="8"/>
                    <a:pt x="22" y="5"/>
                    <a:pt x="18" y="3"/>
                  </a:cubicBezTo>
                  <a:close/>
                  <a:moveTo>
                    <a:pt x="15" y="13"/>
                  </a:moveTo>
                  <a:cubicBezTo>
                    <a:pt x="14" y="15"/>
                    <a:pt x="13" y="15"/>
                    <a:pt x="12" y="14"/>
                  </a:cubicBezTo>
                  <a:cubicBezTo>
                    <a:pt x="10" y="13"/>
                    <a:pt x="10" y="13"/>
                    <a:pt x="10" y="13"/>
                  </a:cubicBezTo>
                  <a:cubicBezTo>
                    <a:pt x="15" y="5"/>
                    <a:pt x="15" y="5"/>
                    <a:pt x="15" y="5"/>
                  </a:cubicBezTo>
                  <a:cubicBezTo>
                    <a:pt x="16" y="6"/>
                    <a:pt x="16" y="6"/>
                    <a:pt x="16" y="6"/>
                  </a:cubicBezTo>
                  <a:cubicBezTo>
                    <a:pt x="18" y="7"/>
                    <a:pt x="18" y="8"/>
                    <a:pt x="17" y="10"/>
                  </a:cubicBezTo>
                  <a:lnTo>
                    <a:pt x="15" y="13"/>
                  </a:lnTo>
                  <a:close/>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ísļïḍê"/>
            <p:cNvSpPr/>
            <p:nvPr/>
          </p:nvSpPr>
          <p:spPr bwMode="auto">
            <a:xfrm>
              <a:off x="8099425" y="3863975"/>
              <a:ext cx="60325" cy="74613"/>
            </a:xfrm>
            <a:custGeom>
              <a:avLst/>
              <a:gdLst>
                <a:gd name="T0" fmla="*/ 38 w 38"/>
                <a:gd name="T1" fmla="*/ 5 h 47"/>
                <a:gd name="T2" fmla="*/ 29 w 38"/>
                <a:gd name="T3" fmla="*/ 0 h 47"/>
                <a:gd name="T4" fmla="*/ 0 w 38"/>
                <a:gd name="T5" fmla="*/ 35 h 47"/>
                <a:gd name="T6" fmla="*/ 5 w 38"/>
                <a:gd name="T7" fmla="*/ 38 h 47"/>
                <a:gd name="T8" fmla="*/ 10 w 38"/>
                <a:gd name="T9" fmla="*/ 31 h 47"/>
                <a:gd name="T10" fmla="*/ 17 w 38"/>
                <a:gd name="T11" fmla="*/ 37 h 47"/>
                <a:gd name="T12" fmla="*/ 15 w 38"/>
                <a:gd name="T13" fmla="*/ 44 h 47"/>
                <a:gd name="T14" fmla="*/ 20 w 38"/>
                <a:gd name="T15" fmla="*/ 47 h 47"/>
                <a:gd name="T16" fmla="*/ 38 w 38"/>
                <a:gd name="T17" fmla="*/ 5 h 47"/>
                <a:gd name="T18" fmla="*/ 13 w 38"/>
                <a:gd name="T19" fmla="*/ 28 h 47"/>
                <a:gd name="T20" fmla="*/ 29 w 38"/>
                <a:gd name="T21" fmla="*/ 9 h 47"/>
                <a:gd name="T22" fmla="*/ 20 w 38"/>
                <a:gd name="T23" fmla="*/ 31 h 47"/>
                <a:gd name="T24" fmla="*/ 13 w 38"/>
                <a:gd name="T25"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47">
                  <a:moveTo>
                    <a:pt x="38" y="5"/>
                  </a:moveTo>
                  <a:lnTo>
                    <a:pt x="29" y="0"/>
                  </a:lnTo>
                  <a:lnTo>
                    <a:pt x="0" y="35"/>
                  </a:lnTo>
                  <a:lnTo>
                    <a:pt x="5" y="38"/>
                  </a:lnTo>
                  <a:lnTo>
                    <a:pt x="10" y="31"/>
                  </a:lnTo>
                  <a:lnTo>
                    <a:pt x="17" y="37"/>
                  </a:lnTo>
                  <a:lnTo>
                    <a:pt x="15" y="44"/>
                  </a:lnTo>
                  <a:lnTo>
                    <a:pt x="20" y="47"/>
                  </a:lnTo>
                  <a:lnTo>
                    <a:pt x="38" y="5"/>
                  </a:lnTo>
                  <a:close/>
                  <a:moveTo>
                    <a:pt x="13" y="28"/>
                  </a:moveTo>
                  <a:lnTo>
                    <a:pt x="29" y="9"/>
                  </a:lnTo>
                  <a:lnTo>
                    <a:pt x="20" y="31"/>
                  </a:lnTo>
                  <a:lnTo>
                    <a:pt x="13" y="28"/>
                  </a:lnTo>
                  <a:close/>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íṣľîdé"/>
            <p:cNvSpPr/>
            <p:nvPr/>
          </p:nvSpPr>
          <p:spPr bwMode="auto">
            <a:xfrm>
              <a:off x="8137525" y="3881438"/>
              <a:ext cx="60325" cy="76200"/>
            </a:xfrm>
            <a:custGeom>
              <a:avLst/>
              <a:gdLst>
                <a:gd name="T0" fmla="*/ 13 w 22"/>
                <a:gd name="T1" fmla="*/ 7 h 28"/>
                <a:gd name="T2" fmla="*/ 16 w 22"/>
                <a:gd name="T3" fmla="*/ 5 h 28"/>
                <a:gd name="T4" fmla="*/ 17 w 22"/>
                <a:gd name="T5" fmla="*/ 9 h 28"/>
                <a:gd name="T6" fmla="*/ 16 w 22"/>
                <a:gd name="T7" fmla="*/ 10 h 28"/>
                <a:gd name="T8" fmla="*/ 20 w 22"/>
                <a:gd name="T9" fmla="*/ 12 h 28"/>
                <a:gd name="T10" fmla="*/ 20 w 22"/>
                <a:gd name="T11" fmla="*/ 11 h 28"/>
                <a:gd name="T12" fmla="*/ 18 w 22"/>
                <a:gd name="T13" fmla="*/ 2 h 28"/>
                <a:gd name="T14" fmla="*/ 10 w 22"/>
                <a:gd name="T15" fmla="*/ 5 h 28"/>
                <a:gd name="T16" fmla="*/ 10 w 22"/>
                <a:gd name="T17" fmla="*/ 21 h 28"/>
                <a:gd name="T18" fmla="*/ 6 w 22"/>
                <a:gd name="T19" fmla="*/ 22 h 28"/>
                <a:gd name="T20" fmla="*/ 6 w 22"/>
                <a:gd name="T21" fmla="*/ 19 h 28"/>
                <a:gd name="T22" fmla="*/ 7 w 22"/>
                <a:gd name="T23" fmla="*/ 17 h 28"/>
                <a:gd name="T24" fmla="*/ 3 w 22"/>
                <a:gd name="T25" fmla="*/ 15 h 28"/>
                <a:gd name="T26" fmla="*/ 3 w 22"/>
                <a:gd name="T27" fmla="*/ 17 h 28"/>
                <a:gd name="T28" fmla="*/ 5 w 22"/>
                <a:gd name="T29" fmla="*/ 25 h 28"/>
                <a:gd name="T30" fmla="*/ 13 w 22"/>
                <a:gd name="T31" fmla="*/ 23 h 28"/>
                <a:gd name="T32" fmla="*/ 13 w 22"/>
                <a:gd name="T33" fmla="*/ 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8">
                  <a:moveTo>
                    <a:pt x="13" y="7"/>
                  </a:moveTo>
                  <a:cubicBezTo>
                    <a:pt x="14" y="5"/>
                    <a:pt x="15" y="5"/>
                    <a:pt x="16" y="5"/>
                  </a:cubicBezTo>
                  <a:cubicBezTo>
                    <a:pt x="17" y="6"/>
                    <a:pt x="18" y="7"/>
                    <a:pt x="17" y="9"/>
                  </a:cubicBezTo>
                  <a:cubicBezTo>
                    <a:pt x="16" y="10"/>
                    <a:pt x="16" y="10"/>
                    <a:pt x="16" y="10"/>
                  </a:cubicBezTo>
                  <a:cubicBezTo>
                    <a:pt x="20" y="12"/>
                    <a:pt x="20" y="12"/>
                    <a:pt x="20" y="12"/>
                  </a:cubicBezTo>
                  <a:cubicBezTo>
                    <a:pt x="20" y="11"/>
                    <a:pt x="20" y="11"/>
                    <a:pt x="20" y="11"/>
                  </a:cubicBezTo>
                  <a:cubicBezTo>
                    <a:pt x="22" y="7"/>
                    <a:pt x="22" y="4"/>
                    <a:pt x="18" y="2"/>
                  </a:cubicBezTo>
                  <a:cubicBezTo>
                    <a:pt x="15" y="0"/>
                    <a:pt x="12" y="1"/>
                    <a:pt x="10" y="5"/>
                  </a:cubicBezTo>
                  <a:cubicBezTo>
                    <a:pt x="6" y="11"/>
                    <a:pt x="12" y="16"/>
                    <a:pt x="10" y="21"/>
                  </a:cubicBezTo>
                  <a:cubicBezTo>
                    <a:pt x="9" y="23"/>
                    <a:pt x="8" y="23"/>
                    <a:pt x="6" y="22"/>
                  </a:cubicBezTo>
                  <a:cubicBezTo>
                    <a:pt x="5" y="21"/>
                    <a:pt x="5" y="20"/>
                    <a:pt x="6" y="19"/>
                  </a:cubicBezTo>
                  <a:cubicBezTo>
                    <a:pt x="7" y="17"/>
                    <a:pt x="7" y="17"/>
                    <a:pt x="7" y="17"/>
                  </a:cubicBezTo>
                  <a:cubicBezTo>
                    <a:pt x="3" y="15"/>
                    <a:pt x="3" y="15"/>
                    <a:pt x="3" y="15"/>
                  </a:cubicBezTo>
                  <a:cubicBezTo>
                    <a:pt x="3" y="17"/>
                    <a:pt x="3" y="17"/>
                    <a:pt x="3" y="17"/>
                  </a:cubicBezTo>
                  <a:cubicBezTo>
                    <a:pt x="0" y="20"/>
                    <a:pt x="1" y="23"/>
                    <a:pt x="5" y="25"/>
                  </a:cubicBezTo>
                  <a:cubicBezTo>
                    <a:pt x="8" y="28"/>
                    <a:pt x="11" y="26"/>
                    <a:pt x="13" y="23"/>
                  </a:cubicBezTo>
                  <a:cubicBezTo>
                    <a:pt x="17" y="16"/>
                    <a:pt x="11" y="11"/>
                    <a:pt x="13" y="7"/>
                  </a:cubicBezTo>
                  <a:close/>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íślíďe"/>
            <p:cNvSpPr/>
            <p:nvPr/>
          </p:nvSpPr>
          <p:spPr bwMode="auto">
            <a:xfrm>
              <a:off x="8174038" y="3900488"/>
              <a:ext cx="57150" cy="76200"/>
            </a:xfrm>
            <a:custGeom>
              <a:avLst/>
              <a:gdLst>
                <a:gd name="T0" fmla="*/ 12 w 21"/>
                <a:gd name="T1" fmla="*/ 7 h 28"/>
                <a:gd name="T2" fmla="*/ 16 w 21"/>
                <a:gd name="T3" fmla="*/ 6 h 28"/>
                <a:gd name="T4" fmla="*/ 16 w 21"/>
                <a:gd name="T5" fmla="*/ 9 h 28"/>
                <a:gd name="T6" fmla="*/ 15 w 21"/>
                <a:gd name="T7" fmla="*/ 10 h 28"/>
                <a:gd name="T8" fmla="*/ 19 w 21"/>
                <a:gd name="T9" fmla="*/ 12 h 28"/>
                <a:gd name="T10" fmla="*/ 19 w 21"/>
                <a:gd name="T11" fmla="*/ 11 h 28"/>
                <a:gd name="T12" fmla="*/ 17 w 21"/>
                <a:gd name="T13" fmla="*/ 2 h 28"/>
                <a:gd name="T14" fmla="*/ 9 w 21"/>
                <a:gd name="T15" fmla="*/ 5 h 28"/>
                <a:gd name="T16" fmla="*/ 9 w 21"/>
                <a:gd name="T17" fmla="*/ 21 h 28"/>
                <a:gd name="T18" fmla="*/ 6 w 21"/>
                <a:gd name="T19" fmla="*/ 22 h 28"/>
                <a:gd name="T20" fmla="*/ 5 w 21"/>
                <a:gd name="T21" fmla="*/ 19 h 28"/>
                <a:gd name="T22" fmla="*/ 6 w 21"/>
                <a:gd name="T23" fmla="*/ 17 h 28"/>
                <a:gd name="T24" fmla="*/ 3 w 21"/>
                <a:gd name="T25" fmla="*/ 15 h 28"/>
                <a:gd name="T26" fmla="*/ 2 w 21"/>
                <a:gd name="T27" fmla="*/ 17 h 28"/>
                <a:gd name="T28" fmla="*/ 4 w 21"/>
                <a:gd name="T29" fmla="*/ 26 h 28"/>
                <a:gd name="T30" fmla="*/ 12 w 21"/>
                <a:gd name="T31" fmla="*/ 23 h 28"/>
                <a:gd name="T32" fmla="*/ 12 w 21"/>
                <a:gd name="T33" fmla="*/ 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8">
                  <a:moveTo>
                    <a:pt x="12" y="7"/>
                  </a:moveTo>
                  <a:cubicBezTo>
                    <a:pt x="13" y="5"/>
                    <a:pt x="14" y="5"/>
                    <a:pt x="16" y="6"/>
                  </a:cubicBezTo>
                  <a:cubicBezTo>
                    <a:pt x="17" y="6"/>
                    <a:pt x="17" y="7"/>
                    <a:pt x="16" y="9"/>
                  </a:cubicBezTo>
                  <a:cubicBezTo>
                    <a:pt x="15" y="10"/>
                    <a:pt x="15" y="10"/>
                    <a:pt x="15" y="10"/>
                  </a:cubicBezTo>
                  <a:cubicBezTo>
                    <a:pt x="19" y="12"/>
                    <a:pt x="19" y="12"/>
                    <a:pt x="19" y="12"/>
                  </a:cubicBezTo>
                  <a:cubicBezTo>
                    <a:pt x="19" y="11"/>
                    <a:pt x="19" y="11"/>
                    <a:pt x="19" y="11"/>
                  </a:cubicBezTo>
                  <a:cubicBezTo>
                    <a:pt x="21" y="7"/>
                    <a:pt x="21" y="4"/>
                    <a:pt x="17" y="2"/>
                  </a:cubicBezTo>
                  <a:cubicBezTo>
                    <a:pt x="14" y="0"/>
                    <a:pt x="11" y="1"/>
                    <a:pt x="9" y="5"/>
                  </a:cubicBezTo>
                  <a:cubicBezTo>
                    <a:pt x="5" y="11"/>
                    <a:pt x="11" y="16"/>
                    <a:pt x="9" y="21"/>
                  </a:cubicBezTo>
                  <a:cubicBezTo>
                    <a:pt x="8" y="23"/>
                    <a:pt x="7" y="23"/>
                    <a:pt x="6" y="22"/>
                  </a:cubicBezTo>
                  <a:cubicBezTo>
                    <a:pt x="4" y="22"/>
                    <a:pt x="4" y="21"/>
                    <a:pt x="5" y="19"/>
                  </a:cubicBezTo>
                  <a:cubicBezTo>
                    <a:pt x="6" y="17"/>
                    <a:pt x="6" y="17"/>
                    <a:pt x="6" y="17"/>
                  </a:cubicBezTo>
                  <a:cubicBezTo>
                    <a:pt x="3" y="15"/>
                    <a:pt x="3" y="15"/>
                    <a:pt x="3" y="15"/>
                  </a:cubicBezTo>
                  <a:cubicBezTo>
                    <a:pt x="2" y="17"/>
                    <a:pt x="2" y="17"/>
                    <a:pt x="2" y="17"/>
                  </a:cubicBezTo>
                  <a:cubicBezTo>
                    <a:pt x="0" y="20"/>
                    <a:pt x="0" y="23"/>
                    <a:pt x="4" y="26"/>
                  </a:cubicBezTo>
                  <a:cubicBezTo>
                    <a:pt x="7" y="28"/>
                    <a:pt x="10" y="27"/>
                    <a:pt x="12" y="23"/>
                  </a:cubicBezTo>
                  <a:cubicBezTo>
                    <a:pt x="16" y="16"/>
                    <a:pt x="10" y="11"/>
                    <a:pt x="12" y="7"/>
                  </a:cubicBezTo>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iśḻïḍé"/>
            <p:cNvSpPr/>
            <p:nvPr/>
          </p:nvSpPr>
          <p:spPr bwMode="auto">
            <a:xfrm>
              <a:off x="8204200" y="3919538"/>
              <a:ext cx="63500" cy="68263"/>
            </a:xfrm>
            <a:custGeom>
              <a:avLst/>
              <a:gdLst>
                <a:gd name="T0" fmla="*/ 19 w 23"/>
                <a:gd name="T1" fmla="*/ 3 h 25"/>
                <a:gd name="T2" fmla="*/ 14 w 23"/>
                <a:gd name="T3" fmla="*/ 0 h 25"/>
                <a:gd name="T4" fmla="*/ 0 w 23"/>
                <a:gd name="T5" fmla="*/ 23 h 25"/>
                <a:gd name="T6" fmla="*/ 4 w 23"/>
                <a:gd name="T7" fmla="*/ 25 h 25"/>
                <a:gd name="T8" fmla="*/ 9 w 23"/>
                <a:gd name="T9" fmla="*/ 16 h 25"/>
                <a:gd name="T10" fmla="*/ 11 w 23"/>
                <a:gd name="T11" fmla="*/ 17 h 25"/>
                <a:gd name="T12" fmla="*/ 19 w 23"/>
                <a:gd name="T13" fmla="*/ 15 h 25"/>
                <a:gd name="T14" fmla="*/ 21 w 23"/>
                <a:gd name="T15" fmla="*/ 12 h 25"/>
                <a:gd name="T16" fmla="*/ 19 w 23"/>
                <a:gd name="T17" fmla="*/ 3 h 25"/>
                <a:gd name="T18" fmla="*/ 15 w 23"/>
                <a:gd name="T19" fmla="*/ 13 h 25"/>
                <a:gd name="T20" fmla="*/ 12 w 23"/>
                <a:gd name="T21" fmla="*/ 14 h 25"/>
                <a:gd name="T22" fmla="*/ 11 w 23"/>
                <a:gd name="T23" fmla="*/ 13 h 25"/>
                <a:gd name="T24" fmla="*/ 15 w 23"/>
                <a:gd name="T25" fmla="*/ 5 h 25"/>
                <a:gd name="T26" fmla="*/ 17 w 23"/>
                <a:gd name="T27" fmla="*/ 6 h 25"/>
                <a:gd name="T28" fmla="*/ 17 w 23"/>
                <a:gd name="T29" fmla="*/ 9 h 25"/>
                <a:gd name="T30" fmla="*/ 15 w 23"/>
                <a:gd name="T31"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5">
                  <a:moveTo>
                    <a:pt x="19" y="3"/>
                  </a:moveTo>
                  <a:cubicBezTo>
                    <a:pt x="14" y="0"/>
                    <a:pt x="14" y="0"/>
                    <a:pt x="14" y="0"/>
                  </a:cubicBezTo>
                  <a:cubicBezTo>
                    <a:pt x="0" y="23"/>
                    <a:pt x="0" y="23"/>
                    <a:pt x="0" y="23"/>
                  </a:cubicBezTo>
                  <a:cubicBezTo>
                    <a:pt x="4" y="25"/>
                    <a:pt x="4" y="25"/>
                    <a:pt x="4" y="25"/>
                  </a:cubicBezTo>
                  <a:cubicBezTo>
                    <a:pt x="9" y="16"/>
                    <a:pt x="9" y="16"/>
                    <a:pt x="9" y="16"/>
                  </a:cubicBezTo>
                  <a:cubicBezTo>
                    <a:pt x="11" y="17"/>
                    <a:pt x="11" y="17"/>
                    <a:pt x="11" y="17"/>
                  </a:cubicBezTo>
                  <a:cubicBezTo>
                    <a:pt x="14" y="19"/>
                    <a:pt x="17" y="18"/>
                    <a:pt x="19" y="15"/>
                  </a:cubicBezTo>
                  <a:cubicBezTo>
                    <a:pt x="21" y="12"/>
                    <a:pt x="21" y="12"/>
                    <a:pt x="21" y="12"/>
                  </a:cubicBezTo>
                  <a:cubicBezTo>
                    <a:pt x="23" y="8"/>
                    <a:pt x="22" y="5"/>
                    <a:pt x="19" y="3"/>
                  </a:cubicBezTo>
                  <a:moveTo>
                    <a:pt x="15" y="13"/>
                  </a:moveTo>
                  <a:cubicBezTo>
                    <a:pt x="14" y="14"/>
                    <a:pt x="14" y="14"/>
                    <a:pt x="12" y="14"/>
                  </a:cubicBezTo>
                  <a:cubicBezTo>
                    <a:pt x="11" y="13"/>
                    <a:pt x="11" y="13"/>
                    <a:pt x="11" y="13"/>
                  </a:cubicBezTo>
                  <a:cubicBezTo>
                    <a:pt x="15" y="5"/>
                    <a:pt x="15" y="5"/>
                    <a:pt x="15" y="5"/>
                  </a:cubicBezTo>
                  <a:cubicBezTo>
                    <a:pt x="17" y="6"/>
                    <a:pt x="17" y="6"/>
                    <a:pt x="17" y="6"/>
                  </a:cubicBezTo>
                  <a:cubicBezTo>
                    <a:pt x="18" y="7"/>
                    <a:pt x="18" y="8"/>
                    <a:pt x="17" y="9"/>
                  </a:cubicBezTo>
                  <a:cubicBezTo>
                    <a:pt x="15" y="13"/>
                    <a:pt x="15" y="13"/>
                    <a:pt x="15" y="13"/>
                  </a:cubicBezTo>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î$ľïďê"/>
            <p:cNvSpPr/>
            <p:nvPr/>
          </p:nvSpPr>
          <p:spPr bwMode="auto">
            <a:xfrm>
              <a:off x="8239125" y="3941763"/>
              <a:ext cx="61913" cy="74613"/>
            </a:xfrm>
            <a:custGeom>
              <a:avLst/>
              <a:gdLst>
                <a:gd name="T0" fmla="*/ 18 w 22"/>
                <a:gd name="T1" fmla="*/ 2 h 27"/>
                <a:gd name="T2" fmla="*/ 9 w 22"/>
                <a:gd name="T3" fmla="*/ 4 h 27"/>
                <a:gd name="T4" fmla="*/ 2 w 22"/>
                <a:gd name="T5" fmla="*/ 16 h 27"/>
                <a:gd name="T6" fmla="*/ 5 w 22"/>
                <a:gd name="T7" fmla="*/ 25 h 27"/>
                <a:gd name="T8" fmla="*/ 13 w 22"/>
                <a:gd name="T9" fmla="*/ 22 h 27"/>
                <a:gd name="T10" fmla="*/ 20 w 22"/>
                <a:gd name="T11" fmla="*/ 10 h 27"/>
                <a:gd name="T12" fmla="*/ 18 w 22"/>
                <a:gd name="T13" fmla="*/ 2 h 27"/>
                <a:gd name="T14" fmla="*/ 10 w 22"/>
                <a:gd name="T15" fmla="*/ 20 h 27"/>
                <a:gd name="T16" fmla="*/ 6 w 22"/>
                <a:gd name="T17" fmla="*/ 22 h 27"/>
                <a:gd name="T18" fmla="*/ 6 w 22"/>
                <a:gd name="T19" fmla="*/ 18 h 27"/>
                <a:gd name="T20" fmla="*/ 13 w 22"/>
                <a:gd name="T21" fmla="*/ 6 h 27"/>
                <a:gd name="T22" fmla="*/ 16 w 22"/>
                <a:gd name="T23" fmla="*/ 5 h 27"/>
                <a:gd name="T24" fmla="*/ 17 w 22"/>
                <a:gd name="T25" fmla="*/ 8 h 27"/>
                <a:gd name="T26" fmla="*/ 10 w 22"/>
                <a:gd name="T27"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7">
                  <a:moveTo>
                    <a:pt x="18" y="2"/>
                  </a:moveTo>
                  <a:cubicBezTo>
                    <a:pt x="15" y="0"/>
                    <a:pt x="11" y="1"/>
                    <a:pt x="9" y="4"/>
                  </a:cubicBezTo>
                  <a:cubicBezTo>
                    <a:pt x="2" y="16"/>
                    <a:pt x="2" y="16"/>
                    <a:pt x="2" y="16"/>
                  </a:cubicBezTo>
                  <a:cubicBezTo>
                    <a:pt x="0" y="20"/>
                    <a:pt x="1" y="23"/>
                    <a:pt x="5" y="25"/>
                  </a:cubicBezTo>
                  <a:cubicBezTo>
                    <a:pt x="8" y="27"/>
                    <a:pt x="11" y="26"/>
                    <a:pt x="13" y="22"/>
                  </a:cubicBezTo>
                  <a:cubicBezTo>
                    <a:pt x="20" y="10"/>
                    <a:pt x="20" y="10"/>
                    <a:pt x="20" y="10"/>
                  </a:cubicBezTo>
                  <a:cubicBezTo>
                    <a:pt x="22" y="7"/>
                    <a:pt x="22" y="4"/>
                    <a:pt x="18" y="2"/>
                  </a:cubicBezTo>
                  <a:moveTo>
                    <a:pt x="10" y="20"/>
                  </a:moveTo>
                  <a:cubicBezTo>
                    <a:pt x="9" y="22"/>
                    <a:pt x="8" y="22"/>
                    <a:pt x="6" y="22"/>
                  </a:cubicBezTo>
                  <a:cubicBezTo>
                    <a:pt x="5" y="21"/>
                    <a:pt x="5" y="20"/>
                    <a:pt x="6" y="18"/>
                  </a:cubicBezTo>
                  <a:cubicBezTo>
                    <a:pt x="13" y="6"/>
                    <a:pt x="13" y="6"/>
                    <a:pt x="13" y="6"/>
                  </a:cubicBezTo>
                  <a:cubicBezTo>
                    <a:pt x="14" y="4"/>
                    <a:pt x="15" y="4"/>
                    <a:pt x="16" y="5"/>
                  </a:cubicBezTo>
                  <a:cubicBezTo>
                    <a:pt x="17" y="6"/>
                    <a:pt x="18" y="7"/>
                    <a:pt x="17" y="8"/>
                  </a:cubicBezTo>
                  <a:cubicBezTo>
                    <a:pt x="10" y="20"/>
                    <a:pt x="10" y="20"/>
                    <a:pt x="10" y="20"/>
                  </a:cubicBezTo>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işliḍé"/>
            <p:cNvSpPr/>
            <p:nvPr/>
          </p:nvSpPr>
          <p:spPr bwMode="auto">
            <a:xfrm>
              <a:off x="8272463" y="3957638"/>
              <a:ext cx="65088" cy="82550"/>
            </a:xfrm>
            <a:custGeom>
              <a:avLst/>
              <a:gdLst>
                <a:gd name="T0" fmla="*/ 13 w 23"/>
                <a:gd name="T1" fmla="*/ 27 h 30"/>
                <a:gd name="T2" fmla="*/ 15 w 23"/>
                <a:gd name="T3" fmla="*/ 23 h 30"/>
                <a:gd name="T4" fmla="*/ 15 w 23"/>
                <a:gd name="T5" fmla="*/ 17 h 30"/>
                <a:gd name="T6" fmla="*/ 20 w 23"/>
                <a:gd name="T7" fmla="*/ 14 h 30"/>
                <a:gd name="T8" fmla="*/ 21 w 23"/>
                <a:gd name="T9" fmla="*/ 12 h 30"/>
                <a:gd name="T10" fmla="*/ 19 w 23"/>
                <a:gd name="T11" fmla="*/ 3 h 30"/>
                <a:gd name="T12" fmla="*/ 14 w 23"/>
                <a:gd name="T13" fmla="*/ 0 h 30"/>
                <a:gd name="T14" fmla="*/ 0 w 23"/>
                <a:gd name="T15" fmla="*/ 23 h 30"/>
                <a:gd name="T16" fmla="*/ 4 w 23"/>
                <a:gd name="T17" fmla="*/ 25 h 30"/>
                <a:gd name="T18" fmla="*/ 9 w 23"/>
                <a:gd name="T19" fmla="*/ 16 h 30"/>
                <a:gd name="T20" fmla="*/ 11 w 23"/>
                <a:gd name="T21" fmla="*/ 17 h 30"/>
                <a:gd name="T22" fmla="*/ 11 w 23"/>
                <a:gd name="T23" fmla="*/ 21 h 30"/>
                <a:gd name="T24" fmla="*/ 9 w 23"/>
                <a:gd name="T25" fmla="*/ 24 h 30"/>
                <a:gd name="T26" fmla="*/ 8 w 23"/>
                <a:gd name="T27" fmla="*/ 27 h 30"/>
                <a:gd name="T28" fmla="*/ 12 w 23"/>
                <a:gd name="T29" fmla="*/ 30 h 30"/>
                <a:gd name="T30" fmla="*/ 13 w 23"/>
                <a:gd name="T31" fmla="*/ 27 h 30"/>
                <a:gd name="T32" fmla="*/ 16 w 23"/>
                <a:gd name="T33" fmla="*/ 12 h 30"/>
                <a:gd name="T34" fmla="*/ 13 w 23"/>
                <a:gd name="T35" fmla="*/ 13 h 30"/>
                <a:gd name="T36" fmla="*/ 11 w 23"/>
                <a:gd name="T37" fmla="*/ 13 h 30"/>
                <a:gd name="T38" fmla="*/ 15 w 23"/>
                <a:gd name="T39" fmla="*/ 6 h 30"/>
                <a:gd name="T40" fmla="*/ 17 w 23"/>
                <a:gd name="T41" fmla="*/ 7 h 30"/>
                <a:gd name="T42" fmla="*/ 18 w 23"/>
                <a:gd name="T43" fmla="*/ 10 h 30"/>
                <a:gd name="T44" fmla="*/ 16 w 23"/>
                <a:gd name="T45"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30">
                  <a:moveTo>
                    <a:pt x="13" y="27"/>
                  </a:moveTo>
                  <a:cubicBezTo>
                    <a:pt x="15" y="23"/>
                    <a:pt x="15" y="23"/>
                    <a:pt x="15" y="23"/>
                  </a:cubicBezTo>
                  <a:cubicBezTo>
                    <a:pt x="16" y="21"/>
                    <a:pt x="17" y="19"/>
                    <a:pt x="15" y="17"/>
                  </a:cubicBezTo>
                  <a:cubicBezTo>
                    <a:pt x="17" y="17"/>
                    <a:pt x="19" y="16"/>
                    <a:pt x="20" y="14"/>
                  </a:cubicBezTo>
                  <a:cubicBezTo>
                    <a:pt x="21" y="12"/>
                    <a:pt x="21" y="12"/>
                    <a:pt x="21" y="12"/>
                  </a:cubicBezTo>
                  <a:cubicBezTo>
                    <a:pt x="23" y="8"/>
                    <a:pt x="23" y="6"/>
                    <a:pt x="19" y="3"/>
                  </a:cubicBezTo>
                  <a:cubicBezTo>
                    <a:pt x="14" y="0"/>
                    <a:pt x="14" y="0"/>
                    <a:pt x="14" y="0"/>
                  </a:cubicBezTo>
                  <a:cubicBezTo>
                    <a:pt x="0" y="23"/>
                    <a:pt x="0" y="23"/>
                    <a:pt x="0" y="23"/>
                  </a:cubicBezTo>
                  <a:cubicBezTo>
                    <a:pt x="4" y="25"/>
                    <a:pt x="4" y="25"/>
                    <a:pt x="4" y="25"/>
                  </a:cubicBezTo>
                  <a:cubicBezTo>
                    <a:pt x="9" y="16"/>
                    <a:pt x="9" y="16"/>
                    <a:pt x="9" y="16"/>
                  </a:cubicBezTo>
                  <a:cubicBezTo>
                    <a:pt x="11" y="17"/>
                    <a:pt x="11" y="17"/>
                    <a:pt x="11" y="17"/>
                  </a:cubicBezTo>
                  <a:cubicBezTo>
                    <a:pt x="12" y="18"/>
                    <a:pt x="13" y="19"/>
                    <a:pt x="11" y="21"/>
                  </a:cubicBezTo>
                  <a:cubicBezTo>
                    <a:pt x="9" y="24"/>
                    <a:pt x="9" y="24"/>
                    <a:pt x="9" y="24"/>
                  </a:cubicBezTo>
                  <a:cubicBezTo>
                    <a:pt x="8" y="26"/>
                    <a:pt x="8" y="27"/>
                    <a:pt x="8" y="27"/>
                  </a:cubicBezTo>
                  <a:cubicBezTo>
                    <a:pt x="12" y="30"/>
                    <a:pt x="12" y="30"/>
                    <a:pt x="12" y="30"/>
                  </a:cubicBezTo>
                  <a:cubicBezTo>
                    <a:pt x="12" y="29"/>
                    <a:pt x="12" y="28"/>
                    <a:pt x="13" y="27"/>
                  </a:cubicBezTo>
                  <a:moveTo>
                    <a:pt x="16" y="12"/>
                  </a:moveTo>
                  <a:cubicBezTo>
                    <a:pt x="15" y="14"/>
                    <a:pt x="14" y="14"/>
                    <a:pt x="13" y="13"/>
                  </a:cubicBezTo>
                  <a:cubicBezTo>
                    <a:pt x="11" y="13"/>
                    <a:pt x="11" y="13"/>
                    <a:pt x="11" y="13"/>
                  </a:cubicBezTo>
                  <a:cubicBezTo>
                    <a:pt x="15" y="6"/>
                    <a:pt x="15" y="6"/>
                    <a:pt x="15" y="6"/>
                  </a:cubicBezTo>
                  <a:cubicBezTo>
                    <a:pt x="17" y="7"/>
                    <a:pt x="17" y="7"/>
                    <a:pt x="17" y="7"/>
                  </a:cubicBezTo>
                  <a:cubicBezTo>
                    <a:pt x="18" y="7"/>
                    <a:pt x="19" y="8"/>
                    <a:pt x="18" y="10"/>
                  </a:cubicBezTo>
                  <a:cubicBezTo>
                    <a:pt x="16" y="12"/>
                    <a:pt x="16" y="12"/>
                    <a:pt x="16" y="12"/>
                  </a:cubicBezTo>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iṥḷîḑê"/>
            <p:cNvSpPr/>
            <p:nvPr/>
          </p:nvSpPr>
          <p:spPr bwMode="auto">
            <a:xfrm>
              <a:off x="8316913" y="3976688"/>
              <a:ext cx="58738" cy="74613"/>
            </a:xfrm>
            <a:custGeom>
              <a:avLst/>
              <a:gdLst>
                <a:gd name="T0" fmla="*/ 18 w 37"/>
                <a:gd name="T1" fmla="*/ 0 h 47"/>
                <a:gd name="T2" fmla="*/ 14 w 37"/>
                <a:gd name="T3" fmla="*/ 7 h 47"/>
                <a:gd name="T4" fmla="*/ 21 w 37"/>
                <a:gd name="T5" fmla="*/ 11 h 47"/>
                <a:gd name="T6" fmla="*/ 0 w 37"/>
                <a:gd name="T7" fmla="*/ 44 h 47"/>
                <a:gd name="T8" fmla="*/ 7 w 37"/>
                <a:gd name="T9" fmla="*/ 47 h 47"/>
                <a:gd name="T10" fmla="*/ 26 w 37"/>
                <a:gd name="T11" fmla="*/ 14 h 47"/>
                <a:gd name="T12" fmla="*/ 33 w 37"/>
                <a:gd name="T13" fmla="*/ 18 h 47"/>
                <a:gd name="T14" fmla="*/ 37 w 37"/>
                <a:gd name="T15" fmla="*/ 13 h 47"/>
                <a:gd name="T16" fmla="*/ 18 w 37"/>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7">
                  <a:moveTo>
                    <a:pt x="18" y="0"/>
                  </a:moveTo>
                  <a:lnTo>
                    <a:pt x="14" y="7"/>
                  </a:lnTo>
                  <a:lnTo>
                    <a:pt x="21" y="11"/>
                  </a:lnTo>
                  <a:lnTo>
                    <a:pt x="0" y="44"/>
                  </a:lnTo>
                  <a:lnTo>
                    <a:pt x="7" y="47"/>
                  </a:lnTo>
                  <a:lnTo>
                    <a:pt x="26" y="14"/>
                  </a:lnTo>
                  <a:lnTo>
                    <a:pt x="33" y="18"/>
                  </a:lnTo>
                  <a:lnTo>
                    <a:pt x="37" y="13"/>
                  </a:lnTo>
                  <a:lnTo>
                    <a:pt x="18" y="0"/>
                  </a:lnTo>
                  <a:close/>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íṩ1ídê"/>
            <p:cNvSpPr/>
            <p:nvPr/>
          </p:nvSpPr>
          <p:spPr bwMode="auto">
            <a:xfrm>
              <a:off x="8316913" y="3976688"/>
              <a:ext cx="58738" cy="74613"/>
            </a:xfrm>
            <a:custGeom>
              <a:avLst/>
              <a:gdLst>
                <a:gd name="T0" fmla="*/ 18 w 37"/>
                <a:gd name="T1" fmla="*/ 0 h 47"/>
                <a:gd name="T2" fmla="*/ 14 w 37"/>
                <a:gd name="T3" fmla="*/ 7 h 47"/>
                <a:gd name="T4" fmla="*/ 21 w 37"/>
                <a:gd name="T5" fmla="*/ 11 h 47"/>
                <a:gd name="T6" fmla="*/ 0 w 37"/>
                <a:gd name="T7" fmla="*/ 44 h 47"/>
                <a:gd name="T8" fmla="*/ 7 w 37"/>
                <a:gd name="T9" fmla="*/ 47 h 47"/>
                <a:gd name="T10" fmla="*/ 26 w 37"/>
                <a:gd name="T11" fmla="*/ 14 h 47"/>
                <a:gd name="T12" fmla="*/ 33 w 37"/>
                <a:gd name="T13" fmla="*/ 18 h 47"/>
                <a:gd name="T14" fmla="*/ 37 w 37"/>
                <a:gd name="T15" fmla="*/ 13 h 47"/>
                <a:gd name="T16" fmla="*/ 18 w 37"/>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7">
                  <a:moveTo>
                    <a:pt x="18" y="0"/>
                  </a:moveTo>
                  <a:lnTo>
                    <a:pt x="14" y="7"/>
                  </a:lnTo>
                  <a:lnTo>
                    <a:pt x="21" y="11"/>
                  </a:lnTo>
                  <a:lnTo>
                    <a:pt x="0" y="44"/>
                  </a:lnTo>
                  <a:lnTo>
                    <a:pt x="7" y="47"/>
                  </a:lnTo>
                  <a:lnTo>
                    <a:pt x="26" y="14"/>
                  </a:lnTo>
                  <a:lnTo>
                    <a:pt x="33" y="18"/>
                  </a:lnTo>
                  <a:lnTo>
                    <a:pt x="37" y="13"/>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îSľíḋé"/>
            <p:cNvSpPr/>
            <p:nvPr/>
          </p:nvSpPr>
          <p:spPr bwMode="auto">
            <a:xfrm>
              <a:off x="7883525" y="4040188"/>
              <a:ext cx="350838" cy="352425"/>
            </a:xfrm>
            <a:custGeom>
              <a:avLst/>
              <a:gdLst>
                <a:gd name="T0" fmla="*/ 92 w 127"/>
                <a:gd name="T1" fmla="*/ 15 h 127"/>
                <a:gd name="T2" fmla="*/ 36 w 127"/>
                <a:gd name="T3" fmla="*/ 111 h 127"/>
                <a:gd name="T4" fmla="*/ 112 w 127"/>
                <a:gd name="T5" fmla="*/ 91 h 127"/>
                <a:gd name="T6" fmla="*/ 79 w 127"/>
                <a:gd name="T7" fmla="*/ 14 h 127"/>
                <a:gd name="T8" fmla="*/ 55 w 127"/>
                <a:gd name="T9" fmla="*/ 26 h 127"/>
                <a:gd name="T10" fmla="*/ 79 w 127"/>
                <a:gd name="T11" fmla="*/ 14 h 127"/>
                <a:gd name="T12" fmla="*/ 51 w 127"/>
                <a:gd name="T13" fmla="*/ 29 h 127"/>
                <a:gd name="T14" fmla="*/ 21 w 127"/>
                <a:gd name="T15" fmla="*/ 35 h 127"/>
                <a:gd name="T16" fmla="*/ 19 w 127"/>
                <a:gd name="T17" fmla="*/ 38 h 127"/>
                <a:gd name="T18" fmla="*/ 29 w 127"/>
                <a:gd name="T19" fmla="*/ 67 h 127"/>
                <a:gd name="T20" fmla="*/ 19 w 127"/>
                <a:gd name="T21" fmla="*/ 38 h 127"/>
                <a:gd name="T22" fmla="*/ 28 w 127"/>
                <a:gd name="T23" fmla="*/ 71 h 127"/>
                <a:gd name="T24" fmla="*/ 30 w 127"/>
                <a:gd name="T25" fmla="*/ 101 h 127"/>
                <a:gd name="T26" fmla="*/ 36 w 127"/>
                <a:gd name="T27" fmla="*/ 106 h 127"/>
                <a:gd name="T28" fmla="*/ 49 w 127"/>
                <a:gd name="T29" fmla="*/ 84 h 127"/>
                <a:gd name="T30" fmla="*/ 52 w 127"/>
                <a:gd name="T31" fmla="*/ 80 h 127"/>
                <a:gd name="T32" fmla="*/ 40 w 127"/>
                <a:gd name="T33" fmla="*/ 51 h 127"/>
                <a:gd name="T34" fmla="*/ 52 w 127"/>
                <a:gd name="T35" fmla="*/ 80 h 127"/>
                <a:gd name="T36" fmla="*/ 42 w 127"/>
                <a:gd name="T37" fmla="*/ 47 h 127"/>
                <a:gd name="T38" fmla="*/ 73 w 127"/>
                <a:gd name="T39" fmla="*/ 42 h 127"/>
                <a:gd name="T40" fmla="*/ 76 w 127"/>
                <a:gd name="T41" fmla="*/ 38 h 127"/>
                <a:gd name="T42" fmla="*/ 70 w 127"/>
                <a:gd name="T43" fmla="*/ 22 h 127"/>
                <a:gd name="T44" fmla="*/ 88 w 127"/>
                <a:gd name="T45" fmla="*/ 18 h 127"/>
                <a:gd name="T46" fmla="*/ 110 w 127"/>
                <a:gd name="T47" fmla="*/ 86 h 127"/>
                <a:gd name="T48" fmla="*/ 100 w 127"/>
                <a:gd name="T49" fmla="*/ 57 h 127"/>
                <a:gd name="T50" fmla="*/ 110 w 127"/>
                <a:gd name="T51" fmla="*/ 86 h 127"/>
                <a:gd name="T52" fmla="*/ 101 w 127"/>
                <a:gd name="T53" fmla="*/ 53 h 127"/>
                <a:gd name="T54" fmla="*/ 99 w 127"/>
                <a:gd name="T55" fmla="*/ 26 h 127"/>
                <a:gd name="T56" fmla="*/ 91 w 127"/>
                <a:gd name="T57" fmla="*/ 20 h 127"/>
                <a:gd name="T58" fmla="*/ 96 w 127"/>
                <a:gd name="T59" fmla="*/ 50 h 127"/>
                <a:gd name="T60" fmla="*/ 91 w 127"/>
                <a:gd name="T61" fmla="*/ 20 h 127"/>
                <a:gd name="T62" fmla="*/ 96 w 127"/>
                <a:gd name="T63" fmla="*/ 55 h 127"/>
                <a:gd name="T64" fmla="*/ 68 w 127"/>
                <a:gd name="T65" fmla="*/ 61 h 127"/>
                <a:gd name="T66" fmla="*/ 65 w 127"/>
                <a:gd name="T67" fmla="*/ 65 h 127"/>
                <a:gd name="T68" fmla="*/ 75 w 127"/>
                <a:gd name="T69" fmla="*/ 93 h 127"/>
                <a:gd name="T70" fmla="*/ 65 w 127"/>
                <a:gd name="T71" fmla="*/ 65 h 127"/>
                <a:gd name="T72" fmla="*/ 53 w 127"/>
                <a:gd name="T73" fmla="*/ 86 h 127"/>
                <a:gd name="T74" fmla="*/ 57 w 127"/>
                <a:gd name="T75" fmla="*/ 105 h 127"/>
                <a:gd name="T76" fmla="*/ 49 w 127"/>
                <a:gd name="T77" fmla="*/ 112 h 127"/>
                <a:gd name="T78" fmla="*/ 75 w 127"/>
                <a:gd name="T79" fmla="*/ 99 h 127"/>
                <a:gd name="T80" fmla="*/ 49 w 127"/>
                <a:gd name="T81" fmla="*/ 112 h 127"/>
                <a:gd name="T82" fmla="*/ 91 w 127"/>
                <a:gd name="T83" fmla="*/ 80 h 127"/>
                <a:gd name="T84" fmla="*/ 94 w 127"/>
                <a:gd name="T85" fmla="*/ 10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7" h="127">
                  <a:moveTo>
                    <a:pt x="92" y="15"/>
                  </a:moveTo>
                  <a:cubicBezTo>
                    <a:pt x="92" y="15"/>
                    <a:pt x="92" y="15"/>
                    <a:pt x="92" y="15"/>
                  </a:cubicBezTo>
                  <a:cubicBezTo>
                    <a:pt x="65" y="0"/>
                    <a:pt x="31" y="9"/>
                    <a:pt x="16" y="35"/>
                  </a:cubicBezTo>
                  <a:cubicBezTo>
                    <a:pt x="0" y="62"/>
                    <a:pt x="9" y="96"/>
                    <a:pt x="36" y="111"/>
                  </a:cubicBezTo>
                  <a:cubicBezTo>
                    <a:pt x="37" y="112"/>
                    <a:pt x="37" y="112"/>
                    <a:pt x="37" y="112"/>
                  </a:cubicBezTo>
                  <a:cubicBezTo>
                    <a:pt x="63" y="127"/>
                    <a:pt x="97" y="117"/>
                    <a:pt x="112" y="91"/>
                  </a:cubicBezTo>
                  <a:cubicBezTo>
                    <a:pt x="127" y="65"/>
                    <a:pt x="118" y="31"/>
                    <a:pt x="92" y="15"/>
                  </a:cubicBezTo>
                  <a:moveTo>
                    <a:pt x="79" y="14"/>
                  </a:moveTo>
                  <a:cubicBezTo>
                    <a:pt x="76" y="15"/>
                    <a:pt x="72" y="17"/>
                    <a:pt x="68" y="18"/>
                  </a:cubicBezTo>
                  <a:cubicBezTo>
                    <a:pt x="64" y="20"/>
                    <a:pt x="59" y="23"/>
                    <a:pt x="55" y="26"/>
                  </a:cubicBezTo>
                  <a:cubicBezTo>
                    <a:pt x="40" y="18"/>
                    <a:pt x="40" y="18"/>
                    <a:pt x="40" y="18"/>
                  </a:cubicBezTo>
                  <a:cubicBezTo>
                    <a:pt x="52" y="11"/>
                    <a:pt x="66" y="10"/>
                    <a:pt x="79" y="14"/>
                  </a:cubicBezTo>
                  <a:moveTo>
                    <a:pt x="36" y="20"/>
                  </a:moveTo>
                  <a:cubicBezTo>
                    <a:pt x="51" y="29"/>
                    <a:pt x="51" y="29"/>
                    <a:pt x="51" y="29"/>
                  </a:cubicBezTo>
                  <a:cubicBezTo>
                    <a:pt x="46" y="34"/>
                    <a:pt x="42" y="39"/>
                    <a:pt x="38" y="44"/>
                  </a:cubicBezTo>
                  <a:cubicBezTo>
                    <a:pt x="21" y="35"/>
                    <a:pt x="21" y="35"/>
                    <a:pt x="21" y="35"/>
                  </a:cubicBezTo>
                  <a:cubicBezTo>
                    <a:pt x="25" y="29"/>
                    <a:pt x="30" y="24"/>
                    <a:pt x="36" y="20"/>
                  </a:cubicBezTo>
                  <a:moveTo>
                    <a:pt x="19" y="38"/>
                  </a:moveTo>
                  <a:cubicBezTo>
                    <a:pt x="36" y="48"/>
                    <a:pt x="36" y="48"/>
                    <a:pt x="36" y="48"/>
                  </a:cubicBezTo>
                  <a:cubicBezTo>
                    <a:pt x="33" y="54"/>
                    <a:pt x="30" y="60"/>
                    <a:pt x="29" y="67"/>
                  </a:cubicBezTo>
                  <a:cubicBezTo>
                    <a:pt x="13" y="57"/>
                    <a:pt x="13" y="57"/>
                    <a:pt x="13" y="57"/>
                  </a:cubicBezTo>
                  <a:cubicBezTo>
                    <a:pt x="14" y="51"/>
                    <a:pt x="16" y="44"/>
                    <a:pt x="19" y="38"/>
                  </a:cubicBezTo>
                  <a:moveTo>
                    <a:pt x="13" y="62"/>
                  </a:moveTo>
                  <a:cubicBezTo>
                    <a:pt x="28" y="71"/>
                    <a:pt x="28" y="71"/>
                    <a:pt x="28" y="71"/>
                  </a:cubicBezTo>
                  <a:cubicBezTo>
                    <a:pt x="27" y="78"/>
                    <a:pt x="26" y="85"/>
                    <a:pt x="27" y="91"/>
                  </a:cubicBezTo>
                  <a:cubicBezTo>
                    <a:pt x="28" y="95"/>
                    <a:pt x="29" y="98"/>
                    <a:pt x="30" y="101"/>
                  </a:cubicBezTo>
                  <a:cubicBezTo>
                    <a:pt x="19" y="91"/>
                    <a:pt x="13" y="77"/>
                    <a:pt x="13" y="62"/>
                  </a:cubicBezTo>
                  <a:moveTo>
                    <a:pt x="36" y="106"/>
                  </a:moveTo>
                  <a:cubicBezTo>
                    <a:pt x="35" y="102"/>
                    <a:pt x="29" y="91"/>
                    <a:pt x="32" y="74"/>
                  </a:cubicBezTo>
                  <a:cubicBezTo>
                    <a:pt x="49" y="84"/>
                    <a:pt x="49" y="84"/>
                    <a:pt x="49" y="84"/>
                  </a:cubicBezTo>
                  <a:cubicBezTo>
                    <a:pt x="36" y="106"/>
                    <a:pt x="36" y="106"/>
                    <a:pt x="36" y="106"/>
                  </a:cubicBezTo>
                  <a:moveTo>
                    <a:pt x="52" y="80"/>
                  </a:moveTo>
                  <a:cubicBezTo>
                    <a:pt x="33" y="69"/>
                    <a:pt x="33" y="69"/>
                    <a:pt x="33" y="69"/>
                  </a:cubicBezTo>
                  <a:cubicBezTo>
                    <a:pt x="34" y="63"/>
                    <a:pt x="37" y="57"/>
                    <a:pt x="40" y="51"/>
                  </a:cubicBezTo>
                  <a:cubicBezTo>
                    <a:pt x="61" y="63"/>
                    <a:pt x="61" y="63"/>
                    <a:pt x="61" y="63"/>
                  </a:cubicBezTo>
                  <a:cubicBezTo>
                    <a:pt x="52" y="80"/>
                    <a:pt x="52" y="80"/>
                    <a:pt x="52" y="80"/>
                  </a:cubicBezTo>
                  <a:moveTo>
                    <a:pt x="64" y="59"/>
                  </a:moveTo>
                  <a:cubicBezTo>
                    <a:pt x="42" y="47"/>
                    <a:pt x="42" y="47"/>
                    <a:pt x="42" y="47"/>
                  </a:cubicBezTo>
                  <a:cubicBezTo>
                    <a:pt x="46" y="41"/>
                    <a:pt x="50" y="36"/>
                    <a:pt x="55" y="32"/>
                  </a:cubicBezTo>
                  <a:cubicBezTo>
                    <a:pt x="73" y="42"/>
                    <a:pt x="73" y="42"/>
                    <a:pt x="73" y="42"/>
                  </a:cubicBezTo>
                  <a:cubicBezTo>
                    <a:pt x="64" y="59"/>
                    <a:pt x="64" y="59"/>
                    <a:pt x="64" y="59"/>
                  </a:cubicBezTo>
                  <a:moveTo>
                    <a:pt x="76" y="38"/>
                  </a:moveTo>
                  <a:cubicBezTo>
                    <a:pt x="59" y="29"/>
                    <a:pt x="59" y="29"/>
                    <a:pt x="59" y="29"/>
                  </a:cubicBezTo>
                  <a:cubicBezTo>
                    <a:pt x="63" y="26"/>
                    <a:pt x="66" y="24"/>
                    <a:pt x="70" y="22"/>
                  </a:cubicBezTo>
                  <a:cubicBezTo>
                    <a:pt x="78" y="19"/>
                    <a:pt x="84" y="18"/>
                    <a:pt x="86" y="17"/>
                  </a:cubicBezTo>
                  <a:cubicBezTo>
                    <a:pt x="87" y="17"/>
                    <a:pt x="87" y="17"/>
                    <a:pt x="88" y="18"/>
                  </a:cubicBezTo>
                  <a:cubicBezTo>
                    <a:pt x="76" y="38"/>
                    <a:pt x="76" y="38"/>
                    <a:pt x="76" y="38"/>
                  </a:cubicBezTo>
                  <a:moveTo>
                    <a:pt x="110" y="86"/>
                  </a:moveTo>
                  <a:cubicBezTo>
                    <a:pt x="93" y="76"/>
                    <a:pt x="93" y="76"/>
                    <a:pt x="93" y="76"/>
                  </a:cubicBezTo>
                  <a:cubicBezTo>
                    <a:pt x="96" y="70"/>
                    <a:pt x="99" y="64"/>
                    <a:pt x="100" y="57"/>
                  </a:cubicBezTo>
                  <a:cubicBezTo>
                    <a:pt x="115" y="66"/>
                    <a:pt x="115" y="66"/>
                    <a:pt x="115" y="66"/>
                  </a:cubicBezTo>
                  <a:cubicBezTo>
                    <a:pt x="115" y="73"/>
                    <a:pt x="113" y="80"/>
                    <a:pt x="110" y="86"/>
                  </a:cubicBezTo>
                  <a:moveTo>
                    <a:pt x="115" y="61"/>
                  </a:moveTo>
                  <a:cubicBezTo>
                    <a:pt x="101" y="53"/>
                    <a:pt x="101" y="53"/>
                    <a:pt x="101" y="53"/>
                  </a:cubicBezTo>
                  <a:cubicBezTo>
                    <a:pt x="101" y="48"/>
                    <a:pt x="101" y="42"/>
                    <a:pt x="101" y="37"/>
                  </a:cubicBezTo>
                  <a:cubicBezTo>
                    <a:pt x="101" y="33"/>
                    <a:pt x="100" y="30"/>
                    <a:pt x="99" y="26"/>
                  </a:cubicBezTo>
                  <a:cubicBezTo>
                    <a:pt x="109" y="35"/>
                    <a:pt x="114" y="48"/>
                    <a:pt x="115" y="61"/>
                  </a:cubicBezTo>
                  <a:moveTo>
                    <a:pt x="91" y="20"/>
                  </a:moveTo>
                  <a:cubicBezTo>
                    <a:pt x="92" y="20"/>
                    <a:pt x="93" y="21"/>
                    <a:pt x="93" y="21"/>
                  </a:cubicBezTo>
                  <a:cubicBezTo>
                    <a:pt x="94" y="24"/>
                    <a:pt x="98" y="36"/>
                    <a:pt x="96" y="50"/>
                  </a:cubicBezTo>
                  <a:cubicBezTo>
                    <a:pt x="80" y="40"/>
                    <a:pt x="80" y="40"/>
                    <a:pt x="80" y="40"/>
                  </a:cubicBezTo>
                  <a:cubicBezTo>
                    <a:pt x="91" y="20"/>
                    <a:pt x="91" y="20"/>
                    <a:pt x="91" y="20"/>
                  </a:cubicBezTo>
                  <a:moveTo>
                    <a:pt x="77" y="44"/>
                  </a:moveTo>
                  <a:cubicBezTo>
                    <a:pt x="96" y="55"/>
                    <a:pt x="96" y="55"/>
                    <a:pt x="96" y="55"/>
                  </a:cubicBezTo>
                  <a:cubicBezTo>
                    <a:pt x="95" y="62"/>
                    <a:pt x="92" y="68"/>
                    <a:pt x="89" y="74"/>
                  </a:cubicBezTo>
                  <a:cubicBezTo>
                    <a:pt x="68" y="61"/>
                    <a:pt x="68" y="61"/>
                    <a:pt x="68" y="61"/>
                  </a:cubicBezTo>
                  <a:cubicBezTo>
                    <a:pt x="77" y="44"/>
                    <a:pt x="77" y="44"/>
                    <a:pt x="77" y="44"/>
                  </a:cubicBezTo>
                  <a:moveTo>
                    <a:pt x="65" y="65"/>
                  </a:moveTo>
                  <a:cubicBezTo>
                    <a:pt x="87" y="78"/>
                    <a:pt x="87" y="78"/>
                    <a:pt x="87" y="78"/>
                  </a:cubicBezTo>
                  <a:cubicBezTo>
                    <a:pt x="84" y="84"/>
                    <a:pt x="79" y="89"/>
                    <a:pt x="75" y="93"/>
                  </a:cubicBezTo>
                  <a:cubicBezTo>
                    <a:pt x="56" y="82"/>
                    <a:pt x="56" y="82"/>
                    <a:pt x="56" y="82"/>
                  </a:cubicBezTo>
                  <a:cubicBezTo>
                    <a:pt x="65" y="65"/>
                    <a:pt x="65" y="65"/>
                    <a:pt x="65" y="65"/>
                  </a:cubicBezTo>
                  <a:moveTo>
                    <a:pt x="40" y="108"/>
                  </a:moveTo>
                  <a:cubicBezTo>
                    <a:pt x="53" y="86"/>
                    <a:pt x="53" y="86"/>
                    <a:pt x="53" y="86"/>
                  </a:cubicBezTo>
                  <a:cubicBezTo>
                    <a:pt x="71" y="96"/>
                    <a:pt x="71" y="96"/>
                    <a:pt x="71" y="96"/>
                  </a:cubicBezTo>
                  <a:cubicBezTo>
                    <a:pt x="67" y="100"/>
                    <a:pt x="62" y="103"/>
                    <a:pt x="57" y="105"/>
                  </a:cubicBezTo>
                  <a:cubicBezTo>
                    <a:pt x="49" y="108"/>
                    <a:pt x="42" y="108"/>
                    <a:pt x="40" y="108"/>
                  </a:cubicBezTo>
                  <a:moveTo>
                    <a:pt x="49" y="112"/>
                  </a:moveTo>
                  <a:cubicBezTo>
                    <a:pt x="52" y="111"/>
                    <a:pt x="55" y="110"/>
                    <a:pt x="58" y="109"/>
                  </a:cubicBezTo>
                  <a:cubicBezTo>
                    <a:pt x="64" y="107"/>
                    <a:pt x="70" y="103"/>
                    <a:pt x="75" y="99"/>
                  </a:cubicBezTo>
                  <a:cubicBezTo>
                    <a:pt x="90" y="107"/>
                    <a:pt x="90" y="107"/>
                    <a:pt x="90" y="107"/>
                  </a:cubicBezTo>
                  <a:cubicBezTo>
                    <a:pt x="77" y="115"/>
                    <a:pt x="62" y="116"/>
                    <a:pt x="49" y="112"/>
                  </a:cubicBezTo>
                  <a:moveTo>
                    <a:pt x="79" y="95"/>
                  </a:moveTo>
                  <a:cubicBezTo>
                    <a:pt x="83" y="91"/>
                    <a:pt x="87" y="86"/>
                    <a:pt x="91" y="80"/>
                  </a:cubicBezTo>
                  <a:cubicBezTo>
                    <a:pt x="108" y="90"/>
                    <a:pt x="108" y="90"/>
                    <a:pt x="108" y="90"/>
                  </a:cubicBezTo>
                  <a:cubicBezTo>
                    <a:pt x="104" y="95"/>
                    <a:pt x="100" y="100"/>
                    <a:pt x="94" y="104"/>
                  </a:cubicBezTo>
                  <a:cubicBezTo>
                    <a:pt x="79" y="95"/>
                    <a:pt x="79" y="95"/>
                    <a:pt x="79" y="95"/>
                  </a:cubicBezTo>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iṥḷïḍe"/>
            <p:cNvSpPr/>
            <p:nvPr/>
          </p:nvSpPr>
          <p:spPr bwMode="auto">
            <a:xfrm>
              <a:off x="7913688" y="4494213"/>
              <a:ext cx="153988" cy="88900"/>
            </a:xfrm>
            <a:custGeom>
              <a:avLst/>
              <a:gdLst>
                <a:gd name="T0" fmla="*/ 0 w 97"/>
                <a:gd name="T1" fmla="*/ 0 h 56"/>
                <a:gd name="T2" fmla="*/ 0 w 97"/>
                <a:gd name="T3" fmla="*/ 0 h 56"/>
                <a:gd name="T4" fmla="*/ 97 w 97"/>
                <a:gd name="T5" fmla="*/ 56 h 56"/>
                <a:gd name="T6" fmla="*/ 0 w 97"/>
                <a:gd name="T7" fmla="*/ 0 h 56"/>
              </a:gdLst>
              <a:ahLst/>
              <a:cxnLst>
                <a:cxn ang="0">
                  <a:pos x="T0" y="T1"/>
                </a:cxn>
                <a:cxn ang="0">
                  <a:pos x="T2" y="T3"/>
                </a:cxn>
                <a:cxn ang="0">
                  <a:pos x="T4" y="T5"/>
                </a:cxn>
                <a:cxn ang="0">
                  <a:pos x="T6" y="T7"/>
                </a:cxn>
              </a:cxnLst>
              <a:rect l="0" t="0" r="r" b="b"/>
              <a:pathLst>
                <a:path w="97" h="56">
                  <a:moveTo>
                    <a:pt x="0" y="0"/>
                  </a:moveTo>
                  <a:lnTo>
                    <a:pt x="0" y="0"/>
                  </a:lnTo>
                  <a:lnTo>
                    <a:pt x="97" y="56"/>
                  </a:lnTo>
                  <a:lnTo>
                    <a:pt x="0" y="0"/>
                  </a:lnTo>
                  <a:close/>
                </a:path>
              </a:pathLst>
            </a:custGeom>
            <a:solidFill>
              <a:srgbClr val="D4D6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íṩļîḑe"/>
            <p:cNvSpPr/>
            <p:nvPr/>
          </p:nvSpPr>
          <p:spPr bwMode="auto">
            <a:xfrm>
              <a:off x="7913688" y="4494213"/>
              <a:ext cx="153988" cy="88900"/>
            </a:xfrm>
            <a:custGeom>
              <a:avLst/>
              <a:gdLst>
                <a:gd name="T0" fmla="*/ 0 w 97"/>
                <a:gd name="T1" fmla="*/ 0 h 56"/>
                <a:gd name="T2" fmla="*/ 0 w 97"/>
                <a:gd name="T3" fmla="*/ 0 h 56"/>
                <a:gd name="T4" fmla="*/ 97 w 97"/>
                <a:gd name="T5" fmla="*/ 56 h 56"/>
                <a:gd name="T6" fmla="*/ 0 w 97"/>
                <a:gd name="T7" fmla="*/ 0 h 56"/>
              </a:gdLst>
              <a:ahLst/>
              <a:cxnLst>
                <a:cxn ang="0">
                  <a:pos x="T0" y="T1"/>
                </a:cxn>
                <a:cxn ang="0">
                  <a:pos x="T2" y="T3"/>
                </a:cxn>
                <a:cxn ang="0">
                  <a:pos x="T4" y="T5"/>
                </a:cxn>
                <a:cxn ang="0">
                  <a:pos x="T6" y="T7"/>
                </a:cxn>
              </a:cxnLst>
              <a:rect l="0" t="0" r="r" b="b"/>
              <a:pathLst>
                <a:path w="97" h="56">
                  <a:moveTo>
                    <a:pt x="0" y="0"/>
                  </a:moveTo>
                  <a:lnTo>
                    <a:pt x="0" y="0"/>
                  </a:lnTo>
                  <a:lnTo>
                    <a:pt x="97" y="5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íṡḻîḋè"/>
            <p:cNvSpPr/>
            <p:nvPr/>
          </p:nvSpPr>
          <p:spPr bwMode="auto">
            <a:xfrm>
              <a:off x="7913688" y="3848100"/>
              <a:ext cx="541338" cy="736600"/>
            </a:xfrm>
            <a:custGeom>
              <a:avLst/>
              <a:gdLst>
                <a:gd name="T0" fmla="*/ 38 w 196"/>
                <a:gd name="T1" fmla="*/ 182 h 267"/>
                <a:gd name="T2" fmla="*/ 64 w 196"/>
                <a:gd name="T3" fmla="*/ 169 h 267"/>
                <a:gd name="T4" fmla="*/ 46 w 196"/>
                <a:gd name="T5" fmla="*/ 175 h 267"/>
                <a:gd name="T6" fmla="*/ 80 w 196"/>
                <a:gd name="T7" fmla="*/ 150 h 267"/>
                <a:gd name="T8" fmla="*/ 97 w 196"/>
                <a:gd name="T9" fmla="*/ 160 h 267"/>
                <a:gd name="T10" fmla="*/ 45 w 196"/>
                <a:gd name="T11" fmla="*/ 152 h 267"/>
                <a:gd name="T12" fmla="*/ 54 w 196"/>
                <a:gd name="T13" fmla="*/ 135 h 267"/>
                <a:gd name="T14" fmla="*/ 99 w 196"/>
                <a:gd name="T15" fmla="*/ 156 h 267"/>
                <a:gd name="T16" fmla="*/ 66 w 196"/>
                <a:gd name="T17" fmla="*/ 114 h 267"/>
                <a:gd name="T18" fmla="*/ 85 w 196"/>
                <a:gd name="T19" fmla="*/ 125 h 267"/>
                <a:gd name="T20" fmla="*/ 90 w 196"/>
                <a:gd name="T21" fmla="*/ 107 h 267"/>
                <a:gd name="T22" fmla="*/ 88 w 196"/>
                <a:gd name="T23" fmla="*/ 96 h 267"/>
                <a:gd name="T24" fmla="*/ 85 w 196"/>
                <a:gd name="T25" fmla="*/ 120 h 267"/>
                <a:gd name="T26" fmla="*/ 145 w 196"/>
                <a:gd name="T27" fmla="*/ 46 h 267"/>
                <a:gd name="T28" fmla="*/ 144 w 196"/>
                <a:gd name="T29" fmla="*/ 54 h 267"/>
                <a:gd name="T30" fmla="*/ 147 w 196"/>
                <a:gd name="T31" fmla="*/ 47 h 267"/>
                <a:gd name="T32" fmla="*/ 131 w 196"/>
                <a:gd name="T33" fmla="*/ 40 h 267"/>
                <a:gd name="T34" fmla="*/ 126 w 196"/>
                <a:gd name="T35" fmla="*/ 56 h 267"/>
                <a:gd name="T36" fmla="*/ 134 w 196"/>
                <a:gd name="T37" fmla="*/ 39 h 267"/>
                <a:gd name="T38" fmla="*/ 116 w 196"/>
                <a:gd name="T39" fmla="*/ 39 h 267"/>
                <a:gd name="T40" fmla="*/ 120 w 196"/>
                <a:gd name="T41" fmla="*/ 39 h 267"/>
                <a:gd name="T42" fmla="*/ 120 w 196"/>
                <a:gd name="T43" fmla="*/ 31 h 267"/>
                <a:gd name="T44" fmla="*/ 158 w 196"/>
                <a:gd name="T45" fmla="*/ 53 h 267"/>
                <a:gd name="T46" fmla="*/ 167 w 196"/>
                <a:gd name="T47" fmla="*/ 54 h 267"/>
                <a:gd name="T48" fmla="*/ 150 w 196"/>
                <a:gd name="T49" fmla="*/ 74 h 267"/>
                <a:gd name="T50" fmla="*/ 144 w 196"/>
                <a:gd name="T51" fmla="*/ 40 h 267"/>
                <a:gd name="T52" fmla="*/ 150 w 196"/>
                <a:gd name="T53" fmla="*/ 54 h 267"/>
                <a:gd name="T54" fmla="*/ 145 w 196"/>
                <a:gd name="T55" fmla="*/ 63 h 267"/>
                <a:gd name="T56" fmla="*/ 138 w 196"/>
                <a:gd name="T57" fmla="*/ 67 h 267"/>
                <a:gd name="T58" fmla="*/ 141 w 196"/>
                <a:gd name="T59" fmla="*/ 57 h 267"/>
                <a:gd name="T60" fmla="*/ 126 w 196"/>
                <a:gd name="T61" fmla="*/ 60 h 267"/>
                <a:gd name="T62" fmla="*/ 127 w 196"/>
                <a:gd name="T63" fmla="*/ 38 h 267"/>
                <a:gd name="T64" fmla="*/ 138 w 196"/>
                <a:gd name="T65" fmla="*/ 44 h 267"/>
                <a:gd name="T66" fmla="*/ 109 w 196"/>
                <a:gd name="T67" fmla="*/ 51 h 267"/>
                <a:gd name="T68" fmla="*/ 124 w 196"/>
                <a:gd name="T69" fmla="*/ 29 h 267"/>
                <a:gd name="T70" fmla="*/ 119 w 196"/>
                <a:gd name="T71" fmla="*/ 44 h 267"/>
                <a:gd name="T72" fmla="*/ 109 w 196"/>
                <a:gd name="T73" fmla="*/ 51 h 267"/>
                <a:gd name="T74" fmla="*/ 81 w 196"/>
                <a:gd name="T75" fmla="*/ 85 h 267"/>
                <a:gd name="T76" fmla="*/ 26 w 196"/>
                <a:gd name="T77" fmla="*/ 182 h 267"/>
                <a:gd name="T78" fmla="*/ 0 w 196"/>
                <a:gd name="T79" fmla="*/ 234 h 267"/>
                <a:gd name="T80" fmla="*/ 71 w 196"/>
                <a:gd name="T81" fmla="*/ 262 h 267"/>
                <a:gd name="T82" fmla="*/ 190 w 196"/>
                <a:gd name="T83" fmla="*/ 3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6" h="267">
                  <a:moveTo>
                    <a:pt x="64" y="169"/>
                  </a:moveTo>
                  <a:cubicBezTo>
                    <a:pt x="59" y="173"/>
                    <a:pt x="53" y="177"/>
                    <a:pt x="47" y="179"/>
                  </a:cubicBezTo>
                  <a:cubicBezTo>
                    <a:pt x="44" y="180"/>
                    <a:pt x="41" y="181"/>
                    <a:pt x="38" y="182"/>
                  </a:cubicBezTo>
                  <a:cubicBezTo>
                    <a:pt x="43" y="184"/>
                    <a:pt x="48" y="184"/>
                    <a:pt x="53" y="184"/>
                  </a:cubicBezTo>
                  <a:cubicBezTo>
                    <a:pt x="62" y="184"/>
                    <a:pt x="71" y="182"/>
                    <a:pt x="79" y="177"/>
                  </a:cubicBezTo>
                  <a:cubicBezTo>
                    <a:pt x="64" y="169"/>
                    <a:pt x="64" y="169"/>
                    <a:pt x="64" y="169"/>
                  </a:cubicBezTo>
                  <a:moveTo>
                    <a:pt x="42" y="156"/>
                  </a:moveTo>
                  <a:cubicBezTo>
                    <a:pt x="29" y="178"/>
                    <a:pt x="29" y="178"/>
                    <a:pt x="29" y="178"/>
                  </a:cubicBezTo>
                  <a:cubicBezTo>
                    <a:pt x="31" y="178"/>
                    <a:pt x="38" y="178"/>
                    <a:pt x="46" y="175"/>
                  </a:cubicBezTo>
                  <a:cubicBezTo>
                    <a:pt x="51" y="173"/>
                    <a:pt x="56" y="170"/>
                    <a:pt x="60" y="166"/>
                  </a:cubicBezTo>
                  <a:cubicBezTo>
                    <a:pt x="42" y="156"/>
                    <a:pt x="42" y="156"/>
                    <a:pt x="42" y="156"/>
                  </a:cubicBezTo>
                  <a:moveTo>
                    <a:pt x="80" y="150"/>
                  </a:moveTo>
                  <a:cubicBezTo>
                    <a:pt x="76" y="156"/>
                    <a:pt x="72" y="161"/>
                    <a:pt x="68" y="165"/>
                  </a:cubicBezTo>
                  <a:cubicBezTo>
                    <a:pt x="83" y="174"/>
                    <a:pt x="83" y="174"/>
                    <a:pt x="83" y="174"/>
                  </a:cubicBezTo>
                  <a:cubicBezTo>
                    <a:pt x="89" y="170"/>
                    <a:pt x="93" y="165"/>
                    <a:pt x="97" y="160"/>
                  </a:cubicBezTo>
                  <a:cubicBezTo>
                    <a:pt x="80" y="150"/>
                    <a:pt x="80" y="150"/>
                    <a:pt x="80" y="150"/>
                  </a:cubicBezTo>
                  <a:moveTo>
                    <a:pt x="54" y="135"/>
                  </a:moveTo>
                  <a:cubicBezTo>
                    <a:pt x="45" y="152"/>
                    <a:pt x="45" y="152"/>
                    <a:pt x="45" y="152"/>
                  </a:cubicBezTo>
                  <a:cubicBezTo>
                    <a:pt x="64" y="163"/>
                    <a:pt x="64" y="163"/>
                    <a:pt x="64" y="163"/>
                  </a:cubicBezTo>
                  <a:cubicBezTo>
                    <a:pt x="68" y="159"/>
                    <a:pt x="73" y="154"/>
                    <a:pt x="76" y="148"/>
                  </a:cubicBezTo>
                  <a:cubicBezTo>
                    <a:pt x="54" y="135"/>
                    <a:pt x="54" y="135"/>
                    <a:pt x="54" y="135"/>
                  </a:cubicBezTo>
                  <a:moveTo>
                    <a:pt x="89" y="127"/>
                  </a:moveTo>
                  <a:cubicBezTo>
                    <a:pt x="88" y="134"/>
                    <a:pt x="85" y="140"/>
                    <a:pt x="82" y="146"/>
                  </a:cubicBezTo>
                  <a:cubicBezTo>
                    <a:pt x="99" y="156"/>
                    <a:pt x="99" y="156"/>
                    <a:pt x="99" y="156"/>
                  </a:cubicBezTo>
                  <a:cubicBezTo>
                    <a:pt x="102" y="150"/>
                    <a:pt x="104" y="143"/>
                    <a:pt x="104" y="136"/>
                  </a:cubicBezTo>
                  <a:cubicBezTo>
                    <a:pt x="89" y="127"/>
                    <a:pt x="89" y="127"/>
                    <a:pt x="89" y="127"/>
                  </a:cubicBezTo>
                  <a:moveTo>
                    <a:pt x="66" y="114"/>
                  </a:moveTo>
                  <a:cubicBezTo>
                    <a:pt x="57" y="131"/>
                    <a:pt x="57" y="131"/>
                    <a:pt x="57" y="131"/>
                  </a:cubicBezTo>
                  <a:cubicBezTo>
                    <a:pt x="78" y="144"/>
                    <a:pt x="78" y="144"/>
                    <a:pt x="78" y="144"/>
                  </a:cubicBezTo>
                  <a:cubicBezTo>
                    <a:pt x="81" y="138"/>
                    <a:pt x="84" y="132"/>
                    <a:pt x="85" y="125"/>
                  </a:cubicBezTo>
                  <a:cubicBezTo>
                    <a:pt x="66" y="114"/>
                    <a:pt x="66" y="114"/>
                    <a:pt x="66" y="114"/>
                  </a:cubicBezTo>
                  <a:moveTo>
                    <a:pt x="88" y="96"/>
                  </a:moveTo>
                  <a:cubicBezTo>
                    <a:pt x="89" y="100"/>
                    <a:pt x="90" y="103"/>
                    <a:pt x="90" y="107"/>
                  </a:cubicBezTo>
                  <a:cubicBezTo>
                    <a:pt x="90" y="112"/>
                    <a:pt x="90" y="118"/>
                    <a:pt x="90" y="123"/>
                  </a:cubicBezTo>
                  <a:cubicBezTo>
                    <a:pt x="104" y="131"/>
                    <a:pt x="104" y="131"/>
                    <a:pt x="104" y="131"/>
                  </a:cubicBezTo>
                  <a:cubicBezTo>
                    <a:pt x="103" y="118"/>
                    <a:pt x="98" y="105"/>
                    <a:pt x="88" y="96"/>
                  </a:cubicBezTo>
                  <a:moveTo>
                    <a:pt x="80" y="90"/>
                  </a:moveTo>
                  <a:cubicBezTo>
                    <a:pt x="69" y="110"/>
                    <a:pt x="69" y="110"/>
                    <a:pt x="69" y="110"/>
                  </a:cubicBezTo>
                  <a:cubicBezTo>
                    <a:pt x="85" y="120"/>
                    <a:pt x="85" y="120"/>
                    <a:pt x="85" y="120"/>
                  </a:cubicBezTo>
                  <a:cubicBezTo>
                    <a:pt x="87" y="106"/>
                    <a:pt x="83" y="94"/>
                    <a:pt x="82" y="91"/>
                  </a:cubicBezTo>
                  <a:cubicBezTo>
                    <a:pt x="82" y="91"/>
                    <a:pt x="81" y="90"/>
                    <a:pt x="80" y="90"/>
                  </a:cubicBezTo>
                  <a:moveTo>
                    <a:pt x="145" y="46"/>
                  </a:moveTo>
                  <a:cubicBezTo>
                    <a:pt x="141" y="53"/>
                    <a:pt x="141" y="53"/>
                    <a:pt x="141" y="53"/>
                  </a:cubicBezTo>
                  <a:cubicBezTo>
                    <a:pt x="143" y="53"/>
                    <a:pt x="143" y="53"/>
                    <a:pt x="143" y="53"/>
                  </a:cubicBezTo>
                  <a:cubicBezTo>
                    <a:pt x="143" y="54"/>
                    <a:pt x="144" y="54"/>
                    <a:pt x="144" y="54"/>
                  </a:cubicBezTo>
                  <a:cubicBezTo>
                    <a:pt x="145" y="54"/>
                    <a:pt x="146" y="53"/>
                    <a:pt x="146" y="52"/>
                  </a:cubicBezTo>
                  <a:cubicBezTo>
                    <a:pt x="148" y="50"/>
                    <a:pt x="148" y="50"/>
                    <a:pt x="148" y="50"/>
                  </a:cubicBezTo>
                  <a:cubicBezTo>
                    <a:pt x="149" y="48"/>
                    <a:pt x="148" y="47"/>
                    <a:pt x="147" y="47"/>
                  </a:cubicBezTo>
                  <a:cubicBezTo>
                    <a:pt x="145" y="46"/>
                    <a:pt x="145" y="46"/>
                    <a:pt x="145" y="46"/>
                  </a:cubicBezTo>
                  <a:moveTo>
                    <a:pt x="133" y="38"/>
                  </a:moveTo>
                  <a:cubicBezTo>
                    <a:pt x="132" y="38"/>
                    <a:pt x="132" y="39"/>
                    <a:pt x="131" y="40"/>
                  </a:cubicBezTo>
                  <a:cubicBezTo>
                    <a:pt x="124" y="52"/>
                    <a:pt x="124" y="52"/>
                    <a:pt x="124" y="52"/>
                  </a:cubicBezTo>
                  <a:cubicBezTo>
                    <a:pt x="123" y="54"/>
                    <a:pt x="123" y="55"/>
                    <a:pt x="124" y="56"/>
                  </a:cubicBezTo>
                  <a:cubicBezTo>
                    <a:pt x="125" y="56"/>
                    <a:pt x="125" y="56"/>
                    <a:pt x="126" y="56"/>
                  </a:cubicBezTo>
                  <a:cubicBezTo>
                    <a:pt x="126" y="56"/>
                    <a:pt x="127" y="56"/>
                    <a:pt x="128" y="54"/>
                  </a:cubicBezTo>
                  <a:cubicBezTo>
                    <a:pt x="135" y="42"/>
                    <a:pt x="135" y="42"/>
                    <a:pt x="135" y="42"/>
                  </a:cubicBezTo>
                  <a:cubicBezTo>
                    <a:pt x="136" y="41"/>
                    <a:pt x="135" y="40"/>
                    <a:pt x="134" y="39"/>
                  </a:cubicBezTo>
                  <a:cubicBezTo>
                    <a:pt x="134" y="39"/>
                    <a:pt x="133" y="38"/>
                    <a:pt x="133" y="38"/>
                  </a:cubicBezTo>
                  <a:moveTo>
                    <a:pt x="120" y="31"/>
                  </a:moveTo>
                  <a:cubicBezTo>
                    <a:pt x="116" y="39"/>
                    <a:pt x="116" y="39"/>
                    <a:pt x="116" y="39"/>
                  </a:cubicBezTo>
                  <a:cubicBezTo>
                    <a:pt x="117" y="40"/>
                    <a:pt x="117" y="40"/>
                    <a:pt x="117" y="40"/>
                  </a:cubicBezTo>
                  <a:cubicBezTo>
                    <a:pt x="118" y="40"/>
                    <a:pt x="118" y="40"/>
                    <a:pt x="119" y="40"/>
                  </a:cubicBezTo>
                  <a:cubicBezTo>
                    <a:pt x="119" y="40"/>
                    <a:pt x="120" y="40"/>
                    <a:pt x="120" y="39"/>
                  </a:cubicBezTo>
                  <a:cubicBezTo>
                    <a:pt x="122" y="35"/>
                    <a:pt x="122" y="35"/>
                    <a:pt x="122" y="35"/>
                  </a:cubicBezTo>
                  <a:cubicBezTo>
                    <a:pt x="123" y="34"/>
                    <a:pt x="123" y="33"/>
                    <a:pt x="122" y="32"/>
                  </a:cubicBezTo>
                  <a:cubicBezTo>
                    <a:pt x="120" y="31"/>
                    <a:pt x="120" y="31"/>
                    <a:pt x="120" y="31"/>
                  </a:cubicBezTo>
                  <a:moveTo>
                    <a:pt x="150" y="74"/>
                  </a:moveTo>
                  <a:cubicBezTo>
                    <a:pt x="146" y="72"/>
                    <a:pt x="146" y="72"/>
                    <a:pt x="146" y="72"/>
                  </a:cubicBezTo>
                  <a:cubicBezTo>
                    <a:pt x="158" y="53"/>
                    <a:pt x="158" y="53"/>
                    <a:pt x="158" y="53"/>
                  </a:cubicBezTo>
                  <a:cubicBezTo>
                    <a:pt x="154" y="51"/>
                    <a:pt x="154" y="51"/>
                    <a:pt x="154" y="51"/>
                  </a:cubicBezTo>
                  <a:cubicBezTo>
                    <a:pt x="156" y="47"/>
                    <a:pt x="156" y="47"/>
                    <a:pt x="156" y="47"/>
                  </a:cubicBezTo>
                  <a:cubicBezTo>
                    <a:pt x="167" y="54"/>
                    <a:pt x="167" y="54"/>
                    <a:pt x="167" y="54"/>
                  </a:cubicBezTo>
                  <a:cubicBezTo>
                    <a:pt x="165" y="57"/>
                    <a:pt x="165" y="57"/>
                    <a:pt x="165" y="57"/>
                  </a:cubicBezTo>
                  <a:cubicBezTo>
                    <a:pt x="161" y="55"/>
                    <a:pt x="161" y="55"/>
                    <a:pt x="161" y="55"/>
                  </a:cubicBezTo>
                  <a:cubicBezTo>
                    <a:pt x="150" y="74"/>
                    <a:pt x="150" y="74"/>
                    <a:pt x="150" y="74"/>
                  </a:cubicBezTo>
                  <a:moveTo>
                    <a:pt x="134" y="65"/>
                  </a:moveTo>
                  <a:cubicBezTo>
                    <a:pt x="130" y="63"/>
                    <a:pt x="130" y="63"/>
                    <a:pt x="130" y="63"/>
                  </a:cubicBezTo>
                  <a:cubicBezTo>
                    <a:pt x="144" y="40"/>
                    <a:pt x="144" y="40"/>
                    <a:pt x="144" y="40"/>
                  </a:cubicBezTo>
                  <a:cubicBezTo>
                    <a:pt x="149" y="43"/>
                    <a:pt x="149" y="43"/>
                    <a:pt x="149" y="43"/>
                  </a:cubicBezTo>
                  <a:cubicBezTo>
                    <a:pt x="153" y="46"/>
                    <a:pt x="153" y="48"/>
                    <a:pt x="151" y="52"/>
                  </a:cubicBezTo>
                  <a:cubicBezTo>
                    <a:pt x="150" y="54"/>
                    <a:pt x="150" y="54"/>
                    <a:pt x="150" y="54"/>
                  </a:cubicBezTo>
                  <a:cubicBezTo>
                    <a:pt x="149" y="56"/>
                    <a:pt x="148" y="57"/>
                    <a:pt x="146" y="57"/>
                  </a:cubicBezTo>
                  <a:cubicBezTo>
                    <a:pt x="146" y="57"/>
                    <a:pt x="145" y="57"/>
                    <a:pt x="145" y="57"/>
                  </a:cubicBezTo>
                  <a:cubicBezTo>
                    <a:pt x="147" y="59"/>
                    <a:pt x="146" y="61"/>
                    <a:pt x="145" y="63"/>
                  </a:cubicBezTo>
                  <a:cubicBezTo>
                    <a:pt x="143" y="67"/>
                    <a:pt x="143" y="67"/>
                    <a:pt x="143" y="67"/>
                  </a:cubicBezTo>
                  <a:cubicBezTo>
                    <a:pt x="142" y="68"/>
                    <a:pt x="142" y="69"/>
                    <a:pt x="142" y="70"/>
                  </a:cubicBezTo>
                  <a:cubicBezTo>
                    <a:pt x="138" y="67"/>
                    <a:pt x="138" y="67"/>
                    <a:pt x="138" y="67"/>
                  </a:cubicBezTo>
                  <a:cubicBezTo>
                    <a:pt x="138" y="67"/>
                    <a:pt x="138" y="66"/>
                    <a:pt x="139" y="64"/>
                  </a:cubicBezTo>
                  <a:cubicBezTo>
                    <a:pt x="141" y="61"/>
                    <a:pt x="141" y="61"/>
                    <a:pt x="141" y="61"/>
                  </a:cubicBezTo>
                  <a:cubicBezTo>
                    <a:pt x="143" y="59"/>
                    <a:pt x="142" y="58"/>
                    <a:pt x="141" y="57"/>
                  </a:cubicBezTo>
                  <a:cubicBezTo>
                    <a:pt x="139" y="56"/>
                    <a:pt x="139" y="56"/>
                    <a:pt x="139" y="56"/>
                  </a:cubicBezTo>
                  <a:cubicBezTo>
                    <a:pt x="134" y="65"/>
                    <a:pt x="134" y="65"/>
                    <a:pt x="134" y="65"/>
                  </a:cubicBezTo>
                  <a:moveTo>
                    <a:pt x="126" y="60"/>
                  </a:moveTo>
                  <a:cubicBezTo>
                    <a:pt x="125" y="60"/>
                    <a:pt x="124" y="60"/>
                    <a:pt x="123" y="59"/>
                  </a:cubicBezTo>
                  <a:cubicBezTo>
                    <a:pt x="119" y="57"/>
                    <a:pt x="118" y="54"/>
                    <a:pt x="120" y="50"/>
                  </a:cubicBezTo>
                  <a:cubicBezTo>
                    <a:pt x="127" y="38"/>
                    <a:pt x="127" y="38"/>
                    <a:pt x="127" y="38"/>
                  </a:cubicBezTo>
                  <a:cubicBezTo>
                    <a:pt x="129" y="36"/>
                    <a:pt x="131" y="35"/>
                    <a:pt x="133" y="35"/>
                  </a:cubicBezTo>
                  <a:cubicBezTo>
                    <a:pt x="134" y="35"/>
                    <a:pt x="135" y="35"/>
                    <a:pt x="136" y="36"/>
                  </a:cubicBezTo>
                  <a:cubicBezTo>
                    <a:pt x="140" y="38"/>
                    <a:pt x="140" y="41"/>
                    <a:pt x="138" y="44"/>
                  </a:cubicBezTo>
                  <a:cubicBezTo>
                    <a:pt x="131" y="56"/>
                    <a:pt x="131" y="56"/>
                    <a:pt x="131" y="56"/>
                  </a:cubicBezTo>
                  <a:cubicBezTo>
                    <a:pt x="130" y="59"/>
                    <a:pt x="128" y="60"/>
                    <a:pt x="126" y="60"/>
                  </a:cubicBezTo>
                  <a:moveTo>
                    <a:pt x="109" y="51"/>
                  </a:moveTo>
                  <a:cubicBezTo>
                    <a:pt x="105" y="49"/>
                    <a:pt x="105" y="49"/>
                    <a:pt x="105" y="49"/>
                  </a:cubicBezTo>
                  <a:cubicBezTo>
                    <a:pt x="119" y="26"/>
                    <a:pt x="119" y="26"/>
                    <a:pt x="119" y="26"/>
                  </a:cubicBezTo>
                  <a:cubicBezTo>
                    <a:pt x="124" y="29"/>
                    <a:pt x="124" y="29"/>
                    <a:pt x="124" y="29"/>
                  </a:cubicBezTo>
                  <a:cubicBezTo>
                    <a:pt x="127" y="31"/>
                    <a:pt x="128" y="34"/>
                    <a:pt x="126" y="38"/>
                  </a:cubicBezTo>
                  <a:cubicBezTo>
                    <a:pt x="124" y="41"/>
                    <a:pt x="124" y="41"/>
                    <a:pt x="124" y="41"/>
                  </a:cubicBezTo>
                  <a:cubicBezTo>
                    <a:pt x="123" y="43"/>
                    <a:pt x="121" y="44"/>
                    <a:pt x="119" y="44"/>
                  </a:cubicBezTo>
                  <a:cubicBezTo>
                    <a:pt x="118" y="44"/>
                    <a:pt x="117" y="44"/>
                    <a:pt x="116" y="43"/>
                  </a:cubicBezTo>
                  <a:cubicBezTo>
                    <a:pt x="114" y="42"/>
                    <a:pt x="114" y="42"/>
                    <a:pt x="114" y="42"/>
                  </a:cubicBezTo>
                  <a:cubicBezTo>
                    <a:pt x="109" y="51"/>
                    <a:pt x="109" y="51"/>
                    <a:pt x="109" y="51"/>
                  </a:cubicBezTo>
                  <a:moveTo>
                    <a:pt x="131" y="0"/>
                  </a:moveTo>
                  <a:cubicBezTo>
                    <a:pt x="81" y="85"/>
                    <a:pt x="81" y="85"/>
                    <a:pt x="81" y="85"/>
                  </a:cubicBezTo>
                  <a:cubicBezTo>
                    <a:pt x="81" y="85"/>
                    <a:pt x="81" y="85"/>
                    <a:pt x="81" y="85"/>
                  </a:cubicBezTo>
                  <a:cubicBezTo>
                    <a:pt x="107" y="101"/>
                    <a:pt x="116" y="135"/>
                    <a:pt x="101" y="161"/>
                  </a:cubicBezTo>
                  <a:cubicBezTo>
                    <a:pt x="91" y="179"/>
                    <a:pt x="72" y="189"/>
                    <a:pt x="53" y="189"/>
                  </a:cubicBezTo>
                  <a:cubicBezTo>
                    <a:pt x="44" y="189"/>
                    <a:pt x="34" y="186"/>
                    <a:pt x="26" y="182"/>
                  </a:cubicBezTo>
                  <a:cubicBezTo>
                    <a:pt x="26" y="182"/>
                    <a:pt x="26" y="182"/>
                    <a:pt x="26" y="182"/>
                  </a:cubicBezTo>
                  <a:cubicBezTo>
                    <a:pt x="0" y="225"/>
                    <a:pt x="0" y="225"/>
                    <a:pt x="0" y="225"/>
                  </a:cubicBezTo>
                  <a:cubicBezTo>
                    <a:pt x="0" y="234"/>
                    <a:pt x="0" y="234"/>
                    <a:pt x="0" y="234"/>
                  </a:cubicBezTo>
                  <a:cubicBezTo>
                    <a:pt x="56" y="266"/>
                    <a:pt x="56" y="266"/>
                    <a:pt x="56" y="266"/>
                  </a:cubicBezTo>
                  <a:cubicBezTo>
                    <a:pt x="57" y="267"/>
                    <a:pt x="59" y="267"/>
                    <a:pt x="61" y="267"/>
                  </a:cubicBezTo>
                  <a:cubicBezTo>
                    <a:pt x="65" y="267"/>
                    <a:pt x="69" y="265"/>
                    <a:pt x="71" y="262"/>
                  </a:cubicBezTo>
                  <a:cubicBezTo>
                    <a:pt x="194" y="49"/>
                    <a:pt x="194" y="49"/>
                    <a:pt x="194" y="49"/>
                  </a:cubicBezTo>
                  <a:cubicBezTo>
                    <a:pt x="195" y="48"/>
                    <a:pt x="196" y="46"/>
                    <a:pt x="196" y="44"/>
                  </a:cubicBezTo>
                  <a:cubicBezTo>
                    <a:pt x="196" y="40"/>
                    <a:pt x="194" y="36"/>
                    <a:pt x="190" y="34"/>
                  </a:cubicBezTo>
                  <a:cubicBezTo>
                    <a:pt x="190" y="34"/>
                    <a:pt x="190" y="34"/>
                    <a:pt x="190" y="34"/>
                  </a:cubicBezTo>
                  <a:cubicBezTo>
                    <a:pt x="131" y="0"/>
                    <a:pt x="131" y="0"/>
                    <a:pt x="131" y="0"/>
                  </a:cubicBezTo>
                </a:path>
              </a:pathLst>
            </a:custGeom>
            <a:solidFill>
              <a:srgbClr val="D414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 name="íṥḷiḍê"/>
            <p:cNvSpPr/>
            <p:nvPr/>
          </p:nvSpPr>
          <p:spPr bwMode="auto">
            <a:xfrm>
              <a:off x="8204200" y="3919538"/>
              <a:ext cx="63500" cy="68263"/>
            </a:xfrm>
            <a:custGeom>
              <a:avLst/>
              <a:gdLst>
                <a:gd name="T0" fmla="*/ 14 w 23"/>
                <a:gd name="T1" fmla="*/ 14 h 25"/>
                <a:gd name="T2" fmla="*/ 12 w 23"/>
                <a:gd name="T3" fmla="*/ 14 h 25"/>
                <a:gd name="T4" fmla="*/ 11 w 23"/>
                <a:gd name="T5" fmla="*/ 13 h 25"/>
                <a:gd name="T6" fmla="*/ 15 w 23"/>
                <a:gd name="T7" fmla="*/ 5 h 25"/>
                <a:gd name="T8" fmla="*/ 17 w 23"/>
                <a:gd name="T9" fmla="*/ 6 h 25"/>
                <a:gd name="T10" fmla="*/ 17 w 23"/>
                <a:gd name="T11" fmla="*/ 9 h 25"/>
                <a:gd name="T12" fmla="*/ 15 w 23"/>
                <a:gd name="T13" fmla="*/ 13 h 25"/>
                <a:gd name="T14" fmla="*/ 14 w 23"/>
                <a:gd name="T15" fmla="*/ 14 h 25"/>
                <a:gd name="T16" fmla="*/ 14 w 23"/>
                <a:gd name="T17" fmla="*/ 0 h 25"/>
                <a:gd name="T18" fmla="*/ 0 w 23"/>
                <a:gd name="T19" fmla="*/ 23 h 25"/>
                <a:gd name="T20" fmla="*/ 4 w 23"/>
                <a:gd name="T21" fmla="*/ 25 h 25"/>
                <a:gd name="T22" fmla="*/ 9 w 23"/>
                <a:gd name="T23" fmla="*/ 16 h 25"/>
                <a:gd name="T24" fmla="*/ 11 w 23"/>
                <a:gd name="T25" fmla="*/ 17 h 25"/>
                <a:gd name="T26" fmla="*/ 14 w 23"/>
                <a:gd name="T27" fmla="*/ 18 h 25"/>
                <a:gd name="T28" fmla="*/ 19 w 23"/>
                <a:gd name="T29" fmla="*/ 15 h 25"/>
                <a:gd name="T30" fmla="*/ 21 w 23"/>
                <a:gd name="T31" fmla="*/ 12 h 25"/>
                <a:gd name="T32" fmla="*/ 19 w 23"/>
                <a:gd name="T33" fmla="*/ 3 h 25"/>
                <a:gd name="T34" fmla="*/ 14 w 23"/>
                <a:gd name="T3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5">
                  <a:moveTo>
                    <a:pt x="14" y="14"/>
                  </a:moveTo>
                  <a:cubicBezTo>
                    <a:pt x="13" y="14"/>
                    <a:pt x="13" y="14"/>
                    <a:pt x="12" y="14"/>
                  </a:cubicBezTo>
                  <a:cubicBezTo>
                    <a:pt x="11" y="13"/>
                    <a:pt x="11" y="13"/>
                    <a:pt x="11" y="13"/>
                  </a:cubicBezTo>
                  <a:cubicBezTo>
                    <a:pt x="15" y="5"/>
                    <a:pt x="15" y="5"/>
                    <a:pt x="15" y="5"/>
                  </a:cubicBezTo>
                  <a:cubicBezTo>
                    <a:pt x="17" y="6"/>
                    <a:pt x="17" y="6"/>
                    <a:pt x="17" y="6"/>
                  </a:cubicBezTo>
                  <a:cubicBezTo>
                    <a:pt x="18" y="7"/>
                    <a:pt x="18" y="8"/>
                    <a:pt x="17" y="9"/>
                  </a:cubicBezTo>
                  <a:cubicBezTo>
                    <a:pt x="15" y="13"/>
                    <a:pt x="15" y="13"/>
                    <a:pt x="15" y="13"/>
                  </a:cubicBezTo>
                  <a:cubicBezTo>
                    <a:pt x="15" y="14"/>
                    <a:pt x="14" y="14"/>
                    <a:pt x="14" y="14"/>
                  </a:cubicBezTo>
                  <a:moveTo>
                    <a:pt x="14" y="0"/>
                  </a:moveTo>
                  <a:cubicBezTo>
                    <a:pt x="0" y="23"/>
                    <a:pt x="0" y="23"/>
                    <a:pt x="0" y="23"/>
                  </a:cubicBezTo>
                  <a:cubicBezTo>
                    <a:pt x="4" y="25"/>
                    <a:pt x="4" y="25"/>
                    <a:pt x="4" y="25"/>
                  </a:cubicBezTo>
                  <a:cubicBezTo>
                    <a:pt x="9" y="16"/>
                    <a:pt x="9" y="16"/>
                    <a:pt x="9" y="16"/>
                  </a:cubicBezTo>
                  <a:cubicBezTo>
                    <a:pt x="11" y="17"/>
                    <a:pt x="11" y="17"/>
                    <a:pt x="11" y="17"/>
                  </a:cubicBezTo>
                  <a:cubicBezTo>
                    <a:pt x="12" y="18"/>
                    <a:pt x="13" y="18"/>
                    <a:pt x="14" y="18"/>
                  </a:cubicBezTo>
                  <a:cubicBezTo>
                    <a:pt x="16" y="18"/>
                    <a:pt x="18" y="17"/>
                    <a:pt x="19" y="15"/>
                  </a:cubicBezTo>
                  <a:cubicBezTo>
                    <a:pt x="21" y="12"/>
                    <a:pt x="21" y="12"/>
                    <a:pt x="21" y="12"/>
                  </a:cubicBezTo>
                  <a:cubicBezTo>
                    <a:pt x="23" y="8"/>
                    <a:pt x="22" y="5"/>
                    <a:pt x="19" y="3"/>
                  </a:cubicBezTo>
                  <a:cubicBezTo>
                    <a:pt x="14" y="0"/>
                    <a:pt x="14" y="0"/>
                    <a:pt x="14" y="0"/>
                  </a:cubicBezTo>
                </a:path>
              </a:pathLst>
            </a:custGeom>
            <a:solidFill>
              <a:srgbClr val="3F52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îS1îḋê"/>
            <p:cNvSpPr/>
            <p:nvPr/>
          </p:nvSpPr>
          <p:spPr bwMode="auto">
            <a:xfrm>
              <a:off x="8239125" y="3944938"/>
              <a:ext cx="61913" cy="68263"/>
            </a:xfrm>
            <a:custGeom>
              <a:avLst/>
              <a:gdLst>
                <a:gd name="T0" fmla="*/ 8 w 22"/>
                <a:gd name="T1" fmla="*/ 21 h 25"/>
                <a:gd name="T2" fmla="*/ 6 w 22"/>
                <a:gd name="T3" fmla="*/ 21 h 25"/>
                <a:gd name="T4" fmla="*/ 6 w 22"/>
                <a:gd name="T5" fmla="*/ 17 h 25"/>
                <a:gd name="T6" fmla="*/ 13 w 22"/>
                <a:gd name="T7" fmla="*/ 5 h 25"/>
                <a:gd name="T8" fmla="*/ 15 w 22"/>
                <a:gd name="T9" fmla="*/ 3 h 25"/>
                <a:gd name="T10" fmla="*/ 16 w 22"/>
                <a:gd name="T11" fmla="*/ 4 h 25"/>
                <a:gd name="T12" fmla="*/ 17 w 22"/>
                <a:gd name="T13" fmla="*/ 7 h 25"/>
                <a:gd name="T14" fmla="*/ 10 w 22"/>
                <a:gd name="T15" fmla="*/ 19 h 25"/>
                <a:gd name="T16" fmla="*/ 8 w 22"/>
                <a:gd name="T17" fmla="*/ 21 h 25"/>
                <a:gd name="T18" fmla="*/ 15 w 22"/>
                <a:gd name="T19" fmla="*/ 0 h 25"/>
                <a:gd name="T20" fmla="*/ 9 w 22"/>
                <a:gd name="T21" fmla="*/ 3 h 25"/>
                <a:gd name="T22" fmla="*/ 2 w 22"/>
                <a:gd name="T23" fmla="*/ 15 h 25"/>
                <a:gd name="T24" fmla="*/ 5 w 22"/>
                <a:gd name="T25" fmla="*/ 24 h 25"/>
                <a:gd name="T26" fmla="*/ 8 w 22"/>
                <a:gd name="T27" fmla="*/ 25 h 25"/>
                <a:gd name="T28" fmla="*/ 13 w 22"/>
                <a:gd name="T29" fmla="*/ 21 h 25"/>
                <a:gd name="T30" fmla="*/ 20 w 22"/>
                <a:gd name="T31" fmla="*/ 9 h 25"/>
                <a:gd name="T32" fmla="*/ 18 w 22"/>
                <a:gd name="T33" fmla="*/ 1 h 25"/>
                <a:gd name="T34" fmla="*/ 15 w 22"/>
                <a:gd name="T3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25">
                  <a:moveTo>
                    <a:pt x="8" y="21"/>
                  </a:moveTo>
                  <a:cubicBezTo>
                    <a:pt x="7" y="21"/>
                    <a:pt x="7" y="21"/>
                    <a:pt x="6" y="21"/>
                  </a:cubicBezTo>
                  <a:cubicBezTo>
                    <a:pt x="5" y="20"/>
                    <a:pt x="5" y="19"/>
                    <a:pt x="6" y="17"/>
                  </a:cubicBezTo>
                  <a:cubicBezTo>
                    <a:pt x="13" y="5"/>
                    <a:pt x="13" y="5"/>
                    <a:pt x="13" y="5"/>
                  </a:cubicBezTo>
                  <a:cubicBezTo>
                    <a:pt x="14" y="4"/>
                    <a:pt x="14" y="3"/>
                    <a:pt x="15" y="3"/>
                  </a:cubicBezTo>
                  <a:cubicBezTo>
                    <a:pt x="15" y="3"/>
                    <a:pt x="16" y="4"/>
                    <a:pt x="16" y="4"/>
                  </a:cubicBezTo>
                  <a:cubicBezTo>
                    <a:pt x="17" y="5"/>
                    <a:pt x="18" y="6"/>
                    <a:pt x="17" y="7"/>
                  </a:cubicBezTo>
                  <a:cubicBezTo>
                    <a:pt x="10" y="19"/>
                    <a:pt x="10" y="19"/>
                    <a:pt x="10" y="19"/>
                  </a:cubicBezTo>
                  <a:cubicBezTo>
                    <a:pt x="9" y="21"/>
                    <a:pt x="8" y="21"/>
                    <a:pt x="8" y="21"/>
                  </a:cubicBezTo>
                  <a:moveTo>
                    <a:pt x="15" y="0"/>
                  </a:moveTo>
                  <a:cubicBezTo>
                    <a:pt x="13" y="0"/>
                    <a:pt x="11" y="1"/>
                    <a:pt x="9" y="3"/>
                  </a:cubicBezTo>
                  <a:cubicBezTo>
                    <a:pt x="2" y="15"/>
                    <a:pt x="2" y="15"/>
                    <a:pt x="2" y="15"/>
                  </a:cubicBezTo>
                  <a:cubicBezTo>
                    <a:pt x="0" y="19"/>
                    <a:pt x="1" y="22"/>
                    <a:pt x="5" y="24"/>
                  </a:cubicBezTo>
                  <a:cubicBezTo>
                    <a:pt x="6" y="25"/>
                    <a:pt x="7" y="25"/>
                    <a:pt x="8" y="25"/>
                  </a:cubicBezTo>
                  <a:cubicBezTo>
                    <a:pt x="10" y="25"/>
                    <a:pt x="12" y="24"/>
                    <a:pt x="13" y="21"/>
                  </a:cubicBezTo>
                  <a:cubicBezTo>
                    <a:pt x="20" y="9"/>
                    <a:pt x="20" y="9"/>
                    <a:pt x="20" y="9"/>
                  </a:cubicBezTo>
                  <a:cubicBezTo>
                    <a:pt x="22" y="6"/>
                    <a:pt x="22" y="3"/>
                    <a:pt x="18" y="1"/>
                  </a:cubicBezTo>
                  <a:cubicBezTo>
                    <a:pt x="17" y="0"/>
                    <a:pt x="16" y="0"/>
                    <a:pt x="15" y="0"/>
                  </a:cubicBezTo>
                </a:path>
              </a:pathLst>
            </a:custGeom>
            <a:solidFill>
              <a:srgbClr val="3F52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 name="íŝḷîďê"/>
            <p:cNvSpPr/>
            <p:nvPr/>
          </p:nvSpPr>
          <p:spPr bwMode="auto">
            <a:xfrm>
              <a:off x="8272463" y="3957638"/>
              <a:ext cx="65088" cy="82550"/>
            </a:xfrm>
            <a:custGeom>
              <a:avLst/>
              <a:gdLst>
                <a:gd name="T0" fmla="*/ 14 w 23"/>
                <a:gd name="T1" fmla="*/ 14 h 30"/>
                <a:gd name="T2" fmla="*/ 13 w 23"/>
                <a:gd name="T3" fmla="*/ 13 h 30"/>
                <a:gd name="T4" fmla="*/ 11 w 23"/>
                <a:gd name="T5" fmla="*/ 13 h 30"/>
                <a:gd name="T6" fmla="*/ 15 w 23"/>
                <a:gd name="T7" fmla="*/ 6 h 30"/>
                <a:gd name="T8" fmla="*/ 17 w 23"/>
                <a:gd name="T9" fmla="*/ 7 h 30"/>
                <a:gd name="T10" fmla="*/ 18 w 23"/>
                <a:gd name="T11" fmla="*/ 10 h 30"/>
                <a:gd name="T12" fmla="*/ 16 w 23"/>
                <a:gd name="T13" fmla="*/ 12 h 30"/>
                <a:gd name="T14" fmla="*/ 14 w 23"/>
                <a:gd name="T15" fmla="*/ 14 h 30"/>
                <a:gd name="T16" fmla="*/ 14 w 23"/>
                <a:gd name="T17" fmla="*/ 0 h 30"/>
                <a:gd name="T18" fmla="*/ 0 w 23"/>
                <a:gd name="T19" fmla="*/ 23 h 30"/>
                <a:gd name="T20" fmla="*/ 4 w 23"/>
                <a:gd name="T21" fmla="*/ 25 h 30"/>
                <a:gd name="T22" fmla="*/ 9 w 23"/>
                <a:gd name="T23" fmla="*/ 16 h 30"/>
                <a:gd name="T24" fmla="*/ 11 w 23"/>
                <a:gd name="T25" fmla="*/ 17 h 30"/>
                <a:gd name="T26" fmla="*/ 11 w 23"/>
                <a:gd name="T27" fmla="*/ 21 h 30"/>
                <a:gd name="T28" fmla="*/ 9 w 23"/>
                <a:gd name="T29" fmla="*/ 24 h 30"/>
                <a:gd name="T30" fmla="*/ 8 w 23"/>
                <a:gd name="T31" fmla="*/ 27 h 30"/>
                <a:gd name="T32" fmla="*/ 12 w 23"/>
                <a:gd name="T33" fmla="*/ 30 h 30"/>
                <a:gd name="T34" fmla="*/ 13 w 23"/>
                <a:gd name="T35" fmla="*/ 27 h 30"/>
                <a:gd name="T36" fmla="*/ 15 w 23"/>
                <a:gd name="T37" fmla="*/ 23 h 30"/>
                <a:gd name="T38" fmla="*/ 15 w 23"/>
                <a:gd name="T39" fmla="*/ 17 h 30"/>
                <a:gd name="T40" fmla="*/ 16 w 23"/>
                <a:gd name="T41" fmla="*/ 17 h 30"/>
                <a:gd name="T42" fmla="*/ 20 w 23"/>
                <a:gd name="T43" fmla="*/ 14 h 30"/>
                <a:gd name="T44" fmla="*/ 21 w 23"/>
                <a:gd name="T45" fmla="*/ 12 h 30"/>
                <a:gd name="T46" fmla="*/ 19 w 23"/>
                <a:gd name="T47" fmla="*/ 3 h 30"/>
                <a:gd name="T48" fmla="*/ 14 w 23"/>
                <a:gd name="T4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30">
                  <a:moveTo>
                    <a:pt x="14" y="14"/>
                  </a:moveTo>
                  <a:cubicBezTo>
                    <a:pt x="14" y="14"/>
                    <a:pt x="13" y="14"/>
                    <a:pt x="13" y="13"/>
                  </a:cubicBezTo>
                  <a:cubicBezTo>
                    <a:pt x="11" y="13"/>
                    <a:pt x="11" y="13"/>
                    <a:pt x="11" y="13"/>
                  </a:cubicBezTo>
                  <a:cubicBezTo>
                    <a:pt x="15" y="6"/>
                    <a:pt x="15" y="6"/>
                    <a:pt x="15" y="6"/>
                  </a:cubicBezTo>
                  <a:cubicBezTo>
                    <a:pt x="17" y="7"/>
                    <a:pt x="17" y="7"/>
                    <a:pt x="17" y="7"/>
                  </a:cubicBezTo>
                  <a:cubicBezTo>
                    <a:pt x="18" y="7"/>
                    <a:pt x="19" y="8"/>
                    <a:pt x="18" y="10"/>
                  </a:cubicBezTo>
                  <a:cubicBezTo>
                    <a:pt x="16" y="12"/>
                    <a:pt x="16" y="12"/>
                    <a:pt x="16" y="12"/>
                  </a:cubicBezTo>
                  <a:cubicBezTo>
                    <a:pt x="16" y="13"/>
                    <a:pt x="15" y="14"/>
                    <a:pt x="14" y="14"/>
                  </a:cubicBezTo>
                  <a:moveTo>
                    <a:pt x="14" y="0"/>
                  </a:moveTo>
                  <a:cubicBezTo>
                    <a:pt x="0" y="23"/>
                    <a:pt x="0" y="23"/>
                    <a:pt x="0" y="23"/>
                  </a:cubicBezTo>
                  <a:cubicBezTo>
                    <a:pt x="4" y="25"/>
                    <a:pt x="4" y="25"/>
                    <a:pt x="4" y="25"/>
                  </a:cubicBezTo>
                  <a:cubicBezTo>
                    <a:pt x="9" y="16"/>
                    <a:pt x="9" y="16"/>
                    <a:pt x="9" y="16"/>
                  </a:cubicBezTo>
                  <a:cubicBezTo>
                    <a:pt x="11" y="17"/>
                    <a:pt x="11" y="17"/>
                    <a:pt x="11" y="17"/>
                  </a:cubicBezTo>
                  <a:cubicBezTo>
                    <a:pt x="12" y="18"/>
                    <a:pt x="13" y="19"/>
                    <a:pt x="11" y="21"/>
                  </a:cubicBezTo>
                  <a:cubicBezTo>
                    <a:pt x="9" y="24"/>
                    <a:pt x="9" y="24"/>
                    <a:pt x="9" y="24"/>
                  </a:cubicBezTo>
                  <a:cubicBezTo>
                    <a:pt x="8" y="26"/>
                    <a:pt x="8" y="27"/>
                    <a:pt x="8" y="27"/>
                  </a:cubicBezTo>
                  <a:cubicBezTo>
                    <a:pt x="12" y="30"/>
                    <a:pt x="12" y="30"/>
                    <a:pt x="12" y="30"/>
                  </a:cubicBezTo>
                  <a:cubicBezTo>
                    <a:pt x="12" y="29"/>
                    <a:pt x="12" y="28"/>
                    <a:pt x="13" y="27"/>
                  </a:cubicBezTo>
                  <a:cubicBezTo>
                    <a:pt x="15" y="23"/>
                    <a:pt x="15" y="23"/>
                    <a:pt x="15" y="23"/>
                  </a:cubicBezTo>
                  <a:cubicBezTo>
                    <a:pt x="16" y="21"/>
                    <a:pt x="17" y="19"/>
                    <a:pt x="15" y="17"/>
                  </a:cubicBezTo>
                  <a:cubicBezTo>
                    <a:pt x="15" y="17"/>
                    <a:pt x="16" y="17"/>
                    <a:pt x="16" y="17"/>
                  </a:cubicBezTo>
                  <a:cubicBezTo>
                    <a:pt x="18" y="17"/>
                    <a:pt x="19" y="16"/>
                    <a:pt x="20" y="14"/>
                  </a:cubicBezTo>
                  <a:cubicBezTo>
                    <a:pt x="21" y="12"/>
                    <a:pt x="21" y="12"/>
                    <a:pt x="21" y="12"/>
                  </a:cubicBezTo>
                  <a:cubicBezTo>
                    <a:pt x="23" y="8"/>
                    <a:pt x="23" y="6"/>
                    <a:pt x="19" y="3"/>
                  </a:cubicBezTo>
                  <a:cubicBezTo>
                    <a:pt x="14" y="0"/>
                    <a:pt x="14" y="0"/>
                    <a:pt x="14" y="0"/>
                  </a:cubicBezTo>
                </a:path>
              </a:pathLst>
            </a:custGeom>
            <a:solidFill>
              <a:srgbClr val="3F52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 name="ïSlíḋe"/>
            <p:cNvSpPr/>
            <p:nvPr/>
          </p:nvSpPr>
          <p:spPr bwMode="auto">
            <a:xfrm>
              <a:off x="8316913" y="3976688"/>
              <a:ext cx="58738" cy="74613"/>
            </a:xfrm>
            <a:custGeom>
              <a:avLst/>
              <a:gdLst>
                <a:gd name="T0" fmla="*/ 18 w 37"/>
                <a:gd name="T1" fmla="*/ 0 h 47"/>
                <a:gd name="T2" fmla="*/ 14 w 37"/>
                <a:gd name="T3" fmla="*/ 7 h 47"/>
                <a:gd name="T4" fmla="*/ 21 w 37"/>
                <a:gd name="T5" fmla="*/ 11 h 47"/>
                <a:gd name="T6" fmla="*/ 0 w 37"/>
                <a:gd name="T7" fmla="*/ 44 h 47"/>
                <a:gd name="T8" fmla="*/ 7 w 37"/>
                <a:gd name="T9" fmla="*/ 47 h 47"/>
                <a:gd name="T10" fmla="*/ 26 w 37"/>
                <a:gd name="T11" fmla="*/ 14 h 47"/>
                <a:gd name="T12" fmla="*/ 33 w 37"/>
                <a:gd name="T13" fmla="*/ 18 h 47"/>
                <a:gd name="T14" fmla="*/ 37 w 37"/>
                <a:gd name="T15" fmla="*/ 13 h 47"/>
                <a:gd name="T16" fmla="*/ 18 w 37"/>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7">
                  <a:moveTo>
                    <a:pt x="18" y="0"/>
                  </a:moveTo>
                  <a:lnTo>
                    <a:pt x="14" y="7"/>
                  </a:lnTo>
                  <a:lnTo>
                    <a:pt x="21" y="11"/>
                  </a:lnTo>
                  <a:lnTo>
                    <a:pt x="0" y="44"/>
                  </a:lnTo>
                  <a:lnTo>
                    <a:pt x="7" y="47"/>
                  </a:lnTo>
                  <a:lnTo>
                    <a:pt x="26" y="14"/>
                  </a:lnTo>
                  <a:lnTo>
                    <a:pt x="33" y="18"/>
                  </a:lnTo>
                  <a:lnTo>
                    <a:pt x="37" y="13"/>
                  </a:lnTo>
                  <a:lnTo>
                    <a:pt x="18" y="0"/>
                  </a:lnTo>
                  <a:close/>
                </a:path>
              </a:pathLst>
            </a:custGeom>
            <a:solidFill>
              <a:srgbClr val="3F52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 name="iṧḻïḋê"/>
            <p:cNvSpPr/>
            <p:nvPr/>
          </p:nvSpPr>
          <p:spPr bwMode="auto">
            <a:xfrm>
              <a:off x="8316913" y="3976688"/>
              <a:ext cx="58738" cy="74613"/>
            </a:xfrm>
            <a:custGeom>
              <a:avLst/>
              <a:gdLst>
                <a:gd name="T0" fmla="*/ 18 w 37"/>
                <a:gd name="T1" fmla="*/ 0 h 47"/>
                <a:gd name="T2" fmla="*/ 14 w 37"/>
                <a:gd name="T3" fmla="*/ 7 h 47"/>
                <a:gd name="T4" fmla="*/ 21 w 37"/>
                <a:gd name="T5" fmla="*/ 11 h 47"/>
                <a:gd name="T6" fmla="*/ 0 w 37"/>
                <a:gd name="T7" fmla="*/ 44 h 47"/>
                <a:gd name="T8" fmla="*/ 7 w 37"/>
                <a:gd name="T9" fmla="*/ 47 h 47"/>
                <a:gd name="T10" fmla="*/ 26 w 37"/>
                <a:gd name="T11" fmla="*/ 14 h 47"/>
                <a:gd name="T12" fmla="*/ 33 w 37"/>
                <a:gd name="T13" fmla="*/ 18 h 47"/>
                <a:gd name="T14" fmla="*/ 37 w 37"/>
                <a:gd name="T15" fmla="*/ 13 h 47"/>
                <a:gd name="T16" fmla="*/ 18 w 37"/>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7">
                  <a:moveTo>
                    <a:pt x="18" y="0"/>
                  </a:moveTo>
                  <a:lnTo>
                    <a:pt x="14" y="7"/>
                  </a:lnTo>
                  <a:lnTo>
                    <a:pt x="21" y="11"/>
                  </a:lnTo>
                  <a:lnTo>
                    <a:pt x="0" y="44"/>
                  </a:lnTo>
                  <a:lnTo>
                    <a:pt x="7" y="47"/>
                  </a:lnTo>
                  <a:lnTo>
                    <a:pt x="26" y="14"/>
                  </a:lnTo>
                  <a:lnTo>
                    <a:pt x="33" y="18"/>
                  </a:lnTo>
                  <a:lnTo>
                    <a:pt x="37" y="13"/>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 name="ïsḷidé"/>
            <p:cNvSpPr/>
            <p:nvPr/>
          </p:nvSpPr>
          <p:spPr bwMode="auto">
            <a:xfrm>
              <a:off x="7985125" y="4083050"/>
              <a:ext cx="249238" cy="287338"/>
            </a:xfrm>
            <a:custGeom>
              <a:avLst/>
              <a:gdLst>
                <a:gd name="T0" fmla="*/ 27 w 90"/>
                <a:gd name="T1" fmla="*/ 99 h 104"/>
                <a:gd name="T2" fmla="*/ 12 w 90"/>
                <a:gd name="T3" fmla="*/ 97 h 104"/>
                <a:gd name="T4" fmla="*/ 21 w 90"/>
                <a:gd name="T5" fmla="*/ 94 h 104"/>
                <a:gd name="T6" fmla="*/ 38 w 90"/>
                <a:gd name="T7" fmla="*/ 84 h 104"/>
                <a:gd name="T8" fmla="*/ 53 w 90"/>
                <a:gd name="T9" fmla="*/ 92 h 104"/>
                <a:gd name="T10" fmla="*/ 27 w 90"/>
                <a:gd name="T11" fmla="*/ 99 h 104"/>
                <a:gd name="T12" fmla="*/ 3 w 90"/>
                <a:gd name="T13" fmla="*/ 93 h 104"/>
                <a:gd name="T14" fmla="*/ 16 w 90"/>
                <a:gd name="T15" fmla="*/ 71 h 104"/>
                <a:gd name="T16" fmla="*/ 34 w 90"/>
                <a:gd name="T17" fmla="*/ 81 h 104"/>
                <a:gd name="T18" fmla="*/ 20 w 90"/>
                <a:gd name="T19" fmla="*/ 90 h 104"/>
                <a:gd name="T20" fmla="*/ 3 w 90"/>
                <a:gd name="T21" fmla="*/ 93 h 104"/>
                <a:gd name="T22" fmla="*/ 57 w 90"/>
                <a:gd name="T23" fmla="*/ 89 h 104"/>
                <a:gd name="T24" fmla="*/ 42 w 90"/>
                <a:gd name="T25" fmla="*/ 80 h 104"/>
                <a:gd name="T26" fmla="*/ 54 w 90"/>
                <a:gd name="T27" fmla="*/ 65 h 104"/>
                <a:gd name="T28" fmla="*/ 71 w 90"/>
                <a:gd name="T29" fmla="*/ 75 h 104"/>
                <a:gd name="T30" fmla="*/ 57 w 90"/>
                <a:gd name="T31" fmla="*/ 89 h 104"/>
                <a:gd name="T32" fmla="*/ 38 w 90"/>
                <a:gd name="T33" fmla="*/ 78 h 104"/>
                <a:gd name="T34" fmla="*/ 19 w 90"/>
                <a:gd name="T35" fmla="*/ 67 h 104"/>
                <a:gd name="T36" fmla="*/ 28 w 90"/>
                <a:gd name="T37" fmla="*/ 50 h 104"/>
                <a:gd name="T38" fmla="*/ 50 w 90"/>
                <a:gd name="T39" fmla="*/ 63 h 104"/>
                <a:gd name="T40" fmla="*/ 38 w 90"/>
                <a:gd name="T41" fmla="*/ 78 h 104"/>
                <a:gd name="T42" fmla="*/ 73 w 90"/>
                <a:gd name="T43" fmla="*/ 71 h 104"/>
                <a:gd name="T44" fmla="*/ 56 w 90"/>
                <a:gd name="T45" fmla="*/ 61 h 104"/>
                <a:gd name="T46" fmla="*/ 63 w 90"/>
                <a:gd name="T47" fmla="*/ 42 h 104"/>
                <a:gd name="T48" fmla="*/ 78 w 90"/>
                <a:gd name="T49" fmla="*/ 51 h 104"/>
                <a:gd name="T50" fmla="*/ 73 w 90"/>
                <a:gd name="T51" fmla="*/ 71 h 104"/>
                <a:gd name="T52" fmla="*/ 52 w 90"/>
                <a:gd name="T53" fmla="*/ 59 h 104"/>
                <a:gd name="T54" fmla="*/ 31 w 90"/>
                <a:gd name="T55" fmla="*/ 46 h 104"/>
                <a:gd name="T56" fmla="*/ 40 w 90"/>
                <a:gd name="T57" fmla="*/ 29 h 104"/>
                <a:gd name="T58" fmla="*/ 59 w 90"/>
                <a:gd name="T59" fmla="*/ 40 h 104"/>
                <a:gd name="T60" fmla="*/ 52 w 90"/>
                <a:gd name="T61" fmla="*/ 59 h 104"/>
                <a:gd name="T62" fmla="*/ 78 w 90"/>
                <a:gd name="T63" fmla="*/ 46 h 104"/>
                <a:gd name="T64" fmla="*/ 64 w 90"/>
                <a:gd name="T65" fmla="*/ 38 h 104"/>
                <a:gd name="T66" fmla="*/ 64 w 90"/>
                <a:gd name="T67" fmla="*/ 22 h 104"/>
                <a:gd name="T68" fmla="*/ 62 w 90"/>
                <a:gd name="T69" fmla="*/ 11 h 104"/>
                <a:gd name="T70" fmla="*/ 78 w 90"/>
                <a:gd name="T71" fmla="*/ 46 h 104"/>
                <a:gd name="T72" fmla="*/ 59 w 90"/>
                <a:gd name="T73" fmla="*/ 35 h 104"/>
                <a:gd name="T74" fmla="*/ 43 w 90"/>
                <a:gd name="T75" fmla="*/ 25 h 104"/>
                <a:gd name="T76" fmla="*/ 54 w 90"/>
                <a:gd name="T77" fmla="*/ 5 h 104"/>
                <a:gd name="T78" fmla="*/ 56 w 90"/>
                <a:gd name="T79" fmla="*/ 6 h 104"/>
                <a:gd name="T80" fmla="*/ 59 w 90"/>
                <a:gd name="T81" fmla="*/ 35 h 104"/>
                <a:gd name="T82" fmla="*/ 55 w 90"/>
                <a:gd name="T83" fmla="*/ 0 h 104"/>
                <a:gd name="T84" fmla="*/ 0 w 90"/>
                <a:gd name="T85" fmla="*/ 97 h 104"/>
                <a:gd name="T86" fmla="*/ 0 w 90"/>
                <a:gd name="T87" fmla="*/ 97 h 104"/>
                <a:gd name="T88" fmla="*/ 27 w 90"/>
                <a:gd name="T89" fmla="*/ 104 h 104"/>
                <a:gd name="T90" fmla="*/ 75 w 90"/>
                <a:gd name="T91" fmla="*/ 76 h 104"/>
                <a:gd name="T92" fmla="*/ 55 w 90"/>
                <a:gd name="T93" fmla="*/ 0 h 104"/>
                <a:gd name="T94" fmla="*/ 55 w 90"/>
                <a:gd name="T9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104">
                  <a:moveTo>
                    <a:pt x="27" y="99"/>
                  </a:moveTo>
                  <a:cubicBezTo>
                    <a:pt x="22" y="99"/>
                    <a:pt x="17" y="99"/>
                    <a:pt x="12" y="97"/>
                  </a:cubicBezTo>
                  <a:cubicBezTo>
                    <a:pt x="15" y="96"/>
                    <a:pt x="18" y="95"/>
                    <a:pt x="21" y="94"/>
                  </a:cubicBezTo>
                  <a:cubicBezTo>
                    <a:pt x="27" y="92"/>
                    <a:pt x="33" y="88"/>
                    <a:pt x="38" y="84"/>
                  </a:cubicBezTo>
                  <a:cubicBezTo>
                    <a:pt x="53" y="92"/>
                    <a:pt x="53" y="92"/>
                    <a:pt x="53" y="92"/>
                  </a:cubicBezTo>
                  <a:cubicBezTo>
                    <a:pt x="45" y="97"/>
                    <a:pt x="36" y="99"/>
                    <a:pt x="27" y="99"/>
                  </a:cubicBezTo>
                  <a:moveTo>
                    <a:pt x="3" y="93"/>
                  </a:moveTo>
                  <a:cubicBezTo>
                    <a:pt x="16" y="71"/>
                    <a:pt x="16" y="71"/>
                    <a:pt x="16" y="71"/>
                  </a:cubicBezTo>
                  <a:cubicBezTo>
                    <a:pt x="34" y="81"/>
                    <a:pt x="34" y="81"/>
                    <a:pt x="34" y="81"/>
                  </a:cubicBezTo>
                  <a:cubicBezTo>
                    <a:pt x="30" y="85"/>
                    <a:pt x="25" y="88"/>
                    <a:pt x="20" y="90"/>
                  </a:cubicBezTo>
                  <a:cubicBezTo>
                    <a:pt x="12" y="93"/>
                    <a:pt x="5" y="93"/>
                    <a:pt x="3" y="93"/>
                  </a:cubicBezTo>
                  <a:moveTo>
                    <a:pt x="57" y="89"/>
                  </a:moveTo>
                  <a:cubicBezTo>
                    <a:pt x="42" y="80"/>
                    <a:pt x="42" y="80"/>
                    <a:pt x="42" y="80"/>
                  </a:cubicBezTo>
                  <a:cubicBezTo>
                    <a:pt x="46" y="76"/>
                    <a:pt x="50" y="71"/>
                    <a:pt x="54" y="65"/>
                  </a:cubicBezTo>
                  <a:cubicBezTo>
                    <a:pt x="71" y="75"/>
                    <a:pt x="71" y="75"/>
                    <a:pt x="71" y="75"/>
                  </a:cubicBezTo>
                  <a:cubicBezTo>
                    <a:pt x="67" y="80"/>
                    <a:pt x="63" y="85"/>
                    <a:pt x="57" y="89"/>
                  </a:cubicBezTo>
                  <a:moveTo>
                    <a:pt x="38" y="78"/>
                  </a:moveTo>
                  <a:cubicBezTo>
                    <a:pt x="19" y="67"/>
                    <a:pt x="19" y="67"/>
                    <a:pt x="19" y="67"/>
                  </a:cubicBezTo>
                  <a:cubicBezTo>
                    <a:pt x="28" y="50"/>
                    <a:pt x="28" y="50"/>
                    <a:pt x="28" y="50"/>
                  </a:cubicBezTo>
                  <a:cubicBezTo>
                    <a:pt x="50" y="63"/>
                    <a:pt x="50" y="63"/>
                    <a:pt x="50" y="63"/>
                  </a:cubicBezTo>
                  <a:cubicBezTo>
                    <a:pt x="47" y="69"/>
                    <a:pt x="42" y="74"/>
                    <a:pt x="38" y="78"/>
                  </a:cubicBezTo>
                  <a:moveTo>
                    <a:pt x="73" y="71"/>
                  </a:moveTo>
                  <a:cubicBezTo>
                    <a:pt x="56" y="61"/>
                    <a:pt x="56" y="61"/>
                    <a:pt x="56" y="61"/>
                  </a:cubicBezTo>
                  <a:cubicBezTo>
                    <a:pt x="59" y="55"/>
                    <a:pt x="62" y="49"/>
                    <a:pt x="63" y="42"/>
                  </a:cubicBezTo>
                  <a:cubicBezTo>
                    <a:pt x="78" y="51"/>
                    <a:pt x="78" y="51"/>
                    <a:pt x="78" y="51"/>
                  </a:cubicBezTo>
                  <a:cubicBezTo>
                    <a:pt x="78" y="58"/>
                    <a:pt x="76" y="65"/>
                    <a:pt x="73" y="71"/>
                  </a:cubicBezTo>
                  <a:moveTo>
                    <a:pt x="52" y="59"/>
                  </a:moveTo>
                  <a:cubicBezTo>
                    <a:pt x="31" y="46"/>
                    <a:pt x="31" y="46"/>
                    <a:pt x="31" y="46"/>
                  </a:cubicBezTo>
                  <a:cubicBezTo>
                    <a:pt x="40" y="29"/>
                    <a:pt x="40" y="29"/>
                    <a:pt x="40" y="29"/>
                  </a:cubicBezTo>
                  <a:cubicBezTo>
                    <a:pt x="59" y="40"/>
                    <a:pt x="59" y="40"/>
                    <a:pt x="59" y="40"/>
                  </a:cubicBezTo>
                  <a:cubicBezTo>
                    <a:pt x="58" y="47"/>
                    <a:pt x="55" y="53"/>
                    <a:pt x="52" y="59"/>
                  </a:cubicBezTo>
                  <a:moveTo>
                    <a:pt x="78" y="46"/>
                  </a:moveTo>
                  <a:cubicBezTo>
                    <a:pt x="64" y="38"/>
                    <a:pt x="64" y="38"/>
                    <a:pt x="64" y="38"/>
                  </a:cubicBezTo>
                  <a:cubicBezTo>
                    <a:pt x="64" y="33"/>
                    <a:pt x="64" y="27"/>
                    <a:pt x="64" y="22"/>
                  </a:cubicBezTo>
                  <a:cubicBezTo>
                    <a:pt x="64" y="18"/>
                    <a:pt x="63" y="15"/>
                    <a:pt x="62" y="11"/>
                  </a:cubicBezTo>
                  <a:cubicBezTo>
                    <a:pt x="72" y="20"/>
                    <a:pt x="77" y="33"/>
                    <a:pt x="78" y="46"/>
                  </a:cubicBezTo>
                  <a:moveTo>
                    <a:pt x="59" y="35"/>
                  </a:moveTo>
                  <a:cubicBezTo>
                    <a:pt x="43" y="25"/>
                    <a:pt x="43" y="25"/>
                    <a:pt x="43" y="25"/>
                  </a:cubicBezTo>
                  <a:cubicBezTo>
                    <a:pt x="54" y="5"/>
                    <a:pt x="54" y="5"/>
                    <a:pt x="54" y="5"/>
                  </a:cubicBezTo>
                  <a:cubicBezTo>
                    <a:pt x="55" y="5"/>
                    <a:pt x="56" y="6"/>
                    <a:pt x="56" y="6"/>
                  </a:cubicBezTo>
                  <a:cubicBezTo>
                    <a:pt x="57" y="9"/>
                    <a:pt x="61" y="21"/>
                    <a:pt x="59" y="35"/>
                  </a:cubicBezTo>
                  <a:moveTo>
                    <a:pt x="55" y="0"/>
                  </a:moveTo>
                  <a:cubicBezTo>
                    <a:pt x="0" y="97"/>
                    <a:pt x="0" y="97"/>
                    <a:pt x="0" y="97"/>
                  </a:cubicBezTo>
                  <a:cubicBezTo>
                    <a:pt x="0" y="97"/>
                    <a:pt x="0" y="97"/>
                    <a:pt x="0" y="97"/>
                  </a:cubicBezTo>
                  <a:cubicBezTo>
                    <a:pt x="8" y="101"/>
                    <a:pt x="18" y="104"/>
                    <a:pt x="27" y="104"/>
                  </a:cubicBezTo>
                  <a:cubicBezTo>
                    <a:pt x="46" y="104"/>
                    <a:pt x="65" y="94"/>
                    <a:pt x="75" y="76"/>
                  </a:cubicBezTo>
                  <a:cubicBezTo>
                    <a:pt x="90" y="50"/>
                    <a:pt x="81" y="16"/>
                    <a:pt x="55" y="0"/>
                  </a:cubicBezTo>
                  <a:cubicBezTo>
                    <a:pt x="55" y="0"/>
                    <a:pt x="55" y="0"/>
                    <a:pt x="55" y="0"/>
                  </a:cubicBezTo>
                </a:path>
              </a:pathLst>
            </a:custGeom>
            <a:solidFill>
              <a:srgbClr val="3F52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 name="ïş1ïḍè"/>
            <p:cNvSpPr/>
            <p:nvPr/>
          </p:nvSpPr>
          <p:spPr bwMode="auto">
            <a:xfrm>
              <a:off x="7412038" y="3849688"/>
              <a:ext cx="501650" cy="744538"/>
            </a:xfrm>
            <a:custGeom>
              <a:avLst/>
              <a:gdLst>
                <a:gd name="T0" fmla="*/ 181 w 181"/>
                <a:gd name="T1" fmla="*/ 12 h 269"/>
                <a:gd name="T2" fmla="*/ 181 w 181"/>
                <a:gd name="T3" fmla="*/ 257 h 269"/>
                <a:gd name="T4" fmla="*/ 170 w 181"/>
                <a:gd name="T5" fmla="*/ 269 h 269"/>
                <a:gd name="T6" fmla="*/ 12 w 181"/>
                <a:gd name="T7" fmla="*/ 269 h 269"/>
                <a:gd name="T8" fmla="*/ 0 w 181"/>
                <a:gd name="T9" fmla="*/ 257 h 269"/>
                <a:gd name="T10" fmla="*/ 0 w 181"/>
                <a:gd name="T11" fmla="*/ 12 h 269"/>
                <a:gd name="T12" fmla="*/ 12 w 181"/>
                <a:gd name="T13" fmla="*/ 0 h 269"/>
                <a:gd name="T14" fmla="*/ 170 w 181"/>
                <a:gd name="T15" fmla="*/ 0 h 269"/>
                <a:gd name="T16" fmla="*/ 181 w 181"/>
                <a:gd name="T17" fmla="*/ 1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269">
                  <a:moveTo>
                    <a:pt x="181" y="12"/>
                  </a:moveTo>
                  <a:cubicBezTo>
                    <a:pt x="181" y="257"/>
                    <a:pt x="181" y="257"/>
                    <a:pt x="181" y="257"/>
                  </a:cubicBezTo>
                  <a:cubicBezTo>
                    <a:pt x="181" y="264"/>
                    <a:pt x="176" y="269"/>
                    <a:pt x="170" y="269"/>
                  </a:cubicBezTo>
                  <a:cubicBezTo>
                    <a:pt x="12" y="269"/>
                    <a:pt x="12" y="269"/>
                    <a:pt x="12" y="269"/>
                  </a:cubicBezTo>
                  <a:cubicBezTo>
                    <a:pt x="6" y="269"/>
                    <a:pt x="0" y="264"/>
                    <a:pt x="0" y="257"/>
                  </a:cubicBezTo>
                  <a:cubicBezTo>
                    <a:pt x="0" y="12"/>
                    <a:pt x="0" y="12"/>
                    <a:pt x="0" y="12"/>
                  </a:cubicBezTo>
                  <a:cubicBezTo>
                    <a:pt x="0" y="6"/>
                    <a:pt x="6" y="0"/>
                    <a:pt x="12" y="0"/>
                  </a:cubicBezTo>
                  <a:cubicBezTo>
                    <a:pt x="170" y="0"/>
                    <a:pt x="170" y="0"/>
                    <a:pt x="170" y="0"/>
                  </a:cubicBezTo>
                  <a:cubicBezTo>
                    <a:pt x="176" y="0"/>
                    <a:pt x="181" y="6"/>
                    <a:pt x="181" y="12"/>
                  </a:cubicBezTo>
                </a:path>
              </a:pathLst>
            </a:custGeom>
            <a:solidFill>
              <a:srgbClr val="9AE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 name="išlîdê"/>
            <p:cNvSpPr/>
            <p:nvPr/>
          </p:nvSpPr>
          <p:spPr bwMode="auto">
            <a:xfrm>
              <a:off x="7412038" y="38084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 name="íṥľïḓe"/>
            <p:cNvSpPr/>
            <p:nvPr/>
          </p:nvSpPr>
          <p:spPr bwMode="auto">
            <a:xfrm>
              <a:off x="7412038" y="38084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 name="išlîdé"/>
            <p:cNvSpPr/>
            <p:nvPr/>
          </p:nvSpPr>
          <p:spPr bwMode="auto">
            <a:xfrm>
              <a:off x="7412038" y="3849688"/>
              <a:ext cx="77788" cy="744538"/>
            </a:xfrm>
            <a:custGeom>
              <a:avLst/>
              <a:gdLst>
                <a:gd name="T0" fmla="*/ 28 w 28"/>
                <a:gd name="T1" fmla="*/ 0 h 269"/>
                <a:gd name="T2" fmla="*/ 28 w 28"/>
                <a:gd name="T3" fmla="*/ 269 h 269"/>
                <a:gd name="T4" fmla="*/ 5 w 28"/>
                <a:gd name="T5" fmla="*/ 269 h 269"/>
                <a:gd name="T6" fmla="*/ 0 w 28"/>
                <a:gd name="T7" fmla="*/ 257 h 269"/>
                <a:gd name="T8" fmla="*/ 0 w 28"/>
                <a:gd name="T9" fmla="*/ 12 h 269"/>
                <a:gd name="T10" fmla="*/ 5 w 28"/>
                <a:gd name="T11" fmla="*/ 0 h 269"/>
                <a:gd name="T12" fmla="*/ 28 w 28"/>
                <a:gd name="T13" fmla="*/ 0 h 269"/>
              </a:gdLst>
              <a:ahLst/>
              <a:cxnLst>
                <a:cxn ang="0">
                  <a:pos x="T0" y="T1"/>
                </a:cxn>
                <a:cxn ang="0">
                  <a:pos x="T2" y="T3"/>
                </a:cxn>
                <a:cxn ang="0">
                  <a:pos x="T4" y="T5"/>
                </a:cxn>
                <a:cxn ang="0">
                  <a:pos x="T6" y="T7"/>
                </a:cxn>
                <a:cxn ang="0">
                  <a:pos x="T8" y="T9"/>
                </a:cxn>
                <a:cxn ang="0">
                  <a:pos x="T10" y="T11"/>
                </a:cxn>
                <a:cxn ang="0">
                  <a:pos x="T12" y="T13"/>
                </a:cxn>
              </a:cxnLst>
              <a:rect l="0" t="0" r="r" b="b"/>
              <a:pathLst>
                <a:path w="28" h="269">
                  <a:moveTo>
                    <a:pt x="28" y="0"/>
                  </a:moveTo>
                  <a:cubicBezTo>
                    <a:pt x="28" y="269"/>
                    <a:pt x="28" y="269"/>
                    <a:pt x="28" y="269"/>
                  </a:cubicBezTo>
                  <a:cubicBezTo>
                    <a:pt x="5" y="269"/>
                    <a:pt x="5" y="269"/>
                    <a:pt x="5" y="269"/>
                  </a:cubicBezTo>
                  <a:cubicBezTo>
                    <a:pt x="3" y="269"/>
                    <a:pt x="0" y="264"/>
                    <a:pt x="0" y="257"/>
                  </a:cubicBezTo>
                  <a:cubicBezTo>
                    <a:pt x="0" y="12"/>
                    <a:pt x="0" y="12"/>
                    <a:pt x="0" y="12"/>
                  </a:cubicBezTo>
                  <a:cubicBezTo>
                    <a:pt x="0" y="6"/>
                    <a:pt x="3" y="0"/>
                    <a:pt x="5" y="0"/>
                  </a:cubicBezTo>
                  <a:lnTo>
                    <a:pt x="28" y="0"/>
                  </a:lnTo>
                  <a:close/>
                </a:path>
              </a:pathLst>
            </a:custGeom>
            <a:solidFill>
              <a:srgbClr val="6D98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 name="iṧḷiḑe"/>
            <p:cNvSpPr/>
            <p:nvPr/>
          </p:nvSpPr>
          <p:spPr bwMode="auto">
            <a:xfrm>
              <a:off x="7542213" y="3930650"/>
              <a:ext cx="33338" cy="74613"/>
            </a:xfrm>
            <a:custGeom>
              <a:avLst/>
              <a:gdLst>
                <a:gd name="T0" fmla="*/ 6 w 12"/>
                <a:gd name="T1" fmla="*/ 0 h 27"/>
                <a:gd name="T2" fmla="*/ 0 w 12"/>
                <a:gd name="T3" fmla="*/ 0 h 27"/>
                <a:gd name="T4" fmla="*/ 0 w 12"/>
                <a:gd name="T5" fmla="*/ 27 h 27"/>
                <a:gd name="T6" fmla="*/ 4 w 12"/>
                <a:gd name="T7" fmla="*/ 27 h 27"/>
                <a:gd name="T8" fmla="*/ 4 w 12"/>
                <a:gd name="T9" fmla="*/ 17 h 27"/>
                <a:gd name="T10" fmla="*/ 6 w 12"/>
                <a:gd name="T11" fmla="*/ 17 h 27"/>
                <a:gd name="T12" fmla="*/ 12 w 12"/>
                <a:gd name="T13" fmla="*/ 10 h 27"/>
                <a:gd name="T14" fmla="*/ 12 w 12"/>
                <a:gd name="T15" fmla="*/ 7 h 27"/>
                <a:gd name="T16" fmla="*/ 6 w 12"/>
                <a:gd name="T17" fmla="*/ 0 h 27"/>
                <a:gd name="T18" fmla="*/ 8 w 12"/>
                <a:gd name="T19" fmla="*/ 10 h 27"/>
                <a:gd name="T20" fmla="*/ 6 w 12"/>
                <a:gd name="T21" fmla="*/ 13 h 27"/>
                <a:gd name="T22" fmla="*/ 4 w 12"/>
                <a:gd name="T23" fmla="*/ 13 h 27"/>
                <a:gd name="T24" fmla="*/ 4 w 12"/>
                <a:gd name="T25" fmla="*/ 4 h 27"/>
                <a:gd name="T26" fmla="*/ 6 w 12"/>
                <a:gd name="T27" fmla="*/ 4 h 27"/>
                <a:gd name="T28" fmla="*/ 8 w 12"/>
                <a:gd name="T29" fmla="*/ 7 h 27"/>
                <a:gd name="T30" fmla="*/ 8 w 12"/>
                <a:gd name="T31"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27">
                  <a:moveTo>
                    <a:pt x="6" y="0"/>
                  </a:moveTo>
                  <a:cubicBezTo>
                    <a:pt x="0" y="0"/>
                    <a:pt x="0" y="0"/>
                    <a:pt x="0" y="0"/>
                  </a:cubicBezTo>
                  <a:cubicBezTo>
                    <a:pt x="0" y="27"/>
                    <a:pt x="0" y="27"/>
                    <a:pt x="0" y="27"/>
                  </a:cubicBezTo>
                  <a:cubicBezTo>
                    <a:pt x="4" y="27"/>
                    <a:pt x="4" y="27"/>
                    <a:pt x="4" y="27"/>
                  </a:cubicBezTo>
                  <a:cubicBezTo>
                    <a:pt x="4" y="17"/>
                    <a:pt x="4" y="17"/>
                    <a:pt x="4" y="17"/>
                  </a:cubicBezTo>
                  <a:cubicBezTo>
                    <a:pt x="6" y="17"/>
                    <a:pt x="6" y="17"/>
                    <a:pt x="6" y="17"/>
                  </a:cubicBezTo>
                  <a:cubicBezTo>
                    <a:pt x="10" y="17"/>
                    <a:pt x="12" y="14"/>
                    <a:pt x="12" y="10"/>
                  </a:cubicBezTo>
                  <a:cubicBezTo>
                    <a:pt x="12" y="7"/>
                    <a:pt x="12" y="7"/>
                    <a:pt x="12" y="7"/>
                  </a:cubicBezTo>
                  <a:cubicBezTo>
                    <a:pt x="12" y="3"/>
                    <a:pt x="10" y="0"/>
                    <a:pt x="6" y="0"/>
                  </a:cubicBezTo>
                  <a:close/>
                  <a:moveTo>
                    <a:pt x="8" y="10"/>
                  </a:moveTo>
                  <a:cubicBezTo>
                    <a:pt x="8" y="12"/>
                    <a:pt x="7" y="13"/>
                    <a:pt x="6" y="13"/>
                  </a:cubicBezTo>
                  <a:cubicBezTo>
                    <a:pt x="4" y="13"/>
                    <a:pt x="4" y="13"/>
                    <a:pt x="4" y="13"/>
                  </a:cubicBezTo>
                  <a:cubicBezTo>
                    <a:pt x="4" y="4"/>
                    <a:pt x="4" y="4"/>
                    <a:pt x="4" y="4"/>
                  </a:cubicBezTo>
                  <a:cubicBezTo>
                    <a:pt x="6" y="4"/>
                    <a:pt x="6" y="4"/>
                    <a:pt x="6" y="4"/>
                  </a:cubicBezTo>
                  <a:cubicBezTo>
                    <a:pt x="7" y="4"/>
                    <a:pt x="8" y="5"/>
                    <a:pt x="8" y="7"/>
                  </a:cubicBezTo>
                  <a:lnTo>
                    <a:pt x="8" y="10"/>
                  </a:lnTo>
                  <a:close/>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 name="iṩḷiďe"/>
            <p:cNvSpPr/>
            <p:nvPr/>
          </p:nvSpPr>
          <p:spPr bwMode="auto">
            <a:xfrm>
              <a:off x="7575550" y="3930650"/>
              <a:ext cx="41275" cy="74613"/>
            </a:xfrm>
            <a:custGeom>
              <a:avLst/>
              <a:gdLst>
                <a:gd name="T0" fmla="*/ 19 w 26"/>
                <a:gd name="T1" fmla="*/ 0 h 47"/>
                <a:gd name="T2" fmla="*/ 9 w 26"/>
                <a:gd name="T3" fmla="*/ 0 h 47"/>
                <a:gd name="T4" fmla="*/ 0 w 26"/>
                <a:gd name="T5" fmla="*/ 47 h 47"/>
                <a:gd name="T6" fmla="*/ 7 w 26"/>
                <a:gd name="T7" fmla="*/ 47 h 47"/>
                <a:gd name="T8" fmla="*/ 9 w 26"/>
                <a:gd name="T9" fmla="*/ 38 h 47"/>
                <a:gd name="T10" fmla="*/ 17 w 26"/>
                <a:gd name="T11" fmla="*/ 38 h 47"/>
                <a:gd name="T12" fmla="*/ 19 w 26"/>
                <a:gd name="T13" fmla="*/ 47 h 47"/>
                <a:gd name="T14" fmla="*/ 26 w 26"/>
                <a:gd name="T15" fmla="*/ 47 h 47"/>
                <a:gd name="T16" fmla="*/ 19 w 26"/>
                <a:gd name="T17" fmla="*/ 0 h 47"/>
                <a:gd name="T18" fmla="*/ 9 w 26"/>
                <a:gd name="T19" fmla="*/ 31 h 47"/>
                <a:gd name="T20" fmla="*/ 12 w 26"/>
                <a:gd name="T21" fmla="*/ 9 h 47"/>
                <a:gd name="T22" fmla="*/ 16 w 26"/>
                <a:gd name="T23" fmla="*/ 31 h 47"/>
                <a:gd name="T24" fmla="*/ 9 w 26"/>
                <a:gd name="T25"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7">
                  <a:moveTo>
                    <a:pt x="19" y="0"/>
                  </a:moveTo>
                  <a:lnTo>
                    <a:pt x="9" y="0"/>
                  </a:lnTo>
                  <a:lnTo>
                    <a:pt x="0" y="47"/>
                  </a:lnTo>
                  <a:lnTo>
                    <a:pt x="7" y="47"/>
                  </a:lnTo>
                  <a:lnTo>
                    <a:pt x="9" y="38"/>
                  </a:lnTo>
                  <a:lnTo>
                    <a:pt x="17" y="38"/>
                  </a:lnTo>
                  <a:lnTo>
                    <a:pt x="19" y="47"/>
                  </a:lnTo>
                  <a:lnTo>
                    <a:pt x="26" y="47"/>
                  </a:lnTo>
                  <a:lnTo>
                    <a:pt x="19" y="0"/>
                  </a:lnTo>
                  <a:close/>
                  <a:moveTo>
                    <a:pt x="9" y="31"/>
                  </a:moveTo>
                  <a:lnTo>
                    <a:pt x="12" y="9"/>
                  </a:lnTo>
                  <a:lnTo>
                    <a:pt x="16" y="31"/>
                  </a:lnTo>
                  <a:lnTo>
                    <a:pt x="9" y="31"/>
                  </a:lnTo>
                  <a:close/>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 name="ïSļïḍè"/>
            <p:cNvSpPr/>
            <p:nvPr/>
          </p:nvSpPr>
          <p:spPr bwMode="auto">
            <a:xfrm>
              <a:off x="7620000" y="3930650"/>
              <a:ext cx="33338" cy="74613"/>
            </a:xfrm>
            <a:custGeom>
              <a:avLst/>
              <a:gdLst>
                <a:gd name="T0" fmla="*/ 4 w 12"/>
                <a:gd name="T1" fmla="*/ 6 h 27"/>
                <a:gd name="T2" fmla="*/ 6 w 12"/>
                <a:gd name="T3" fmla="*/ 4 h 27"/>
                <a:gd name="T4" fmla="*/ 9 w 12"/>
                <a:gd name="T5" fmla="*/ 6 h 27"/>
                <a:gd name="T6" fmla="*/ 9 w 12"/>
                <a:gd name="T7" fmla="*/ 7 h 27"/>
                <a:gd name="T8" fmla="*/ 12 w 12"/>
                <a:gd name="T9" fmla="*/ 7 h 27"/>
                <a:gd name="T10" fmla="*/ 12 w 12"/>
                <a:gd name="T11" fmla="*/ 7 h 27"/>
                <a:gd name="T12" fmla="*/ 6 w 12"/>
                <a:gd name="T13" fmla="*/ 0 h 27"/>
                <a:gd name="T14" fmla="*/ 0 w 12"/>
                <a:gd name="T15" fmla="*/ 7 h 27"/>
                <a:gd name="T16" fmla="*/ 8 w 12"/>
                <a:gd name="T17" fmla="*/ 21 h 27"/>
                <a:gd name="T18" fmla="*/ 6 w 12"/>
                <a:gd name="T19" fmla="*/ 23 h 27"/>
                <a:gd name="T20" fmla="*/ 4 w 12"/>
                <a:gd name="T21" fmla="*/ 21 h 27"/>
                <a:gd name="T22" fmla="*/ 4 w 12"/>
                <a:gd name="T23" fmla="*/ 19 h 27"/>
                <a:gd name="T24" fmla="*/ 0 w 12"/>
                <a:gd name="T25" fmla="*/ 19 h 27"/>
                <a:gd name="T26" fmla="*/ 0 w 12"/>
                <a:gd name="T27" fmla="*/ 20 h 27"/>
                <a:gd name="T28" fmla="*/ 6 w 12"/>
                <a:gd name="T29" fmla="*/ 27 h 27"/>
                <a:gd name="T30" fmla="*/ 12 w 12"/>
                <a:gd name="T31" fmla="*/ 20 h 27"/>
                <a:gd name="T32" fmla="*/ 4 w 12"/>
                <a:gd name="T33"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7">
                  <a:moveTo>
                    <a:pt x="4" y="6"/>
                  </a:moveTo>
                  <a:cubicBezTo>
                    <a:pt x="4" y="4"/>
                    <a:pt x="5" y="4"/>
                    <a:pt x="6" y="4"/>
                  </a:cubicBezTo>
                  <a:cubicBezTo>
                    <a:pt x="8" y="4"/>
                    <a:pt x="9" y="4"/>
                    <a:pt x="9" y="6"/>
                  </a:cubicBezTo>
                  <a:cubicBezTo>
                    <a:pt x="9" y="7"/>
                    <a:pt x="9" y="7"/>
                    <a:pt x="9" y="7"/>
                  </a:cubicBezTo>
                  <a:cubicBezTo>
                    <a:pt x="12" y="7"/>
                    <a:pt x="12" y="7"/>
                    <a:pt x="12" y="7"/>
                  </a:cubicBezTo>
                  <a:cubicBezTo>
                    <a:pt x="12" y="7"/>
                    <a:pt x="12" y="7"/>
                    <a:pt x="12" y="7"/>
                  </a:cubicBezTo>
                  <a:cubicBezTo>
                    <a:pt x="12" y="2"/>
                    <a:pt x="10" y="0"/>
                    <a:pt x="6" y="0"/>
                  </a:cubicBezTo>
                  <a:cubicBezTo>
                    <a:pt x="2" y="0"/>
                    <a:pt x="0" y="2"/>
                    <a:pt x="0" y="7"/>
                  </a:cubicBezTo>
                  <a:cubicBezTo>
                    <a:pt x="0" y="14"/>
                    <a:pt x="8" y="15"/>
                    <a:pt x="8" y="21"/>
                  </a:cubicBezTo>
                  <a:cubicBezTo>
                    <a:pt x="8" y="22"/>
                    <a:pt x="7" y="23"/>
                    <a:pt x="6" y="23"/>
                  </a:cubicBezTo>
                  <a:cubicBezTo>
                    <a:pt x="5" y="23"/>
                    <a:pt x="4" y="22"/>
                    <a:pt x="4" y="21"/>
                  </a:cubicBezTo>
                  <a:cubicBezTo>
                    <a:pt x="4" y="19"/>
                    <a:pt x="4" y="19"/>
                    <a:pt x="4" y="19"/>
                  </a:cubicBezTo>
                  <a:cubicBezTo>
                    <a:pt x="0" y="19"/>
                    <a:pt x="0" y="19"/>
                    <a:pt x="0" y="19"/>
                  </a:cubicBezTo>
                  <a:cubicBezTo>
                    <a:pt x="0" y="20"/>
                    <a:pt x="0" y="20"/>
                    <a:pt x="0" y="20"/>
                  </a:cubicBezTo>
                  <a:cubicBezTo>
                    <a:pt x="0" y="25"/>
                    <a:pt x="2" y="27"/>
                    <a:pt x="6" y="27"/>
                  </a:cubicBezTo>
                  <a:cubicBezTo>
                    <a:pt x="10" y="27"/>
                    <a:pt x="12" y="25"/>
                    <a:pt x="12" y="20"/>
                  </a:cubicBezTo>
                  <a:cubicBezTo>
                    <a:pt x="12" y="13"/>
                    <a:pt x="4" y="12"/>
                    <a:pt x="4" y="6"/>
                  </a:cubicBezTo>
                  <a:close/>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 name="ïṩļiḍé"/>
            <p:cNvSpPr/>
            <p:nvPr/>
          </p:nvSpPr>
          <p:spPr bwMode="auto">
            <a:xfrm>
              <a:off x="7658100" y="3930650"/>
              <a:ext cx="36513" cy="74613"/>
            </a:xfrm>
            <a:custGeom>
              <a:avLst/>
              <a:gdLst>
                <a:gd name="T0" fmla="*/ 4 w 13"/>
                <a:gd name="T1" fmla="*/ 6 h 27"/>
                <a:gd name="T2" fmla="*/ 7 w 13"/>
                <a:gd name="T3" fmla="*/ 4 h 27"/>
                <a:gd name="T4" fmla="*/ 9 w 13"/>
                <a:gd name="T5" fmla="*/ 6 h 27"/>
                <a:gd name="T6" fmla="*/ 9 w 13"/>
                <a:gd name="T7" fmla="*/ 7 h 27"/>
                <a:gd name="T8" fmla="*/ 12 w 13"/>
                <a:gd name="T9" fmla="*/ 7 h 27"/>
                <a:gd name="T10" fmla="*/ 12 w 13"/>
                <a:gd name="T11" fmla="*/ 7 h 27"/>
                <a:gd name="T12" fmla="*/ 6 w 13"/>
                <a:gd name="T13" fmla="*/ 0 h 27"/>
                <a:gd name="T14" fmla="*/ 0 w 13"/>
                <a:gd name="T15" fmla="*/ 7 h 27"/>
                <a:gd name="T16" fmla="*/ 8 w 13"/>
                <a:gd name="T17" fmla="*/ 21 h 27"/>
                <a:gd name="T18" fmla="*/ 6 w 13"/>
                <a:gd name="T19" fmla="*/ 23 h 27"/>
                <a:gd name="T20" fmla="*/ 4 w 13"/>
                <a:gd name="T21" fmla="*/ 21 h 27"/>
                <a:gd name="T22" fmla="*/ 4 w 13"/>
                <a:gd name="T23" fmla="*/ 19 h 27"/>
                <a:gd name="T24" fmla="*/ 0 w 13"/>
                <a:gd name="T25" fmla="*/ 19 h 27"/>
                <a:gd name="T26" fmla="*/ 0 w 13"/>
                <a:gd name="T27" fmla="*/ 20 h 27"/>
                <a:gd name="T28" fmla="*/ 6 w 13"/>
                <a:gd name="T29" fmla="*/ 27 h 27"/>
                <a:gd name="T30" fmla="*/ 13 w 13"/>
                <a:gd name="T31" fmla="*/ 20 h 27"/>
                <a:gd name="T32" fmla="*/ 4 w 13"/>
                <a:gd name="T33"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27">
                  <a:moveTo>
                    <a:pt x="4" y="6"/>
                  </a:moveTo>
                  <a:cubicBezTo>
                    <a:pt x="4" y="4"/>
                    <a:pt x="5" y="4"/>
                    <a:pt x="7" y="4"/>
                  </a:cubicBezTo>
                  <a:cubicBezTo>
                    <a:pt x="8" y="4"/>
                    <a:pt x="9" y="4"/>
                    <a:pt x="9" y="6"/>
                  </a:cubicBezTo>
                  <a:cubicBezTo>
                    <a:pt x="9" y="7"/>
                    <a:pt x="9" y="7"/>
                    <a:pt x="9" y="7"/>
                  </a:cubicBezTo>
                  <a:cubicBezTo>
                    <a:pt x="12" y="7"/>
                    <a:pt x="12" y="7"/>
                    <a:pt x="12" y="7"/>
                  </a:cubicBezTo>
                  <a:cubicBezTo>
                    <a:pt x="12" y="7"/>
                    <a:pt x="12" y="7"/>
                    <a:pt x="12" y="7"/>
                  </a:cubicBezTo>
                  <a:cubicBezTo>
                    <a:pt x="12" y="2"/>
                    <a:pt x="10" y="0"/>
                    <a:pt x="6" y="0"/>
                  </a:cubicBezTo>
                  <a:cubicBezTo>
                    <a:pt x="2" y="0"/>
                    <a:pt x="0" y="2"/>
                    <a:pt x="0" y="7"/>
                  </a:cubicBezTo>
                  <a:cubicBezTo>
                    <a:pt x="0" y="14"/>
                    <a:pt x="8" y="15"/>
                    <a:pt x="8" y="21"/>
                  </a:cubicBezTo>
                  <a:cubicBezTo>
                    <a:pt x="8" y="22"/>
                    <a:pt x="8" y="23"/>
                    <a:pt x="6" y="23"/>
                  </a:cubicBezTo>
                  <a:cubicBezTo>
                    <a:pt x="5" y="23"/>
                    <a:pt x="4" y="22"/>
                    <a:pt x="4" y="21"/>
                  </a:cubicBezTo>
                  <a:cubicBezTo>
                    <a:pt x="4" y="19"/>
                    <a:pt x="4" y="19"/>
                    <a:pt x="4" y="19"/>
                  </a:cubicBezTo>
                  <a:cubicBezTo>
                    <a:pt x="0" y="19"/>
                    <a:pt x="0" y="19"/>
                    <a:pt x="0" y="19"/>
                  </a:cubicBezTo>
                  <a:cubicBezTo>
                    <a:pt x="0" y="20"/>
                    <a:pt x="0" y="20"/>
                    <a:pt x="0" y="20"/>
                  </a:cubicBezTo>
                  <a:cubicBezTo>
                    <a:pt x="0" y="25"/>
                    <a:pt x="2" y="27"/>
                    <a:pt x="6" y="27"/>
                  </a:cubicBezTo>
                  <a:cubicBezTo>
                    <a:pt x="10" y="27"/>
                    <a:pt x="13" y="25"/>
                    <a:pt x="13" y="20"/>
                  </a:cubicBezTo>
                  <a:cubicBezTo>
                    <a:pt x="13" y="13"/>
                    <a:pt x="4" y="12"/>
                    <a:pt x="4" y="6"/>
                  </a:cubicBezTo>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 name="íşľíďe"/>
            <p:cNvSpPr/>
            <p:nvPr/>
          </p:nvSpPr>
          <p:spPr bwMode="auto">
            <a:xfrm>
              <a:off x="7699375" y="3930650"/>
              <a:ext cx="33338" cy="74613"/>
            </a:xfrm>
            <a:custGeom>
              <a:avLst/>
              <a:gdLst>
                <a:gd name="T0" fmla="*/ 6 w 12"/>
                <a:gd name="T1" fmla="*/ 0 h 27"/>
                <a:gd name="T2" fmla="*/ 0 w 12"/>
                <a:gd name="T3" fmla="*/ 0 h 27"/>
                <a:gd name="T4" fmla="*/ 0 w 12"/>
                <a:gd name="T5" fmla="*/ 27 h 27"/>
                <a:gd name="T6" fmla="*/ 4 w 12"/>
                <a:gd name="T7" fmla="*/ 27 h 27"/>
                <a:gd name="T8" fmla="*/ 4 w 12"/>
                <a:gd name="T9" fmla="*/ 17 h 27"/>
                <a:gd name="T10" fmla="*/ 6 w 12"/>
                <a:gd name="T11" fmla="*/ 17 h 27"/>
                <a:gd name="T12" fmla="*/ 12 w 12"/>
                <a:gd name="T13" fmla="*/ 10 h 27"/>
                <a:gd name="T14" fmla="*/ 12 w 12"/>
                <a:gd name="T15" fmla="*/ 7 h 27"/>
                <a:gd name="T16" fmla="*/ 6 w 12"/>
                <a:gd name="T17" fmla="*/ 0 h 27"/>
                <a:gd name="T18" fmla="*/ 8 w 12"/>
                <a:gd name="T19" fmla="*/ 10 h 27"/>
                <a:gd name="T20" fmla="*/ 6 w 12"/>
                <a:gd name="T21" fmla="*/ 13 h 27"/>
                <a:gd name="T22" fmla="*/ 4 w 12"/>
                <a:gd name="T23" fmla="*/ 13 h 27"/>
                <a:gd name="T24" fmla="*/ 4 w 12"/>
                <a:gd name="T25" fmla="*/ 4 h 27"/>
                <a:gd name="T26" fmla="*/ 6 w 12"/>
                <a:gd name="T27" fmla="*/ 4 h 27"/>
                <a:gd name="T28" fmla="*/ 8 w 12"/>
                <a:gd name="T29" fmla="*/ 7 h 27"/>
                <a:gd name="T30" fmla="*/ 8 w 12"/>
                <a:gd name="T31"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27">
                  <a:moveTo>
                    <a:pt x="6" y="0"/>
                  </a:moveTo>
                  <a:cubicBezTo>
                    <a:pt x="0" y="0"/>
                    <a:pt x="0" y="0"/>
                    <a:pt x="0" y="0"/>
                  </a:cubicBezTo>
                  <a:cubicBezTo>
                    <a:pt x="0" y="27"/>
                    <a:pt x="0" y="27"/>
                    <a:pt x="0" y="27"/>
                  </a:cubicBezTo>
                  <a:cubicBezTo>
                    <a:pt x="4" y="27"/>
                    <a:pt x="4" y="27"/>
                    <a:pt x="4" y="27"/>
                  </a:cubicBezTo>
                  <a:cubicBezTo>
                    <a:pt x="4" y="17"/>
                    <a:pt x="4" y="17"/>
                    <a:pt x="4" y="17"/>
                  </a:cubicBezTo>
                  <a:cubicBezTo>
                    <a:pt x="6" y="17"/>
                    <a:pt x="6" y="17"/>
                    <a:pt x="6" y="17"/>
                  </a:cubicBezTo>
                  <a:cubicBezTo>
                    <a:pt x="10" y="17"/>
                    <a:pt x="12" y="14"/>
                    <a:pt x="12" y="10"/>
                  </a:cubicBezTo>
                  <a:cubicBezTo>
                    <a:pt x="12" y="7"/>
                    <a:pt x="12" y="7"/>
                    <a:pt x="12" y="7"/>
                  </a:cubicBezTo>
                  <a:cubicBezTo>
                    <a:pt x="12" y="3"/>
                    <a:pt x="10" y="0"/>
                    <a:pt x="6" y="0"/>
                  </a:cubicBezTo>
                  <a:moveTo>
                    <a:pt x="8" y="10"/>
                  </a:moveTo>
                  <a:cubicBezTo>
                    <a:pt x="8" y="12"/>
                    <a:pt x="7" y="13"/>
                    <a:pt x="6" y="13"/>
                  </a:cubicBezTo>
                  <a:cubicBezTo>
                    <a:pt x="4" y="13"/>
                    <a:pt x="4" y="13"/>
                    <a:pt x="4" y="13"/>
                  </a:cubicBezTo>
                  <a:cubicBezTo>
                    <a:pt x="4" y="4"/>
                    <a:pt x="4" y="4"/>
                    <a:pt x="4" y="4"/>
                  </a:cubicBezTo>
                  <a:cubicBezTo>
                    <a:pt x="6" y="4"/>
                    <a:pt x="6" y="4"/>
                    <a:pt x="6" y="4"/>
                  </a:cubicBezTo>
                  <a:cubicBezTo>
                    <a:pt x="7" y="4"/>
                    <a:pt x="8" y="5"/>
                    <a:pt x="8" y="7"/>
                  </a:cubicBezTo>
                  <a:cubicBezTo>
                    <a:pt x="8" y="10"/>
                    <a:pt x="8" y="10"/>
                    <a:pt x="8" y="10"/>
                  </a:cubicBezTo>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 name="íśḻíḓé"/>
            <p:cNvSpPr/>
            <p:nvPr/>
          </p:nvSpPr>
          <p:spPr bwMode="auto">
            <a:xfrm>
              <a:off x="7739063" y="3930650"/>
              <a:ext cx="33338" cy="74613"/>
            </a:xfrm>
            <a:custGeom>
              <a:avLst/>
              <a:gdLst>
                <a:gd name="T0" fmla="*/ 6 w 12"/>
                <a:gd name="T1" fmla="*/ 0 h 27"/>
                <a:gd name="T2" fmla="*/ 0 w 12"/>
                <a:gd name="T3" fmla="*/ 7 h 27"/>
                <a:gd name="T4" fmla="*/ 0 w 12"/>
                <a:gd name="T5" fmla="*/ 20 h 27"/>
                <a:gd name="T6" fmla="*/ 6 w 12"/>
                <a:gd name="T7" fmla="*/ 27 h 27"/>
                <a:gd name="T8" fmla="*/ 12 w 12"/>
                <a:gd name="T9" fmla="*/ 20 h 27"/>
                <a:gd name="T10" fmla="*/ 12 w 12"/>
                <a:gd name="T11" fmla="*/ 7 h 27"/>
                <a:gd name="T12" fmla="*/ 6 w 12"/>
                <a:gd name="T13" fmla="*/ 0 h 27"/>
                <a:gd name="T14" fmla="*/ 8 w 12"/>
                <a:gd name="T15" fmla="*/ 21 h 27"/>
                <a:gd name="T16" fmla="*/ 6 w 12"/>
                <a:gd name="T17" fmla="*/ 23 h 27"/>
                <a:gd name="T18" fmla="*/ 4 w 12"/>
                <a:gd name="T19" fmla="*/ 21 h 27"/>
                <a:gd name="T20" fmla="*/ 4 w 12"/>
                <a:gd name="T21" fmla="*/ 6 h 27"/>
                <a:gd name="T22" fmla="*/ 6 w 12"/>
                <a:gd name="T23" fmla="*/ 4 h 27"/>
                <a:gd name="T24" fmla="*/ 8 w 12"/>
                <a:gd name="T25" fmla="*/ 6 h 27"/>
                <a:gd name="T26" fmla="*/ 8 w 12"/>
                <a:gd name="T27"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27">
                  <a:moveTo>
                    <a:pt x="6" y="0"/>
                  </a:moveTo>
                  <a:cubicBezTo>
                    <a:pt x="2" y="0"/>
                    <a:pt x="0" y="2"/>
                    <a:pt x="0" y="7"/>
                  </a:cubicBezTo>
                  <a:cubicBezTo>
                    <a:pt x="0" y="20"/>
                    <a:pt x="0" y="20"/>
                    <a:pt x="0" y="20"/>
                  </a:cubicBezTo>
                  <a:cubicBezTo>
                    <a:pt x="0" y="25"/>
                    <a:pt x="2" y="27"/>
                    <a:pt x="6" y="27"/>
                  </a:cubicBezTo>
                  <a:cubicBezTo>
                    <a:pt x="10" y="27"/>
                    <a:pt x="12" y="25"/>
                    <a:pt x="12" y="20"/>
                  </a:cubicBezTo>
                  <a:cubicBezTo>
                    <a:pt x="12" y="7"/>
                    <a:pt x="12" y="7"/>
                    <a:pt x="12" y="7"/>
                  </a:cubicBezTo>
                  <a:cubicBezTo>
                    <a:pt x="12" y="2"/>
                    <a:pt x="10" y="0"/>
                    <a:pt x="6" y="0"/>
                  </a:cubicBezTo>
                  <a:moveTo>
                    <a:pt x="8" y="21"/>
                  </a:moveTo>
                  <a:cubicBezTo>
                    <a:pt x="8" y="22"/>
                    <a:pt x="7" y="23"/>
                    <a:pt x="6" y="23"/>
                  </a:cubicBezTo>
                  <a:cubicBezTo>
                    <a:pt x="5" y="23"/>
                    <a:pt x="4" y="22"/>
                    <a:pt x="4" y="21"/>
                  </a:cubicBezTo>
                  <a:cubicBezTo>
                    <a:pt x="4" y="6"/>
                    <a:pt x="4" y="6"/>
                    <a:pt x="4" y="6"/>
                  </a:cubicBezTo>
                  <a:cubicBezTo>
                    <a:pt x="4" y="4"/>
                    <a:pt x="5" y="4"/>
                    <a:pt x="6" y="4"/>
                  </a:cubicBezTo>
                  <a:cubicBezTo>
                    <a:pt x="7" y="4"/>
                    <a:pt x="8" y="4"/>
                    <a:pt x="8" y="6"/>
                  </a:cubicBezTo>
                  <a:cubicBezTo>
                    <a:pt x="8" y="21"/>
                    <a:pt x="8" y="21"/>
                    <a:pt x="8" y="21"/>
                  </a:cubicBezTo>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 name="íšľiḍé"/>
            <p:cNvSpPr/>
            <p:nvPr/>
          </p:nvSpPr>
          <p:spPr bwMode="auto">
            <a:xfrm>
              <a:off x="7780338" y="3930650"/>
              <a:ext cx="36513" cy="74613"/>
            </a:xfrm>
            <a:custGeom>
              <a:avLst/>
              <a:gdLst>
                <a:gd name="T0" fmla="*/ 12 w 13"/>
                <a:gd name="T1" fmla="*/ 23 h 27"/>
                <a:gd name="T2" fmla="*/ 12 w 13"/>
                <a:gd name="T3" fmla="*/ 19 h 27"/>
                <a:gd name="T4" fmla="*/ 10 w 13"/>
                <a:gd name="T5" fmla="*/ 14 h 27"/>
                <a:gd name="T6" fmla="*/ 12 w 13"/>
                <a:gd name="T7" fmla="*/ 8 h 27"/>
                <a:gd name="T8" fmla="*/ 12 w 13"/>
                <a:gd name="T9" fmla="*/ 6 h 27"/>
                <a:gd name="T10" fmla="*/ 6 w 13"/>
                <a:gd name="T11" fmla="*/ 0 h 27"/>
                <a:gd name="T12" fmla="*/ 0 w 13"/>
                <a:gd name="T13" fmla="*/ 0 h 27"/>
                <a:gd name="T14" fmla="*/ 0 w 13"/>
                <a:gd name="T15" fmla="*/ 27 h 27"/>
                <a:gd name="T16" fmla="*/ 4 w 13"/>
                <a:gd name="T17" fmla="*/ 27 h 27"/>
                <a:gd name="T18" fmla="*/ 4 w 13"/>
                <a:gd name="T19" fmla="*/ 16 h 27"/>
                <a:gd name="T20" fmla="*/ 6 w 13"/>
                <a:gd name="T21" fmla="*/ 16 h 27"/>
                <a:gd name="T22" fmla="*/ 8 w 13"/>
                <a:gd name="T23" fmla="*/ 19 h 27"/>
                <a:gd name="T24" fmla="*/ 8 w 13"/>
                <a:gd name="T25" fmla="*/ 23 h 27"/>
                <a:gd name="T26" fmla="*/ 9 w 13"/>
                <a:gd name="T27" fmla="*/ 27 h 27"/>
                <a:gd name="T28" fmla="*/ 13 w 13"/>
                <a:gd name="T29" fmla="*/ 27 h 27"/>
                <a:gd name="T30" fmla="*/ 12 w 13"/>
                <a:gd name="T31" fmla="*/ 23 h 27"/>
                <a:gd name="T32" fmla="*/ 8 w 13"/>
                <a:gd name="T33" fmla="*/ 9 h 27"/>
                <a:gd name="T34" fmla="*/ 6 w 13"/>
                <a:gd name="T35" fmla="*/ 12 h 27"/>
                <a:gd name="T36" fmla="*/ 4 w 13"/>
                <a:gd name="T37" fmla="*/ 12 h 27"/>
                <a:gd name="T38" fmla="*/ 4 w 13"/>
                <a:gd name="T39" fmla="*/ 4 h 27"/>
                <a:gd name="T40" fmla="*/ 6 w 13"/>
                <a:gd name="T41" fmla="*/ 4 h 27"/>
                <a:gd name="T42" fmla="*/ 8 w 13"/>
                <a:gd name="T43" fmla="*/ 7 h 27"/>
                <a:gd name="T44" fmla="*/ 8 w 13"/>
                <a:gd name="T45"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 h="27">
                  <a:moveTo>
                    <a:pt x="12" y="23"/>
                  </a:moveTo>
                  <a:cubicBezTo>
                    <a:pt x="12" y="19"/>
                    <a:pt x="12" y="19"/>
                    <a:pt x="12" y="19"/>
                  </a:cubicBezTo>
                  <a:cubicBezTo>
                    <a:pt x="12" y="17"/>
                    <a:pt x="12" y="15"/>
                    <a:pt x="10" y="14"/>
                  </a:cubicBezTo>
                  <a:cubicBezTo>
                    <a:pt x="11" y="13"/>
                    <a:pt x="12" y="11"/>
                    <a:pt x="12" y="8"/>
                  </a:cubicBezTo>
                  <a:cubicBezTo>
                    <a:pt x="12" y="6"/>
                    <a:pt x="12" y="6"/>
                    <a:pt x="12" y="6"/>
                  </a:cubicBezTo>
                  <a:cubicBezTo>
                    <a:pt x="12" y="2"/>
                    <a:pt x="11" y="0"/>
                    <a:pt x="6" y="0"/>
                  </a:cubicBezTo>
                  <a:cubicBezTo>
                    <a:pt x="0" y="0"/>
                    <a:pt x="0" y="0"/>
                    <a:pt x="0" y="0"/>
                  </a:cubicBezTo>
                  <a:cubicBezTo>
                    <a:pt x="0" y="27"/>
                    <a:pt x="0" y="27"/>
                    <a:pt x="0" y="27"/>
                  </a:cubicBezTo>
                  <a:cubicBezTo>
                    <a:pt x="4" y="27"/>
                    <a:pt x="4" y="27"/>
                    <a:pt x="4" y="27"/>
                  </a:cubicBezTo>
                  <a:cubicBezTo>
                    <a:pt x="4" y="16"/>
                    <a:pt x="4" y="16"/>
                    <a:pt x="4" y="16"/>
                  </a:cubicBezTo>
                  <a:cubicBezTo>
                    <a:pt x="6" y="16"/>
                    <a:pt x="6" y="16"/>
                    <a:pt x="6" y="16"/>
                  </a:cubicBezTo>
                  <a:cubicBezTo>
                    <a:pt x="7" y="16"/>
                    <a:pt x="8" y="17"/>
                    <a:pt x="8" y="19"/>
                  </a:cubicBezTo>
                  <a:cubicBezTo>
                    <a:pt x="8" y="23"/>
                    <a:pt x="8" y="23"/>
                    <a:pt x="8" y="23"/>
                  </a:cubicBezTo>
                  <a:cubicBezTo>
                    <a:pt x="8" y="26"/>
                    <a:pt x="8" y="26"/>
                    <a:pt x="9" y="27"/>
                  </a:cubicBezTo>
                  <a:cubicBezTo>
                    <a:pt x="13" y="27"/>
                    <a:pt x="13" y="27"/>
                    <a:pt x="13" y="27"/>
                  </a:cubicBezTo>
                  <a:cubicBezTo>
                    <a:pt x="12" y="26"/>
                    <a:pt x="12" y="25"/>
                    <a:pt x="12" y="23"/>
                  </a:cubicBezTo>
                  <a:moveTo>
                    <a:pt x="8" y="9"/>
                  </a:moveTo>
                  <a:cubicBezTo>
                    <a:pt x="8" y="11"/>
                    <a:pt x="7" y="12"/>
                    <a:pt x="6" y="12"/>
                  </a:cubicBezTo>
                  <a:cubicBezTo>
                    <a:pt x="4" y="12"/>
                    <a:pt x="4" y="12"/>
                    <a:pt x="4" y="12"/>
                  </a:cubicBezTo>
                  <a:cubicBezTo>
                    <a:pt x="4" y="4"/>
                    <a:pt x="4" y="4"/>
                    <a:pt x="4" y="4"/>
                  </a:cubicBezTo>
                  <a:cubicBezTo>
                    <a:pt x="6" y="4"/>
                    <a:pt x="6" y="4"/>
                    <a:pt x="6" y="4"/>
                  </a:cubicBezTo>
                  <a:cubicBezTo>
                    <a:pt x="8" y="4"/>
                    <a:pt x="8" y="5"/>
                    <a:pt x="8" y="7"/>
                  </a:cubicBezTo>
                  <a:cubicBezTo>
                    <a:pt x="8" y="9"/>
                    <a:pt x="8" y="9"/>
                    <a:pt x="8" y="9"/>
                  </a:cubicBezTo>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 name="iṡḷíḋé"/>
            <p:cNvSpPr/>
            <p:nvPr/>
          </p:nvSpPr>
          <p:spPr bwMode="auto">
            <a:xfrm>
              <a:off x="7818438" y="3930650"/>
              <a:ext cx="36513" cy="74613"/>
            </a:xfrm>
            <a:custGeom>
              <a:avLst/>
              <a:gdLst>
                <a:gd name="T0" fmla="*/ 0 w 23"/>
                <a:gd name="T1" fmla="*/ 0 h 47"/>
                <a:gd name="T2" fmla="*/ 0 w 23"/>
                <a:gd name="T3" fmla="*/ 7 h 47"/>
                <a:gd name="T4" fmla="*/ 7 w 23"/>
                <a:gd name="T5" fmla="*/ 7 h 47"/>
                <a:gd name="T6" fmla="*/ 7 w 23"/>
                <a:gd name="T7" fmla="*/ 47 h 47"/>
                <a:gd name="T8" fmla="*/ 14 w 23"/>
                <a:gd name="T9" fmla="*/ 47 h 47"/>
                <a:gd name="T10" fmla="*/ 14 w 23"/>
                <a:gd name="T11" fmla="*/ 7 h 47"/>
                <a:gd name="T12" fmla="*/ 23 w 23"/>
                <a:gd name="T13" fmla="*/ 7 h 47"/>
                <a:gd name="T14" fmla="*/ 23 w 23"/>
                <a:gd name="T15" fmla="*/ 0 h 47"/>
                <a:gd name="T16" fmla="*/ 0 w 23"/>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7">
                  <a:moveTo>
                    <a:pt x="0" y="0"/>
                  </a:moveTo>
                  <a:lnTo>
                    <a:pt x="0" y="7"/>
                  </a:lnTo>
                  <a:lnTo>
                    <a:pt x="7" y="7"/>
                  </a:lnTo>
                  <a:lnTo>
                    <a:pt x="7" y="47"/>
                  </a:lnTo>
                  <a:lnTo>
                    <a:pt x="14" y="47"/>
                  </a:lnTo>
                  <a:lnTo>
                    <a:pt x="14" y="7"/>
                  </a:lnTo>
                  <a:lnTo>
                    <a:pt x="23" y="7"/>
                  </a:lnTo>
                  <a:lnTo>
                    <a:pt x="23" y="0"/>
                  </a:lnTo>
                  <a:lnTo>
                    <a:pt x="0" y="0"/>
                  </a:lnTo>
                  <a:close/>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 name="î$ļïḓé"/>
            <p:cNvSpPr/>
            <p:nvPr/>
          </p:nvSpPr>
          <p:spPr bwMode="auto">
            <a:xfrm>
              <a:off x="7818438" y="3930650"/>
              <a:ext cx="36513" cy="74613"/>
            </a:xfrm>
            <a:custGeom>
              <a:avLst/>
              <a:gdLst>
                <a:gd name="T0" fmla="*/ 0 w 23"/>
                <a:gd name="T1" fmla="*/ 0 h 47"/>
                <a:gd name="T2" fmla="*/ 0 w 23"/>
                <a:gd name="T3" fmla="*/ 7 h 47"/>
                <a:gd name="T4" fmla="*/ 7 w 23"/>
                <a:gd name="T5" fmla="*/ 7 h 47"/>
                <a:gd name="T6" fmla="*/ 7 w 23"/>
                <a:gd name="T7" fmla="*/ 47 h 47"/>
                <a:gd name="T8" fmla="*/ 14 w 23"/>
                <a:gd name="T9" fmla="*/ 47 h 47"/>
                <a:gd name="T10" fmla="*/ 14 w 23"/>
                <a:gd name="T11" fmla="*/ 7 h 47"/>
                <a:gd name="T12" fmla="*/ 23 w 23"/>
                <a:gd name="T13" fmla="*/ 7 h 47"/>
                <a:gd name="T14" fmla="*/ 23 w 23"/>
                <a:gd name="T15" fmla="*/ 0 h 47"/>
                <a:gd name="T16" fmla="*/ 0 w 23"/>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7">
                  <a:moveTo>
                    <a:pt x="0" y="0"/>
                  </a:moveTo>
                  <a:lnTo>
                    <a:pt x="0" y="7"/>
                  </a:lnTo>
                  <a:lnTo>
                    <a:pt x="7" y="7"/>
                  </a:lnTo>
                  <a:lnTo>
                    <a:pt x="7" y="47"/>
                  </a:lnTo>
                  <a:lnTo>
                    <a:pt x="14" y="47"/>
                  </a:lnTo>
                  <a:lnTo>
                    <a:pt x="14" y="7"/>
                  </a:lnTo>
                  <a:lnTo>
                    <a:pt x="23" y="7"/>
                  </a:lnTo>
                  <a:lnTo>
                    <a:pt x="2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 name="ïSľiḓé"/>
            <p:cNvSpPr/>
            <p:nvPr/>
          </p:nvSpPr>
          <p:spPr bwMode="auto">
            <a:xfrm>
              <a:off x="7537450" y="4124325"/>
              <a:ext cx="309563" cy="309563"/>
            </a:xfrm>
            <a:custGeom>
              <a:avLst/>
              <a:gdLst>
                <a:gd name="T0" fmla="*/ 56 w 112"/>
                <a:gd name="T1" fmla="*/ 0 h 112"/>
                <a:gd name="T2" fmla="*/ 56 w 112"/>
                <a:gd name="T3" fmla="*/ 112 h 112"/>
                <a:gd name="T4" fmla="*/ 112 w 112"/>
                <a:gd name="T5" fmla="*/ 56 h 112"/>
                <a:gd name="T6" fmla="*/ 45 w 112"/>
                <a:gd name="T7" fmla="*/ 6 h 112"/>
                <a:gd name="T8" fmla="*/ 30 w 112"/>
                <a:gd name="T9" fmla="*/ 29 h 112"/>
                <a:gd name="T10" fmla="*/ 45 w 112"/>
                <a:gd name="T11" fmla="*/ 6 h 112"/>
                <a:gd name="T12" fmla="*/ 28 w 112"/>
                <a:gd name="T13" fmla="*/ 33 h 112"/>
                <a:gd name="T14" fmla="*/ 5 w 112"/>
                <a:gd name="T15" fmla="*/ 53 h 112"/>
                <a:gd name="T16" fmla="*/ 5 w 112"/>
                <a:gd name="T17" fmla="*/ 57 h 112"/>
                <a:gd name="T18" fmla="*/ 27 w 112"/>
                <a:gd name="T19" fmla="*/ 77 h 112"/>
                <a:gd name="T20" fmla="*/ 5 w 112"/>
                <a:gd name="T21" fmla="*/ 57 h 112"/>
                <a:gd name="T22" fmla="*/ 29 w 112"/>
                <a:gd name="T23" fmla="*/ 81 h 112"/>
                <a:gd name="T24" fmla="*/ 45 w 112"/>
                <a:gd name="T25" fmla="*/ 106 h 112"/>
                <a:gd name="T26" fmla="*/ 54 w 112"/>
                <a:gd name="T27" fmla="*/ 107 h 112"/>
                <a:gd name="T28" fmla="*/ 54 w 112"/>
                <a:gd name="T29" fmla="*/ 81 h 112"/>
                <a:gd name="T30" fmla="*/ 54 w 112"/>
                <a:gd name="T31" fmla="*/ 77 h 112"/>
                <a:gd name="T32" fmla="*/ 29 w 112"/>
                <a:gd name="T33" fmla="*/ 57 h 112"/>
                <a:gd name="T34" fmla="*/ 54 w 112"/>
                <a:gd name="T35" fmla="*/ 77 h 112"/>
                <a:gd name="T36" fmla="*/ 29 w 112"/>
                <a:gd name="T37" fmla="*/ 53 h 112"/>
                <a:gd name="T38" fmla="*/ 54 w 112"/>
                <a:gd name="T39" fmla="*/ 33 h 112"/>
                <a:gd name="T40" fmla="*/ 54 w 112"/>
                <a:gd name="T41" fmla="*/ 29 h 112"/>
                <a:gd name="T42" fmla="*/ 41 w 112"/>
                <a:gd name="T43" fmla="*/ 18 h 112"/>
                <a:gd name="T44" fmla="*/ 54 w 112"/>
                <a:gd name="T45" fmla="*/ 5 h 112"/>
                <a:gd name="T46" fmla="*/ 107 w 112"/>
                <a:gd name="T47" fmla="*/ 53 h 112"/>
                <a:gd name="T48" fmla="*/ 84 w 112"/>
                <a:gd name="T49" fmla="*/ 33 h 112"/>
                <a:gd name="T50" fmla="*/ 107 w 112"/>
                <a:gd name="T51" fmla="*/ 53 h 112"/>
                <a:gd name="T52" fmla="*/ 83 w 112"/>
                <a:gd name="T53" fmla="*/ 29 h 112"/>
                <a:gd name="T54" fmla="*/ 68 w 112"/>
                <a:gd name="T55" fmla="*/ 6 h 112"/>
                <a:gd name="T56" fmla="*/ 58 w 112"/>
                <a:gd name="T57" fmla="*/ 5 h 112"/>
                <a:gd name="T58" fmla="*/ 78 w 112"/>
                <a:gd name="T59" fmla="*/ 29 h 112"/>
                <a:gd name="T60" fmla="*/ 58 w 112"/>
                <a:gd name="T61" fmla="*/ 5 h 112"/>
                <a:gd name="T62" fmla="*/ 79 w 112"/>
                <a:gd name="T63" fmla="*/ 33 h 112"/>
                <a:gd name="T64" fmla="*/ 58 w 112"/>
                <a:gd name="T65" fmla="*/ 53 h 112"/>
                <a:gd name="T66" fmla="*/ 58 w 112"/>
                <a:gd name="T67" fmla="*/ 57 h 112"/>
                <a:gd name="T68" fmla="*/ 80 w 112"/>
                <a:gd name="T69" fmla="*/ 77 h 112"/>
                <a:gd name="T70" fmla="*/ 58 w 112"/>
                <a:gd name="T71" fmla="*/ 57 h 112"/>
                <a:gd name="T72" fmla="*/ 58 w 112"/>
                <a:gd name="T73" fmla="*/ 81 h 112"/>
                <a:gd name="T74" fmla="*/ 71 w 112"/>
                <a:gd name="T75" fmla="*/ 96 h 112"/>
                <a:gd name="T76" fmla="*/ 67 w 112"/>
                <a:gd name="T77" fmla="*/ 106 h 112"/>
                <a:gd name="T78" fmla="*/ 84 w 112"/>
                <a:gd name="T79" fmla="*/ 81 h 112"/>
                <a:gd name="T80" fmla="*/ 67 w 112"/>
                <a:gd name="T81" fmla="*/ 106 h 112"/>
                <a:gd name="T82" fmla="*/ 88 w 112"/>
                <a:gd name="T83" fmla="*/ 57 h 112"/>
                <a:gd name="T84" fmla="*/ 103 w 112"/>
                <a:gd name="T85" fmla="*/ 7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2" h="112">
                  <a:moveTo>
                    <a:pt x="57" y="0"/>
                  </a:moveTo>
                  <a:cubicBezTo>
                    <a:pt x="56" y="0"/>
                    <a:pt x="56" y="0"/>
                    <a:pt x="56" y="0"/>
                  </a:cubicBezTo>
                  <a:cubicBezTo>
                    <a:pt x="25" y="0"/>
                    <a:pt x="0" y="25"/>
                    <a:pt x="0" y="56"/>
                  </a:cubicBezTo>
                  <a:cubicBezTo>
                    <a:pt x="0" y="87"/>
                    <a:pt x="25" y="112"/>
                    <a:pt x="56" y="112"/>
                  </a:cubicBezTo>
                  <a:cubicBezTo>
                    <a:pt x="57" y="112"/>
                    <a:pt x="57" y="112"/>
                    <a:pt x="57" y="112"/>
                  </a:cubicBezTo>
                  <a:cubicBezTo>
                    <a:pt x="87" y="111"/>
                    <a:pt x="112" y="87"/>
                    <a:pt x="112" y="56"/>
                  </a:cubicBezTo>
                  <a:cubicBezTo>
                    <a:pt x="112" y="26"/>
                    <a:pt x="87" y="1"/>
                    <a:pt x="57" y="0"/>
                  </a:cubicBezTo>
                  <a:moveTo>
                    <a:pt x="45" y="6"/>
                  </a:moveTo>
                  <a:cubicBezTo>
                    <a:pt x="42" y="9"/>
                    <a:pt x="40" y="12"/>
                    <a:pt x="37" y="15"/>
                  </a:cubicBezTo>
                  <a:cubicBezTo>
                    <a:pt x="34" y="19"/>
                    <a:pt x="32" y="24"/>
                    <a:pt x="30" y="29"/>
                  </a:cubicBezTo>
                  <a:cubicBezTo>
                    <a:pt x="13" y="29"/>
                    <a:pt x="13" y="29"/>
                    <a:pt x="13" y="29"/>
                  </a:cubicBezTo>
                  <a:cubicBezTo>
                    <a:pt x="20" y="17"/>
                    <a:pt x="31" y="9"/>
                    <a:pt x="45" y="6"/>
                  </a:cubicBezTo>
                  <a:moveTo>
                    <a:pt x="10" y="33"/>
                  </a:moveTo>
                  <a:cubicBezTo>
                    <a:pt x="28" y="33"/>
                    <a:pt x="28" y="33"/>
                    <a:pt x="28" y="33"/>
                  </a:cubicBezTo>
                  <a:cubicBezTo>
                    <a:pt x="26" y="39"/>
                    <a:pt x="25" y="46"/>
                    <a:pt x="25" y="53"/>
                  </a:cubicBezTo>
                  <a:cubicBezTo>
                    <a:pt x="5" y="53"/>
                    <a:pt x="5" y="53"/>
                    <a:pt x="5" y="53"/>
                  </a:cubicBezTo>
                  <a:cubicBezTo>
                    <a:pt x="5" y="46"/>
                    <a:pt x="7" y="39"/>
                    <a:pt x="10" y="33"/>
                  </a:cubicBezTo>
                  <a:moveTo>
                    <a:pt x="5" y="57"/>
                  </a:moveTo>
                  <a:cubicBezTo>
                    <a:pt x="25" y="57"/>
                    <a:pt x="25" y="57"/>
                    <a:pt x="25" y="57"/>
                  </a:cubicBezTo>
                  <a:cubicBezTo>
                    <a:pt x="25" y="64"/>
                    <a:pt x="26" y="71"/>
                    <a:pt x="27" y="77"/>
                  </a:cubicBezTo>
                  <a:cubicBezTo>
                    <a:pt x="9" y="77"/>
                    <a:pt x="9" y="77"/>
                    <a:pt x="9" y="77"/>
                  </a:cubicBezTo>
                  <a:cubicBezTo>
                    <a:pt x="6" y="70"/>
                    <a:pt x="5" y="64"/>
                    <a:pt x="5" y="57"/>
                  </a:cubicBezTo>
                  <a:moveTo>
                    <a:pt x="11" y="81"/>
                  </a:moveTo>
                  <a:cubicBezTo>
                    <a:pt x="29" y="81"/>
                    <a:pt x="29" y="81"/>
                    <a:pt x="29" y="81"/>
                  </a:cubicBezTo>
                  <a:cubicBezTo>
                    <a:pt x="31" y="88"/>
                    <a:pt x="34" y="94"/>
                    <a:pt x="38" y="99"/>
                  </a:cubicBezTo>
                  <a:cubicBezTo>
                    <a:pt x="41" y="102"/>
                    <a:pt x="43" y="104"/>
                    <a:pt x="45" y="106"/>
                  </a:cubicBezTo>
                  <a:cubicBezTo>
                    <a:pt x="31" y="103"/>
                    <a:pt x="18" y="94"/>
                    <a:pt x="11" y="81"/>
                  </a:cubicBezTo>
                  <a:moveTo>
                    <a:pt x="54" y="107"/>
                  </a:moveTo>
                  <a:cubicBezTo>
                    <a:pt x="50" y="105"/>
                    <a:pt x="40" y="97"/>
                    <a:pt x="34" y="81"/>
                  </a:cubicBezTo>
                  <a:cubicBezTo>
                    <a:pt x="54" y="81"/>
                    <a:pt x="54" y="81"/>
                    <a:pt x="54" y="81"/>
                  </a:cubicBezTo>
                  <a:cubicBezTo>
                    <a:pt x="54" y="107"/>
                    <a:pt x="54" y="107"/>
                    <a:pt x="54" y="107"/>
                  </a:cubicBezTo>
                  <a:moveTo>
                    <a:pt x="54" y="77"/>
                  </a:moveTo>
                  <a:cubicBezTo>
                    <a:pt x="32" y="77"/>
                    <a:pt x="32" y="77"/>
                    <a:pt x="32" y="77"/>
                  </a:cubicBezTo>
                  <a:cubicBezTo>
                    <a:pt x="30" y="71"/>
                    <a:pt x="29" y="64"/>
                    <a:pt x="29" y="57"/>
                  </a:cubicBezTo>
                  <a:cubicBezTo>
                    <a:pt x="54" y="57"/>
                    <a:pt x="54" y="57"/>
                    <a:pt x="54" y="57"/>
                  </a:cubicBezTo>
                  <a:cubicBezTo>
                    <a:pt x="54" y="77"/>
                    <a:pt x="54" y="77"/>
                    <a:pt x="54" y="77"/>
                  </a:cubicBezTo>
                  <a:moveTo>
                    <a:pt x="54" y="53"/>
                  </a:moveTo>
                  <a:cubicBezTo>
                    <a:pt x="29" y="53"/>
                    <a:pt x="29" y="53"/>
                    <a:pt x="29" y="53"/>
                  </a:cubicBezTo>
                  <a:cubicBezTo>
                    <a:pt x="29" y="46"/>
                    <a:pt x="31" y="39"/>
                    <a:pt x="33" y="33"/>
                  </a:cubicBezTo>
                  <a:cubicBezTo>
                    <a:pt x="54" y="33"/>
                    <a:pt x="54" y="33"/>
                    <a:pt x="54" y="33"/>
                  </a:cubicBezTo>
                  <a:cubicBezTo>
                    <a:pt x="54" y="53"/>
                    <a:pt x="54" y="53"/>
                    <a:pt x="54" y="53"/>
                  </a:cubicBezTo>
                  <a:moveTo>
                    <a:pt x="54" y="29"/>
                  </a:moveTo>
                  <a:cubicBezTo>
                    <a:pt x="35" y="29"/>
                    <a:pt x="35" y="29"/>
                    <a:pt x="35" y="29"/>
                  </a:cubicBezTo>
                  <a:cubicBezTo>
                    <a:pt x="36" y="25"/>
                    <a:pt x="39" y="21"/>
                    <a:pt x="41" y="18"/>
                  </a:cubicBezTo>
                  <a:cubicBezTo>
                    <a:pt x="46" y="11"/>
                    <a:pt x="50" y="7"/>
                    <a:pt x="52" y="5"/>
                  </a:cubicBezTo>
                  <a:cubicBezTo>
                    <a:pt x="53" y="5"/>
                    <a:pt x="53" y="5"/>
                    <a:pt x="54" y="5"/>
                  </a:cubicBezTo>
                  <a:cubicBezTo>
                    <a:pt x="54" y="29"/>
                    <a:pt x="54" y="29"/>
                    <a:pt x="54" y="29"/>
                  </a:cubicBezTo>
                  <a:moveTo>
                    <a:pt x="107" y="53"/>
                  </a:moveTo>
                  <a:cubicBezTo>
                    <a:pt x="88" y="53"/>
                    <a:pt x="88" y="53"/>
                    <a:pt x="88" y="53"/>
                  </a:cubicBezTo>
                  <a:cubicBezTo>
                    <a:pt x="88" y="46"/>
                    <a:pt x="86" y="39"/>
                    <a:pt x="84" y="33"/>
                  </a:cubicBezTo>
                  <a:cubicBezTo>
                    <a:pt x="102" y="33"/>
                    <a:pt x="102" y="33"/>
                    <a:pt x="102" y="33"/>
                  </a:cubicBezTo>
                  <a:cubicBezTo>
                    <a:pt x="105" y="39"/>
                    <a:pt x="107" y="46"/>
                    <a:pt x="107" y="53"/>
                  </a:cubicBezTo>
                  <a:moveTo>
                    <a:pt x="99" y="29"/>
                  </a:moveTo>
                  <a:cubicBezTo>
                    <a:pt x="83" y="29"/>
                    <a:pt x="83" y="29"/>
                    <a:pt x="83" y="29"/>
                  </a:cubicBezTo>
                  <a:cubicBezTo>
                    <a:pt x="81" y="24"/>
                    <a:pt x="78" y="19"/>
                    <a:pt x="75" y="15"/>
                  </a:cubicBezTo>
                  <a:cubicBezTo>
                    <a:pt x="73" y="12"/>
                    <a:pt x="70" y="9"/>
                    <a:pt x="68" y="6"/>
                  </a:cubicBezTo>
                  <a:cubicBezTo>
                    <a:pt x="81" y="9"/>
                    <a:pt x="92" y="17"/>
                    <a:pt x="99" y="29"/>
                  </a:cubicBezTo>
                  <a:moveTo>
                    <a:pt x="58" y="5"/>
                  </a:moveTo>
                  <a:cubicBezTo>
                    <a:pt x="59" y="5"/>
                    <a:pt x="59" y="5"/>
                    <a:pt x="60" y="5"/>
                  </a:cubicBezTo>
                  <a:cubicBezTo>
                    <a:pt x="63" y="7"/>
                    <a:pt x="72" y="15"/>
                    <a:pt x="78" y="29"/>
                  </a:cubicBezTo>
                  <a:cubicBezTo>
                    <a:pt x="58" y="29"/>
                    <a:pt x="58" y="29"/>
                    <a:pt x="58" y="29"/>
                  </a:cubicBezTo>
                  <a:cubicBezTo>
                    <a:pt x="58" y="5"/>
                    <a:pt x="58" y="5"/>
                    <a:pt x="58" y="5"/>
                  </a:cubicBezTo>
                  <a:moveTo>
                    <a:pt x="58" y="33"/>
                  </a:moveTo>
                  <a:cubicBezTo>
                    <a:pt x="79" y="33"/>
                    <a:pt x="79" y="33"/>
                    <a:pt x="79" y="33"/>
                  </a:cubicBezTo>
                  <a:cubicBezTo>
                    <a:pt x="82" y="39"/>
                    <a:pt x="83" y="46"/>
                    <a:pt x="83" y="53"/>
                  </a:cubicBezTo>
                  <a:cubicBezTo>
                    <a:pt x="58" y="53"/>
                    <a:pt x="58" y="53"/>
                    <a:pt x="58" y="53"/>
                  </a:cubicBezTo>
                  <a:cubicBezTo>
                    <a:pt x="58" y="33"/>
                    <a:pt x="58" y="33"/>
                    <a:pt x="58" y="33"/>
                  </a:cubicBezTo>
                  <a:moveTo>
                    <a:pt x="58" y="57"/>
                  </a:moveTo>
                  <a:cubicBezTo>
                    <a:pt x="83" y="57"/>
                    <a:pt x="83" y="57"/>
                    <a:pt x="83" y="57"/>
                  </a:cubicBezTo>
                  <a:cubicBezTo>
                    <a:pt x="83" y="64"/>
                    <a:pt x="82" y="71"/>
                    <a:pt x="80" y="77"/>
                  </a:cubicBezTo>
                  <a:cubicBezTo>
                    <a:pt x="58" y="77"/>
                    <a:pt x="58" y="77"/>
                    <a:pt x="58" y="77"/>
                  </a:cubicBezTo>
                  <a:cubicBezTo>
                    <a:pt x="58" y="57"/>
                    <a:pt x="58" y="57"/>
                    <a:pt x="58" y="57"/>
                  </a:cubicBezTo>
                  <a:moveTo>
                    <a:pt x="58" y="107"/>
                  </a:moveTo>
                  <a:cubicBezTo>
                    <a:pt x="58" y="81"/>
                    <a:pt x="58" y="81"/>
                    <a:pt x="58" y="81"/>
                  </a:cubicBezTo>
                  <a:cubicBezTo>
                    <a:pt x="79" y="81"/>
                    <a:pt x="79" y="81"/>
                    <a:pt x="79" y="81"/>
                  </a:cubicBezTo>
                  <a:cubicBezTo>
                    <a:pt x="77" y="87"/>
                    <a:pt x="74" y="92"/>
                    <a:pt x="71" y="96"/>
                  </a:cubicBezTo>
                  <a:cubicBezTo>
                    <a:pt x="65" y="103"/>
                    <a:pt x="60" y="106"/>
                    <a:pt x="58" y="107"/>
                  </a:cubicBezTo>
                  <a:moveTo>
                    <a:pt x="67" y="106"/>
                  </a:moveTo>
                  <a:cubicBezTo>
                    <a:pt x="70" y="104"/>
                    <a:pt x="72" y="101"/>
                    <a:pt x="74" y="99"/>
                  </a:cubicBezTo>
                  <a:cubicBezTo>
                    <a:pt x="78" y="94"/>
                    <a:pt x="81" y="88"/>
                    <a:pt x="84" y="81"/>
                  </a:cubicBezTo>
                  <a:cubicBezTo>
                    <a:pt x="101" y="81"/>
                    <a:pt x="101" y="81"/>
                    <a:pt x="101" y="81"/>
                  </a:cubicBezTo>
                  <a:cubicBezTo>
                    <a:pt x="93" y="94"/>
                    <a:pt x="81" y="103"/>
                    <a:pt x="67" y="106"/>
                  </a:cubicBezTo>
                  <a:moveTo>
                    <a:pt x="85" y="77"/>
                  </a:moveTo>
                  <a:cubicBezTo>
                    <a:pt x="87" y="71"/>
                    <a:pt x="88" y="64"/>
                    <a:pt x="88" y="57"/>
                  </a:cubicBezTo>
                  <a:cubicBezTo>
                    <a:pt x="107" y="57"/>
                    <a:pt x="107" y="57"/>
                    <a:pt x="107" y="57"/>
                  </a:cubicBezTo>
                  <a:cubicBezTo>
                    <a:pt x="107" y="64"/>
                    <a:pt x="106" y="70"/>
                    <a:pt x="103" y="77"/>
                  </a:cubicBezTo>
                  <a:cubicBezTo>
                    <a:pt x="85" y="77"/>
                    <a:pt x="85" y="77"/>
                    <a:pt x="85" y="77"/>
                  </a:cubicBezTo>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 name="îṧļîḑé"/>
            <p:cNvSpPr/>
            <p:nvPr/>
          </p:nvSpPr>
          <p:spPr bwMode="auto">
            <a:xfrm>
              <a:off x="7694613" y="3849688"/>
              <a:ext cx="219075" cy="744538"/>
            </a:xfrm>
            <a:custGeom>
              <a:avLst/>
              <a:gdLst>
                <a:gd name="T0" fmla="*/ 1 w 79"/>
                <a:gd name="T1" fmla="*/ 180 h 269"/>
                <a:gd name="T2" fmla="*/ 14 w 79"/>
                <a:gd name="T3" fmla="*/ 195 h 269"/>
                <a:gd name="T4" fmla="*/ 44 w 79"/>
                <a:gd name="T5" fmla="*/ 180 h 269"/>
                <a:gd name="T6" fmla="*/ 17 w 79"/>
                <a:gd name="T7" fmla="*/ 198 h 269"/>
                <a:gd name="T8" fmla="*/ 44 w 79"/>
                <a:gd name="T9" fmla="*/ 180 h 269"/>
                <a:gd name="T10" fmla="*/ 1 w 79"/>
                <a:gd name="T11" fmla="*/ 156 h 269"/>
                <a:gd name="T12" fmla="*/ 23 w 79"/>
                <a:gd name="T13" fmla="*/ 176 h 269"/>
                <a:gd name="T14" fmla="*/ 50 w 79"/>
                <a:gd name="T15" fmla="*/ 156 h 269"/>
                <a:gd name="T16" fmla="*/ 28 w 79"/>
                <a:gd name="T17" fmla="*/ 176 h 269"/>
                <a:gd name="T18" fmla="*/ 50 w 79"/>
                <a:gd name="T19" fmla="*/ 156 h 269"/>
                <a:gd name="T20" fmla="*/ 1 w 79"/>
                <a:gd name="T21" fmla="*/ 132 h 269"/>
                <a:gd name="T22" fmla="*/ 26 w 79"/>
                <a:gd name="T23" fmla="*/ 152 h 269"/>
                <a:gd name="T24" fmla="*/ 45 w 79"/>
                <a:gd name="T25" fmla="*/ 132 h 269"/>
                <a:gd name="T26" fmla="*/ 31 w 79"/>
                <a:gd name="T27" fmla="*/ 152 h 269"/>
                <a:gd name="T28" fmla="*/ 45 w 79"/>
                <a:gd name="T29" fmla="*/ 132 h 269"/>
                <a:gd name="T30" fmla="*/ 18 w 79"/>
                <a:gd name="T31" fmla="*/ 114 h 269"/>
                <a:gd name="T32" fmla="*/ 42 w 79"/>
                <a:gd name="T33" fmla="*/ 128 h 269"/>
                <a:gd name="T34" fmla="*/ 1 w 79"/>
                <a:gd name="T35" fmla="*/ 104 h 269"/>
                <a:gd name="T36" fmla="*/ 21 w 79"/>
                <a:gd name="T37" fmla="*/ 128 h 269"/>
                <a:gd name="T38" fmla="*/ 1 w 79"/>
                <a:gd name="T39" fmla="*/ 104 h 269"/>
                <a:gd name="T40" fmla="*/ 6 w 79"/>
                <a:gd name="T41" fmla="*/ 33 h 269"/>
                <a:gd name="T42" fmla="*/ 8 w 79"/>
                <a:gd name="T43" fmla="*/ 42 h 269"/>
                <a:gd name="T44" fmla="*/ 10 w 79"/>
                <a:gd name="T45" fmla="*/ 36 h 269"/>
                <a:gd name="T46" fmla="*/ 37 w 79"/>
                <a:gd name="T47" fmla="*/ 33 h 269"/>
                <a:gd name="T48" fmla="*/ 35 w 79"/>
                <a:gd name="T49" fmla="*/ 41 h 269"/>
                <a:gd name="T50" fmla="*/ 39 w 79"/>
                <a:gd name="T51" fmla="*/ 38 h 269"/>
                <a:gd name="T52" fmla="*/ 37 w 79"/>
                <a:gd name="T53" fmla="*/ 33 h 269"/>
                <a:gd name="T54" fmla="*/ 20 w 79"/>
                <a:gd name="T55" fmla="*/ 35 h 269"/>
                <a:gd name="T56" fmla="*/ 22 w 79"/>
                <a:gd name="T57" fmla="*/ 52 h 269"/>
                <a:gd name="T58" fmla="*/ 24 w 79"/>
                <a:gd name="T59" fmla="*/ 35 h 269"/>
                <a:gd name="T60" fmla="*/ 2 w 79"/>
                <a:gd name="T61" fmla="*/ 56 h 269"/>
                <a:gd name="T62" fmla="*/ 8 w 79"/>
                <a:gd name="T63" fmla="*/ 29 h 269"/>
                <a:gd name="T64" fmla="*/ 14 w 79"/>
                <a:gd name="T65" fmla="*/ 39 h 269"/>
                <a:gd name="T66" fmla="*/ 6 w 79"/>
                <a:gd name="T67" fmla="*/ 46 h 269"/>
                <a:gd name="T68" fmla="*/ 2 w 79"/>
                <a:gd name="T69" fmla="*/ 56 h 269"/>
                <a:gd name="T70" fmla="*/ 31 w 79"/>
                <a:gd name="T71" fmla="*/ 29 h 269"/>
                <a:gd name="T72" fmla="*/ 43 w 79"/>
                <a:gd name="T73" fmla="*/ 35 h 269"/>
                <a:gd name="T74" fmla="*/ 41 w 79"/>
                <a:gd name="T75" fmla="*/ 43 h 269"/>
                <a:gd name="T76" fmla="*/ 43 w 79"/>
                <a:gd name="T77" fmla="*/ 52 h 269"/>
                <a:gd name="T78" fmla="*/ 40 w 79"/>
                <a:gd name="T79" fmla="*/ 56 h 269"/>
                <a:gd name="T80" fmla="*/ 39 w 79"/>
                <a:gd name="T81" fmla="*/ 48 h 269"/>
                <a:gd name="T82" fmla="*/ 35 w 79"/>
                <a:gd name="T83" fmla="*/ 45 h 269"/>
                <a:gd name="T84" fmla="*/ 31 w 79"/>
                <a:gd name="T85" fmla="*/ 56 h 269"/>
                <a:gd name="T86" fmla="*/ 45 w 79"/>
                <a:gd name="T87" fmla="*/ 29 h 269"/>
                <a:gd name="T88" fmla="*/ 58 w 79"/>
                <a:gd name="T89" fmla="*/ 33 h 269"/>
                <a:gd name="T90" fmla="*/ 53 w 79"/>
                <a:gd name="T91" fmla="*/ 56 h 269"/>
                <a:gd name="T92" fmla="*/ 49 w 79"/>
                <a:gd name="T93" fmla="*/ 33 h 269"/>
                <a:gd name="T94" fmla="*/ 22 w 79"/>
                <a:gd name="T95" fmla="*/ 56 h 269"/>
                <a:gd name="T96" fmla="*/ 16 w 79"/>
                <a:gd name="T97" fmla="*/ 36 h 269"/>
                <a:gd name="T98" fmla="*/ 28 w 79"/>
                <a:gd name="T99" fmla="*/ 36 h 269"/>
                <a:gd name="T100" fmla="*/ 22 w 79"/>
                <a:gd name="T101" fmla="*/ 56 h 269"/>
                <a:gd name="T102" fmla="*/ 0 w 79"/>
                <a:gd name="T103" fmla="*/ 0 h 269"/>
                <a:gd name="T104" fmla="*/ 55 w 79"/>
                <a:gd name="T105" fmla="*/ 155 h 269"/>
                <a:gd name="T106" fmla="*/ 0 w 79"/>
                <a:gd name="T107" fmla="*/ 269 h 269"/>
                <a:gd name="T108" fmla="*/ 79 w 79"/>
                <a:gd name="T109" fmla="*/ 257 h 269"/>
                <a:gd name="T110" fmla="*/ 79 w 79"/>
                <a:gd name="T111" fmla="*/ 224 h 269"/>
                <a:gd name="T112" fmla="*/ 79 w 79"/>
                <a:gd name="T113" fmla="*/ 114 h 269"/>
                <a:gd name="T114" fmla="*/ 79 w 79"/>
                <a:gd name="T115" fmla="*/ 23 h 269"/>
                <a:gd name="T116" fmla="*/ 68 w 79"/>
                <a:gd name="T11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269">
                  <a:moveTo>
                    <a:pt x="22" y="180"/>
                  </a:moveTo>
                  <a:cubicBezTo>
                    <a:pt x="1" y="180"/>
                    <a:pt x="1" y="180"/>
                    <a:pt x="1" y="180"/>
                  </a:cubicBezTo>
                  <a:cubicBezTo>
                    <a:pt x="1" y="206"/>
                    <a:pt x="1" y="206"/>
                    <a:pt x="1" y="206"/>
                  </a:cubicBezTo>
                  <a:cubicBezTo>
                    <a:pt x="3" y="205"/>
                    <a:pt x="8" y="202"/>
                    <a:pt x="14" y="195"/>
                  </a:cubicBezTo>
                  <a:cubicBezTo>
                    <a:pt x="17" y="191"/>
                    <a:pt x="20" y="186"/>
                    <a:pt x="22" y="180"/>
                  </a:cubicBezTo>
                  <a:moveTo>
                    <a:pt x="44" y="180"/>
                  </a:moveTo>
                  <a:cubicBezTo>
                    <a:pt x="27" y="180"/>
                    <a:pt x="27" y="180"/>
                    <a:pt x="27" y="180"/>
                  </a:cubicBezTo>
                  <a:cubicBezTo>
                    <a:pt x="24" y="187"/>
                    <a:pt x="21" y="193"/>
                    <a:pt x="17" y="198"/>
                  </a:cubicBezTo>
                  <a:cubicBezTo>
                    <a:pt x="15" y="200"/>
                    <a:pt x="13" y="203"/>
                    <a:pt x="10" y="205"/>
                  </a:cubicBezTo>
                  <a:cubicBezTo>
                    <a:pt x="24" y="202"/>
                    <a:pt x="36" y="193"/>
                    <a:pt x="44" y="180"/>
                  </a:cubicBezTo>
                  <a:moveTo>
                    <a:pt x="26" y="156"/>
                  </a:moveTo>
                  <a:cubicBezTo>
                    <a:pt x="1" y="156"/>
                    <a:pt x="1" y="156"/>
                    <a:pt x="1" y="156"/>
                  </a:cubicBezTo>
                  <a:cubicBezTo>
                    <a:pt x="1" y="176"/>
                    <a:pt x="1" y="176"/>
                    <a:pt x="1" y="176"/>
                  </a:cubicBezTo>
                  <a:cubicBezTo>
                    <a:pt x="23" y="176"/>
                    <a:pt x="23" y="176"/>
                    <a:pt x="23" y="176"/>
                  </a:cubicBezTo>
                  <a:cubicBezTo>
                    <a:pt x="25" y="170"/>
                    <a:pt x="26" y="163"/>
                    <a:pt x="26" y="156"/>
                  </a:cubicBezTo>
                  <a:moveTo>
                    <a:pt x="50" y="156"/>
                  </a:moveTo>
                  <a:cubicBezTo>
                    <a:pt x="31" y="156"/>
                    <a:pt x="31" y="156"/>
                    <a:pt x="31" y="156"/>
                  </a:cubicBezTo>
                  <a:cubicBezTo>
                    <a:pt x="31" y="163"/>
                    <a:pt x="30" y="170"/>
                    <a:pt x="28" y="176"/>
                  </a:cubicBezTo>
                  <a:cubicBezTo>
                    <a:pt x="46" y="176"/>
                    <a:pt x="46" y="176"/>
                    <a:pt x="46" y="176"/>
                  </a:cubicBezTo>
                  <a:cubicBezTo>
                    <a:pt x="49" y="169"/>
                    <a:pt x="50" y="163"/>
                    <a:pt x="50" y="156"/>
                  </a:cubicBezTo>
                  <a:moveTo>
                    <a:pt x="22" y="132"/>
                  </a:moveTo>
                  <a:cubicBezTo>
                    <a:pt x="1" y="132"/>
                    <a:pt x="1" y="132"/>
                    <a:pt x="1" y="132"/>
                  </a:cubicBezTo>
                  <a:cubicBezTo>
                    <a:pt x="1" y="152"/>
                    <a:pt x="1" y="152"/>
                    <a:pt x="1" y="152"/>
                  </a:cubicBezTo>
                  <a:cubicBezTo>
                    <a:pt x="26" y="152"/>
                    <a:pt x="26" y="152"/>
                    <a:pt x="26" y="152"/>
                  </a:cubicBezTo>
                  <a:cubicBezTo>
                    <a:pt x="26" y="145"/>
                    <a:pt x="25" y="138"/>
                    <a:pt x="22" y="132"/>
                  </a:cubicBezTo>
                  <a:moveTo>
                    <a:pt x="45" y="132"/>
                  </a:moveTo>
                  <a:cubicBezTo>
                    <a:pt x="27" y="132"/>
                    <a:pt x="27" y="132"/>
                    <a:pt x="27" y="132"/>
                  </a:cubicBezTo>
                  <a:cubicBezTo>
                    <a:pt x="29" y="138"/>
                    <a:pt x="31" y="145"/>
                    <a:pt x="31" y="152"/>
                  </a:cubicBezTo>
                  <a:cubicBezTo>
                    <a:pt x="50" y="152"/>
                    <a:pt x="50" y="152"/>
                    <a:pt x="50" y="152"/>
                  </a:cubicBezTo>
                  <a:cubicBezTo>
                    <a:pt x="50" y="145"/>
                    <a:pt x="48" y="138"/>
                    <a:pt x="45" y="132"/>
                  </a:cubicBezTo>
                  <a:moveTo>
                    <a:pt x="11" y="105"/>
                  </a:moveTo>
                  <a:cubicBezTo>
                    <a:pt x="13" y="108"/>
                    <a:pt x="16" y="111"/>
                    <a:pt x="18" y="114"/>
                  </a:cubicBezTo>
                  <a:cubicBezTo>
                    <a:pt x="21" y="118"/>
                    <a:pt x="24" y="123"/>
                    <a:pt x="26" y="128"/>
                  </a:cubicBezTo>
                  <a:cubicBezTo>
                    <a:pt x="42" y="128"/>
                    <a:pt x="42" y="128"/>
                    <a:pt x="42" y="128"/>
                  </a:cubicBezTo>
                  <a:cubicBezTo>
                    <a:pt x="35" y="116"/>
                    <a:pt x="24" y="108"/>
                    <a:pt x="11" y="105"/>
                  </a:cubicBezTo>
                  <a:moveTo>
                    <a:pt x="1" y="104"/>
                  </a:moveTo>
                  <a:cubicBezTo>
                    <a:pt x="1" y="128"/>
                    <a:pt x="1" y="128"/>
                    <a:pt x="1" y="128"/>
                  </a:cubicBezTo>
                  <a:cubicBezTo>
                    <a:pt x="21" y="128"/>
                    <a:pt x="21" y="128"/>
                    <a:pt x="21" y="128"/>
                  </a:cubicBezTo>
                  <a:cubicBezTo>
                    <a:pt x="15" y="114"/>
                    <a:pt x="6" y="106"/>
                    <a:pt x="3" y="104"/>
                  </a:cubicBezTo>
                  <a:cubicBezTo>
                    <a:pt x="2" y="104"/>
                    <a:pt x="2" y="104"/>
                    <a:pt x="1" y="104"/>
                  </a:cubicBezTo>
                  <a:moveTo>
                    <a:pt x="8" y="33"/>
                  </a:moveTo>
                  <a:cubicBezTo>
                    <a:pt x="6" y="33"/>
                    <a:pt x="6" y="33"/>
                    <a:pt x="6" y="33"/>
                  </a:cubicBezTo>
                  <a:cubicBezTo>
                    <a:pt x="6" y="42"/>
                    <a:pt x="6" y="42"/>
                    <a:pt x="6" y="42"/>
                  </a:cubicBezTo>
                  <a:cubicBezTo>
                    <a:pt x="8" y="42"/>
                    <a:pt x="8" y="42"/>
                    <a:pt x="8" y="42"/>
                  </a:cubicBezTo>
                  <a:cubicBezTo>
                    <a:pt x="9" y="42"/>
                    <a:pt x="10" y="41"/>
                    <a:pt x="10" y="39"/>
                  </a:cubicBezTo>
                  <a:cubicBezTo>
                    <a:pt x="10" y="36"/>
                    <a:pt x="10" y="36"/>
                    <a:pt x="10" y="36"/>
                  </a:cubicBezTo>
                  <a:cubicBezTo>
                    <a:pt x="10" y="34"/>
                    <a:pt x="9" y="33"/>
                    <a:pt x="8" y="33"/>
                  </a:cubicBezTo>
                  <a:moveTo>
                    <a:pt x="37" y="33"/>
                  </a:moveTo>
                  <a:cubicBezTo>
                    <a:pt x="35" y="33"/>
                    <a:pt x="35" y="33"/>
                    <a:pt x="35" y="33"/>
                  </a:cubicBezTo>
                  <a:cubicBezTo>
                    <a:pt x="35" y="41"/>
                    <a:pt x="35" y="41"/>
                    <a:pt x="35" y="41"/>
                  </a:cubicBezTo>
                  <a:cubicBezTo>
                    <a:pt x="37" y="41"/>
                    <a:pt x="37" y="41"/>
                    <a:pt x="37" y="41"/>
                  </a:cubicBezTo>
                  <a:cubicBezTo>
                    <a:pt x="38" y="41"/>
                    <a:pt x="39" y="40"/>
                    <a:pt x="39" y="38"/>
                  </a:cubicBezTo>
                  <a:cubicBezTo>
                    <a:pt x="39" y="36"/>
                    <a:pt x="39" y="36"/>
                    <a:pt x="39" y="36"/>
                  </a:cubicBezTo>
                  <a:cubicBezTo>
                    <a:pt x="39" y="34"/>
                    <a:pt x="39" y="33"/>
                    <a:pt x="37" y="33"/>
                  </a:cubicBezTo>
                  <a:moveTo>
                    <a:pt x="22" y="33"/>
                  </a:moveTo>
                  <a:cubicBezTo>
                    <a:pt x="21" y="33"/>
                    <a:pt x="20" y="33"/>
                    <a:pt x="20" y="35"/>
                  </a:cubicBezTo>
                  <a:cubicBezTo>
                    <a:pt x="20" y="50"/>
                    <a:pt x="20" y="50"/>
                    <a:pt x="20" y="50"/>
                  </a:cubicBezTo>
                  <a:cubicBezTo>
                    <a:pt x="20" y="51"/>
                    <a:pt x="21" y="52"/>
                    <a:pt x="22" y="52"/>
                  </a:cubicBezTo>
                  <a:cubicBezTo>
                    <a:pt x="23" y="52"/>
                    <a:pt x="24" y="51"/>
                    <a:pt x="24" y="50"/>
                  </a:cubicBezTo>
                  <a:cubicBezTo>
                    <a:pt x="24" y="35"/>
                    <a:pt x="24" y="35"/>
                    <a:pt x="24" y="35"/>
                  </a:cubicBezTo>
                  <a:cubicBezTo>
                    <a:pt x="24" y="33"/>
                    <a:pt x="23" y="33"/>
                    <a:pt x="22" y="33"/>
                  </a:cubicBezTo>
                  <a:moveTo>
                    <a:pt x="2" y="56"/>
                  </a:moveTo>
                  <a:cubicBezTo>
                    <a:pt x="2" y="29"/>
                    <a:pt x="2" y="29"/>
                    <a:pt x="2" y="29"/>
                  </a:cubicBezTo>
                  <a:cubicBezTo>
                    <a:pt x="8" y="29"/>
                    <a:pt x="8" y="29"/>
                    <a:pt x="8" y="29"/>
                  </a:cubicBezTo>
                  <a:cubicBezTo>
                    <a:pt x="12" y="29"/>
                    <a:pt x="14" y="32"/>
                    <a:pt x="14" y="36"/>
                  </a:cubicBezTo>
                  <a:cubicBezTo>
                    <a:pt x="14" y="39"/>
                    <a:pt x="14" y="39"/>
                    <a:pt x="14" y="39"/>
                  </a:cubicBezTo>
                  <a:cubicBezTo>
                    <a:pt x="14" y="43"/>
                    <a:pt x="12" y="46"/>
                    <a:pt x="8" y="46"/>
                  </a:cubicBezTo>
                  <a:cubicBezTo>
                    <a:pt x="6" y="46"/>
                    <a:pt x="6" y="46"/>
                    <a:pt x="6" y="46"/>
                  </a:cubicBezTo>
                  <a:cubicBezTo>
                    <a:pt x="6" y="56"/>
                    <a:pt x="6" y="56"/>
                    <a:pt x="6" y="56"/>
                  </a:cubicBezTo>
                  <a:cubicBezTo>
                    <a:pt x="2" y="56"/>
                    <a:pt x="2" y="56"/>
                    <a:pt x="2" y="56"/>
                  </a:cubicBezTo>
                  <a:moveTo>
                    <a:pt x="31" y="56"/>
                  </a:moveTo>
                  <a:cubicBezTo>
                    <a:pt x="31" y="29"/>
                    <a:pt x="31" y="29"/>
                    <a:pt x="31" y="29"/>
                  </a:cubicBezTo>
                  <a:cubicBezTo>
                    <a:pt x="37" y="29"/>
                    <a:pt x="37" y="29"/>
                    <a:pt x="37" y="29"/>
                  </a:cubicBezTo>
                  <a:cubicBezTo>
                    <a:pt x="42" y="29"/>
                    <a:pt x="43" y="31"/>
                    <a:pt x="43" y="35"/>
                  </a:cubicBezTo>
                  <a:cubicBezTo>
                    <a:pt x="43" y="37"/>
                    <a:pt x="43" y="37"/>
                    <a:pt x="43" y="37"/>
                  </a:cubicBezTo>
                  <a:cubicBezTo>
                    <a:pt x="43" y="40"/>
                    <a:pt x="42" y="42"/>
                    <a:pt x="41" y="43"/>
                  </a:cubicBezTo>
                  <a:cubicBezTo>
                    <a:pt x="43" y="44"/>
                    <a:pt x="43" y="46"/>
                    <a:pt x="43" y="48"/>
                  </a:cubicBezTo>
                  <a:cubicBezTo>
                    <a:pt x="43" y="52"/>
                    <a:pt x="43" y="52"/>
                    <a:pt x="43" y="52"/>
                  </a:cubicBezTo>
                  <a:cubicBezTo>
                    <a:pt x="43" y="54"/>
                    <a:pt x="43" y="55"/>
                    <a:pt x="44" y="56"/>
                  </a:cubicBezTo>
                  <a:cubicBezTo>
                    <a:pt x="40" y="56"/>
                    <a:pt x="40" y="56"/>
                    <a:pt x="40" y="56"/>
                  </a:cubicBezTo>
                  <a:cubicBezTo>
                    <a:pt x="39" y="55"/>
                    <a:pt x="39" y="55"/>
                    <a:pt x="39" y="52"/>
                  </a:cubicBezTo>
                  <a:cubicBezTo>
                    <a:pt x="39" y="48"/>
                    <a:pt x="39" y="48"/>
                    <a:pt x="39" y="48"/>
                  </a:cubicBezTo>
                  <a:cubicBezTo>
                    <a:pt x="39" y="46"/>
                    <a:pt x="38" y="45"/>
                    <a:pt x="37" y="45"/>
                  </a:cubicBezTo>
                  <a:cubicBezTo>
                    <a:pt x="35" y="45"/>
                    <a:pt x="35" y="45"/>
                    <a:pt x="35" y="45"/>
                  </a:cubicBezTo>
                  <a:cubicBezTo>
                    <a:pt x="35" y="56"/>
                    <a:pt x="35" y="56"/>
                    <a:pt x="35" y="56"/>
                  </a:cubicBezTo>
                  <a:cubicBezTo>
                    <a:pt x="31" y="56"/>
                    <a:pt x="31" y="56"/>
                    <a:pt x="31" y="56"/>
                  </a:cubicBezTo>
                  <a:moveTo>
                    <a:pt x="45" y="33"/>
                  </a:moveTo>
                  <a:cubicBezTo>
                    <a:pt x="45" y="29"/>
                    <a:pt x="45" y="29"/>
                    <a:pt x="45" y="29"/>
                  </a:cubicBezTo>
                  <a:cubicBezTo>
                    <a:pt x="58" y="29"/>
                    <a:pt x="58" y="29"/>
                    <a:pt x="58" y="29"/>
                  </a:cubicBezTo>
                  <a:cubicBezTo>
                    <a:pt x="58" y="33"/>
                    <a:pt x="58" y="33"/>
                    <a:pt x="58" y="33"/>
                  </a:cubicBezTo>
                  <a:cubicBezTo>
                    <a:pt x="53" y="33"/>
                    <a:pt x="53" y="33"/>
                    <a:pt x="53" y="33"/>
                  </a:cubicBezTo>
                  <a:cubicBezTo>
                    <a:pt x="53" y="56"/>
                    <a:pt x="53" y="56"/>
                    <a:pt x="53" y="56"/>
                  </a:cubicBezTo>
                  <a:cubicBezTo>
                    <a:pt x="49" y="56"/>
                    <a:pt x="49" y="56"/>
                    <a:pt x="49" y="56"/>
                  </a:cubicBezTo>
                  <a:cubicBezTo>
                    <a:pt x="49" y="33"/>
                    <a:pt x="49" y="33"/>
                    <a:pt x="49" y="33"/>
                  </a:cubicBezTo>
                  <a:cubicBezTo>
                    <a:pt x="45" y="33"/>
                    <a:pt x="45" y="33"/>
                    <a:pt x="45" y="33"/>
                  </a:cubicBezTo>
                  <a:moveTo>
                    <a:pt x="22" y="56"/>
                  </a:moveTo>
                  <a:cubicBezTo>
                    <a:pt x="18" y="56"/>
                    <a:pt x="16" y="54"/>
                    <a:pt x="16" y="49"/>
                  </a:cubicBezTo>
                  <a:cubicBezTo>
                    <a:pt x="16" y="36"/>
                    <a:pt x="16" y="36"/>
                    <a:pt x="16" y="36"/>
                  </a:cubicBezTo>
                  <a:cubicBezTo>
                    <a:pt x="16" y="31"/>
                    <a:pt x="18" y="29"/>
                    <a:pt x="22" y="29"/>
                  </a:cubicBezTo>
                  <a:cubicBezTo>
                    <a:pt x="26" y="29"/>
                    <a:pt x="28" y="31"/>
                    <a:pt x="28" y="36"/>
                  </a:cubicBezTo>
                  <a:cubicBezTo>
                    <a:pt x="28" y="49"/>
                    <a:pt x="28" y="49"/>
                    <a:pt x="28" y="49"/>
                  </a:cubicBezTo>
                  <a:cubicBezTo>
                    <a:pt x="28" y="54"/>
                    <a:pt x="26" y="56"/>
                    <a:pt x="22" y="56"/>
                  </a:cubicBezTo>
                  <a:moveTo>
                    <a:pt x="68" y="0"/>
                  </a:moveTo>
                  <a:cubicBezTo>
                    <a:pt x="0" y="0"/>
                    <a:pt x="0" y="0"/>
                    <a:pt x="0" y="0"/>
                  </a:cubicBezTo>
                  <a:cubicBezTo>
                    <a:pt x="0" y="99"/>
                    <a:pt x="0" y="99"/>
                    <a:pt x="0" y="99"/>
                  </a:cubicBezTo>
                  <a:cubicBezTo>
                    <a:pt x="30" y="100"/>
                    <a:pt x="55" y="125"/>
                    <a:pt x="55" y="155"/>
                  </a:cubicBezTo>
                  <a:cubicBezTo>
                    <a:pt x="55" y="186"/>
                    <a:pt x="30" y="210"/>
                    <a:pt x="0" y="211"/>
                  </a:cubicBezTo>
                  <a:cubicBezTo>
                    <a:pt x="0" y="269"/>
                    <a:pt x="0" y="269"/>
                    <a:pt x="0" y="269"/>
                  </a:cubicBezTo>
                  <a:cubicBezTo>
                    <a:pt x="68" y="269"/>
                    <a:pt x="68" y="269"/>
                    <a:pt x="68" y="269"/>
                  </a:cubicBezTo>
                  <a:cubicBezTo>
                    <a:pt x="74" y="269"/>
                    <a:pt x="79" y="264"/>
                    <a:pt x="79" y="257"/>
                  </a:cubicBezTo>
                  <a:cubicBezTo>
                    <a:pt x="79" y="233"/>
                    <a:pt x="79" y="233"/>
                    <a:pt x="79" y="233"/>
                  </a:cubicBezTo>
                  <a:cubicBezTo>
                    <a:pt x="79" y="224"/>
                    <a:pt x="79" y="224"/>
                    <a:pt x="79" y="224"/>
                  </a:cubicBezTo>
                  <a:cubicBezTo>
                    <a:pt x="79" y="150"/>
                    <a:pt x="79" y="150"/>
                    <a:pt x="79" y="150"/>
                  </a:cubicBezTo>
                  <a:cubicBezTo>
                    <a:pt x="79" y="114"/>
                    <a:pt x="79" y="114"/>
                    <a:pt x="79" y="114"/>
                  </a:cubicBezTo>
                  <a:cubicBezTo>
                    <a:pt x="79" y="78"/>
                    <a:pt x="79" y="78"/>
                    <a:pt x="79" y="78"/>
                  </a:cubicBezTo>
                  <a:cubicBezTo>
                    <a:pt x="79" y="23"/>
                    <a:pt x="79" y="23"/>
                    <a:pt x="79" y="23"/>
                  </a:cubicBezTo>
                  <a:cubicBezTo>
                    <a:pt x="79" y="12"/>
                    <a:pt x="79" y="12"/>
                    <a:pt x="79" y="12"/>
                  </a:cubicBezTo>
                  <a:cubicBezTo>
                    <a:pt x="79" y="6"/>
                    <a:pt x="74" y="0"/>
                    <a:pt x="68" y="0"/>
                  </a:cubicBezTo>
                </a:path>
              </a:pathLst>
            </a:custGeom>
            <a:solidFill>
              <a:srgbClr val="83C00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 name="iśľiḍè"/>
            <p:cNvSpPr/>
            <p:nvPr/>
          </p:nvSpPr>
          <p:spPr bwMode="auto">
            <a:xfrm>
              <a:off x="7699375" y="3930650"/>
              <a:ext cx="33338" cy="74613"/>
            </a:xfrm>
            <a:custGeom>
              <a:avLst/>
              <a:gdLst>
                <a:gd name="T0" fmla="*/ 4 w 12"/>
                <a:gd name="T1" fmla="*/ 13 h 27"/>
                <a:gd name="T2" fmla="*/ 4 w 12"/>
                <a:gd name="T3" fmla="*/ 4 h 27"/>
                <a:gd name="T4" fmla="*/ 6 w 12"/>
                <a:gd name="T5" fmla="*/ 4 h 27"/>
                <a:gd name="T6" fmla="*/ 8 w 12"/>
                <a:gd name="T7" fmla="*/ 7 h 27"/>
                <a:gd name="T8" fmla="*/ 8 w 12"/>
                <a:gd name="T9" fmla="*/ 10 h 27"/>
                <a:gd name="T10" fmla="*/ 6 w 12"/>
                <a:gd name="T11" fmla="*/ 13 h 27"/>
                <a:gd name="T12" fmla="*/ 4 w 12"/>
                <a:gd name="T13" fmla="*/ 13 h 27"/>
                <a:gd name="T14" fmla="*/ 6 w 12"/>
                <a:gd name="T15" fmla="*/ 0 h 27"/>
                <a:gd name="T16" fmla="*/ 0 w 12"/>
                <a:gd name="T17" fmla="*/ 0 h 27"/>
                <a:gd name="T18" fmla="*/ 0 w 12"/>
                <a:gd name="T19" fmla="*/ 27 h 27"/>
                <a:gd name="T20" fmla="*/ 4 w 12"/>
                <a:gd name="T21" fmla="*/ 27 h 27"/>
                <a:gd name="T22" fmla="*/ 4 w 12"/>
                <a:gd name="T23" fmla="*/ 17 h 27"/>
                <a:gd name="T24" fmla="*/ 6 w 12"/>
                <a:gd name="T25" fmla="*/ 17 h 27"/>
                <a:gd name="T26" fmla="*/ 12 w 12"/>
                <a:gd name="T27" fmla="*/ 10 h 27"/>
                <a:gd name="T28" fmla="*/ 12 w 12"/>
                <a:gd name="T29" fmla="*/ 7 h 27"/>
                <a:gd name="T30" fmla="*/ 6 w 12"/>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27">
                  <a:moveTo>
                    <a:pt x="4" y="13"/>
                  </a:moveTo>
                  <a:cubicBezTo>
                    <a:pt x="4" y="4"/>
                    <a:pt x="4" y="4"/>
                    <a:pt x="4" y="4"/>
                  </a:cubicBezTo>
                  <a:cubicBezTo>
                    <a:pt x="6" y="4"/>
                    <a:pt x="6" y="4"/>
                    <a:pt x="6" y="4"/>
                  </a:cubicBezTo>
                  <a:cubicBezTo>
                    <a:pt x="7" y="4"/>
                    <a:pt x="8" y="5"/>
                    <a:pt x="8" y="7"/>
                  </a:cubicBezTo>
                  <a:cubicBezTo>
                    <a:pt x="8" y="10"/>
                    <a:pt x="8" y="10"/>
                    <a:pt x="8" y="10"/>
                  </a:cubicBezTo>
                  <a:cubicBezTo>
                    <a:pt x="8" y="12"/>
                    <a:pt x="7" y="13"/>
                    <a:pt x="6" y="13"/>
                  </a:cubicBezTo>
                  <a:cubicBezTo>
                    <a:pt x="4" y="13"/>
                    <a:pt x="4" y="13"/>
                    <a:pt x="4" y="13"/>
                  </a:cubicBezTo>
                  <a:moveTo>
                    <a:pt x="6" y="0"/>
                  </a:moveTo>
                  <a:cubicBezTo>
                    <a:pt x="0" y="0"/>
                    <a:pt x="0" y="0"/>
                    <a:pt x="0" y="0"/>
                  </a:cubicBezTo>
                  <a:cubicBezTo>
                    <a:pt x="0" y="27"/>
                    <a:pt x="0" y="27"/>
                    <a:pt x="0" y="27"/>
                  </a:cubicBezTo>
                  <a:cubicBezTo>
                    <a:pt x="4" y="27"/>
                    <a:pt x="4" y="27"/>
                    <a:pt x="4" y="27"/>
                  </a:cubicBezTo>
                  <a:cubicBezTo>
                    <a:pt x="4" y="17"/>
                    <a:pt x="4" y="17"/>
                    <a:pt x="4" y="17"/>
                  </a:cubicBezTo>
                  <a:cubicBezTo>
                    <a:pt x="6" y="17"/>
                    <a:pt x="6" y="17"/>
                    <a:pt x="6" y="17"/>
                  </a:cubicBezTo>
                  <a:cubicBezTo>
                    <a:pt x="10" y="17"/>
                    <a:pt x="12" y="14"/>
                    <a:pt x="12" y="10"/>
                  </a:cubicBezTo>
                  <a:cubicBezTo>
                    <a:pt x="12" y="7"/>
                    <a:pt x="12" y="7"/>
                    <a:pt x="12" y="7"/>
                  </a:cubicBezTo>
                  <a:cubicBezTo>
                    <a:pt x="12" y="3"/>
                    <a:pt x="10" y="0"/>
                    <a:pt x="6" y="0"/>
                  </a:cubicBezTo>
                </a:path>
              </a:pathLst>
            </a:custGeom>
            <a:solidFill>
              <a:srgbClr val="3F52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 name="ïŝ1ïďê"/>
            <p:cNvSpPr/>
            <p:nvPr/>
          </p:nvSpPr>
          <p:spPr bwMode="auto">
            <a:xfrm>
              <a:off x="7739063" y="3930650"/>
              <a:ext cx="33338" cy="74613"/>
            </a:xfrm>
            <a:custGeom>
              <a:avLst/>
              <a:gdLst>
                <a:gd name="T0" fmla="*/ 6 w 12"/>
                <a:gd name="T1" fmla="*/ 23 h 27"/>
                <a:gd name="T2" fmla="*/ 4 w 12"/>
                <a:gd name="T3" fmla="*/ 21 h 27"/>
                <a:gd name="T4" fmla="*/ 4 w 12"/>
                <a:gd name="T5" fmla="*/ 6 h 27"/>
                <a:gd name="T6" fmla="*/ 6 w 12"/>
                <a:gd name="T7" fmla="*/ 4 h 27"/>
                <a:gd name="T8" fmla="*/ 8 w 12"/>
                <a:gd name="T9" fmla="*/ 6 h 27"/>
                <a:gd name="T10" fmla="*/ 8 w 12"/>
                <a:gd name="T11" fmla="*/ 21 h 27"/>
                <a:gd name="T12" fmla="*/ 6 w 12"/>
                <a:gd name="T13" fmla="*/ 23 h 27"/>
                <a:gd name="T14" fmla="*/ 6 w 12"/>
                <a:gd name="T15" fmla="*/ 0 h 27"/>
                <a:gd name="T16" fmla="*/ 0 w 12"/>
                <a:gd name="T17" fmla="*/ 7 h 27"/>
                <a:gd name="T18" fmla="*/ 0 w 12"/>
                <a:gd name="T19" fmla="*/ 20 h 27"/>
                <a:gd name="T20" fmla="*/ 6 w 12"/>
                <a:gd name="T21" fmla="*/ 27 h 27"/>
                <a:gd name="T22" fmla="*/ 12 w 12"/>
                <a:gd name="T23" fmla="*/ 20 h 27"/>
                <a:gd name="T24" fmla="*/ 12 w 12"/>
                <a:gd name="T25" fmla="*/ 7 h 27"/>
                <a:gd name="T26" fmla="*/ 6 w 12"/>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27">
                  <a:moveTo>
                    <a:pt x="6" y="23"/>
                  </a:moveTo>
                  <a:cubicBezTo>
                    <a:pt x="5" y="23"/>
                    <a:pt x="4" y="22"/>
                    <a:pt x="4" y="21"/>
                  </a:cubicBezTo>
                  <a:cubicBezTo>
                    <a:pt x="4" y="6"/>
                    <a:pt x="4" y="6"/>
                    <a:pt x="4" y="6"/>
                  </a:cubicBezTo>
                  <a:cubicBezTo>
                    <a:pt x="4" y="4"/>
                    <a:pt x="5" y="4"/>
                    <a:pt x="6" y="4"/>
                  </a:cubicBezTo>
                  <a:cubicBezTo>
                    <a:pt x="7" y="4"/>
                    <a:pt x="8" y="4"/>
                    <a:pt x="8" y="6"/>
                  </a:cubicBezTo>
                  <a:cubicBezTo>
                    <a:pt x="8" y="21"/>
                    <a:pt x="8" y="21"/>
                    <a:pt x="8" y="21"/>
                  </a:cubicBezTo>
                  <a:cubicBezTo>
                    <a:pt x="8" y="22"/>
                    <a:pt x="7" y="23"/>
                    <a:pt x="6" y="23"/>
                  </a:cubicBezTo>
                  <a:moveTo>
                    <a:pt x="6" y="0"/>
                  </a:moveTo>
                  <a:cubicBezTo>
                    <a:pt x="2" y="0"/>
                    <a:pt x="0" y="2"/>
                    <a:pt x="0" y="7"/>
                  </a:cubicBezTo>
                  <a:cubicBezTo>
                    <a:pt x="0" y="20"/>
                    <a:pt x="0" y="20"/>
                    <a:pt x="0" y="20"/>
                  </a:cubicBezTo>
                  <a:cubicBezTo>
                    <a:pt x="0" y="25"/>
                    <a:pt x="2" y="27"/>
                    <a:pt x="6" y="27"/>
                  </a:cubicBezTo>
                  <a:cubicBezTo>
                    <a:pt x="10" y="27"/>
                    <a:pt x="12" y="25"/>
                    <a:pt x="12" y="20"/>
                  </a:cubicBezTo>
                  <a:cubicBezTo>
                    <a:pt x="12" y="7"/>
                    <a:pt x="12" y="7"/>
                    <a:pt x="12" y="7"/>
                  </a:cubicBezTo>
                  <a:cubicBezTo>
                    <a:pt x="12" y="2"/>
                    <a:pt x="10" y="0"/>
                    <a:pt x="6" y="0"/>
                  </a:cubicBezTo>
                </a:path>
              </a:pathLst>
            </a:custGeom>
            <a:solidFill>
              <a:srgbClr val="3F52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 name="isḷïďé"/>
            <p:cNvSpPr/>
            <p:nvPr/>
          </p:nvSpPr>
          <p:spPr bwMode="auto">
            <a:xfrm>
              <a:off x="7780338" y="3930650"/>
              <a:ext cx="36513" cy="74613"/>
            </a:xfrm>
            <a:custGeom>
              <a:avLst/>
              <a:gdLst>
                <a:gd name="T0" fmla="*/ 4 w 13"/>
                <a:gd name="T1" fmla="*/ 12 h 27"/>
                <a:gd name="T2" fmla="*/ 4 w 13"/>
                <a:gd name="T3" fmla="*/ 4 h 27"/>
                <a:gd name="T4" fmla="*/ 6 w 13"/>
                <a:gd name="T5" fmla="*/ 4 h 27"/>
                <a:gd name="T6" fmla="*/ 8 w 13"/>
                <a:gd name="T7" fmla="*/ 7 h 27"/>
                <a:gd name="T8" fmla="*/ 8 w 13"/>
                <a:gd name="T9" fmla="*/ 9 h 27"/>
                <a:gd name="T10" fmla="*/ 6 w 13"/>
                <a:gd name="T11" fmla="*/ 12 h 27"/>
                <a:gd name="T12" fmla="*/ 4 w 13"/>
                <a:gd name="T13" fmla="*/ 12 h 27"/>
                <a:gd name="T14" fmla="*/ 6 w 13"/>
                <a:gd name="T15" fmla="*/ 0 h 27"/>
                <a:gd name="T16" fmla="*/ 0 w 13"/>
                <a:gd name="T17" fmla="*/ 0 h 27"/>
                <a:gd name="T18" fmla="*/ 0 w 13"/>
                <a:gd name="T19" fmla="*/ 27 h 27"/>
                <a:gd name="T20" fmla="*/ 4 w 13"/>
                <a:gd name="T21" fmla="*/ 27 h 27"/>
                <a:gd name="T22" fmla="*/ 4 w 13"/>
                <a:gd name="T23" fmla="*/ 16 h 27"/>
                <a:gd name="T24" fmla="*/ 6 w 13"/>
                <a:gd name="T25" fmla="*/ 16 h 27"/>
                <a:gd name="T26" fmla="*/ 8 w 13"/>
                <a:gd name="T27" fmla="*/ 19 h 27"/>
                <a:gd name="T28" fmla="*/ 8 w 13"/>
                <a:gd name="T29" fmla="*/ 23 h 27"/>
                <a:gd name="T30" fmla="*/ 9 w 13"/>
                <a:gd name="T31" fmla="*/ 27 h 27"/>
                <a:gd name="T32" fmla="*/ 13 w 13"/>
                <a:gd name="T33" fmla="*/ 27 h 27"/>
                <a:gd name="T34" fmla="*/ 12 w 13"/>
                <a:gd name="T35" fmla="*/ 23 h 27"/>
                <a:gd name="T36" fmla="*/ 12 w 13"/>
                <a:gd name="T37" fmla="*/ 19 h 27"/>
                <a:gd name="T38" fmla="*/ 10 w 13"/>
                <a:gd name="T39" fmla="*/ 14 h 27"/>
                <a:gd name="T40" fmla="*/ 12 w 13"/>
                <a:gd name="T41" fmla="*/ 8 h 27"/>
                <a:gd name="T42" fmla="*/ 12 w 13"/>
                <a:gd name="T43" fmla="*/ 6 h 27"/>
                <a:gd name="T44" fmla="*/ 6 w 13"/>
                <a:gd name="T4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 h="27">
                  <a:moveTo>
                    <a:pt x="4" y="12"/>
                  </a:moveTo>
                  <a:cubicBezTo>
                    <a:pt x="4" y="4"/>
                    <a:pt x="4" y="4"/>
                    <a:pt x="4" y="4"/>
                  </a:cubicBezTo>
                  <a:cubicBezTo>
                    <a:pt x="6" y="4"/>
                    <a:pt x="6" y="4"/>
                    <a:pt x="6" y="4"/>
                  </a:cubicBezTo>
                  <a:cubicBezTo>
                    <a:pt x="8" y="4"/>
                    <a:pt x="8" y="5"/>
                    <a:pt x="8" y="7"/>
                  </a:cubicBezTo>
                  <a:cubicBezTo>
                    <a:pt x="8" y="9"/>
                    <a:pt x="8" y="9"/>
                    <a:pt x="8" y="9"/>
                  </a:cubicBezTo>
                  <a:cubicBezTo>
                    <a:pt x="8" y="11"/>
                    <a:pt x="7" y="12"/>
                    <a:pt x="6" y="12"/>
                  </a:cubicBezTo>
                  <a:cubicBezTo>
                    <a:pt x="4" y="12"/>
                    <a:pt x="4" y="12"/>
                    <a:pt x="4" y="12"/>
                  </a:cubicBezTo>
                  <a:moveTo>
                    <a:pt x="6" y="0"/>
                  </a:moveTo>
                  <a:cubicBezTo>
                    <a:pt x="0" y="0"/>
                    <a:pt x="0" y="0"/>
                    <a:pt x="0" y="0"/>
                  </a:cubicBezTo>
                  <a:cubicBezTo>
                    <a:pt x="0" y="27"/>
                    <a:pt x="0" y="27"/>
                    <a:pt x="0" y="27"/>
                  </a:cubicBezTo>
                  <a:cubicBezTo>
                    <a:pt x="4" y="27"/>
                    <a:pt x="4" y="27"/>
                    <a:pt x="4" y="27"/>
                  </a:cubicBezTo>
                  <a:cubicBezTo>
                    <a:pt x="4" y="16"/>
                    <a:pt x="4" y="16"/>
                    <a:pt x="4" y="16"/>
                  </a:cubicBezTo>
                  <a:cubicBezTo>
                    <a:pt x="6" y="16"/>
                    <a:pt x="6" y="16"/>
                    <a:pt x="6" y="16"/>
                  </a:cubicBezTo>
                  <a:cubicBezTo>
                    <a:pt x="7" y="16"/>
                    <a:pt x="8" y="17"/>
                    <a:pt x="8" y="19"/>
                  </a:cubicBezTo>
                  <a:cubicBezTo>
                    <a:pt x="8" y="23"/>
                    <a:pt x="8" y="23"/>
                    <a:pt x="8" y="23"/>
                  </a:cubicBezTo>
                  <a:cubicBezTo>
                    <a:pt x="8" y="26"/>
                    <a:pt x="8" y="26"/>
                    <a:pt x="9" y="27"/>
                  </a:cubicBezTo>
                  <a:cubicBezTo>
                    <a:pt x="13" y="27"/>
                    <a:pt x="13" y="27"/>
                    <a:pt x="13" y="27"/>
                  </a:cubicBezTo>
                  <a:cubicBezTo>
                    <a:pt x="12" y="26"/>
                    <a:pt x="12" y="25"/>
                    <a:pt x="12" y="23"/>
                  </a:cubicBezTo>
                  <a:cubicBezTo>
                    <a:pt x="12" y="19"/>
                    <a:pt x="12" y="19"/>
                    <a:pt x="12" y="19"/>
                  </a:cubicBezTo>
                  <a:cubicBezTo>
                    <a:pt x="12" y="17"/>
                    <a:pt x="12" y="15"/>
                    <a:pt x="10" y="14"/>
                  </a:cubicBezTo>
                  <a:cubicBezTo>
                    <a:pt x="11" y="13"/>
                    <a:pt x="12" y="11"/>
                    <a:pt x="12" y="8"/>
                  </a:cubicBezTo>
                  <a:cubicBezTo>
                    <a:pt x="12" y="6"/>
                    <a:pt x="12" y="6"/>
                    <a:pt x="12" y="6"/>
                  </a:cubicBezTo>
                  <a:cubicBezTo>
                    <a:pt x="12" y="2"/>
                    <a:pt x="11" y="0"/>
                    <a:pt x="6" y="0"/>
                  </a:cubicBezTo>
                </a:path>
              </a:pathLst>
            </a:custGeom>
            <a:solidFill>
              <a:srgbClr val="3F52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îṩļíḑé"/>
            <p:cNvSpPr/>
            <p:nvPr/>
          </p:nvSpPr>
          <p:spPr bwMode="auto">
            <a:xfrm>
              <a:off x="7818438" y="3930650"/>
              <a:ext cx="36513" cy="74613"/>
            </a:xfrm>
            <a:custGeom>
              <a:avLst/>
              <a:gdLst>
                <a:gd name="T0" fmla="*/ 23 w 23"/>
                <a:gd name="T1" fmla="*/ 0 h 47"/>
                <a:gd name="T2" fmla="*/ 0 w 23"/>
                <a:gd name="T3" fmla="*/ 0 h 47"/>
                <a:gd name="T4" fmla="*/ 0 w 23"/>
                <a:gd name="T5" fmla="*/ 7 h 47"/>
                <a:gd name="T6" fmla="*/ 7 w 23"/>
                <a:gd name="T7" fmla="*/ 7 h 47"/>
                <a:gd name="T8" fmla="*/ 7 w 23"/>
                <a:gd name="T9" fmla="*/ 47 h 47"/>
                <a:gd name="T10" fmla="*/ 14 w 23"/>
                <a:gd name="T11" fmla="*/ 47 h 47"/>
                <a:gd name="T12" fmla="*/ 14 w 23"/>
                <a:gd name="T13" fmla="*/ 7 h 47"/>
                <a:gd name="T14" fmla="*/ 23 w 23"/>
                <a:gd name="T15" fmla="*/ 7 h 47"/>
                <a:gd name="T16" fmla="*/ 23 w 23"/>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7">
                  <a:moveTo>
                    <a:pt x="23" y="0"/>
                  </a:moveTo>
                  <a:lnTo>
                    <a:pt x="0" y="0"/>
                  </a:lnTo>
                  <a:lnTo>
                    <a:pt x="0" y="7"/>
                  </a:lnTo>
                  <a:lnTo>
                    <a:pt x="7" y="7"/>
                  </a:lnTo>
                  <a:lnTo>
                    <a:pt x="7" y="47"/>
                  </a:lnTo>
                  <a:lnTo>
                    <a:pt x="14" y="47"/>
                  </a:lnTo>
                  <a:lnTo>
                    <a:pt x="14" y="7"/>
                  </a:lnTo>
                  <a:lnTo>
                    <a:pt x="23" y="7"/>
                  </a:lnTo>
                  <a:lnTo>
                    <a:pt x="23" y="0"/>
                  </a:lnTo>
                  <a:close/>
                </a:path>
              </a:pathLst>
            </a:custGeom>
            <a:solidFill>
              <a:srgbClr val="3F52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 name="iś1ïḑé"/>
            <p:cNvSpPr/>
            <p:nvPr/>
          </p:nvSpPr>
          <p:spPr bwMode="auto">
            <a:xfrm>
              <a:off x="7818438" y="3930650"/>
              <a:ext cx="36513" cy="74613"/>
            </a:xfrm>
            <a:custGeom>
              <a:avLst/>
              <a:gdLst>
                <a:gd name="T0" fmla="*/ 23 w 23"/>
                <a:gd name="T1" fmla="*/ 0 h 47"/>
                <a:gd name="T2" fmla="*/ 0 w 23"/>
                <a:gd name="T3" fmla="*/ 0 h 47"/>
                <a:gd name="T4" fmla="*/ 0 w 23"/>
                <a:gd name="T5" fmla="*/ 7 h 47"/>
                <a:gd name="T6" fmla="*/ 7 w 23"/>
                <a:gd name="T7" fmla="*/ 7 h 47"/>
                <a:gd name="T8" fmla="*/ 7 w 23"/>
                <a:gd name="T9" fmla="*/ 47 h 47"/>
                <a:gd name="T10" fmla="*/ 14 w 23"/>
                <a:gd name="T11" fmla="*/ 47 h 47"/>
                <a:gd name="T12" fmla="*/ 14 w 23"/>
                <a:gd name="T13" fmla="*/ 7 h 47"/>
                <a:gd name="T14" fmla="*/ 23 w 23"/>
                <a:gd name="T15" fmla="*/ 7 h 47"/>
                <a:gd name="T16" fmla="*/ 23 w 23"/>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7">
                  <a:moveTo>
                    <a:pt x="23" y="0"/>
                  </a:moveTo>
                  <a:lnTo>
                    <a:pt x="0" y="0"/>
                  </a:lnTo>
                  <a:lnTo>
                    <a:pt x="0" y="7"/>
                  </a:lnTo>
                  <a:lnTo>
                    <a:pt x="7" y="7"/>
                  </a:lnTo>
                  <a:lnTo>
                    <a:pt x="7" y="47"/>
                  </a:lnTo>
                  <a:lnTo>
                    <a:pt x="14" y="47"/>
                  </a:lnTo>
                  <a:lnTo>
                    <a:pt x="14" y="7"/>
                  </a:lnTo>
                  <a:lnTo>
                    <a:pt x="23" y="7"/>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 name="iṣḷiḋê"/>
            <p:cNvSpPr/>
            <p:nvPr/>
          </p:nvSpPr>
          <p:spPr bwMode="auto">
            <a:xfrm>
              <a:off x="7694613" y="4124325"/>
              <a:ext cx="152400" cy="309563"/>
            </a:xfrm>
            <a:custGeom>
              <a:avLst/>
              <a:gdLst>
                <a:gd name="T0" fmla="*/ 1 w 55"/>
                <a:gd name="T1" fmla="*/ 107 h 112"/>
                <a:gd name="T2" fmla="*/ 1 w 55"/>
                <a:gd name="T3" fmla="*/ 81 h 112"/>
                <a:gd name="T4" fmla="*/ 22 w 55"/>
                <a:gd name="T5" fmla="*/ 81 h 112"/>
                <a:gd name="T6" fmla="*/ 14 w 55"/>
                <a:gd name="T7" fmla="*/ 96 h 112"/>
                <a:gd name="T8" fmla="*/ 1 w 55"/>
                <a:gd name="T9" fmla="*/ 107 h 112"/>
                <a:gd name="T10" fmla="*/ 10 w 55"/>
                <a:gd name="T11" fmla="*/ 106 h 112"/>
                <a:gd name="T12" fmla="*/ 17 w 55"/>
                <a:gd name="T13" fmla="*/ 99 h 112"/>
                <a:gd name="T14" fmla="*/ 27 w 55"/>
                <a:gd name="T15" fmla="*/ 81 h 112"/>
                <a:gd name="T16" fmla="*/ 44 w 55"/>
                <a:gd name="T17" fmla="*/ 81 h 112"/>
                <a:gd name="T18" fmla="*/ 10 w 55"/>
                <a:gd name="T19" fmla="*/ 106 h 112"/>
                <a:gd name="T20" fmla="*/ 1 w 55"/>
                <a:gd name="T21" fmla="*/ 77 h 112"/>
                <a:gd name="T22" fmla="*/ 1 w 55"/>
                <a:gd name="T23" fmla="*/ 57 h 112"/>
                <a:gd name="T24" fmla="*/ 26 w 55"/>
                <a:gd name="T25" fmla="*/ 57 h 112"/>
                <a:gd name="T26" fmla="*/ 23 w 55"/>
                <a:gd name="T27" fmla="*/ 77 h 112"/>
                <a:gd name="T28" fmla="*/ 1 w 55"/>
                <a:gd name="T29" fmla="*/ 77 h 112"/>
                <a:gd name="T30" fmla="*/ 28 w 55"/>
                <a:gd name="T31" fmla="*/ 77 h 112"/>
                <a:gd name="T32" fmla="*/ 31 w 55"/>
                <a:gd name="T33" fmla="*/ 57 h 112"/>
                <a:gd name="T34" fmla="*/ 50 w 55"/>
                <a:gd name="T35" fmla="*/ 57 h 112"/>
                <a:gd name="T36" fmla="*/ 46 w 55"/>
                <a:gd name="T37" fmla="*/ 77 h 112"/>
                <a:gd name="T38" fmla="*/ 28 w 55"/>
                <a:gd name="T39" fmla="*/ 77 h 112"/>
                <a:gd name="T40" fmla="*/ 1 w 55"/>
                <a:gd name="T41" fmla="*/ 53 h 112"/>
                <a:gd name="T42" fmla="*/ 1 w 55"/>
                <a:gd name="T43" fmla="*/ 33 h 112"/>
                <a:gd name="T44" fmla="*/ 22 w 55"/>
                <a:gd name="T45" fmla="*/ 33 h 112"/>
                <a:gd name="T46" fmla="*/ 26 w 55"/>
                <a:gd name="T47" fmla="*/ 53 h 112"/>
                <a:gd name="T48" fmla="*/ 1 w 55"/>
                <a:gd name="T49" fmla="*/ 53 h 112"/>
                <a:gd name="T50" fmla="*/ 31 w 55"/>
                <a:gd name="T51" fmla="*/ 53 h 112"/>
                <a:gd name="T52" fmla="*/ 27 w 55"/>
                <a:gd name="T53" fmla="*/ 33 h 112"/>
                <a:gd name="T54" fmla="*/ 45 w 55"/>
                <a:gd name="T55" fmla="*/ 33 h 112"/>
                <a:gd name="T56" fmla="*/ 50 w 55"/>
                <a:gd name="T57" fmla="*/ 53 h 112"/>
                <a:gd name="T58" fmla="*/ 31 w 55"/>
                <a:gd name="T59" fmla="*/ 53 h 112"/>
                <a:gd name="T60" fmla="*/ 26 w 55"/>
                <a:gd name="T61" fmla="*/ 29 h 112"/>
                <a:gd name="T62" fmla="*/ 18 w 55"/>
                <a:gd name="T63" fmla="*/ 15 h 112"/>
                <a:gd name="T64" fmla="*/ 11 w 55"/>
                <a:gd name="T65" fmla="*/ 6 h 112"/>
                <a:gd name="T66" fmla="*/ 42 w 55"/>
                <a:gd name="T67" fmla="*/ 29 h 112"/>
                <a:gd name="T68" fmla="*/ 26 w 55"/>
                <a:gd name="T69" fmla="*/ 29 h 112"/>
                <a:gd name="T70" fmla="*/ 1 w 55"/>
                <a:gd name="T71" fmla="*/ 29 h 112"/>
                <a:gd name="T72" fmla="*/ 1 w 55"/>
                <a:gd name="T73" fmla="*/ 5 h 112"/>
                <a:gd name="T74" fmla="*/ 3 w 55"/>
                <a:gd name="T75" fmla="*/ 5 h 112"/>
                <a:gd name="T76" fmla="*/ 21 w 55"/>
                <a:gd name="T77" fmla="*/ 29 h 112"/>
                <a:gd name="T78" fmla="*/ 1 w 55"/>
                <a:gd name="T79" fmla="*/ 29 h 112"/>
                <a:gd name="T80" fmla="*/ 0 w 55"/>
                <a:gd name="T81" fmla="*/ 0 h 112"/>
                <a:gd name="T82" fmla="*/ 0 w 55"/>
                <a:gd name="T83" fmla="*/ 112 h 112"/>
                <a:gd name="T84" fmla="*/ 55 w 55"/>
                <a:gd name="T85" fmla="*/ 56 h 112"/>
                <a:gd name="T86" fmla="*/ 0 w 55"/>
                <a:gd name="T8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 h="112">
                  <a:moveTo>
                    <a:pt x="1" y="107"/>
                  </a:moveTo>
                  <a:cubicBezTo>
                    <a:pt x="1" y="81"/>
                    <a:pt x="1" y="81"/>
                    <a:pt x="1" y="81"/>
                  </a:cubicBezTo>
                  <a:cubicBezTo>
                    <a:pt x="22" y="81"/>
                    <a:pt x="22" y="81"/>
                    <a:pt x="22" y="81"/>
                  </a:cubicBezTo>
                  <a:cubicBezTo>
                    <a:pt x="20" y="87"/>
                    <a:pt x="17" y="92"/>
                    <a:pt x="14" y="96"/>
                  </a:cubicBezTo>
                  <a:cubicBezTo>
                    <a:pt x="8" y="103"/>
                    <a:pt x="3" y="106"/>
                    <a:pt x="1" y="107"/>
                  </a:cubicBezTo>
                  <a:moveTo>
                    <a:pt x="10" y="106"/>
                  </a:moveTo>
                  <a:cubicBezTo>
                    <a:pt x="13" y="104"/>
                    <a:pt x="15" y="101"/>
                    <a:pt x="17" y="99"/>
                  </a:cubicBezTo>
                  <a:cubicBezTo>
                    <a:pt x="21" y="94"/>
                    <a:pt x="24" y="88"/>
                    <a:pt x="27" y="81"/>
                  </a:cubicBezTo>
                  <a:cubicBezTo>
                    <a:pt x="44" y="81"/>
                    <a:pt x="44" y="81"/>
                    <a:pt x="44" y="81"/>
                  </a:cubicBezTo>
                  <a:cubicBezTo>
                    <a:pt x="36" y="94"/>
                    <a:pt x="24" y="103"/>
                    <a:pt x="10" y="106"/>
                  </a:cubicBezTo>
                  <a:moveTo>
                    <a:pt x="1" y="77"/>
                  </a:moveTo>
                  <a:cubicBezTo>
                    <a:pt x="1" y="57"/>
                    <a:pt x="1" y="57"/>
                    <a:pt x="1" y="57"/>
                  </a:cubicBezTo>
                  <a:cubicBezTo>
                    <a:pt x="26" y="57"/>
                    <a:pt x="26" y="57"/>
                    <a:pt x="26" y="57"/>
                  </a:cubicBezTo>
                  <a:cubicBezTo>
                    <a:pt x="26" y="64"/>
                    <a:pt x="25" y="71"/>
                    <a:pt x="23" y="77"/>
                  </a:cubicBezTo>
                  <a:cubicBezTo>
                    <a:pt x="1" y="77"/>
                    <a:pt x="1" y="77"/>
                    <a:pt x="1" y="77"/>
                  </a:cubicBezTo>
                  <a:moveTo>
                    <a:pt x="28" y="77"/>
                  </a:moveTo>
                  <a:cubicBezTo>
                    <a:pt x="30" y="71"/>
                    <a:pt x="31" y="64"/>
                    <a:pt x="31" y="57"/>
                  </a:cubicBezTo>
                  <a:cubicBezTo>
                    <a:pt x="50" y="57"/>
                    <a:pt x="50" y="57"/>
                    <a:pt x="50" y="57"/>
                  </a:cubicBezTo>
                  <a:cubicBezTo>
                    <a:pt x="50" y="64"/>
                    <a:pt x="49" y="70"/>
                    <a:pt x="46" y="77"/>
                  </a:cubicBezTo>
                  <a:cubicBezTo>
                    <a:pt x="28" y="77"/>
                    <a:pt x="28" y="77"/>
                    <a:pt x="28" y="77"/>
                  </a:cubicBezTo>
                  <a:moveTo>
                    <a:pt x="1" y="53"/>
                  </a:moveTo>
                  <a:cubicBezTo>
                    <a:pt x="1" y="33"/>
                    <a:pt x="1" y="33"/>
                    <a:pt x="1" y="33"/>
                  </a:cubicBezTo>
                  <a:cubicBezTo>
                    <a:pt x="22" y="33"/>
                    <a:pt x="22" y="33"/>
                    <a:pt x="22" y="33"/>
                  </a:cubicBezTo>
                  <a:cubicBezTo>
                    <a:pt x="25" y="39"/>
                    <a:pt x="26" y="46"/>
                    <a:pt x="26" y="53"/>
                  </a:cubicBezTo>
                  <a:cubicBezTo>
                    <a:pt x="1" y="53"/>
                    <a:pt x="1" y="53"/>
                    <a:pt x="1" y="53"/>
                  </a:cubicBezTo>
                  <a:moveTo>
                    <a:pt x="31" y="53"/>
                  </a:moveTo>
                  <a:cubicBezTo>
                    <a:pt x="31" y="46"/>
                    <a:pt x="29" y="39"/>
                    <a:pt x="27" y="33"/>
                  </a:cubicBezTo>
                  <a:cubicBezTo>
                    <a:pt x="45" y="33"/>
                    <a:pt x="45" y="33"/>
                    <a:pt x="45" y="33"/>
                  </a:cubicBezTo>
                  <a:cubicBezTo>
                    <a:pt x="48" y="39"/>
                    <a:pt x="50" y="46"/>
                    <a:pt x="50" y="53"/>
                  </a:cubicBezTo>
                  <a:cubicBezTo>
                    <a:pt x="31" y="53"/>
                    <a:pt x="31" y="53"/>
                    <a:pt x="31" y="53"/>
                  </a:cubicBezTo>
                  <a:moveTo>
                    <a:pt x="26" y="29"/>
                  </a:moveTo>
                  <a:cubicBezTo>
                    <a:pt x="24" y="24"/>
                    <a:pt x="21" y="19"/>
                    <a:pt x="18" y="15"/>
                  </a:cubicBezTo>
                  <a:cubicBezTo>
                    <a:pt x="16" y="12"/>
                    <a:pt x="13" y="9"/>
                    <a:pt x="11" y="6"/>
                  </a:cubicBezTo>
                  <a:cubicBezTo>
                    <a:pt x="24" y="9"/>
                    <a:pt x="35" y="17"/>
                    <a:pt x="42" y="29"/>
                  </a:cubicBezTo>
                  <a:cubicBezTo>
                    <a:pt x="26" y="29"/>
                    <a:pt x="26" y="29"/>
                    <a:pt x="26" y="29"/>
                  </a:cubicBezTo>
                  <a:moveTo>
                    <a:pt x="1" y="29"/>
                  </a:moveTo>
                  <a:cubicBezTo>
                    <a:pt x="1" y="5"/>
                    <a:pt x="1" y="5"/>
                    <a:pt x="1" y="5"/>
                  </a:cubicBezTo>
                  <a:cubicBezTo>
                    <a:pt x="2" y="5"/>
                    <a:pt x="2" y="5"/>
                    <a:pt x="3" y="5"/>
                  </a:cubicBezTo>
                  <a:cubicBezTo>
                    <a:pt x="6" y="7"/>
                    <a:pt x="15" y="15"/>
                    <a:pt x="21" y="29"/>
                  </a:cubicBezTo>
                  <a:cubicBezTo>
                    <a:pt x="1" y="29"/>
                    <a:pt x="1" y="29"/>
                    <a:pt x="1" y="29"/>
                  </a:cubicBezTo>
                  <a:moveTo>
                    <a:pt x="0" y="0"/>
                  </a:moveTo>
                  <a:cubicBezTo>
                    <a:pt x="0" y="112"/>
                    <a:pt x="0" y="112"/>
                    <a:pt x="0" y="112"/>
                  </a:cubicBezTo>
                  <a:cubicBezTo>
                    <a:pt x="30" y="111"/>
                    <a:pt x="55" y="87"/>
                    <a:pt x="55" y="56"/>
                  </a:cubicBezTo>
                  <a:cubicBezTo>
                    <a:pt x="55" y="26"/>
                    <a:pt x="30" y="1"/>
                    <a:pt x="0" y="0"/>
                  </a:cubicBezTo>
                </a:path>
              </a:pathLst>
            </a:custGeom>
            <a:solidFill>
              <a:srgbClr val="3F52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 name="íṥḷiďê"/>
            <p:cNvSpPr/>
            <p:nvPr/>
          </p:nvSpPr>
          <p:spPr bwMode="auto">
            <a:xfrm>
              <a:off x="3600450" y="3763963"/>
              <a:ext cx="890588" cy="890588"/>
            </a:xfrm>
            <a:custGeom>
              <a:avLst/>
              <a:gdLst>
                <a:gd name="T0" fmla="*/ 561 w 561"/>
                <a:gd name="T1" fmla="*/ 488 h 561"/>
                <a:gd name="T2" fmla="*/ 314 w 561"/>
                <a:gd name="T3" fmla="*/ 524 h 561"/>
                <a:gd name="T4" fmla="*/ 71 w 561"/>
                <a:gd name="T5" fmla="*/ 561 h 561"/>
                <a:gd name="T6" fmla="*/ 0 w 561"/>
                <a:gd name="T7" fmla="*/ 72 h 561"/>
                <a:gd name="T8" fmla="*/ 261 w 561"/>
                <a:gd name="T9" fmla="*/ 34 h 561"/>
                <a:gd name="T10" fmla="*/ 490 w 561"/>
                <a:gd name="T11" fmla="*/ 0 h 561"/>
                <a:gd name="T12" fmla="*/ 561 w 561"/>
                <a:gd name="T13" fmla="*/ 488 h 561"/>
              </a:gdLst>
              <a:ahLst/>
              <a:cxnLst>
                <a:cxn ang="0">
                  <a:pos x="T0" y="T1"/>
                </a:cxn>
                <a:cxn ang="0">
                  <a:pos x="T2" y="T3"/>
                </a:cxn>
                <a:cxn ang="0">
                  <a:pos x="T4" y="T5"/>
                </a:cxn>
                <a:cxn ang="0">
                  <a:pos x="T6" y="T7"/>
                </a:cxn>
                <a:cxn ang="0">
                  <a:pos x="T8" y="T9"/>
                </a:cxn>
                <a:cxn ang="0">
                  <a:pos x="T10" y="T11"/>
                </a:cxn>
                <a:cxn ang="0">
                  <a:pos x="T12" y="T13"/>
                </a:cxn>
              </a:cxnLst>
              <a:rect l="0" t="0" r="r" b="b"/>
              <a:pathLst>
                <a:path w="561" h="561">
                  <a:moveTo>
                    <a:pt x="561" y="488"/>
                  </a:moveTo>
                  <a:lnTo>
                    <a:pt x="314" y="524"/>
                  </a:lnTo>
                  <a:lnTo>
                    <a:pt x="71" y="561"/>
                  </a:lnTo>
                  <a:lnTo>
                    <a:pt x="0" y="72"/>
                  </a:lnTo>
                  <a:lnTo>
                    <a:pt x="261" y="34"/>
                  </a:lnTo>
                  <a:lnTo>
                    <a:pt x="490" y="0"/>
                  </a:lnTo>
                  <a:lnTo>
                    <a:pt x="561" y="48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 name="íslîdé"/>
            <p:cNvSpPr/>
            <p:nvPr/>
          </p:nvSpPr>
          <p:spPr bwMode="auto">
            <a:xfrm>
              <a:off x="3600450" y="3763963"/>
              <a:ext cx="890588" cy="890588"/>
            </a:xfrm>
            <a:custGeom>
              <a:avLst/>
              <a:gdLst>
                <a:gd name="T0" fmla="*/ 561 w 561"/>
                <a:gd name="T1" fmla="*/ 488 h 561"/>
                <a:gd name="T2" fmla="*/ 314 w 561"/>
                <a:gd name="T3" fmla="*/ 524 h 561"/>
                <a:gd name="T4" fmla="*/ 71 w 561"/>
                <a:gd name="T5" fmla="*/ 561 h 561"/>
                <a:gd name="T6" fmla="*/ 0 w 561"/>
                <a:gd name="T7" fmla="*/ 72 h 561"/>
                <a:gd name="T8" fmla="*/ 261 w 561"/>
                <a:gd name="T9" fmla="*/ 34 h 561"/>
                <a:gd name="T10" fmla="*/ 490 w 561"/>
                <a:gd name="T11" fmla="*/ 0 h 561"/>
                <a:gd name="T12" fmla="*/ 561 w 561"/>
                <a:gd name="T13" fmla="*/ 488 h 561"/>
              </a:gdLst>
              <a:ahLst/>
              <a:cxnLst>
                <a:cxn ang="0">
                  <a:pos x="T0" y="T1"/>
                </a:cxn>
                <a:cxn ang="0">
                  <a:pos x="T2" y="T3"/>
                </a:cxn>
                <a:cxn ang="0">
                  <a:pos x="T4" y="T5"/>
                </a:cxn>
                <a:cxn ang="0">
                  <a:pos x="T6" y="T7"/>
                </a:cxn>
                <a:cxn ang="0">
                  <a:pos x="T8" y="T9"/>
                </a:cxn>
                <a:cxn ang="0">
                  <a:pos x="T10" y="T11"/>
                </a:cxn>
                <a:cxn ang="0">
                  <a:pos x="T12" y="T13"/>
                </a:cxn>
              </a:cxnLst>
              <a:rect l="0" t="0" r="r" b="b"/>
              <a:pathLst>
                <a:path w="561" h="561">
                  <a:moveTo>
                    <a:pt x="561" y="488"/>
                  </a:moveTo>
                  <a:lnTo>
                    <a:pt x="314" y="524"/>
                  </a:lnTo>
                  <a:lnTo>
                    <a:pt x="71" y="561"/>
                  </a:lnTo>
                  <a:lnTo>
                    <a:pt x="0" y="72"/>
                  </a:lnTo>
                  <a:lnTo>
                    <a:pt x="261" y="34"/>
                  </a:lnTo>
                  <a:lnTo>
                    <a:pt x="490" y="0"/>
                  </a:lnTo>
                  <a:lnTo>
                    <a:pt x="561"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 name="ïšḻïďe"/>
            <p:cNvSpPr/>
            <p:nvPr/>
          </p:nvSpPr>
          <p:spPr bwMode="auto">
            <a:xfrm>
              <a:off x="3683000" y="3856038"/>
              <a:ext cx="700088" cy="547688"/>
            </a:xfrm>
            <a:custGeom>
              <a:avLst/>
              <a:gdLst>
                <a:gd name="T0" fmla="*/ 441 w 441"/>
                <a:gd name="T1" fmla="*/ 285 h 345"/>
                <a:gd name="T2" fmla="*/ 42 w 441"/>
                <a:gd name="T3" fmla="*/ 345 h 345"/>
                <a:gd name="T4" fmla="*/ 0 w 441"/>
                <a:gd name="T5" fmla="*/ 59 h 345"/>
                <a:gd name="T6" fmla="*/ 400 w 441"/>
                <a:gd name="T7" fmla="*/ 0 h 345"/>
                <a:gd name="T8" fmla="*/ 441 w 441"/>
                <a:gd name="T9" fmla="*/ 285 h 345"/>
              </a:gdLst>
              <a:ahLst/>
              <a:cxnLst>
                <a:cxn ang="0">
                  <a:pos x="T0" y="T1"/>
                </a:cxn>
                <a:cxn ang="0">
                  <a:pos x="T2" y="T3"/>
                </a:cxn>
                <a:cxn ang="0">
                  <a:pos x="T4" y="T5"/>
                </a:cxn>
                <a:cxn ang="0">
                  <a:pos x="T6" y="T7"/>
                </a:cxn>
                <a:cxn ang="0">
                  <a:pos x="T8" y="T9"/>
                </a:cxn>
              </a:cxnLst>
              <a:rect l="0" t="0" r="r" b="b"/>
              <a:pathLst>
                <a:path w="441" h="345">
                  <a:moveTo>
                    <a:pt x="441" y="285"/>
                  </a:moveTo>
                  <a:lnTo>
                    <a:pt x="42" y="345"/>
                  </a:lnTo>
                  <a:lnTo>
                    <a:pt x="0" y="59"/>
                  </a:lnTo>
                  <a:lnTo>
                    <a:pt x="400" y="0"/>
                  </a:lnTo>
                  <a:lnTo>
                    <a:pt x="441" y="285"/>
                  </a:lnTo>
                  <a:close/>
                </a:path>
              </a:pathLst>
            </a:custGeom>
            <a:solidFill>
              <a:srgbClr val="FFC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 name="ïŝḷîďe"/>
            <p:cNvSpPr/>
            <p:nvPr/>
          </p:nvSpPr>
          <p:spPr bwMode="auto">
            <a:xfrm>
              <a:off x="3683000" y="3856038"/>
              <a:ext cx="700088" cy="547688"/>
            </a:xfrm>
            <a:custGeom>
              <a:avLst/>
              <a:gdLst>
                <a:gd name="T0" fmla="*/ 441 w 441"/>
                <a:gd name="T1" fmla="*/ 285 h 345"/>
                <a:gd name="T2" fmla="*/ 42 w 441"/>
                <a:gd name="T3" fmla="*/ 345 h 345"/>
                <a:gd name="T4" fmla="*/ 0 w 441"/>
                <a:gd name="T5" fmla="*/ 59 h 345"/>
                <a:gd name="T6" fmla="*/ 400 w 441"/>
                <a:gd name="T7" fmla="*/ 0 h 345"/>
                <a:gd name="T8" fmla="*/ 441 w 441"/>
                <a:gd name="T9" fmla="*/ 285 h 345"/>
              </a:gdLst>
              <a:ahLst/>
              <a:cxnLst>
                <a:cxn ang="0">
                  <a:pos x="T0" y="T1"/>
                </a:cxn>
                <a:cxn ang="0">
                  <a:pos x="T2" y="T3"/>
                </a:cxn>
                <a:cxn ang="0">
                  <a:pos x="T4" y="T5"/>
                </a:cxn>
                <a:cxn ang="0">
                  <a:pos x="T6" y="T7"/>
                </a:cxn>
                <a:cxn ang="0">
                  <a:pos x="T8" y="T9"/>
                </a:cxn>
              </a:cxnLst>
              <a:rect l="0" t="0" r="r" b="b"/>
              <a:pathLst>
                <a:path w="441" h="345">
                  <a:moveTo>
                    <a:pt x="441" y="285"/>
                  </a:moveTo>
                  <a:lnTo>
                    <a:pt x="42" y="345"/>
                  </a:lnTo>
                  <a:lnTo>
                    <a:pt x="0" y="59"/>
                  </a:lnTo>
                  <a:lnTo>
                    <a:pt x="400" y="0"/>
                  </a:lnTo>
                  <a:lnTo>
                    <a:pt x="441" y="28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 name="í$líḓè"/>
            <p:cNvSpPr/>
            <p:nvPr/>
          </p:nvSpPr>
          <p:spPr bwMode="auto">
            <a:xfrm>
              <a:off x="4048125" y="3986213"/>
              <a:ext cx="334963" cy="373063"/>
            </a:xfrm>
            <a:custGeom>
              <a:avLst/>
              <a:gdLst>
                <a:gd name="T0" fmla="*/ 201 w 211"/>
                <a:gd name="T1" fmla="*/ 127 h 235"/>
                <a:gd name="T2" fmla="*/ 177 w 211"/>
                <a:gd name="T3" fmla="*/ 97 h 235"/>
                <a:gd name="T4" fmla="*/ 96 w 211"/>
                <a:gd name="T5" fmla="*/ 0 h 235"/>
                <a:gd name="T6" fmla="*/ 0 w 211"/>
                <a:gd name="T7" fmla="*/ 235 h 235"/>
                <a:gd name="T8" fmla="*/ 211 w 211"/>
                <a:gd name="T9" fmla="*/ 203 h 235"/>
                <a:gd name="T10" fmla="*/ 201 w 211"/>
                <a:gd name="T11" fmla="*/ 127 h 235"/>
              </a:gdLst>
              <a:ahLst/>
              <a:cxnLst>
                <a:cxn ang="0">
                  <a:pos x="T0" y="T1"/>
                </a:cxn>
                <a:cxn ang="0">
                  <a:pos x="T2" y="T3"/>
                </a:cxn>
                <a:cxn ang="0">
                  <a:pos x="T4" y="T5"/>
                </a:cxn>
                <a:cxn ang="0">
                  <a:pos x="T6" y="T7"/>
                </a:cxn>
                <a:cxn ang="0">
                  <a:pos x="T8" y="T9"/>
                </a:cxn>
                <a:cxn ang="0">
                  <a:pos x="T10" y="T11"/>
                </a:cxn>
              </a:cxnLst>
              <a:rect l="0" t="0" r="r" b="b"/>
              <a:pathLst>
                <a:path w="211" h="235">
                  <a:moveTo>
                    <a:pt x="201" y="127"/>
                  </a:moveTo>
                  <a:lnTo>
                    <a:pt x="177" y="97"/>
                  </a:lnTo>
                  <a:lnTo>
                    <a:pt x="96" y="0"/>
                  </a:lnTo>
                  <a:lnTo>
                    <a:pt x="0" y="235"/>
                  </a:lnTo>
                  <a:lnTo>
                    <a:pt x="211" y="203"/>
                  </a:lnTo>
                  <a:lnTo>
                    <a:pt x="201" y="127"/>
                  </a:ln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 name="išḻïḑè"/>
            <p:cNvSpPr/>
            <p:nvPr/>
          </p:nvSpPr>
          <p:spPr bwMode="auto">
            <a:xfrm>
              <a:off x="4048125" y="3986213"/>
              <a:ext cx="334963" cy="373063"/>
            </a:xfrm>
            <a:custGeom>
              <a:avLst/>
              <a:gdLst>
                <a:gd name="T0" fmla="*/ 201 w 211"/>
                <a:gd name="T1" fmla="*/ 127 h 235"/>
                <a:gd name="T2" fmla="*/ 177 w 211"/>
                <a:gd name="T3" fmla="*/ 97 h 235"/>
                <a:gd name="T4" fmla="*/ 96 w 211"/>
                <a:gd name="T5" fmla="*/ 0 h 235"/>
                <a:gd name="T6" fmla="*/ 0 w 211"/>
                <a:gd name="T7" fmla="*/ 235 h 235"/>
                <a:gd name="T8" fmla="*/ 211 w 211"/>
                <a:gd name="T9" fmla="*/ 203 h 235"/>
                <a:gd name="T10" fmla="*/ 201 w 211"/>
                <a:gd name="T11" fmla="*/ 127 h 235"/>
              </a:gdLst>
              <a:ahLst/>
              <a:cxnLst>
                <a:cxn ang="0">
                  <a:pos x="T0" y="T1"/>
                </a:cxn>
                <a:cxn ang="0">
                  <a:pos x="T2" y="T3"/>
                </a:cxn>
                <a:cxn ang="0">
                  <a:pos x="T4" y="T5"/>
                </a:cxn>
                <a:cxn ang="0">
                  <a:pos x="T6" y="T7"/>
                </a:cxn>
                <a:cxn ang="0">
                  <a:pos x="T8" y="T9"/>
                </a:cxn>
                <a:cxn ang="0">
                  <a:pos x="T10" y="T11"/>
                </a:cxn>
              </a:cxnLst>
              <a:rect l="0" t="0" r="r" b="b"/>
              <a:pathLst>
                <a:path w="211" h="235">
                  <a:moveTo>
                    <a:pt x="201" y="127"/>
                  </a:moveTo>
                  <a:lnTo>
                    <a:pt x="177" y="97"/>
                  </a:lnTo>
                  <a:lnTo>
                    <a:pt x="96" y="0"/>
                  </a:lnTo>
                  <a:lnTo>
                    <a:pt x="0" y="235"/>
                  </a:lnTo>
                  <a:lnTo>
                    <a:pt x="211" y="203"/>
                  </a:lnTo>
                  <a:lnTo>
                    <a:pt x="201" y="1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 name="ïṥľîďè"/>
            <p:cNvSpPr/>
            <p:nvPr/>
          </p:nvSpPr>
          <p:spPr bwMode="auto">
            <a:xfrm>
              <a:off x="3749675" y="3956050"/>
              <a:ext cx="509588" cy="447675"/>
            </a:xfrm>
            <a:custGeom>
              <a:avLst/>
              <a:gdLst>
                <a:gd name="T0" fmla="*/ 160 w 321"/>
                <a:gd name="T1" fmla="*/ 257 h 282"/>
                <a:gd name="T2" fmla="*/ 0 w 321"/>
                <a:gd name="T3" fmla="*/ 282 h 282"/>
                <a:gd name="T4" fmla="*/ 61 w 321"/>
                <a:gd name="T5" fmla="*/ 141 h 282"/>
                <a:gd name="T6" fmla="*/ 122 w 321"/>
                <a:gd name="T7" fmla="*/ 0 h 282"/>
                <a:gd name="T8" fmla="*/ 222 w 321"/>
                <a:gd name="T9" fmla="*/ 116 h 282"/>
                <a:gd name="T10" fmla="*/ 321 w 321"/>
                <a:gd name="T11" fmla="*/ 233 h 282"/>
                <a:gd name="T12" fmla="*/ 160 w 321"/>
                <a:gd name="T13" fmla="*/ 257 h 282"/>
              </a:gdLst>
              <a:ahLst/>
              <a:cxnLst>
                <a:cxn ang="0">
                  <a:pos x="T0" y="T1"/>
                </a:cxn>
                <a:cxn ang="0">
                  <a:pos x="T2" y="T3"/>
                </a:cxn>
                <a:cxn ang="0">
                  <a:pos x="T4" y="T5"/>
                </a:cxn>
                <a:cxn ang="0">
                  <a:pos x="T6" y="T7"/>
                </a:cxn>
                <a:cxn ang="0">
                  <a:pos x="T8" y="T9"/>
                </a:cxn>
                <a:cxn ang="0">
                  <a:pos x="T10" y="T11"/>
                </a:cxn>
                <a:cxn ang="0">
                  <a:pos x="T12" y="T13"/>
                </a:cxn>
              </a:cxnLst>
              <a:rect l="0" t="0" r="r" b="b"/>
              <a:pathLst>
                <a:path w="321" h="282">
                  <a:moveTo>
                    <a:pt x="160" y="257"/>
                  </a:moveTo>
                  <a:lnTo>
                    <a:pt x="0" y="282"/>
                  </a:lnTo>
                  <a:lnTo>
                    <a:pt x="61" y="141"/>
                  </a:lnTo>
                  <a:lnTo>
                    <a:pt x="122" y="0"/>
                  </a:lnTo>
                  <a:lnTo>
                    <a:pt x="222" y="116"/>
                  </a:lnTo>
                  <a:lnTo>
                    <a:pt x="321" y="233"/>
                  </a:lnTo>
                  <a:lnTo>
                    <a:pt x="160" y="257"/>
                  </a:lnTo>
                  <a:close/>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 name="íṣlídé"/>
            <p:cNvSpPr/>
            <p:nvPr/>
          </p:nvSpPr>
          <p:spPr bwMode="auto">
            <a:xfrm>
              <a:off x="3749675" y="3956050"/>
              <a:ext cx="509588" cy="447675"/>
            </a:xfrm>
            <a:custGeom>
              <a:avLst/>
              <a:gdLst>
                <a:gd name="T0" fmla="*/ 160 w 321"/>
                <a:gd name="T1" fmla="*/ 257 h 282"/>
                <a:gd name="T2" fmla="*/ 0 w 321"/>
                <a:gd name="T3" fmla="*/ 282 h 282"/>
                <a:gd name="T4" fmla="*/ 61 w 321"/>
                <a:gd name="T5" fmla="*/ 141 h 282"/>
                <a:gd name="T6" fmla="*/ 122 w 321"/>
                <a:gd name="T7" fmla="*/ 0 h 282"/>
                <a:gd name="T8" fmla="*/ 222 w 321"/>
                <a:gd name="T9" fmla="*/ 116 h 282"/>
                <a:gd name="T10" fmla="*/ 321 w 321"/>
                <a:gd name="T11" fmla="*/ 233 h 282"/>
                <a:gd name="T12" fmla="*/ 160 w 321"/>
                <a:gd name="T13" fmla="*/ 257 h 282"/>
              </a:gdLst>
              <a:ahLst/>
              <a:cxnLst>
                <a:cxn ang="0">
                  <a:pos x="T0" y="T1"/>
                </a:cxn>
                <a:cxn ang="0">
                  <a:pos x="T2" y="T3"/>
                </a:cxn>
                <a:cxn ang="0">
                  <a:pos x="T4" y="T5"/>
                </a:cxn>
                <a:cxn ang="0">
                  <a:pos x="T6" y="T7"/>
                </a:cxn>
                <a:cxn ang="0">
                  <a:pos x="T8" y="T9"/>
                </a:cxn>
                <a:cxn ang="0">
                  <a:pos x="T10" y="T11"/>
                </a:cxn>
                <a:cxn ang="0">
                  <a:pos x="T12" y="T13"/>
                </a:cxn>
              </a:cxnLst>
              <a:rect l="0" t="0" r="r" b="b"/>
              <a:pathLst>
                <a:path w="321" h="282">
                  <a:moveTo>
                    <a:pt x="160" y="257"/>
                  </a:moveTo>
                  <a:lnTo>
                    <a:pt x="0" y="282"/>
                  </a:lnTo>
                  <a:lnTo>
                    <a:pt x="61" y="141"/>
                  </a:lnTo>
                  <a:lnTo>
                    <a:pt x="122" y="0"/>
                  </a:lnTo>
                  <a:lnTo>
                    <a:pt x="222" y="116"/>
                  </a:lnTo>
                  <a:lnTo>
                    <a:pt x="321" y="233"/>
                  </a:lnTo>
                  <a:lnTo>
                    <a:pt x="16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 name="ïṡḷídè"/>
            <p:cNvSpPr/>
            <p:nvPr/>
          </p:nvSpPr>
          <p:spPr bwMode="auto">
            <a:xfrm>
              <a:off x="3883025" y="3956050"/>
              <a:ext cx="163513" cy="192088"/>
            </a:xfrm>
            <a:custGeom>
              <a:avLst/>
              <a:gdLst>
                <a:gd name="T0" fmla="*/ 0 w 103"/>
                <a:gd name="T1" fmla="*/ 90 h 121"/>
                <a:gd name="T2" fmla="*/ 57 w 103"/>
                <a:gd name="T3" fmla="*/ 121 h 121"/>
                <a:gd name="T4" fmla="*/ 103 w 103"/>
                <a:gd name="T5" fmla="*/ 74 h 121"/>
                <a:gd name="T6" fmla="*/ 38 w 103"/>
                <a:gd name="T7" fmla="*/ 0 h 121"/>
                <a:gd name="T8" fmla="*/ 0 w 103"/>
                <a:gd name="T9" fmla="*/ 90 h 121"/>
              </a:gdLst>
              <a:ahLst/>
              <a:cxnLst>
                <a:cxn ang="0">
                  <a:pos x="T0" y="T1"/>
                </a:cxn>
                <a:cxn ang="0">
                  <a:pos x="T2" y="T3"/>
                </a:cxn>
                <a:cxn ang="0">
                  <a:pos x="T4" y="T5"/>
                </a:cxn>
                <a:cxn ang="0">
                  <a:pos x="T6" y="T7"/>
                </a:cxn>
                <a:cxn ang="0">
                  <a:pos x="T8" y="T9"/>
                </a:cxn>
              </a:cxnLst>
              <a:rect l="0" t="0" r="r" b="b"/>
              <a:pathLst>
                <a:path w="103" h="121">
                  <a:moveTo>
                    <a:pt x="0" y="90"/>
                  </a:moveTo>
                  <a:lnTo>
                    <a:pt x="57" y="121"/>
                  </a:lnTo>
                  <a:lnTo>
                    <a:pt x="103" y="74"/>
                  </a:lnTo>
                  <a:lnTo>
                    <a:pt x="38" y="0"/>
                  </a:lnTo>
                  <a:lnTo>
                    <a:pt x="0" y="9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 name="iṥḷîḓê"/>
            <p:cNvSpPr/>
            <p:nvPr/>
          </p:nvSpPr>
          <p:spPr bwMode="auto">
            <a:xfrm>
              <a:off x="3883025" y="3956050"/>
              <a:ext cx="163513" cy="192088"/>
            </a:xfrm>
            <a:custGeom>
              <a:avLst/>
              <a:gdLst>
                <a:gd name="T0" fmla="*/ 0 w 103"/>
                <a:gd name="T1" fmla="*/ 90 h 121"/>
                <a:gd name="T2" fmla="*/ 57 w 103"/>
                <a:gd name="T3" fmla="*/ 121 h 121"/>
                <a:gd name="T4" fmla="*/ 103 w 103"/>
                <a:gd name="T5" fmla="*/ 74 h 121"/>
                <a:gd name="T6" fmla="*/ 38 w 103"/>
                <a:gd name="T7" fmla="*/ 0 h 121"/>
                <a:gd name="T8" fmla="*/ 0 w 103"/>
                <a:gd name="T9" fmla="*/ 90 h 121"/>
              </a:gdLst>
              <a:ahLst/>
              <a:cxnLst>
                <a:cxn ang="0">
                  <a:pos x="T0" y="T1"/>
                </a:cxn>
                <a:cxn ang="0">
                  <a:pos x="T2" y="T3"/>
                </a:cxn>
                <a:cxn ang="0">
                  <a:pos x="T4" y="T5"/>
                </a:cxn>
                <a:cxn ang="0">
                  <a:pos x="T6" y="T7"/>
                </a:cxn>
                <a:cxn ang="0">
                  <a:pos x="T8" y="T9"/>
                </a:cxn>
              </a:cxnLst>
              <a:rect l="0" t="0" r="r" b="b"/>
              <a:pathLst>
                <a:path w="103" h="121">
                  <a:moveTo>
                    <a:pt x="0" y="90"/>
                  </a:moveTo>
                  <a:lnTo>
                    <a:pt x="57" y="121"/>
                  </a:lnTo>
                  <a:lnTo>
                    <a:pt x="103" y="74"/>
                  </a:lnTo>
                  <a:lnTo>
                    <a:pt x="38" y="0"/>
                  </a:lnTo>
                  <a:lnTo>
                    <a:pt x="0" y="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 name="îSľïḋe"/>
            <p:cNvSpPr/>
            <p:nvPr/>
          </p:nvSpPr>
          <p:spPr bwMode="auto">
            <a:xfrm>
              <a:off x="4148138" y="3986213"/>
              <a:ext cx="138113" cy="171450"/>
            </a:xfrm>
            <a:custGeom>
              <a:avLst/>
              <a:gdLst>
                <a:gd name="T0" fmla="*/ 0 w 87"/>
                <a:gd name="T1" fmla="*/ 80 h 108"/>
                <a:gd name="T2" fmla="*/ 49 w 87"/>
                <a:gd name="T3" fmla="*/ 108 h 108"/>
                <a:gd name="T4" fmla="*/ 87 w 87"/>
                <a:gd name="T5" fmla="*/ 66 h 108"/>
                <a:gd name="T6" fmla="*/ 33 w 87"/>
                <a:gd name="T7" fmla="*/ 0 h 108"/>
                <a:gd name="T8" fmla="*/ 0 w 87"/>
                <a:gd name="T9" fmla="*/ 80 h 108"/>
              </a:gdLst>
              <a:ahLst/>
              <a:cxnLst>
                <a:cxn ang="0">
                  <a:pos x="T0" y="T1"/>
                </a:cxn>
                <a:cxn ang="0">
                  <a:pos x="T2" y="T3"/>
                </a:cxn>
                <a:cxn ang="0">
                  <a:pos x="T4" y="T5"/>
                </a:cxn>
                <a:cxn ang="0">
                  <a:pos x="T6" y="T7"/>
                </a:cxn>
                <a:cxn ang="0">
                  <a:pos x="T8" y="T9"/>
                </a:cxn>
              </a:cxnLst>
              <a:rect l="0" t="0" r="r" b="b"/>
              <a:pathLst>
                <a:path w="87" h="108">
                  <a:moveTo>
                    <a:pt x="0" y="80"/>
                  </a:moveTo>
                  <a:lnTo>
                    <a:pt x="49" y="108"/>
                  </a:lnTo>
                  <a:lnTo>
                    <a:pt x="87" y="66"/>
                  </a:lnTo>
                  <a:lnTo>
                    <a:pt x="33" y="0"/>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 name="îšľîďè"/>
            <p:cNvSpPr/>
            <p:nvPr/>
          </p:nvSpPr>
          <p:spPr bwMode="auto">
            <a:xfrm>
              <a:off x="4148138" y="3986213"/>
              <a:ext cx="138113" cy="171450"/>
            </a:xfrm>
            <a:custGeom>
              <a:avLst/>
              <a:gdLst>
                <a:gd name="T0" fmla="*/ 0 w 87"/>
                <a:gd name="T1" fmla="*/ 80 h 108"/>
                <a:gd name="T2" fmla="*/ 49 w 87"/>
                <a:gd name="T3" fmla="*/ 108 h 108"/>
                <a:gd name="T4" fmla="*/ 87 w 87"/>
                <a:gd name="T5" fmla="*/ 66 h 108"/>
                <a:gd name="T6" fmla="*/ 33 w 87"/>
                <a:gd name="T7" fmla="*/ 0 h 108"/>
                <a:gd name="T8" fmla="*/ 0 w 87"/>
                <a:gd name="T9" fmla="*/ 80 h 108"/>
              </a:gdLst>
              <a:ahLst/>
              <a:cxnLst>
                <a:cxn ang="0">
                  <a:pos x="T0" y="T1"/>
                </a:cxn>
                <a:cxn ang="0">
                  <a:pos x="T2" y="T3"/>
                </a:cxn>
                <a:cxn ang="0">
                  <a:pos x="T4" y="T5"/>
                </a:cxn>
                <a:cxn ang="0">
                  <a:pos x="T6" y="T7"/>
                </a:cxn>
                <a:cxn ang="0">
                  <a:pos x="T8" y="T9"/>
                </a:cxn>
              </a:cxnLst>
              <a:rect l="0" t="0" r="r" b="b"/>
              <a:pathLst>
                <a:path w="87" h="108">
                  <a:moveTo>
                    <a:pt x="0" y="80"/>
                  </a:moveTo>
                  <a:lnTo>
                    <a:pt x="49" y="108"/>
                  </a:lnTo>
                  <a:lnTo>
                    <a:pt x="87" y="66"/>
                  </a:lnTo>
                  <a:lnTo>
                    <a:pt x="33" y="0"/>
                  </a:lnTo>
                  <a:lnTo>
                    <a:pt x="0" y="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 name="ïṡḷíḋe"/>
            <p:cNvSpPr/>
            <p:nvPr/>
          </p:nvSpPr>
          <p:spPr bwMode="auto">
            <a:xfrm>
              <a:off x="4014788" y="3763963"/>
              <a:ext cx="390525" cy="200025"/>
            </a:xfrm>
            <a:custGeom>
              <a:avLst/>
              <a:gdLst>
                <a:gd name="T0" fmla="*/ 229 w 246"/>
                <a:gd name="T1" fmla="*/ 0 h 126"/>
                <a:gd name="T2" fmla="*/ 133 w 246"/>
                <a:gd name="T3" fmla="*/ 14 h 126"/>
                <a:gd name="T4" fmla="*/ 100 w 246"/>
                <a:gd name="T5" fmla="*/ 20 h 126"/>
                <a:gd name="T6" fmla="*/ 0 w 246"/>
                <a:gd name="T7" fmla="*/ 34 h 126"/>
                <a:gd name="T8" fmla="*/ 6 w 246"/>
                <a:gd name="T9" fmla="*/ 86 h 126"/>
                <a:gd name="T10" fmla="*/ 191 w 246"/>
                <a:gd name="T11" fmla="*/ 58 h 126"/>
                <a:gd name="T12" fmla="*/ 201 w 246"/>
                <a:gd name="T13" fmla="*/ 122 h 126"/>
                <a:gd name="T14" fmla="*/ 246 w 246"/>
                <a:gd name="T15" fmla="*/ 126 h 126"/>
                <a:gd name="T16" fmla="*/ 229 w 246"/>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126">
                  <a:moveTo>
                    <a:pt x="229" y="0"/>
                  </a:moveTo>
                  <a:lnTo>
                    <a:pt x="133" y="14"/>
                  </a:lnTo>
                  <a:lnTo>
                    <a:pt x="100" y="20"/>
                  </a:lnTo>
                  <a:lnTo>
                    <a:pt x="0" y="34"/>
                  </a:lnTo>
                  <a:lnTo>
                    <a:pt x="6" y="86"/>
                  </a:lnTo>
                  <a:lnTo>
                    <a:pt x="191" y="58"/>
                  </a:lnTo>
                  <a:lnTo>
                    <a:pt x="201" y="122"/>
                  </a:lnTo>
                  <a:lnTo>
                    <a:pt x="246" y="126"/>
                  </a:lnTo>
                  <a:lnTo>
                    <a:pt x="229" y="0"/>
                  </a:lnTo>
                  <a:close/>
                </a:path>
              </a:pathLst>
            </a:custGeom>
            <a:solidFill>
              <a:srgbClr val="D4D6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 name="ïš1îḓè"/>
            <p:cNvSpPr/>
            <p:nvPr/>
          </p:nvSpPr>
          <p:spPr bwMode="auto">
            <a:xfrm>
              <a:off x="4014788" y="3763963"/>
              <a:ext cx="390525" cy="200025"/>
            </a:xfrm>
            <a:custGeom>
              <a:avLst/>
              <a:gdLst>
                <a:gd name="T0" fmla="*/ 229 w 246"/>
                <a:gd name="T1" fmla="*/ 0 h 126"/>
                <a:gd name="T2" fmla="*/ 133 w 246"/>
                <a:gd name="T3" fmla="*/ 14 h 126"/>
                <a:gd name="T4" fmla="*/ 100 w 246"/>
                <a:gd name="T5" fmla="*/ 20 h 126"/>
                <a:gd name="T6" fmla="*/ 0 w 246"/>
                <a:gd name="T7" fmla="*/ 34 h 126"/>
                <a:gd name="T8" fmla="*/ 6 w 246"/>
                <a:gd name="T9" fmla="*/ 86 h 126"/>
                <a:gd name="T10" fmla="*/ 191 w 246"/>
                <a:gd name="T11" fmla="*/ 58 h 126"/>
                <a:gd name="T12" fmla="*/ 201 w 246"/>
                <a:gd name="T13" fmla="*/ 122 h 126"/>
                <a:gd name="T14" fmla="*/ 246 w 246"/>
                <a:gd name="T15" fmla="*/ 126 h 126"/>
                <a:gd name="T16" fmla="*/ 229 w 246"/>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126">
                  <a:moveTo>
                    <a:pt x="229" y="0"/>
                  </a:moveTo>
                  <a:lnTo>
                    <a:pt x="133" y="14"/>
                  </a:lnTo>
                  <a:lnTo>
                    <a:pt x="100" y="20"/>
                  </a:lnTo>
                  <a:lnTo>
                    <a:pt x="0" y="34"/>
                  </a:lnTo>
                  <a:lnTo>
                    <a:pt x="6" y="86"/>
                  </a:lnTo>
                  <a:lnTo>
                    <a:pt x="191" y="58"/>
                  </a:lnTo>
                  <a:lnTo>
                    <a:pt x="201" y="122"/>
                  </a:lnTo>
                  <a:lnTo>
                    <a:pt x="246" y="126"/>
                  </a:lnTo>
                  <a:lnTo>
                    <a:pt x="2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 name="îŝḷíḓê"/>
            <p:cNvSpPr/>
            <p:nvPr/>
          </p:nvSpPr>
          <p:spPr bwMode="auto">
            <a:xfrm>
              <a:off x="4024313" y="3856038"/>
              <a:ext cx="309563" cy="130175"/>
            </a:xfrm>
            <a:custGeom>
              <a:avLst/>
              <a:gdLst>
                <a:gd name="T0" fmla="*/ 185 w 195"/>
                <a:gd name="T1" fmla="*/ 0 h 82"/>
                <a:gd name="T2" fmla="*/ 0 w 195"/>
                <a:gd name="T3" fmla="*/ 28 h 82"/>
                <a:gd name="T4" fmla="*/ 0 w 195"/>
                <a:gd name="T5" fmla="*/ 28 h 82"/>
                <a:gd name="T6" fmla="*/ 7 w 195"/>
                <a:gd name="T7" fmla="*/ 82 h 82"/>
                <a:gd name="T8" fmla="*/ 8 w 195"/>
                <a:gd name="T9" fmla="*/ 52 h 82"/>
                <a:gd name="T10" fmla="*/ 195 w 195"/>
                <a:gd name="T11" fmla="*/ 64 h 82"/>
                <a:gd name="T12" fmla="*/ 185 w 195"/>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195" h="82">
                  <a:moveTo>
                    <a:pt x="185" y="0"/>
                  </a:moveTo>
                  <a:lnTo>
                    <a:pt x="0" y="28"/>
                  </a:lnTo>
                  <a:lnTo>
                    <a:pt x="0" y="28"/>
                  </a:lnTo>
                  <a:lnTo>
                    <a:pt x="7" y="82"/>
                  </a:lnTo>
                  <a:lnTo>
                    <a:pt x="8" y="52"/>
                  </a:lnTo>
                  <a:lnTo>
                    <a:pt x="195" y="64"/>
                  </a:lnTo>
                  <a:lnTo>
                    <a:pt x="185" y="0"/>
                  </a:lnTo>
                  <a:close/>
                </a:path>
              </a:pathLst>
            </a:custGeom>
            <a:solidFill>
              <a:srgbClr val="D4A60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 name="îśḻîďê"/>
            <p:cNvSpPr/>
            <p:nvPr/>
          </p:nvSpPr>
          <p:spPr bwMode="auto">
            <a:xfrm>
              <a:off x="4024313" y="3856038"/>
              <a:ext cx="309563" cy="130175"/>
            </a:xfrm>
            <a:custGeom>
              <a:avLst/>
              <a:gdLst>
                <a:gd name="T0" fmla="*/ 185 w 195"/>
                <a:gd name="T1" fmla="*/ 0 h 82"/>
                <a:gd name="T2" fmla="*/ 0 w 195"/>
                <a:gd name="T3" fmla="*/ 28 h 82"/>
                <a:gd name="T4" fmla="*/ 0 w 195"/>
                <a:gd name="T5" fmla="*/ 28 h 82"/>
                <a:gd name="T6" fmla="*/ 7 w 195"/>
                <a:gd name="T7" fmla="*/ 82 h 82"/>
                <a:gd name="T8" fmla="*/ 8 w 195"/>
                <a:gd name="T9" fmla="*/ 52 h 82"/>
                <a:gd name="T10" fmla="*/ 195 w 195"/>
                <a:gd name="T11" fmla="*/ 64 h 82"/>
                <a:gd name="T12" fmla="*/ 185 w 195"/>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195" h="82">
                  <a:moveTo>
                    <a:pt x="185" y="0"/>
                  </a:moveTo>
                  <a:lnTo>
                    <a:pt x="0" y="28"/>
                  </a:lnTo>
                  <a:lnTo>
                    <a:pt x="0" y="28"/>
                  </a:lnTo>
                  <a:lnTo>
                    <a:pt x="7" y="82"/>
                  </a:lnTo>
                  <a:lnTo>
                    <a:pt x="8" y="52"/>
                  </a:lnTo>
                  <a:lnTo>
                    <a:pt x="195" y="64"/>
                  </a:lnTo>
                  <a:lnTo>
                    <a:pt x="1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 name="iṩľïḓe"/>
            <p:cNvSpPr/>
            <p:nvPr/>
          </p:nvSpPr>
          <p:spPr bwMode="auto">
            <a:xfrm>
              <a:off x="3983038" y="3938588"/>
              <a:ext cx="838200" cy="835025"/>
            </a:xfrm>
            <a:custGeom>
              <a:avLst/>
              <a:gdLst>
                <a:gd name="T0" fmla="*/ 493 w 528"/>
                <a:gd name="T1" fmla="*/ 526 h 526"/>
                <a:gd name="T2" fmla="*/ 254 w 528"/>
                <a:gd name="T3" fmla="*/ 510 h 526"/>
                <a:gd name="T4" fmla="*/ 0 w 528"/>
                <a:gd name="T5" fmla="*/ 493 h 526"/>
                <a:gd name="T6" fmla="*/ 34 w 528"/>
                <a:gd name="T7" fmla="*/ 0 h 526"/>
                <a:gd name="T8" fmla="*/ 294 w 528"/>
                <a:gd name="T9" fmla="*/ 18 h 526"/>
                <a:gd name="T10" fmla="*/ 528 w 528"/>
                <a:gd name="T11" fmla="*/ 35 h 526"/>
                <a:gd name="T12" fmla="*/ 493 w 528"/>
                <a:gd name="T13" fmla="*/ 526 h 526"/>
              </a:gdLst>
              <a:ahLst/>
              <a:cxnLst>
                <a:cxn ang="0">
                  <a:pos x="T0" y="T1"/>
                </a:cxn>
                <a:cxn ang="0">
                  <a:pos x="T2" y="T3"/>
                </a:cxn>
                <a:cxn ang="0">
                  <a:pos x="T4" y="T5"/>
                </a:cxn>
                <a:cxn ang="0">
                  <a:pos x="T6" y="T7"/>
                </a:cxn>
                <a:cxn ang="0">
                  <a:pos x="T8" y="T9"/>
                </a:cxn>
                <a:cxn ang="0">
                  <a:pos x="T10" y="T11"/>
                </a:cxn>
                <a:cxn ang="0">
                  <a:pos x="T12" y="T13"/>
                </a:cxn>
              </a:cxnLst>
              <a:rect l="0" t="0" r="r" b="b"/>
              <a:pathLst>
                <a:path w="528" h="526">
                  <a:moveTo>
                    <a:pt x="493" y="526"/>
                  </a:moveTo>
                  <a:lnTo>
                    <a:pt x="254" y="510"/>
                  </a:lnTo>
                  <a:lnTo>
                    <a:pt x="0" y="493"/>
                  </a:lnTo>
                  <a:lnTo>
                    <a:pt x="34" y="0"/>
                  </a:lnTo>
                  <a:lnTo>
                    <a:pt x="294" y="18"/>
                  </a:lnTo>
                  <a:lnTo>
                    <a:pt x="528" y="35"/>
                  </a:lnTo>
                  <a:lnTo>
                    <a:pt x="493" y="5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 name="í$ľíḓê"/>
            <p:cNvSpPr/>
            <p:nvPr/>
          </p:nvSpPr>
          <p:spPr bwMode="auto">
            <a:xfrm>
              <a:off x="3983038" y="3938588"/>
              <a:ext cx="838200" cy="835025"/>
            </a:xfrm>
            <a:custGeom>
              <a:avLst/>
              <a:gdLst>
                <a:gd name="T0" fmla="*/ 493 w 528"/>
                <a:gd name="T1" fmla="*/ 526 h 526"/>
                <a:gd name="T2" fmla="*/ 254 w 528"/>
                <a:gd name="T3" fmla="*/ 510 h 526"/>
                <a:gd name="T4" fmla="*/ 0 w 528"/>
                <a:gd name="T5" fmla="*/ 493 h 526"/>
                <a:gd name="T6" fmla="*/ 34 w 528"/>
                <a:gd name="T7" fmla="*/ 0 h 526"/>
                <a:gd name="T8" fmla="*/ 294 w 528"/>
                <a:gd name="T9" fmla="*/ 18 h 526"/>
                <a:gd name="T10" fmla="*/ 528 w 528"/>
                <a:gd name="T11" fmla="*/ 35 h 526"/>
                <a:gd name="T12" fmla="*/ 493 w 528"/>
                <a:gd name="T13" fmla="*/ 526 h 526"/>
              </a:gdLst>
              <a:ahLst/>
              <a:cxnLst>
                <a:cxn ang="0">
                  <a:pos x="T0" y="T1"/>
                </a:cxn>
                <a:cxn ang="0">
                  <a:pos x="T2" y="T3"/>
                </a:cxn>
                <a:cxn ang="0">
                  <a:pos x="T4" y="T5"/>
                </a:cxn>
                <a:cxn ang="0">
                  <a:pos x="T6" y="T7"/>
                </a:cxn>
                <a:cxn ang="0">
                  <a:pos x="T8" y="T9"/>
                </a:cxn>
                <a:cxn ang="0">
                  <a:pos x="T10" y="T11"/>
                </a:cxn>
                <a:cxn ang="0">
                  <a:pos x="T12" y="T13"/>
                </a:cxn>
              </a:cxnLst>
              <a:rect l="0" t="0" r="r" b="b"/>
              <a:pathLst>
                <a:path w="528" h="526">
                  <a:moveTo>
                    <a:pt x="493" y="526"/>
                  </a:moveTo>
                  <a:lnTo>
                    <a:pt x="254" y="510"/>
                  </a:lnTo>
                  <a:lnTo>
                    <a:pt x="0" y="493"/>
                  </a:lnTo>
                  <a:lnTo>
                    <a:pt x="34" y="0"/>
                  </a:lnTo>
                  <a:lnTo>
                    <a:pt x="294" y="18"/>
                  </a:lnTo>
                  <a:lnTo>
                    <a:pt x="528" y="35"/>
                  </a:lnTo>
                  <a:lnTo>
                    <a:pt x="493" y="5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8" name="îṧlîḓê"/>
            <p:cNvSpPr/>
            <p:nvPr/>
          </p:nvSpPr>
          <p:spPr bwMode="auto">
            <a:xfrm>
              <a:off x="4070350" y="4024313"/>
              <a:ext cx="673100" cy="500063"/>
            </a:xfrm>
            <a:custGeom>
              <a:avLst/>
              <a:gdLst>
                <a:gd name="T0" fmla="*/ 403 w 424"/>
                <a:gd name="T1" fmla="*/ 315 h 315"/>
                <a:gd name="T2" fmla="*/ 0 w 424"/>
                <a:gd name="T3" fmla="*/ 287 h 315"/>
                <a:gd name="T4" fmla="*/ 21 w 424"/>
                <a:gd name="T5" fmla="*/ 0 h 315"/>
                <a:gd name="T6" fmla="*/ 424 w 424"/>
                <a:gd name="T7" fmla="*/ 28 h 315"/>
                <a:gd name="T8" fmla="*/ 403 w 424"/>
                <a:gd name="T9" fmla="*/ 315 h 315"/>
              </a:gdLst>
              <a:ahLst/>
              <a:cxnLst>
                <a:cxn ang="0">
                  <a:pos x="T0" y="T1"/>
                </a:cxn>
                <a:cxn ang="0">
                  <a:pos x="T2" y="T3"/>
                </a:cxn>
                <a:cxn ang="0">
                  <a:pos x="T4" y="T5"/>
                </a:cxn>
                <a:cxn ang="0">
                  <a:pos x="T6" y="T7"/>
                </a:cxn>
                <a:cxn ang="0">
                  <a:pos x="T8" y="T9"/>
                </a:cxn>
              </a:cxnLst>
              <a:rect l="0" t="0" r="r" b="b"/>
              <a:pathLst>
                <a:path w="424" h="315">
                  <a:moveTo>
                    <a:pt x="403" y="315"/>
                  </a:moveTo>
                  <a:lnTo>
                    <a:pt x="0" y="287"/>
                  </a:lnTo>
                  <a:lnTo>
                    <a:pt x="21" y="0"/>
                  </a:lnTo>
                  <a:lnTo>
                    <a:pt x="424" y="28"/>
                  </a:lnTo>
                  <a:lnTo>
                    <a:pt x="403" y="315"/>
                  </a:lnTo>
                  <a:close/>
                </a:path>
              </a:pathLst>
            </a:custGeom>
            <a:solidFill>
              <a:srgbClr val="00B9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 name="îsľiḍé"/>
            <p:cNvSpPr/>
            <p:nvPr/>
          </p:nvSpPr>
          <p:spPr bwMode="auto">
            <a:xfrm>
              <a:off x="4070350" y="4024313"/>
              <a:ext cx="673100" cy="500063"/>
            </a:xfrm>
            <a:custGeom>
              <a:avLst/>
              <a:gdLst>
                <a:gd name="T0" fmla="*/ 403 w 424"/>
                <a:gd name="T1" fmla="*/ 315 h 315"/>
                <a:gd name="T2" fmla="*/ 0 w 424"/>
                <a:gd name="T3" fmla="*/ 287 h 315"/>
                <a:gd name="T4" fmla="*/ 21 w 424"/>
                <a:gd name="T5" fmla="*/ 0 h 315"/>
                <a:gd name="T6" fmla="*/ 424 w 424"/>
                <a:gd name="T7" fmla="*/ 28 h 315"/>
                <a:gd name="T8" fmla="*/ 403 w 424"/>
                <a:gd name="T9" fmla="*/ 315 h 315"/>
              </a:gdLst>
              <a:ahLst/>
              <a:cxnLst>
                <a:cxn ang="0">
                  <a:pos x="T0" y="T1"/>
                </a:cxn>
                <a:cxn ang="0">
                  <a:pos x="T2" y="T3"/>
                </a:cxn>
                <a:cxn ang="0">
                  <a:pos x="T4" y="T5"/>
                </a:cxn>
                <a:cxn ang="0">
                  <a:pos x="T6" y="T7"/>
                </a:cxn>
                <a:cxn ang="0">
                  <a:pos x="T8" y="T9"/>
                </a:cxn>
              </a:cxnLst>
              <a:rect l="0" t="0" r="r" b="b"/>
              <a:pathLst>
                <a:path w="424" h="315">
                  <a:moveTo>
                    <a:pt x="403" y="315"/>
                  </a:moveTo>
                  <a:lnTo>
                    <a:pt x="0" y="287"/>
                  </a:lnTo>
                  <a:lnTo>
                    <a:pt x="21" y="0"/>
                  </a:lnTo>
                  <a:lnTo>
                    <a:pt x="424" y="28"/>
                  </a:lnTo>
                  <a:lnTo>
                    <a:pt x="403" y="3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 name="î$líďé"/>
            <p:cNvSpPr/>
            <p:nvPr/>
          </p:nvSpPr>
          <p:spPr bwMode="auto">
            <a:xfrm>
              <a:off x="4370388" y="4170363"/>
              <a:ext cx="347663" cy="354013"/>
            </a:xfrm>
            <a:custGeom>
              <a:avLst/>
              <a:gdLst>
                <a:gd name="T0" fmla="*/ 219 w 219"/>
                <a:gd name="T1" fmla="*/ 148 h 223"/>
                <a:gd name="T2" fmla="*/ 202 w 219"/>
                <a:gd name="T3" fmla="*/ 113 h 223"/>
                <a:gd name="T4" fmla="*/ 144 w 219"/>
                <a:gd name="T5" fmla="*/ 0 h 223"/>
                <a:gd name="T6" fmla="*/ 0 w 219"/>
                <a:gd name="T7" fmla="*/ 209 h 223"/>
                <a:gd name="T8" fmla="*/ 214 w 219"/>
                <a:gd name="T9" fmla="*/ 223 h 223"/>
                <a:gd name="T10" fmla="*/ 219 w 219"/>
                <a:gd name="T11" fmla="*/ 148 h 223"/>
              </a:gdLst>
              <a:ahLst/>
              <a:cxnLst>
                <a:cxn ang="0">
                  <a:pos x="T0" y="T1"/>
                </a:cxn>
                <a:cxn ang="0">
                  <a:pos x="T2" y="T3"/>
                </a:cxn>
                <a:cxn ang="0">
                  <a:pos x="T4" y="T5"/>
                </a:cxn>
                <a:cxn ang="0">
                  <a:pos x="T6" y="T7"/>
                </a:cxn>
                <a:cxn ang="0">
                  <a:pos x="T8" y="T9"/>
                </a:cxn>
                <a:cxn ang="0">
                  <a:pos x="T10" y="T11"/>
                </a:cxn>
              </a:cxnLst>
              <a:rect l="0" t="0" r="r" b="b"/>
              <a:pathLst>
                <a:path w="219" h="223">
                  <a:moveTo>
                    <a:pt x="219" y="148"/>
                  </a:moveTo>
                  <a:lnTo>
                    <a:pt x="202" y="113"/>
                  </a:lnTo>
                  <a:lnTo>
                    <a:pt x="144" y="0"/>
                  </a:lnTo>
                  <a:lnTo>
                    <a:pt x="0" y="209"/>
                  </a:lnTo>
                  <a:lnTo>
                    <a:pt x="214" y="223"/>
                  </a:lnTo>
                  <a:lnTo>
                    <a:pt x="219" y="148"/>
                  </a:ln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 name="í$ľïḍê"/>
            <p:cNvSpPr/>
            <p:nvPr/>
          </p:nvSpPr>
          <p:spPr bwMode="auto">
            <a:xfrm>
              <a:off x="4370388" y="4170363"/>
              <a:ext cx="347663" cy="354013"/>
            </a:xfrm>
            <a:custGeom>
              <a:avLst/>
              <a:gdLst>
                <a:gd name="T0" fmla="*/ 219 w 219"/>
                <a:gd name="T1" fmla="*/ 148 h 223"/>
                <a:gd name="T2" fmla="*/ 202 w 219"/>
                <a:gd name="T3" fmla="*/ 113 h 223"/>
                <a:gd name="T4" fmla="*/ 144 w 219"/>
                <a:gd name="T5" fmla="*/ 0 h 223"/>
                <a:gd name="T6" fmla="*/ 0 w 219"/>
                <a:gd name="T7" fmla="*/ 209 h 223"/>
                <a:gd name="T8" fmla="*/ 214 w 219"/>
                <a:gd name="T9" fmla="*/ 223 h 223"/>
                <a:gd name="T10" fmla="*/ 219 w 219"/>
                <a:gd name="T11" fmla="*/ 148 h 223"/>
              </a:gdLst>
              <a:ahLst/>
              <a:cxnLst>
                <a:cxn ang="0">
                  <a:pos x="T0" y="T1"/>
                </a:cxn>
                <a:cxn ang="0">
                  <a:pos x="T2" y="T3"/>
                </a:cxn>
                <a:cxn ang="0">
                  <a:pos x="T4" y="T5"/>
                </a:cxn>
                <a:cxn ang="0">
                  <a:pos x="T6" y="T7"/>
                </a:cxn>
                <a:cxn ang="0">
                  <a:pos x="T8" y="T9"/>
                </a:cxn>
                <a:cxn ang="0">
                  <a:pos x="T10" y="T11"/>
                </a:cxn>
              </a:cxnLst>
              <a:rect l="0" t="0" r="r" b="b"/>
              <a:pathLst>
                <a:path w="219" h="223">
                  <a:moveTo>
                    <a:pt x="219" y="148"/>
                  </a:moveTo>
                  <a:lnTo>
                    <a:pt x="202" y="113"/>
                  </a:lnTo>
                  <a:lnTo>
                    <a:pt x="144" y="0"/>
                  </a:lnTo>
                  <a:lnTo>
                    <a:pt x="0" y="209"/>
                  </a:lnTo>
                  <a:lnTo>
                    <a:pt x="214" y="223"/>
                  </a:lnTo>
                  <a:lnTo>
                    <a:pt x="219" y="1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 name="ïş1iḋé"/>
            <p:cNvSpPr/>
            <p:nvPr/>
          </p:nvSpPr>
          <p:spPr bwMode="auto">
            <a:xfrm>
              <a:off x="4070350" y="4084638"/>
              <a:ext cx="515938" cy="431800"/>
            </a:xfrm>
            <a:custGeom>
              <a:avLst/>
              <a:gdLst>
                <a:gd name="T0" fmla="*/ 163 w 325"/>
                <a:gd name="T1" fmla="*/ 261 h 272"/>
                <a:gd name="T2" fmla="*/ 0 w 325"/>
                <a:gd name="T3" fmla="*/ 249 h 272"/>
                <a:gd name="T4" fmla="*/ 91 w 325"/>
                <a:gd name="T5" fmla="*/ 126 h 272"/>
                <a:gd name="T6" fmla="*/ 180 w 325"/>
                <a:gd name="T7" fmla="*/ 0 h 272"/>
                <a:gd name="T8" fmla="*/ 251 w 325"/>
                <a:gd name="T9" fmla="*/ 136 h 272"/>
                <a:gd name="T10" fmla="*/ 325 w 325"/>
                <a:gd name="T11" fmla="*/ 272 h 272"/>
                <a:gd name="T12" fmla="*/ 163 w 325"/>
                <a:gd name="T13" fmla="*/ 261 h 272"/>
              </a:gdLst>
              <a:ahLst/>
              <a:cxnLst>
                <a:cxn ang="0">
                  <a:pos x="T0" y="T1"/>
                </a:cxn>
                <a:cxn ang="0">
                  <a:pos x="T2" y="T3"/>
                </a:cxn>
                <a:cxn ang="0">
                  <a:pos x="T4" y="T5"/>
                </a:cxn>
                <a:cxn ang="0">
                  <a:pos x="T6" y="T7"/>
                </a:cxn>
                <a:cxn ang="0">
                  <a:pos x="T8" y="T9"/>
                </a:cxn>
                <a:cxn ang="0">
                  <a:pos x="T10" y="T11"/>
                </a:cxn>
                <a:cxn ang="0">
                  <a:pos x="T12" y="T13"/>
                </a:cxn>
              </a:cxnLst>
              <a:rect l="0" t="0" r="r" b="b"/>
              <a:pathLst>
                <a:path w="325" h="272">
                  <a:moveTo>
                    <a:pt x="163" y="261"/>
                  </a:moveTo>
                  <a:lnTo>
                    <a:pt x="0" y="249"/>
                  </a:lnTo>
                  <a:lnTo>
                    <a:pt x="91" y="126"/>
                  </a:lnTo>
                  <a:lnTo>
                    <a:pt x="180" y="0"/>
                  </a:lnTo>
                  <a:lnTo>
                    <a:pt x="251" y="136"/>
                  </a:lnTo>
                  <a:lnTo>
                    <a:pt x="325" y="272"/>
                  </a:lnTo>
                  <a:lnTo>
                    <a:pt x="163" y="261"/>
                  </a:lnTo>
                  <a:close/>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 name="ïś1ïḓê"/>
            <p:cNvSpPr/>
            <p:nvPr/>
          </p:nvSpPr>
          <p:spPr bwMode="auto">
            <a:xfrm>
              <a:off x="4070350" y="4084638"/>
              <a:ext cx="515938" cy="431800"/>
            </a:xfrm>
            <a:custGeom>
              <a:avLst/>
              <a:gdLst>
                <a:gd name="T0" fmla="*/ 163 w 325"/>
                <a:gd name="T1" fmla="*/ 261 h 272"/>
                <a:gd name="T2" fmla="*/ 0 w 325"/>
                <a:gd name="T3" fmla="*/ 249 h 272"/>
                <a:gd name="T4" fmla="*/ 91 w 325"/>
                <a:gd name="T5" fmla="*/ 126 h 272"/>
                <a:gd name="T6" fmla="*/ 180 w 325"/>
                <a:gd name="T7" fmla="*/ 0 h 272"/>
                <a:gd name="T8" fmla="*/ 251 w 325"/>
                <a:gd name="T9" fmla="*/ 136 h 272"/>
                <a:gd name="T10" fmla="*/ 325 w 325"/>
                <a:gd name="T11" fmla="*/ 272 h 272"/>
                <a:gd name="T12" fmla="*/ 163 w 325"/>
                <a:gd name="T13" fmla="*/ 261 h 272"/>
              </a:gdLst>
              <a:ahLst/>
              <a:cxnLst>
                <a:cxn ang="0">
                  <a:pos x="T0" y="T1"/>
                </a:cxn>
                <a:cxn ang="0">
                  <a:pos x="T2" y="T3"/>
                </a:cxn>
                <a:cxn ang="0">
                  <a:pos x="T4" y="T5"/>
                </a:cxn>
                <a:cxn ang="0">
                  <a:pos x="T6" y="T7"/>
                </a:cxn>
                <a:cxn ang="0">
                  <a:pos x="T8" y="T9"/>
                </a:cxn>
                <a:cxn ang="0">
                  <a:pos x="T10" y="T11"/>
                </a:cxn>
                <a:cxn ang="0">
                  <a:pos x="T12" y="T13"/>
                </a:cxn>
              </a:cxnLst>
              <a:rect l="0" t="0" r="r" b="b"/>
              <a:pathLst>
                <a:path w="325" h="272">
                  <a:moveTo>
                    <a:pt x="163" y="261"/>
                  </a:moveTo>
                  <a:lnTo>
                    <a:pt x="0" y="249"/>
                  </a:lnTo>
                  <a:lnTo>
                    <a:pt x="91" y="126"/>
                  </a:lnTo>
                  <a:lnTo>
                    <a:pt x="180" y="0"/>
                  </a:lnTo>
                  <a:lnTo>
                    <a:pt x="251" y="136"/>
                  </a:lnTo>
                  <a:lnTo>
                    <a:pt x="325" y="272"/>
                  </a:lnTo>
                  <a:lnTo>
                    <a:pt x="163" y="2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4" name="îSļiďé"/>
            <p:cNvSpPr/>
            <p:nvPr/>
          </p:nvSpPr>
          <p:spPr bwMode="auto">
            <a:xfrm>
              <a:off x="4264025" y="4084638"/>
              <a:ext cx="166688" cy="196850"/>
            </a:xfrm>
            <a:custGeom>
              <a:avLst/>
              <a:gdLst>
                <a:gd name="T0" fmla="*/ 0 w 105"/>
                <a:gd name="T1" fmla="*/ 82 h 124"/>
                <a:gd name="T2" fmla="*/ 49 w 105"/>
                <a:gd name="T3" fmla="*/ 124 h 124"/>
                <a:gd name="T4" fmla="*/ 105 w 105"/>
                <a:gd name="T5" fmla="*/ 89 h 124"/>
                <a:gd name="T6" fmla="*/ 58 w 105"/>
                <a:gd name="T7" fmla="*/ 0 h 124"/>
                <a:gd name="T8" fmla="*/ 0 w 105"/>
                <a:gd name="T9" fmla="*/ 82 h 124"/>
              </a:gdLst>
              <a:ahLst/>
              <a:cxnLst>
                <a:cxn ang="0">
                  <a:pos x="T0" y="T1"/>
                </a:cxn>
                <a:cxn ang="0">
                  <a:pos x="T2" y="T3"/>
                </a:cxn>
                <a:cxn ang="0">
                  <a:pos x="T4" y="T5"/>
                </a:cxn>
                <a:cxn ang="0">
                  <a:pos x="T6" y="T7"/>
                </a:cxn>
                <a:cxn ang="0">
                  <a:pos x="T8" y="T9"/>
                </a:cxn>
              </a:cxnLst>
              <a:rect l="0" t="0" r="r" b="b"/>
              <a:pathLst>
                <a:path w="105" h="124">
                  <a:moveTo>
                    <a:pt x="0" y="82"/>
                  </a:moveTo>
                  <a:lnTo>
                    <a:pt x="49" y="124"/>
                  </a:lnTo>
                  <a:lnTo>
                    <a:pt x="105" y="89"/>
                  </a:lnTo>
                  <a:lnTo>
                    <a:pt x="58" y="0"/>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5" name="îş1îḍé"/>
            <p:cNvSpPr/>
            <p:nvPr/>
          </p:nvSpPr>
          <p:spPr bwMode="auto">
            <a:xfrm>
              <a:off x="4264025" y="4084638"/>
              <a:ext cx="166688" cy="196850"/>
            </a:xfrm>
            <a:custGeom>
              <a:avLst/>
              <a:gdLst>
                <a:gd name="T0" fmla="*/ 0 w 105"/>
                <a:gd name="T1" fmla="*/ 82 h 124"/>
                <a:gd name="T2" fmla="*/ 49 w 105"/>
                <a:gd name="T3" fmla="*/ 124 h 124"/>
                <a:gd name="T4" fmla="*/ 105 w 105"/>
                <a:gd name="T5" fmla="*/ 89 h 124"/>
                <a:gd name="T6" fmla="*/ 58 w 105"/>
                <a:gd name="T7" fmla="*/ 0 h 124"/>
                <a:gd name="T8" fmla="*/ 0 w 105"/>
                <a:gd name="T9" fmla="*/ 82 h 124"/>
              </a:gdLst>
              <a:ahLst/>
              <a:cxnLst>
                <a:cxn ang="0">
                  <a:pos x="T0" y="T1"/>
                </a:cxn>
                <a:cxn ang="0">
                  <a:pos x="T2" y="T3"/>
                </a:cxn>
                <a:cxn ang="0">
                  <a:pos x="T4" y="T5"/>
                </a:cxn>
                <a:cxn ang="0">
                  <a:pos x="T6" y="T7"/>
                </a:cxn>
                <a:cxn ang="0">
                  <a:pos x="T8" y="T9"/>
                </a:cxn>
              </a:cxnLst>
              <a:rect l="0" t="0" r="r" b="b"/>
              <a:pathLst>
                <a:path w="105" h="124">
                  <a:moveTo>
                    <a:pt x="0" y="82"/>
                  </a:moveTo>
                  <a:lnTo>
                    <a:pt x="49" y="124"/>
                  </a:lnTo>
                  <a:lnTo>
                    <a:pt x="105" y="89"/>
                  </a:lnTo>
                  <a:lnTo>
                    <a:pt x="58" y="0"/>
                  </a:lnTo>
                  <a:lnTo>
                    <a:pt x="0"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6" name="ïšlîḓè"/>
            <p:cNvSpPr/>
            <p:nvPr/>
          </p:nvSpPr>
          <p:spPr bwMode="auto">
            <a:xfrm>
              <a:off x="4522788" y="4170363"/>
              <a:ext cx="139700" cy="171450"/>
            </a:xfrm>
            <a:custGeom>
              <a:avLst/>
              <a:gdLst>
                <a:gd name="T0" fmla="*/ 0 w 88"/>
                <a:gd name="T1" fmla="*/ 72 h 108"/>
                <a:gd name="T2" fmla="*/ 41 w 88"/>
                <a:gd name="T3" fmla="*/ 108 h 108"/>
                <a:gd name="T4" fmla="*/ 88 w 88"/>
                <a:gd name="T5" fmla="*/ 77 h 108"/>
                <a:gd name="T6" fmla="*/ 48 w 88"/>
                <a:gd name="T7" fmla="*/ 0 h 108"/>
                <a:gd name="T8" fmla="*/ 0 w 88"/>
                <a:gd name="T9" fmla="*/ 72 h 108"/>
              </a:gdLst>
              <a:ahLst/>
              <a:cxnLst>
                <a:cxn ang="0">
                  <a:pos x="T0" y="T1"/>
                </a:cxn>
                <a:cxn ang="0">
                  <a:pos x="T2" y="T3"/>
                </a:cxn>
                <a:cxn ang="0">
                  <a:pos x="T4" y="T5"/>
                </a:cxn>
                <a:cxn ang="0">
                  <a:pos x="T6" y="T7"/>
                </a:cxn>
                <a:cxn ang="0">
                  <a:pos x="T8" y="T9"/>
                </a:cxn>
              </a:cxnLst>
              <a:rect l="0" t="0" r="r" b="b"/>
              <a:pathLst>
                <a:path w="88" h="108">
                  <a:moveTo>
                    <a:pt x="0" y="72"/>
                  </a:moveTo>
                  <a:lnTo>
                    <a:pt x="41" y="108"/>
                  </a:lnTo>
                  <a:lnTo>
                    <a:pt x="88" y="77"/>
                  </a:lnTo>
                  <a:lnTo>
                    <a:pt x="48" y="0"/>
                  </a:lnTo>
                  <a:lnTo>
                    <a:pt x="0"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7" name="íṧľíḓê"/>
            <p:cNvSpPr/>
            <p:nvPr/>
          </p:nvSpPr>
          <p:spPr bwMode="auto">
            <a:xfrm>
              <a:off x="4522788" y="4170363"/>
              <a:ext cx="139700" cy="171450"/>
            </a:xfrm>
            <a:custGeom>
              <a:avLst/>
              <a:gdLst>
                <a:gd name="T0" fmla="*/ 0 w 88"/>
                <a:gd name="T1" fmla="*/ 72 h 108"/>
                <a:gd name="T2" fmla="*/ 41 w 88"/>
                <a:gd name="T3" fmla="*/ 108 h 108"/>
                <a:gd name="T4" fmla="*/ 88 w 88"/>
                <a:gd name="T5" fmla="*/ 77 h 108"/>
                <a:gd name="T6" fmla="*/ 48 w 88"/>
                <a:gd name="T7" fmla="*/ 0 h 108"/>
                <a:gd name="T8" fmla="*/ 0 w 88"/>
                <a:gd name="T9" fmla="*/ 72 h 108"/>
              </a:gdLst>
              <a:ahLst/>
              <a:cxnLst>
                <a:cxn ang="0">
                  <a:pos x="T0" y="T1"/>
                </a:cxn>
                <a:cxn ang="0">
                  <a:pos x="T2" y="T3"/>
                </a:cxn>
                <a:cxn ang="0">
                  <a:pos x="T4" y="T5"/>
                </a:cxn>
                <a:cxn ang="0">
                  <a:pos x="T6" y="T7"/>
                </a:cxn>
                <a:cxn ang="0">
                  <a:pos x="T8" y="T9"/>
                </a:cxn>
              </a:cxnLst>
              <a:rect l="0" t="0" r="r" b="b"/>
              <a:pathLst>
                <a:path w="88" h="108">
                  <a:moveTo>
                    <a:pt x="0" y="72"/>
                  </a:moveTo>
                  <a:lnTo>
                    <a:pt x="41" y="108"/>
                  </a:lnTo>
                  <a:lnTo>
                    <a:pt x="88" y="77"/>
                  </a:lnTo>
                  <a:lnTo>
                    <a:pt x="48" y="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8" name="îŝḻïde"/>
            <p:cNvSpPr/>
            <p:nvPr/>
          </p:nvSpPr>
          <p:spPr bwMode="auto">
            <a:xfrm>
              <a:off x="4386263" y="3967163"/>
              <a:ext cx="434975" cy="806450"/>
            </a:xfrm>
            <a:custGeom>
              <a:avLst/>
              <a:gdLst>
                <a:gd name="T0" fmla="*/ 40 w 274"/>
                <a:gd name="T1" fmla="*/ 0 h 508"/>
                <a:gd name="T2" fmla="*/ 35 w 274"/>
                <a:gd name="T3" fmla="*/ 52 h 508"/>
                <a:gd name="T4" fmla="*/ 225 w 274"/>
                <a:gd name="T5" fmla="*/ 64 h 508"/>
                <a:gd name="T6" fmla="*/ 204 w 274"/>
                <a:gd name="T7" fmla="*/ 351 h 508"/>
                <a:gd name="T8" fmla="*/ 204 w 274"/>
                <a:gd name="T9" fmla="*/ 351 h 508"/>
                <a:gd name="T10" fmla="*/ 129 w 274"/>
                <a:gd name="T11" fmla="*/ 346 h 508"/>
                <a:gd name="T12" fmla="*/ 12 w 274"/>
                <a:gd name="T13" fmla="*/ 339 h 508"/>
                <a:gd name="T14" fmla="*/ 0 w 274"/>
                <a:gd name="T15" fmla="*/ 492 h 508"/>
                <a:gd name="T16" fmla="*/ 239 w 274"/>
                <a:gd name="T17" fmla="*/ 508 h 508"/>
                <a:gd name="T18" fmla="*/ 274 w 274"/>
                <a:gd name="T19" fmla="*/ 17 h 508"/>
                <a:gd name="T20" fmla="*/ 40 w 274"/>
                <a:gd name="T21"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4" h="508">
                  <a:moveTo>
                    <a:pt x="40" y="0"/>
                  </a:moveTo>
                  <a:lnTo>
                    <a:pt x="35" y="52"/>
                  </a:lnTo>
                  <a:lnTo>
                    <a:pt x="225" y="64"/>
                  </a:lnTo>
                  <a:lnTo>
                    <a:pt x="204" y="351"/>
                  </a:lnTo>
                  <a:lnTo>
                    <a:pt x="204" y="351"/>
                  </a:lnTo>
                  <a:lnTo>
                    <a:pt x="129" y="346"/>
                  </a:lnTo>
                  <a:lnTo>
                    <a:pt x="12" y="339"/>
                  </a:lnTo>
                  <a:lnTo>
                    <a:pt x="0" y="492"/>
                  </a:lnTo>
                  <a:lnTo>
                    <a:pt x="239" y="508"/>
                  </a:lnTo>
                  <a:lnTo>
                    <a:pt x="274" y="17"/>
                  </a:lnTo>
                  <a:lnTo>
                    <a:pt x="40" y="0"/>
                  </a:lnTo>
                  <a:close/>
                </a:path>
              </a:pathLst>
            </a:custGeom>
            <a:solidFill>
              <a:srgbClr val="D4D6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9" name="îṣľiḓê"/>
            <p:cNvSpPr/>
            <p:nvPr/>
          </p:nvSpPr>
          <p:spPr bwMode="auto">
            <a:xfrm>
              <a:off x="4386263" y="3967163"/>
              <a:ext cx="434975" cy="806450"/>
            </a:xfrm>
            <a:custGeom>
              <a:avLst/>
              <a:gdLst>
                <a:gd name="T0" fmla="*/ 40 w 274"/>
                <a:gd name="T1" fmla="*/ 0 h 508"/>
                <a:gd name="T2" fmla="*/ 35 w 274"/>
                <a:gd name="T3" fmla="*/ 52 h 508"/>
                <a:gd name="T4" fmla="*/ 225 w 274"/>
                <a:gd name="T5" fmla="*/ 64 h 508"/>
                <a:gd name="T6" fmla="*/ 204 w 274"/>
                <a:gd name="T7" fmla="*/ 351 h 508"/>
                <a:gd name="T8" fmla="*/ 204 w 274"/>
                <a:gd name="T9" fmla="*/ 351 h 508"/>
                <a:gd name="T10" fmla="*/ 129 w 274"/>
                <a:gd name="T11" fmla="*/ 346 h 508"/>
                <a:gd name="T12" fmla="*/ 12 w 274"/>
                <a:gd name="T13" fmla="*/ 339 h 508"/>
                <a:gd name="T14" fmla="*/ 0 w 274"/>
                <a:gd name="T15" fmla="*/ 492 h 508"/>
                <a:gd name="T16" fmla="*/ 239 w 274"/>
                <a:gd name="T17" fmla="*/ 508 h 508"/>
                <a:gd name="T18" fmla="*/ 274 w 274"/>
                <a:gd name="T19" fmla="*/ 17 h 508"/>
                <a:gd name="T20" fmla="*/ 40 w 274"/>
                <a:gd name="T21"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4" h="508">
                  <a:moveTo>
                    <a:pt x="40" y="0"/>
                  </a:moveTo>
                  <a:lnTo>
                    <a:pt x="35" y="52"/>
                  </a:lnTo>
                  <a:lnTo>
                    <a:pt x="225" y="64"/>
                  </a:lnTo>
                  <a:lnTo>
                    <a:pt x="204" y="351"/>
                  </a:lnTo>
                  <a:lnTo>
                    <a:pt x="204" y="351"/>
                  </a:lnTo>
                  <a:lnTo>
                    <a:pt x="129" y="346"/>
                  </a:lnTo>
                  <a:lnTo>
                    <a:pt x="12" y="339"/>
                  </a:lnTo>
                  <a:lnTo>
                    <a:pt x="0" y="492"/>
                  </a:lnTo>
                  <a:lnTo>
                    <a:pt x="239" y="508"/>
                  </a:lnTo>
                  <a:lnTo>
                    <a:pt x="274" y="17"/>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0" name="iṡlïḋè"/>
            <p:cNvSpPr/>
            <p:nvPr/>
          </p:nvSpPr>
          <p:spPr bwMode="auto">
            <a:xfrm>
              <a:off x="4405313" y="4049713"/>
              <a:ext cx="338138" cy="474663"/>
            </a:xfrm>
            <a:custGeom>
              <a:avLst/>
              <a:gdLst>
                <a:gd name="T0" fmla="*/ 0 w 213"/>
                <a:gd name="T1" fmla="*/ 287 h 299"/>
                <a:gd name="T2" fmla="*/ 0 w 213"/>
                <a:gd name="T3" fmla="*/ 287 h 299"/>
                <a:gd name="T4" fmla="*/ 117 w 213"/>
                <a:gd name="T5" fmla="*/ 294 h 299"/>
                <a:gd name="T6" fmla="*/ 0 w 213"/>
                <a:gd name="T7" fmla="*/ 287 h 299"/>
                <a:gd name="T8" fmla="*/ 23 w 213"/>
                <a:gd name="T9" fmla="*/ 0 h 299"/>
                <a:gd name="T10" fmla="*/ 14 w 213"/>
                <a:gd name="T11" fmla="*/ 109 h 299"/>
                <a:gd name="T12" fmla="*/ 40 w 213"/>
                <a:gd name="T13" fmla="*/ 158 h 299"/>
                <a:gd name="T14" fmla="*/ 51 w 213"/>
                <a:gd name="T15" fmla="*/ 179 h 299"/>
                <a:gd name="T16" fmla="*/ 122 w 213"/>
                <a:gd name="T17" fmla="*/ 76 h 299"/>
                <a:gd name="T18" fmla="*/ 180 w 213"/>
                <a:gd name="T19" fmla="*/ 189 h 299"/>
                <a:gd name="T20" fmla="*/ 197 w 213"/>
                <a:gd name="T21" fmla="*/ 224 h 299"/>
                <a:gd name="T22" fmla="*/ 192 w 213"/>
                <a:gd name="T23" fmla="*/ 299 h 299"/>
                <a:gd name="T24" fmla="*/ 192 w 213"/>
                <a:gd name="T25" fmla="*/ 299 h 299"/>
                <a:gd name="T26" fmla="*/ 213 w 213"/>
                <a:gd name="T27" fmla="*/ 12 h 299"/>
                <a:gd name="T28" fmla="*/ 23 w 213"/>
                <a:gd name="T29"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3" h="299">
                  <a:moveTo>
                    <a:pt x="0" y="287"/>
                  </a:moveTo>
                  <a:lnTo>
                    <a:pt x="0" y="287"/>
                  </a:lnTo>
                  <a:lnTo>
                    <a:pt x="117" y="294"/>
                  </a:lnTo>
                  <a:lnTo>
                    <a:pt x="0" y="287"/>
                  </a:lnTo>
                  <a:close/>
                  <a:moveTo>
                    <a:pt x="23" y="0"/>
                  </a:moveTo>
                  <a:lnTo>
                    <a:pt x="14" y="109"/>
                  </a:lnTo>
                  <a:lnTo>
                    <a:pt x="40" y="158"/>
                  </a:lnTo>
                  <a:lnTo>
                    <a:pt x="51" y="179"/>
                  </a:lnTo>
                  <a:lnTo>
                    <a:pt x="122" y="76"/>
                  </a:lnTo>
                  <a:lnTo>
                    <a:pt x="180" y="189"/>
                  </a:lnTo>
                  <a:lnTo>
                    <a:pt x="197" y="224"/>
                  </a:lnTo>
                  <a:lnTo>
                    <a:pt x="192" y="299"/>
                  </a:lnTo>
                  <a:lnTo>
                    <a:pt x="192" y="299"/>
                  </a:lnTo>
                  <a:lnTo>
                    <a:pt x="213" y="12"/>
                  </a:lnTo>
                  <a:lnTo>
                    <a:pt x="23" y="0"/>
                  </a:lnTo>
                  <a:close/>
                </a:path>
              </a:pathLst>
            </a:custGeom>
            <a:solidFill>
              <a:srgbClr val="089E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1" name="îsļîdè"/>
            <p:cNvSpPr/>
            <p:nvPr/>
          </p:nvSpPr>
          <p:spPr bwMode="auto">
            <a:xfrm>
              <a:off x="4405313" y="4049713"/>
              <a:ext cx="338138" cy="474663"/>
            </a:xfrm>
            <a:custGeom>
              <a:avLst/>
              <a:gdLst>
                <a:gd name="T0" fmla="*/ 0 w 213"/>
                <a:gd name="T1" fmla="*/ 287 h 299"/>
                <a:gd name="T2" fmla="*/ 0 w 213"/>
                <a:gd name="T3" fmla="*/ 287 h 299"/>
                <a:gd name="T4" fmla="*/ 117 w 213"/>
                <a:gd name="T5" fmla="*/ 294 h 299"/>
                <a:gd name="T6" fmla="*/ 0 w 213"/>
                <a:gd name="T7" fmla="*/ 287 h 299"/>
                <a:gd name="T8" fmla="*/ 23 w 213"/>
                <a:gd name="T9" fmla="*/ 0 h 299"/>
                <a:gd name="T10" fmla="*/ 14 w 213"/>
                <a:gd name="T11" fmla="*/ 109 h 299"/>
                <a:gd name="T12" fmla="*/ 40 w 213"/>
                <a:gd name="T13" fmla="*/ 158 h 299"/>
                <a:gd name="T14" fmla="*/ 51 w 213"/>
                <a:gd name="T15" fmla="*/ 179 h 299"/>
                <a:gd name="T16" fmla="*/ 122 w 213"/>
                <a:gd name="T17" fmla="*/ 76 h 299"/>
                <a:gd name="T18" fmla="*/ 180 w 213"/>
                <a:gd name="T19" fmla="*/ 189 h 299"/>
                <a:gd name="T20" fmla="*/ 197 w 213"/>
                <a:gd name="T21" fmla="*/ 224 h 299"/>
                <a:gd name="T22" fmla="*/ 192 w 213"/>
                <a:gd name="T23" fmla="*/ 299 h 299"/>
                <a:gd name="T24" fmla="*/ 192 w 213"/>
                <a:gd name="T25" fmla="*/ 299 h 299"/>
                <a:gd name="T26" fmla="*/ 213 w 213"/>
                <a:gd name="T27" fmla="*/ 12 h 299"/>
                <a:gd name="T28" fmla="*/ 23 w 213"/>
                <a:gd name="T29"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3" h="299">
                  <a:moveTo>
                    <a:pt x="0" y="287"/>
                  </a:moveTo>
                  <a:lnTo>
                    <a:pt x="0" y="287"/>
                  </a:lnTo>
                  <a:lnTo>
                    <a:pt x="117" y="294"/>
                  </a:lnTo>
                  <a:lnTo>
                    <a:pt x="0" y="287"/>
                  </a:lnTo>
                  <a:moveTo>
                    <a:pt x="23" y="0"/>
                  </a:moveTo>
                  <a:lnTo>
                    <a:pt x="14" y="109"/>
                  </a:lnTo>
                  <a:lnTo>
                    <a:pt x="40" y="158"/>
                  </a:lnTo>
                  <a:lnTo>
                    <a:pt x="51" y="179"/>
                  </a:lnTo>
                  <a:lnTo>
                    <a:pt x="122" y="76"/>
                  </a:lnTo>
                  <a:lnTo>
                    <a:pt x="180" y="189"/>
                  </a:lnTo>
                  <a:lnTo>
                    <a:pt x="197" y="224"/>
                  </a:lnTo>
                  <a:lnTo>
                    <a:pt x="192" y="299"/>
                  </a:lnTo>
                  <a:lnTo>
                    <a:pt x="192" y="299"/>
                  </a:lnTo>
                  <a:lnTo>
                    <a:pt x="213" y="12"/>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2" name="íśľîḑê"/>
            <p:cNvSpPr/>
            <p:nvPr/>
          </p:nvSpPr>
          <p:spPr bwMode="auto">
            <a:xfrm>
              <a:off x="4405313" y="4170363"/>
              <a:ext cx="312738" cy="354013"/>
            </a:xfrm>
            <a:custGeom>
              <a:avLst/>
              <a:gdLst>
                <a:gd name="T0" fmla="*/ 122 w 197"/>
                <a:gd name="T1" fmla="*/ 0 h 223"/>
                <a:gd name="T2" fmla="*/ 51 w 197"/>
                <a:gd name="T3" fmla="*/ 103 h 223"/>
                <a:gd name="T4" fmla="*/ 114 w 197"/>
                <a:gd name="T5" fmla="*/ 218 h 223"/>
                <a:gd name="T6" fmla="*/ 0 w 197"/>
                <a:gd name="T7" fmla="*/ 211 h 223"/>
                <a:gd name="T8" fmla="*/ 0 w 197"/>
                <a:gd name="T9" fmla="*/ 211 h 223"/>
                <a:gd name="T10" fmla="*/ 117 w 197"/>
                <a:gd name="T11" fmla="*/ 218 h 223"/>
                <a:gd name="T12" fmla="*/ 192 w 197"/>
                <a:gd name="T13" fmla="*/ 223 h 223"/>
                <a:gd name="T14" fmla="*/ 197 w 197"/>
                <a:gd name="T15" fmla="*/ 148 h 223"/>
                <a:gd name="T16" fmla="*/ 180 w 197"/>
                <a:gd name="T17" fmla="*/ 113 h 223"/>
                <a:gd name="T18" fmla="*/ 122 w 197"/>
                <a:gd name="T19" fmla="*/ 0 h 223"/>
                <a:gd name="T20" fmla="*/ 162 w 197"/>
                <a:gd name="T21" fmla="*/ 77 h 223"/>
                <a:gd name="T22" fmla="*/ 115 w 197"/>
                <a:gd name="T23" fmla="*/ 108 h 223"/>
                <a:gd name="T24" fmla="*/ 74 w 197"/>
                <a:gd name="T25" fmla="*/ 72 h 223"/>
                <a:gd name="T26" fmla="*/ 122 w 197"/>
                <a:gd name="T2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223">
                  <a:moveTo>
                    <a:pt x="122" y="0"/>
                  </a:moveTo>
                  <a:lnTo>
                    <a:pt x="51" y="103"/>
                  </a:lnTo>
                  <a:lnTo>
                    <a:pt x="114" y="218"/>
                  </a:lnTo>
                  <a:lnTo>
                    <a:pt x="0" y="211"/>
                  </a:lnTo>
                  <a:lnTo>
                    <a:pt x="0" y="211"/>
                  </a:lnTo>
                  <a:lnTo>
                    <a:pt x="117" y="218"/>
                  </a:lnTo>
                  <a:lnTo>
                    <a:pt x="192" y="223"/>
                  </a:lnTo>
                  <a:lnTo>
                    <a:pt x="197" y="148"/>
                  </a:lnTo>
                  <a:lnTo>
                    <a:pt x="180" y="113"/>
                  </a:lnTo>
                  <a:lnTo>
                    <a:pt x="122" y="0"/>
                  </a:lnTo>
                  <a:lnTo>
                    <a:pt x="162" y="77"/>
                  </a:lnTo>
                  <a:lnTo>
                    <a:pt x="115" y="108"/>
                  </a:lnTo>
                  <a:lnTo>
                    <a:pt x="74" y="72"/>
                  </a:lnTo>
                  <a:lnTo>
                    <a:pt x="122" y="0"/>
                  </a:ln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3" name="îśľïḍè"/>
            <p:cNvSpPr/>
            <p:nvPr/>
          </p:nvSpPr>
          <p:spPr bwMode="auto">
            <a:xfrm>
              <a:off x="4405313" y="4170363"/>
              <a:ext cx="312738" cy="354013"/>
            </a:xfrm>
            <a:custGeom>
              <a:avLst/>
              <a:gdLst>
                <a:gd name="T0" fmla="*/ 122 w 197"/>
                <a:gd name="T1" fmla="*/ 0 h 223"/>
                <a:gd name="T2" fmla="*/ 51 w 197"/>
                <a:gd name="T3" fmla="*/ 103 h 223"/>
                <a:gd name="T4" fmla="*/ 114 w 197"/>
                <a:gd name="T5" fmla="*/ 218 h 223"/>
                <a:gd name="T6" fmla="*/ 0 w 197"/>
                <a:gd name="T7" fmla="*/ 211 h 223"/>
                <a:gd name="T8" fmla="*/ 0 w 197"/>
                <a:gd name="T9" fmla="*/ 211 h 223"/>
                <a:gd name="T10" fmla="*/ 117 w 197"/>
                <a:gd name="T11" fmla="*/ 218 h 223"/>
                <a:gd name="T12" fmla="*/ 192 w 197"/>
                <a:gd name="T13" fmla="*/ 223 h 223"/>
                <a:gd name="T14" fmla="*/ 197 w 197"/>
                <a:gd name="T15" fmla="*/ 148 h 223"/>
                <a:gd name="T16" fmla="*/ 180 w 197"/>
                <a:gd name="T17" fmla="*/ 113 h 223"/>
                <a:gd name="T18" fmla="*/ 122 w 197"/>
                <a:gd name="T19" fmla="*/ 0 h 223"/>
                <a:gd name="T20" fmla="*/ 162 w 197"/>
                <a:gd name="T21" fmla="*/ 77 h 223"/>
                <a:gd name="T22" fmla="*/ 115 w 197"/>
                <a:gd name="T23" fmla="*/ 108 h 223"/>
                <a:gd name="T24" fmla="*/ 74 w 197"/>
                <a:gd name="T25" fmla="*/ 72 h 223"/>
                <a:gd name="T26" fmla="*/ 122 w 197"/>
                <a:gd name="T2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223">
                  <a:moveTo>
                    <a:pt x="122" y="0"/>
                  </a:moveTo>
                  <a:lnTo>
                    <a:pt x="51" y="103"/>
                  </a:lnTo>
                  <a:lnTo>
                    <a:pt x="114" y="218"/>
                  </a:lnTo>
                  <a:lnTo>
                    <a:pt x="0" y="211"/>
                  </a:lnTo>
                  <a:lnTo>
                    <a:pt x="0" y="211"/>
                  </a:lnTo>
                  <a:lnTo>
                    <a:pt x="117" y="218"/>
                  </a:lnTo>
                  <a:lnTo>
                    <a:pt x="192" y="223"/>
                  </a:lnTo>
                  <a:lnTo>
                    <a:pt x="197" y="148"/>
                  </a:lnTo>
                  <a:lnTo>
                    <a:pt x="180" y="113"/>
                  </a:lnTo>
                  <a:lnTo>
                    <a:pt x="122" y="0"/>
                  </a:lnTo>
                  <a:lnTo>
                    <a:pt x="162" y="77"/>
                  </a:lnTo>
                  <a:lnTo>
                    <a:pt x="115" y="108"/>
                  </a:lnTo>
                  <a:lnTo>
                    <a:pt x="74" y="72"/>
                  </a:lnTo>
                  <a:lnTo>
                    <a:pt x="1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4" name="ïŝḻïdê"/>
            <p:cNvSpPr/>
            <p:nvPr/>
          </p:nvSpPr>
          <p:spPr bwMode="auto">
            <a:xfrm>
              <a:off x="4405313" y="4222750"/>
              <a:ext cx="180975" cy="293688"/>
            </a:xfrm>
            <a:custGeom>
              <a:avLst/>
              <a:gdLst>
                <a:gd name="T0" fmla="*/ 14 w 114"/>
                <a:gd name="T1" fmla="*/ 0 h 185"/>
                <a:gd name="T2" fmla="*/ 14 w 114"/>
                <a:gd name="T3" fmla="*/ 0 h 185"/>
                <a:gd name="T4" fmla="*/ 16 w 114"/>
                <a:gd name="T5" fmla="*/ 2 h 185"/>
                <a:gd name="T6" fmla="*/ 14 w 114"/>
                <a:gd name="T7" fmla="*/ 2 h 185"/>
                <a:gd name="T8" fmla="*/ 0 w 114"/>
                <a:gd name="T9" fmla="*/ 178 h 185"/>
                <a:gd name="T10" fmla="*/ 114 w 114"/>
                <a:gd name="T11" fmla="*/ 185 h 185"/>
                <a:gd name="T12" fmla="*/ 51 w 114"/>
                <a:gd name="T13" fmla="*/ 70 h 185"/>
                <a:gd name="T14" fmla="*/ 40 w 114"/>
                <a:gd name="T15" fmla="*/ 49 h 185"/>
                <a:gd name="T16" fmla="*/ 14 w 114"/>
                <a:gd name="T17"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85">
                  <a:moveTo>
                    <a:pt x="14" y="0"/>
                  </a:moveTo>
                  <a:lnTo>
                    <a:pt x="14" y="0"/>
                  </a:lnTo>
                  <a:lnTo>
                    <a:pt x="16" y="2"/>
                  </a:lnTo>
                  <a:lnTo>
                    <a:pt x="14" y="2"/>
                  </a:lnTo>
                  <a:lnTo>
                    <a:pt x="0" y="178"/>
                  </a:lnTo>
                  <a:lnTo>
                    <a:pt x="114" y="185"/>
                  </a:lnTo>
                  <a:lnTo>
                    <a:pt x="51" y="70"/>
                  </a:lnTo>
                  <a:lnTo>
                    <a:pt x="40" y="49"/>
                  </a:lnTo>
                  <a:lnTo>
                    <a:pt x="14" y="0"/>
                  </a:lnTo>
                  <a:close/>
                </a:path>
              </a:pathLst>
            </a:custGeom>
            <a:solidFill>
              <a:srgbClr val="3F52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5" name="iŝlíḑè"/>
            <p:cNvSpPr/>
            <p:nvPr/>
          </p:nvSpPr>
          <p:spPr bwMode="auto">
            <a:xfrm>
              <a:off x="4405313" y="4222750"/>
              <a:ext cx="180975" cy="293688"/>
            </a:xfrm>
            <a:custGeom>
              <a:avLst/>
              <a:gdLst>
                <a:gd name="T0" fmla="*/ 14 w 114"/>
                <a:gd name="T1" fmla="*/ 0 h 185"/>
                <a:gd name="T2" fmla="*/ 14 w 114"/>
                <a:gd name="T3" fmla="*/ 0 h 185"/>
                <a:gd name="T4" fmla="*/ 16 w 114"/>
                <a:gd name="T5" fmla="*/ 2 h 185"/>
                <a:gd name="T6" fmla="*/ 14 w 114"/>
                <a:gd name="T7" fmla="*/ 2 h 185"/>
                <a:gd name="T8" fmla="*/ 0 w 114"/>
                <a:gd name="T9" fmla="*/ 178 h 185"/>
                <a:gd name="T10" fmla="*/ 114 w 114"/>
                <a:gd name="T11" fmla="*/ 185 h 185"/>
                <a:gd name="T12" fmla="*/ 51 w 114"/>
                <a:gd name="T13" fmla="*/ 70 h 185"/>
                <a:gd name="T14" fmla="*/ 40 w 114"/>
                <a:gd name="T15" fmla="*/ 49 h 185"/>
                <a:gd name="T16" fmla="*/ 14 w 114"/>
                <a:gd name="T17"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85">
                  <a:moveTo>
                    <a:pt x="14" y="0"/>
                  </a:moveTo>
                  <a:lnTo>
                    <a:pt x="14" y="0"/>
                  </a:lnTo>
                  <a:lnTo>
                    <a:pt x="16" y="2"/>
                  </a:lnTo>
                  <a:lnTo>
                    <a:pt x="14" y="2"/>
                  </a:lnTo>
                  <a:lnTo>
                    <a:pt x="0" y="178"/>
                  </a:lnTo>
                  <a:lnTo>
                    <a:pt x="114" y="185"/>
                  </a:lnTo>
                  <a:lnTo>
                    <a:pt x="51" y="70"/>
                  </a:lnTo>
                  <a:lnTo>
                    <a:pt x="40" y="49"/>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6" name="iṥļiḓé"/>
            <p:cNvSpPr/>
            <p:nvPr/>
          </p:nvSpPr>
          <p:spPr bwMode="auto">
            <a:xfrm>
              <a:off x="4427538" y="4222750"/>
              <a:ext cx="3175" cy="3175"/>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solidFill>
              <a:srgbClr val="D4D6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7" name="ísļíḑé"/>
            <p:cNvSpPr/>
            <p:nvPr/>
          </p:nvSpPr>
          <p:spPr bwMode="auto">
            <a:xfrm>
              <a:off x="4427538" y="4222750"/>
              <a:ext cx="3175" cy="3175"/>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8" name="îş1íḓè"/>
            <p:cNvSpPr/>
            <p:nvPr/>
          </p:nvSpPr>
          <p:spPr bwMode="auto">
            <a:xfrm>
              <a:off x="4522788" y="4170363"/>
              <a:ext cx="139700" cy="171450"/>
            </a:xfrm>
            <a:custGeom>
              <a:avLst/>
              <a:gdLst>
                <a:gd name="T0" fmla="*/ 48 w 88"/>
                <a:gd name="T1" fmla="*/ 0 h 108"/>
                <a:gd name="T2" fmla="*/ 48 w 88"/>
                <a:gd name="T3" fmla="*/ 0 h 108"/>
                <a:gd name="T4" fmla="*/ 0 w 88"/>
                <a:gd name="T5" fmla="*/ 72 h 108"/>
                <a:gd name="T6" fmla="*/ 41 w 88"/>
                <a:gd name="T7" fmla="*/ 108 h 108"/>
                <a:gd name="T8" fmla="*/ 88 w 88"/>
                <a:gd name="T9" fmla="*/ 77 h 108"/>
                <a:gd name="T10" fmla="*/ 48 w 88"/>
                <a:gd name="T11" fmla="*/ 0 h 108"/>
              </a:gdLst>
              <a:ahLst/>
              <a:cxnLst>
                <a:cxn ang="0">
                  <a:pos x="T0" y="T1"/>
                </a:cxn>
                <a:cxn ang="0">
                  <a:pos x="T2" y="T3"/>
                </a:cxn>
                <a:cxn ang="0">
                  <a:pos x="T4" y="T5"/>
                </a:cxn>
                <a:cxn ang="0">
                  <a:pos x="T6" y="T7"/>
                </a:cxn>
                <a:cxn ang="0">
                  <a:pos x="T8" y="T9"/>
                </a:cxn>
                <a:cxn ang="0">
                  <a:pos x="T10" y="T11"/>
                </a:cxn>
              </a:cxnLst>
              <a:rect l="0" t="0" r="r" b="b"/>
              <a:pathLst>
                <a:path w="88" h="108">
                  <a:moveTo>
                    <a:pt x="48" y="0"/>
                  </a:moveTo>
                  <a:lnTo>
                    <a:pt x="48" y="0"/>
                  </a:lnTo>
                  <a:lnTo>
                    <a:pt x="0" y="72"/>
                  </a:lnTo>
                  <a:lnTo>
                    <a:pt x="41" y="108"/>
                  </a:lnTo>
                  <a:lnTo>
                    <a:pt x="88" y="77"/>
                  </a:lnTo>
                  <a:lnTo>
                    <a:pt x="48" y="0"/>
                  </a:lnTo>
                  <a:close/>
                </a:path>
              </a:pathLst>
            </a:custGeom>
            <a:solidFill>
              <a:srgbClr val="D4D6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9" name="îṡḻiďé"/>
            <p:cNvSpPr/>
            <p:nvPr/>
          </p:nvSpPr>
          <p:spPr bwMode="auto">
            <a:xfrm>
              <a:off x="4522788" y="4170363"/>
              <a:ext cx="139700" cy="171450"/>
            </a:xfrm>
            <a:custGeom>
              <a:avLst/>
              <a:gdLst>
                <a:gd name="T0" fmla="*/ 48 w 88"/>
                <a:gd name="T1" fmla="*/ 0 h 108"/>
                <a:gd name="T2" fmla="*/ 48 w 88"/>
                <a:gd name="T3" fmla="*/ 0 h 108"/>
                <a:gd name="T4" fmla="*/ 0 w 88"/>
                <a:gd name="T5" fmla="*/ 72 h 108"/>
                <a:gd name="T6" fmla="*/ 41 w 88"/>
                <a:gd name="T7" fmla="*/ 108 h 108"/>
                <a:gd name="T8" fmla="*/ 88 w 88"/>
                <a:gd name="T9" fmla="*/ 77 h 108"/>
                <a:gd name="T10" fmla="*/ 48 w 88"/>
                <a:gd name="T11" fmla="*/ 0 h 108"/>
              </a:gdLst>
              <a:ahLst/>
              <a:cxnLst>
                <a:cxn ang="0">
                  <a:pos x="T0" y="T1"/>
                </a:cxn>
                <a:cxn ang="0">
                  <a:pos x="T2" y="T3"/>
                </a:cxn>
                <a:cxn ang="0">
                  <a:pos x="T4" y="T5"/>
                </a:cxn>
                <a:cxn ang="0">
                  <a:pos x="T6" y="T7"/>
                </a:cxn>
                <a:cxn ang="0">
                  <a:pos x="T8" y="T9"/>
                </a:cxn>
                <a:cxn ang="0">
                  <a:pos x="T10" y="T11"/>
                </a:cxn>
              </a:cxnLst>
              <a:rect l="0" t="0" r="r" b="b"/>
              <a:pathLst>
                <a:path w="88" h="108">
                  <a:moveTo>
                    <a:pt x="48" y="0"/>
                  </a:moveTo>
                  <a:lnTo>
                    <a:pt x="48" y="0"/>
                  </a:lnTo>
                  <a:lnTo>
                    <a:pt x="0" y="72"/>
                  </a:lnTo>
                  <a:lnTo>
                    <a:pt x="41" y="108"/>
                  </a:lnTo>
                  <a:lnTo>
                    <a:pt x="88" y="77"/>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0" name="íŝḻîḋè"/>
            <p:cNvSpPr/>
            <p:nvPr/>
          </p:nvSpPr>
          <p:spPr bwMode="auto">
            <a:xfrm>
              <a:off x="5651500" y="1377950"/>
              <a:ext cx="900113" cy="557213"/>
            </a:xfrm>
            <a:custGeom>
              <a:avLst/>
              <a:gdLst>
                <a:gd name="T0" fmla="*/ 567 w 567"/>
                <a:gd name="T1" fmla="*/ 1 h 351"/>
                <a:gd name="T2" fmla="*/ 565 w 567"/>
                <a:gd name="T3" fmla="*/ 351 h 351"/>
                <a:gd name="T4" fmla="*/ 0 w 567"/>
                <a:gd name="T5" fmla="*/ 349 h 351"/>
                <a:gd name="T6" fmla="*/ 2 w 567"/>
                <a:gd name="T7" fmla="*/ 0 h 351"/>
                <a:gd name="T8" fmla="*/ 567 w 567"/>
                <a:gd name="T9" fmla="*/ 1 h 351"/>
              </a:gdLst>
              <a:ahLst/>
              <a:cxnLst>
                <a:cxn ang="0">
                  <a:pos x="T0" y="T1"/>
                </a:cxn>
                <a:cxn ang="0">
                  <a:pos x="T2" y="T3"/>
                </a:cxn>
                <a:cxn ang="0">
                  <a:pos x="T4" y="T5"/>
                </a:cxn>
                <a:cxn ang="0">
                  <a:pos x="T6" y="T7"/>
                </a:cxn>
                <a:cxn ang="0">
                  <a:pos x="T8" y="T9"/>
                </a:cxn>
              </a:cxnLst>
              <a:rect l="0" t="0" r="r" b="b"/>
              <a:pathLst>
                <a:path w="567" h="351">
                  <a:moveTo>
                    <a:pt x="567" y="1"/>
                  </a:moveTo>
                  <a:lnTo>
                    <a:pt x="565" y="351"/>
                  </a:lnTo>
                  <a:lnTo>
                    <a:pt x="0" y="349"/>
                  </a:lnTo>
                  <a:lnTo>
                    <a:pt x="2" y="0"/>
                  </a:lnTo>
                  <a:lnTo>
                    <a:pt x="567" y="1"/>
                  </a:lnTo>
                  <a:close/>
                </a:path>
              </a:pathLst>
            </a:custGeom>
            <a:solidFill>
              <a:srgbClr val="FFC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1" name="íSḷïḍê"/>
            <p:cNvSpPr/>
            <p:nvPr/>
          </p:nvSpPr>
          <p:spPr bwMode="auto">
            <a:xfrm>
              <a:off x="5651500" y="1377950"/>
              <a:ext cx="900113" cy="557213"/>
            </a:xfrm>
            <a:custGeom>
              <a:avLst/>
              <a:gdLst>
                <a:gd name="T0" fmla="*/ 567 w 567"/>
                <a:gd name="T1" fmla="*/ 1 h 351"/>
                <a:gd name="T2" fmla="*/ 565 w 567"/>
                <a:gd name="T3" fmla="*/ 351 h 351"/>
                <a:gd name="T4" fmla="*/ 0 w 567"/>
                <a:gd name="T5" fmla="*/ 349 h 351"/>
                <a:gd name="T6" fmla="*/ 2 w 567"/>
                <a:gd name="T7" fmla="*/ 0 h 351"/>
                <a:gd name="T8" fmla="*/ 567 w 567"/>
                <a:gd name="T9" fmla="*/ 1 h 351"/>
              </a:gdLst>
              <a:ahLst/>
              <a:cxnLst>
                <a:cxn ang="0">
                  <a:pos x="T0" y="T1"/>
                </a:cxn>
                <a:cxn ang="0">
                  <a:pos x="T2" y="T3"/>
                </a:cxn>
                <a:cxn ang="0">
                  <a:pos x="T4" y="T5"/>
                </a:cxn>
                <a:cxn ang="0">
                  <a:pos x="T6" y="T7"/>
                </a:cxn>
                <a:cxn ang="0">
                  <a:pos x="T8" y="T9"/>
                </a:cxn>
              </a:cxnLst>
              <a:rect l="0" t="0" r="r" b="b"/>
              <a:pathLst>
                <a:path w="567" h="351">
                  <a:moveTo>
                    <a:pt x="567" y="1"/>
                  </a:moveTo>
                  <a:lnTo>
                    <a:pt x="565" y="351"/>
                  </a:lnTo>
                  <a:lnTo>
                    <a:pt x="0" y="349"/>
                  </a:lnTo>
                  <a:lnTo>
                    <a:pt x="2" y="0"/>
                  </a:lnTo>
                  <a:lnTo>
                    <a:pt x="567"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2" name="íṩľïḑè"/>
            <p:cNvSpPr/>
            <p:nvPr/>
          </p:nvSpPr>
          <p:spPr bwMode="auto">
            <a:xfrm>
              <a:off x="5884863" y="1484313"/>
              <a:ext cx="433388" cy="434975"/>
            </a:xfrm>
            <a:custGeom>
              <a:avLst/>
              <a:gdLst>
                <a:gd name="T0" fmla="*/ 157 w 157"/>
                <a:gd name="T1" fmla="*/ 73 h 157"/>
                <a:gd name="T2" fmla="*/ 123 w 157"/>
                <a:gd name="T3" fmla="*/ 14 h 157"/>
                <a:gd name="T4" fmla="*/ 84 w 157"/>
                <a:gd name="T5" fmla="*/ 1 h 157"/>
                <a:gd name="T6" fmla="*/ 79 w 157"/>
                <a:gd name="T7" fmla="*/ 0 h 157"/>
                <a:gd name="T8" fmla="*/ 0 w 157"/>
                <a:gd name="T9" fmla="*/ 73 h 157"/>
                <a:gd name="T10" fmla="*/ 0 w 157"/>
                <a:gd name="T11" fmla="*/ 78 h 157"/>
                <a:gd name="T12" fmla="*/ 78 w 157"/>
                <a:gd name="T13" fmla="*/ 157 h 157"/>
                <a:gd name="T14" fmla="*/ 83 w 157"/>
                <a:gd name="T15" fmla="*/ 157 h 157"/>
                <a:gd name="T16" fmla="*/ 123 w 157"/>
                <a:gd name="T17" fmla="*/ 143 h 157"/>
                <a:gd name="T18" fmla="*/ 157 w 157"/>
                <a:gd name="T19" fmla="*/ 79 h 157"/>
                <a:gd name="T20" fmla="*/ 157 w 157"/>
                <a:gd name="T21" fmla="*/ 73 h 157"/>
                <a:gd name="T22" fmla="*/ 63 w 157"/>
                <a:gd name="T23" fmla="*/ 121 h 157"/>
                <a:gd name="T24" fmla="*/ 53 w 157"/>
                <a:gd name="T25" fmla="*/ 116 h 157"/>
                <a:gd name="T26" fmla="*/ 38 w 157"/>
                <a:gd name="T27" fmla="*/ 97 h 157"/>
                <a:gd name="T28" fmla="*/ 38 w 157"/>
                <a:gd name="T29" fmla="*/ 97 h 157"/>
                <a:gd name="T30" fmla="*/ 34 w 157"/>
                <a:gd name="T31" fmla="*/ 79 h 157"/>
                <a:gd name="T32" fmla="*/ 34 w 157"/>
                <a:gd name="T33" fmla="*/ 73 h 157"/>
                <a:gd name="T34" fmla="*/ 35 w 157"/>
                <a:gd name="T35" fmla="*/ 68 h 157"/>
                <a:gd name="T36" fmla="*/ 70 w 157"/>
                <a:gd name="T37" fmla="*/ 35 h 157"/>
                <a:gd name="T38" fmla="*/ 79 w 157"/>
                <a:gd name="T39" fmla="*/ 34 h 157"/>
                <a:gd name="T40" fmla="*/ 84 w 157"/>
                <a:gd name="T41" fmla="*/ 34 h 157"/>
                <a:gd name="T42" fmla="*/ 98 w 157"/>
                <a:gd name="T43" fmla="*/ 39 h 157"/>
                <a:gd name="T44" fmla="*/ 98 w 157"/>
                <a:gd name="T45" fmla="*/ 39 h 157"/>
                <a:gd name="T46" fmla="*/ 117 w 157"/>
                <a:gd name="T47" fmla="*/ 56 h 157"/>
                <a:gd name="T48" fmla="*/ 123 w 157"/>
                <a:gd name="T49" fmla="*/ 73 h 157"/>
                <a:gd name="T50" fmla="*/ 123 w 157"/>
                <a:gd name="T51" fmla="*/ 79 h 157"/>
                <a:gd name="T52" fmla="*/ 123 w 157"/>
                <a:gd name="T53" fmla="*/ 82 h 157"/>
                <a:gd name="T54" fmla="*/ 123 w 157"/>
                <a:gd name="T55" fmla="*/ 82 h 157"/>
                <a:gd name="T56" fmla="*/ 95 w 157"/>
                <a:gd name="T57" fmla="*/ 120 h 157"/>
                <a:gd name="T58" fmla="*/ 95 w 157"/>
                <a:gd name="T59" fmla="*/ 120 h 157"/>
                <a:gd name="T60" fmla="*/ 84 w 157"/>
                <a:gd name="T61" fmla="*/ 123 h 157"/>
                <a:gd name="T62" fmla="*/ 78 w 157"/>
                <a:gd name="T63" fmla="*/ 123 h 157"/>
                <a:gd name="T64" fmla="*/ 63 w 157"/>
                <a:gd name="T65" fmla="*/ 121 h 157"/>
                <a:gd name="T66" fmla="*/ 63 w 157"/>
                <a:gd name="T67" fmla="*/ 12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 h="157">
                  <a:moveTo>
                    <a:pt x="157" y="73"/>
                  </a:moveTo>
                  <a:cubicBezTo>
                    <a:pt x="155" y="49"/>
                    <a:pt x="142" y="28"/>
                    <a:pt x="123" y="14"/>
                  </a:cubicBezTo>
                  <a:cubicBezTo>
                    <a:pt x="112" y="7"/>
                    <a:pt x="98" y="2"/>
                    <a:pt x="84" y="1"/>
                  </a:cubicBezTo>
                  <a:cubicBezTo>
                    <a:pt x="82" y="0"/>
                    <a:pt x="80" y="0"/>
                    <a:pt x="79" y="0"/>
                  </a:cubicBezTo>
                  <a:cubicBezTo>
                    <a:pt x="37" y="0"/>
                    <a:pt x="3" y="32"/>
                    <a:pt x="0" y="73"/>
                  </a:cubicBezTo>
                  <a:cubicBezTo>
                    <a:pt x="0" y="75"/>
                    <a:pt x="0" y="77"/>
                    <a:pt x="0" y="78"/>
                  </a:cubicBezTo>
                  <a:cubicBezTo>
                    <a:pt x="0" y="122"/>
                    <a:pt x="35" y="157"/>
                    <a:pt x="78" y="157"/>
                  </a:cubicBezTo>
                  <a:cubicBezTo>
                    <a:pt x="80" y="157"/>
                    <a:pt x="82" y="157"/>
                    <a:pt x="83" y="157"/>
                  </a:cubicBezTo>
                  <a:cubicBezTo>
                    <a:pt x="98" y="156"/>
                    <a:pt x="112" y="151"/>
                    <a:pt x="123" y="143"/>
                  </a:cubicBezTo>
                  <a:cubicBezTo>
                    <a:pt x="143" y="129"/>
                    <a:pt x="157" y="106"/>
                    <a:pt x="157" y="79"/>
                  </a:cubicBezTo>
                  <a:cubicBezTo>
                    <a:pt x="157" y="77"/>
                    <a:pt x="157" y="75"/>
                    <a:pt x="157" y="73"/>
                  </a:cubicBezTo>
                  <a:moveTo>
                    <a:pt x="63" y="121"/>
                  </a:moveTo>
                  <a:cubicBezTo>
                    <a:pt x="60" y="119"/>
                    <a:pt x="56" y="118"/>
                    <a:pt x="53" y="116"/>
                  </a:cubicBezTo>
                  <a:cubicBezTo>
                    <a:pt x="46" y="111"/>
                    <a:pt x="41" y="104"/>
                    <a:pt x="38" y="97"/>
                  </a:cubicBezTo>
                  <a:cubicBezTo>
                    <a:pt x="38" y="97"/>
                    <a:pt x="38" y="97"/>
                    <a:pt x="38" y="97"/>
                  </a:cubicBezTo>
                  <a:cubicBezTo>
                    <a:pt x="35" y="91"/>
                    <a:pt x="34" y="85"/>
                    <a:pt x="34" y="79"/>
                  </a:cubicBezTo>
                  <a:cubicBezTo>
                    <a:pt x="34" y="77"/>
                    <a:pt x="34" y="75"/>
                    <a:pt x="34" y="73"/>
                  </a:cubicBezTo>
                  <a:cubicBezTo>
                    <a:pt x="34" y="71"/>
                    <a:pt x="35" y="70"/>
                    <a:pt x="35" y="68"/>
                  </a:cubicBezTo>
                  <a:cubicBezTo>
                    <a:pt x="39" y="51"/>
                    <a:pt x="53" y="38"/>
                    <a:pt x="70" y="35"/>
                  </a:cubicBezTo>
                  <a:cubicBezTo>
                    <a:pt x="73" y="34"/>
                    <a:pt x="76" y="34"/>
                    <a:pt x="79" y="34"/>
                  </a:cubicBezTo>
                  <a:cubicBezTo>
                    <a:pt x="80" y="34"/>
                    <a:pt x="82" y="34"/>
                    <a:pt x="84" y="34"/>
                  </a:cubicBezTo>
                  <a:cubicBezTo>
                    <a:pt x="89" y="35"/>
                    <a:pt x="94" y="36"/>
                    <a:pt x="98" y="39"/>
                  </a:cubicBezTo>
                  <a:cubicBezTo>
                    <a:pt x="98" y="39"/>
                    <a:pt x="98" y="39"/>
                    <a:pt x="98" y="39"/>
                  </a:cubicBezTo>
                  <a:cubicBezTo>
                    <a:pt x="106" y="43"/>
                    <a:pt x="113" y="49"/>
                    <a:pt x="117" y="56"/>
                  </a:cubicBezTo>
                  <a:cubicBezTo>
                    <a:pt x="120" y="61"/>
                    <a:pt x="122" y="67"/>
                    <a:pt x="123" y="73"/>
                  </a:cubicBezTo>
                  <a:cubicBezTo>
                    <a:pt x="123" y="75"/>
                    <a:pt x="123" y="77"/>
                    <a:pt x="123" y="79"/>
                  </a:cubicBezTo>
                  <a:cubicBezTo>
                    <a:pt x="123" y="80"/>
                    <a:pt x="123" y="81"/>
                    <a:pt x="123" y="82"/>
                  </a:cubicBezTo>
                  <a:cubicBezTo>
                    <a:pt x="123" y="82"/>
                    <a:pt x="123" y="82"/>
                    <a:pt x="123" y="82"/>
                  </a:cubicBezTo>
                  <a:cubicBezTo>
                    <a:pt x="122" y="99"/>
                    <a:pt x="111" y="114"/>
                    <a:pt x="95" y="120"/>
                  </a:cubicBezTo>
                  <a:cubicBezTo>
                    <a:pt x="95" y="120"/>
                    <a:pt x="95" y="120"/>
                    <a:pt x="95" y="120"/>
                  </a:cubicBezTo>
                  <a:cubicBezTo>
                    <a:pt x="92" y="121"/>
                    <a:pt x="88" y="123"/>
                    <a:pt x="84" y="123"/>
                  </a:cubicBezTo>
                  <a:cubicBezTo>
                    <a:pt x="82" y="123"/>
                    <a:pt x="80" y="123"/>
                    <a:pt x="78" y="123"/>
                  </a:cubicBezTo>
                  <a:cubicBezTo>
                    <a:pt x="73" y="123"/>
                    <a:pt x="68" y="122"/>
                    <a:pt x="63" y="121"/>
                  </a:cubicBezTo>
                  <a:cubicBezTo>
                    <a:pt x="63" y="121"/>
                    <a:pt x="63" y="121"/>
                    <a:pt x="63" y="121"/>
                  </a:cubicBezTo>
                </a:path>
              </a:pathLst>
            </a:custGeom>
            <a:solidFill>
              <a:srgbClr val="C6820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3" name="îṩliḋe"/>
            <p:cNvSpPr/>
            <p:nvPr/>
          </p:nvSpPr>
          <p:spPr bwMode="auto">
            <a:xfrm>
              <a:off x="5884863" y="1454150"/>
              <a:ext cx="433388" cy="434975"/>
            </a:xfrm>
            <a:custGeom>
              <a:avLst/>
              <a:gdLst>
                <a:gd name="T0" fmla="*/ 123 w 157"/>
                <a:gd name="T1" fmla="*/ 14 h 157"/>
                <a:gd name="T2" fmla="*/ 84 w 157"/>
                <a:gd name="T3" fmla="*/ 0 h 157"/>
                <a:gd name="T4" fmla="*/ 79 w 157"/>
                <a:gd name="T5" fmla="*/ 0 h 157"/>
                <a:gd name="T6" fmla="*/ 0 w 157"/>
                <a:gd name="T7" fmla="*/ 78 h 157"/>
                <a:gd name="T8" fmla="*/ 0 w 157"/>
                <a:gd name="T9" fmla="*/ 84 h 157"/>
                <a:gd name="T10" fmla="*/ 78 w 157"/>
                <a:gd name="T11" fmla="*/ 157 h 157"/>
                <a:gd name="T12" fmla="*/ 83 w 157"/>
                <a:gd name="T13" fmla="*/ 157 h 157"/>
                <a:gd name="T14" fmla="*/ 123 w 157"/>
                <a:gd name="T15" fmla="*/ 143 h 157"/>
                <a:gd name="T16" fmla="*/ 157 w 157"/>
                <a:gd name="T17" fmla="*/ 84 h 157"/>
                <a:gd name="T18" fmla="*/ 157 w 157"/>
                <a:gd name="T19" fmla="*/ 79 h 157"/>
                <a:gd name="T20" fmla="*/ 123 w 157"/>
                <a:gd name="T21" fmla="*/ 14 h 157"/>
                <a:gd name="T22" fmla="*/ 95 w 157"/>
                <a:gd name="T23" fmla="*/ 120 h 157"/>
                <a:gd name="T24" fmla="*/ 84 w 157"/>
                <a:gd name="T25" fmla="*/ 123 h 157"/>
                <a:gd name="T26" fmla="*/ 78 w 157"/>
                <a:gd name="T27" fmla="*/ 123 h 157"/>
                <a:gd name="T28" fmla="*/ 61 w 157"/>
                <a:gd name="T29" fmla="*/ 120 h 157"/>
                <a:gd name="T30" fmla="*/ 42 w 157"/>
                <a:gd name="T31" fmla="*/ 104 h 157"/>
                <a:gd name="T32" fmla="*/ 42 w 157"/>
                <a:gd name="T33" fmla="*/ 104 h 157"/>
                <a:gd name="T34" fmla="*/ 34 w 157"/>
                <a:gd name="T35" fmla="*/ 84 h 157"/>
                <a:gd name="T36" fmla="*/ 34 w 157"/>
                <a:gd name="T37" fmla="*/ 80 h 157"/>
                <a:gd name="T38" fmla="*/ 34 w 157"/>
                <a:gd name="T39" fmla="*/ 78 h 157"/>
                <a:gd name="T40" fmla="*/ 79 w 157"/>
                <a:gd name="T41" fmla="*/ 34 h 157"/>
                <a:gd name="T42" fmla="*/ 82 w 157"/>
                <a:gd name="T43" fmla="*/ 34 h 157"/>
                <a:gd name="T44" fmla="*/ 84 w 157"/>
                <a:gd name="T45" fmla="*/ 34 h 157"/>
                <a:gd name="T46" fmla="*/ 106 w 157"/>
                <a:gd name="T47" fmla="*/ 43 h 157"/>
                <a:gd name="T48" fmla="*/ 121 w 157"/>
                <a:gd name="T49" fmla="*/ 64 h 157"/>
                <a:gd name="T50" fmla="*/ 123 w 157"/>
                <a:gd name="T51" fmla="*/ 79 h 157"/>
                <a:gd name="T52" fmla="*/ 123 w 157"/>
                <a:gd name="T53" fmla="*/ 84 h 157"/>
                <a:gd name="T54" fmla="*/ 119 w 157"/>
                <a:gd name="T55" fmla="*/ 97 h 157"/>
                <a:gd name="T56" fmla="*/ 119 w 157"/>
                <a:gd name="T57" fmla="*/ 97 h 157"/>
                <a:gd name="T58" fmla="*/ 95 w 157"/>
                <a:gd name="T59" fmla="*/ 120 h 157"/>
                <a:gd name="T60" fmla="*/ 95 w 157"/>
                <a:gd name="T61" fmla="*/ 12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157">
                  <a:moveTo>
                    <a:pt x="123" y="14"/>
                  </a:moveTo>
                  <a:cubicBezTo>
                    <a:pt x="112" y="6"/>
                    <a:pt x="99" y="1"/>
                    <a:pt x="84" y="0"/>
                  </a:cubicBezTo>
                  <a:cubicBezTo>
                    <a:pt x="82" y="0"/>
                    <a:pt x="80" y="0"/>
                    <a:pt x="79" y="0"/>
                  </a:cubicBezTo>
                  <a:cubicBezTo>
                    <a:pt x="35" y="0"/>
                    <a:pt x="0" y="35"/>
                    <a:pt x="0" y="78"/>
                  </a:cubicBezTo>
                  <a:cubicBezTo>
                    <a:pt x="0" y="80"/>
                    <a:pt x="0" y="82"/>
                    <a:pt x="0" y="84"/>
                  </a:cubicBezTo>
                  <a:cubicBezTo>
                    <a:pt x="3" y="124"/>
                    <a:pt x="37" y="157"/>
                    <a:pt x="78" y="157"/>
                  </a:cubicBezTo>
                  <a:cubicBezTo>
                    <a:pt x="80" y="157"/>
                    <a:pt x="82" y="157"/>
                    <a:pt x="83" y="157"/>
                  </a:cubicBezTo>
                  <a:cubicBezTo>
                    <a:pt x="98" y="156"/>
                    <a:pt x="112" y="151"/>
                    <a:pt x="123" y="143"/>
                  </a:cubicBezTo>
                  <a:cubicBezTo>
                    <a:pt x="142" y="130"/>
                    <a:pt x="155" y="109"/>
                    <a:pt x="157" y="84"/>
                  </a:cubicBezTo>
                  <a:cubicBezTo>
                    <a:pt x="157" y="82"/>
                    <a:pt x="157" y="81"/>
                    <a:pt x="157" y="79"/>
                  </a:cubicBezTo>
                  <a:cubicBezTo>
                    <a:pt x="157" y="52"/>
                    <a:pt x="144" y="28"/>
                    <a:pt x="123" y="14"/>
                  </a:cubicBezTo>
                  <a:moveTo>
                    <a:pt x="95" y="120"/>
                  </a:moveTo>
                  <a:cubicBezTo>
                    <a:pt x="91" y="121"/>
                    <a:pt x="88" y="122"/>
                    <a:pt x="84" y="123"/>
                  </a:cubicBezTo>
                  <a:cubicBezTo>
                    <a:pt x="82" y="123"/>
                    <a:pt x="80" y="123"/>
                    <a:pt x="78" y="123"/>
                  </a:cubicBezTo>
                  <a:cubicBezTo>
                    <a:pt x="72" y="123"/>
                    <a:pt x="66" y="122"/>
                    <a:pt x="61" y="120"/>
                  </a:cubicBezTo>
                  <a:cubicBezTo>
                    <a:pt x="53" y="116"/>
                    <a:pt x="46" y="111"/>
                    <a:pt x="42" y="104"/>
                  </a:cubicBezTo>
                  <a:cubicBezTo>
                    <a:pt x="42" y="104"/>
                    <a:pt x="42" y="104"/>
                    <a:pt x="42" y="104"/>
                  </a:cubicBezTo>
                  <a:cubicBezTo>
                    <a:pt x="38" y="98"/>
                    <a:pt x="35" y="91"/>
                    <a:pt x="34" y="84"/>
                  </a:cubicBezTo>
                  <a:cubicBezTo>
                    <a:pt x="34" y="83"/>
                    <a:pt x="34" y="81"/>
                    <a:pt x="34" y="80"/>
                  </a:cubicBezTo>
                  <a:cubicBezTo>
                    <a:pt x="34" y="80"/>
                    <a:pt x="34" y="79"/>
                    <a:pt x="34" y="78"/>
                  </a:cubicBezTo>
                  <a:cubicBezTo>
                    <a:pt x="34" y="54"/>
                    <a:pt x="54" y="34"/>
                    <a:pt x="79" y="34"/>
                  </a:cubicBezTo>
                  <a:cubicBezTo>
                    <a:pt x="80" y="34"/>
                    <a:pt x="81" y="34"/>
                    <a:pt x="82" y="34"/>
                  </a:cubicBezTo>
                  <a:cubicBezTo>
                    <a:pt x="83" y="34"/>
                    <a:pt x="83" y="34"/>
                    <a:pt x="84" y="34"/>
                  </a:cubicBezTo>
                  <a:cubicBezTo>
                    <a:pt x="92" y="35"/>
                    <a:pt x="99" y="38"/>
                    <a:pt x="106" y="43"/>
                  </a:cubicBezTo>
                  <a:cubicBezTo>
                    <a:pt x="112" y="48"/>
                    <a:pt x="118" y="56"/>
                    <a:pt x="121" y="64"/>
                  </a:cubicBezTo>
                  <a:cubicBezTo>
                    <a:pt x="122" y="69"/>
                    <a:pt x="123" y="74"/>
                    <a:pt x="123" y="79"/>
                  </a:cubicBezTo>
                  <a:cubicBezTo>
                    <a:pt x="123" y="80"/>
                    <a:pt x="123" y="82"/>
                    <a:pt x="123" y="84"/>
                  </a:cubicBezTo>
                  <a:cubicBezTo>
                    <a:pt x="122" y="89"/>
                    <a:pt x="121" y="93"/>
                    <a:pt x="119" y="97"/>
                  </a:cubicBezTo>
                  <a:cubicBezTo>
                    <a:pt x="119" y="97"/>
                    <a:pt x="119" y="97"/>
                    <a:pt x="119" y="97"/>
                  </a:cubicBezTo>
                  <a:cubicBezTo>
                    <a:pt x="114" y="107"/>
                    <a:pt x="106" y="116"/>
                    <a:pt x="95" y="120"/>
                  </a:cubicBezTo>
                  <a:cubicBezTo>
                    <a:pt x="95" y="120"/>
                    <a:pt x="95" y="120"/>
                    <a:pt x="95" y="120"/>
                  </a:cubicBezTo>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4" name="ïšḻïḓe"/>
            <p:cNvSpPr/>
            <p:nvPr/>
          </p:nvSpPr>
          <p:spPr bwMode="auto">
            <a:xfrm>
              <a:off x="5978525" y="1550988"/>
              <a:ext cx="276225" cy="274638"/>
            </a:xfrm>
            <a:custGeom>
              <a:avLst/>
              <a:gdLst>
                <a:gd name="T0" fmla="*/ 100 w 100"/>
                <a:gd name="T1" fmla="*/ 43 h 99"/>
                <a:gd name="T2" fmla="*/ 99 w 100"/>
                <a:gd name="T3" fmla="*/ 48 h 99"/>
                <a:gd name="T4" fmla="*/ 47 w 100"/>
                <a:gd name="T5" fmla="*/ 99 h 99"/>
                <a:gd name="T6" fmla="*/ 44 w 100"/>
                <a:gd name="T7" fmla="*/ 99 h 99"/>
                <a:gd name="T8" fmla="*/ 29 w 100"/>
                <a:gd name="T9" fmla="*/ 97 h 99"/>
                <a:gd name="T10" fmla="*/ 18 w 100"/>
                <a:gd name="T11" fmla="*/ 92 h 99"/>
                <a:gd name="T12" fmla="*/ 0 w 100"/>
                <a:gd name="T13" fmla="*/ 76 h 99"/>
                <a:gd name="T14" fmla="*/ 80 w 100"/>
                <a:gd name="T15" fmla="*/ 0 h 99"/>
                <a:gd name="T16" fmla="*/ 95 w 100"/>
                <a:gd name="T17" fmla="*/ 21 h 99"/>
                <a:gd name="T18" fmla="*/ 96 w 100"/>
                <a:gd name="T19" fmla="*/ 22 h 99"/>
                <a:gd name="T20" fmla="*/ 100 w 100"/>
                <a:gd name="T21" fmla="*/ 4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99">
                  <a:moveTo>
                    <a:pt x="100" y="43"/>
                  </a:moveTo>
                  <a:cubicBezTo>
                    <a:pt x="100" y="45"/>
                    <a:pt x="100" y="47"/>
                    <a:pt x="99" y="48"/>
                  </a:cubicBezTo>
                  <a:cubicBezTo>
                    <a:pt x="97" y="76"/>
                    <a:pt x="74" y="97"/>
                    <a:pt x="47" y="99"/>
                  </a:cubicBezTo>
                  <a:cubicBezTo>
                    <a:pt x="46" y="99"/>
                    <a:pt x="45" y="99"/>
                    <a:pt x="44" y="99"/>
                  </a:cubicBezTo>
                  <a:cubicBezTo>
                    <a:pt x="39" y="99"/>
                    <a:pt x="34" y="98"/>
                    <a:pt x="29" y="97"/>
                  </a:cubicBezTo>
                  <a:cubicBezTo>
                    <a:pt x="25" y="95"/>
                    <a:pt x="22" y="94"/>
                    <a:pt x="18" y="92"/>
                  </a:cubicBezTo>
                  <a:cubicBezTo>
                    <a:pt x="11" y="89"/>
                    <a:pt x="5" y="83"/>
                    <a:pt x="0" y="76"/>
                  </a:cubicBezTo>
                  <a:cubicBezTo>
                    <a:pt x="80" y="0"/>
                    <a:pt x="80" y="0"/>
                    <a:pt x="80" y="0"/>
                  </a:cubicBezTo>
                  <a:cubicBezTo>
                    <a:pt x="86" y="6"/>
                    <a:pt x="92" y="13"/>
                    <a:pt x="95" y="21"/>
                  </a:cubicBezTo>
                  <a:cubicBezTo>
                    <a:pt x="95" y="21"/>
                    <a:pt x="96" y="22"/>
                    <a:pt x="96" y="22"/>
                  </a:cubicBezTo>
                  <a:cubicBezTo>
                    <a:pt x="98" y="29"/>
                    <a:pt x="100" y="36"/>
                    <a:pt x="100" y="43"/>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5" name="îsḷïḑe"/>
            <p:cNvSpPr/>
            <p:nvPr/>
          </p:nvSpPr>
          <p:spPr bwMode="auto">
            <a:xfrm>
              <a:off x="5948363" y="1516063"/>
              <a:ext cx="190500" cy="187325"/>
            </a:xfrm>
            <a:custGeom>
              <a:avLst/>
              <a:gdLst>
                <a:gd name="T0" fmla="*/ 55 w 69"/>
                <a:gd name="T1" fmla="*/ 1 h 68"/>
                <a:gd name="T2" fmla="*/ 0 w 69"/>
                <a:gd name="T3" fmla="*/ 56 h 68"/>
                <a:gd name="T4" fmla="*/ 1 w 69"/>
                <a:gd name="T5" fmla="*/ 68 h 68"/>
                <a:gd name="T6" fmla="*/ 69 w 69"/>
                <a:gd name="T7" fmla="*/ 2 h 68"/>
                <a:gd name="T8" fmla="*/ 55 w 69"/>
                <a:gd name="T9" fmla="*/ 1 h 68"/>
              </a:gdLst>
              <a:ahLst/>
              <a:cxnLst>
                <a:cxn ang="0">
                  <a:pos x="T0" y="T1"/>
                </a:cxn>
                <a:cxn ang="0">
                  <a:pos x="T2" y="T3"/>
                </a:cxn>
                <a:cxn ang="0">
                  <a:pos x="T4" y="T5"/>
                </a:cxn>
                <a:cxn ang="0">
                  <a:pos x="T6" y="T7"/>
                </a:cxn>
                <a:cxn ang="0">
                  <a:pos x="T8" y="T9"/>
                </a:cxn>
              </a:cxnLst>
              <a:rect l="0" t="0" r="r" b="b"/>
              <a:pathLst>
                <a:path w="69" h="68">
                  <a:moveTo>
                    <a:pt x="55" y="1"/>
                  </a:moveTo>
                  <a:cubicBezTo>
                    <a:pt x="25" y="0"/>
                    <a:pt x="0" y="25"/>
                    <a:pt x="0" y="56"/>
                  </a:cubicBezTo>
                  <a:cubicBezTo>
                    <a:pt x="0" y="60"/>
                    <a:pt x="0" y="64"/>
                    <a:pt x="1" y="68"/>
                  </a:cubicBezTo>
                  <a:cubicBezTo>
                    <a:pt x="69" y="2"/>
                    <a:pt x="69" y="2"/>
                    <a:pt x="69" y="2"/>
                  </a:cubicBezTo>
                  <a:cubicBezTo>
                    <a:pt x="65" y="1"/>
                    <a:pt x="60" y="1"/>
                    <a:pt x="55" y="1"/>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6" name="îṥḷíḋè"/>
            <p:cNvSpPr/>
            <p:nvPr/>
          </p:nvSpPr>
          <p:spPr bwMode="auto">
            <a:xfrm>
              <a:off x="5949950" y="1520825"/>
              <a:ext cx="249238" cy="239713"/>
            </a:xfrm>
            <a:custGeom>
              <a:avLst/>
              <a:gdLst>
                <a:gd name="T0" fmla="*/ 68 w 90"/>
                <a:gd name="T1" fmla="*/ 0 h 87"/>
                <a:gd name="T2" fmla="*/ 0 w 90"/>
                <a:gd name="T3" fmla="*/ 66 h 87"/>
                <a:gd name="T4" fmla="*/ 10 w 90"/>
                <a:gd name="T5" fmla="*/ 87 h 87"/>
                <a:gd name="T6" fmla="*/ 90 w 90"/>
                <a:gd name="T7" fmla="*/ 11 h 87"/>
                <a:gd name="T8" fmla="*/ 68 w 90"/>
                <a:gd name="T9" fmla="*/ 0 h 87"/>
              </a:gdLst>
              <a:ahLst/>
              <a:cxnLst>
                <a:cxn ang="0">
                  <a:pos x="T0" y="T1"/>
                </a:cxn>
                <a:cxn ang="0">
                  <a:pos x="T2" y="T3"/>
                </a:cxn>
                <a:cxn ang="0">
                  <a:pos x="T4" y="T5"/>
                </a:cxn>
                <a:cxn ang="0">
                  <a:pos x="T6" y="T7"/>
                </a:cxn>
                <a:cxn ang="0">
                  <a:pos x="T8" y="T9"/>
                </a:cxn>
              </a:cxnLst>
              <a:rect l="0" t="0" r="r" b="b"/>
              <a:pathLst>
                <a:path w="90" h="87">
                  <a:moveTo>
                    <a:pt x="68" y="0"/>
                  </a:moveTo>
                  <a:cubicBezTo>
                    <a:pt x="0" y="66"/>
                    <a:pt x="0" y="66"/>
                    <a:pt x="0" y="66"/>
                  </a:cubicBezTo>
                  <a:cubicBezTo>
                    <a:pt x="1" y="74"/>
                    <a:pt x="5" y="81"/>
                    <a:pt x="10" y="87"/>
                  </a:cubicBezTo>
                  <a:cubicBezTo>
                    <a:pt x="90" y="11"/>
                    <a:pt x="90" y="11"/>
                    <a:pt x="90" y="11"/>
                  </a:cubicBezTo>
                  <a:cubicBezTo>
                    <a:pt x="83" y="6"/>
                    <a:pt x="76" y="2"/>
                    <a:pt x="68" y="0"/>
                  </a:cubicBezTo>
                </a:path>
              </a:pathLst>
            </a:custGeom>
            <a:solidFill>
              <a:srgbClr val="3747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7" name="ïŝļiďè"/>
            <p:cNvSpPr/>
            <p:nvPr/>
          </p:nvSpPr>
          <p:spPr bwMode="auto">
            <a:xfrm>
              <a:off x="6027738" y="1609725"/>
              <a:ext cx="227013" cy="215900"/>
            </a:xfrm>
            <a:custGeom>
              <a:avLst/>
              <a:gdLst>
                <a:gd name="T0" fmla="*/ 82 w 82"/>
                <a:gd name="T1" fmla="*/ 22 h 78"/>
                <a:gd name="T2" fmla="*/ 81 w 82"/>
                <a:gd name="T3" fmla="*/ 27 h 78"/>
                <a:gd name="T4" fmla="*/ 29 w 82"/>
                <a:gd name="T5" fmla="*/ 78 h 78"/>
                <a:gd name="T6" fmla="*/ 26 w 82"/>
                <a:gd name="T7" fmla="*/ 78 h 78"/>
                <a:gd name="T8" fmla="*/ 11 w 82"/>
                <a:gd name="T9" fmla="*/ 76 h 78"/>
                <a:gd name="T10" fmla="*/ 0 w 82"/>
                <a:gd name="T11" fmla="*/ 71 h 78"/>
                <a:gd name="T12" fmla="*/ 76 w 82"/>
                <a:gd name="T13" fmla="*/ 1 h 78"/>
                <a:gd name="T14" fmla="*/ 77 w 82"/>
                <a:gd name="T15" fmla="*/ 0 h 78"/>
                <a:gd name="T16" fmla="*/ 78 w 82"/>
                <a:gd name="T17" fmla="*/ 1 h 78"/>
                <a:gd name="T18" fmla="*/ 82 w 82"/>
                <a:gd name="T19" fmla="*/ 2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78">
                  <a:moveTo>
                    <a:pt x="82" y="22"/>
                  </a:moveTo>
                  <a:cubicBezTo>
                    <a:pt x="82" y="24"/>
                    <a:pt x="82" y="26"/>
                    <a:pt x="81" y="27"/>
                  </a:cubicBezTo>
                  <a:cubicBezTo>
                    <a:pt x="29" y="78"/>
                    <a:pt x="29" y="78"/>
                    <a:pt x="29" y="78"/>
                  </a:cubicBezTo>
                  <a:cubicBezTo>
                    <a:pt x="28" y="78"/>
                    <a:pt x="27" y="78"/>
                    <a:pt x="26" y="78"/>
                  </a:cubicBezTo>
                  <a:cubicBezTo>
                    <a:pt x="21" y="78"/>
                    <a:pt x="16" y="77"/>
                    <a:pt x="11" y="76"/>
                  </a:cubicBezTo>
                  <a:cubicBezTo>
                    <a:pt x="7" y="74"/>
                    <a:pt x="4" y="73"/>
                    <a:pt x="0" y="71"/>
                  </a:cubicBezTo>
                  <a:cubicBezTo>
                    <a:pt x="76" y="1"/>
                    <a:pt x="76" y="1"/>
                    <a:pt x="76" y="1"/>
                  </a:cubicBezTo>
                  <a:cubicBezTo>
                    <a:pt x="77" y="0"/>
                    <a:pt x="77" y="0"/>
                    <a:pt x="77" y="0"/>
                  </a:cubicBezTo>
                  <a:cubicBezTo>
                    <a:pt x="77" y="0"/>
                    <a:pt x="78" y="1"/>
                    <a:pt x="78" y="1"/>
                  </a:cubicBezTo>
                  <a:cubicBezTo>
                    <a:pt x="80" y="8"/>
                    <a:pt x="82" y="15"/>
                    <a:pt x="82" y="22"/>
                  </a:cubicBezTo>
                </a:path>
              </a:pathLst>
            </a:custGeom>
            <a:solidFill>
              <a:srgbClr val="3747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8" name="ïŝḻîḍè"/>
            <p:cNvSpPr/>
            <p:nvPr/>
          </p:nvSpPr>
          <p:spPr bwMode="auto">
            <a:xfrm>
              <a:off x="5651500" y="1931988"/>
              <a:ext cx="896938" cy="73025"/>
            </a:xfrm>
            <a:custGeom>
              <a:avLst/>
              <a:gdLst>
                <a:gd name="T0" fmla="*/ 324 w 324"/>
                <a:gd name="T1" fmla="*/ 1 h 26"/>
                <a:gd name="T2" fmla="*/ 324 w 324"/>
                <a:gd name="T3" fmla="*/ 11 h 26"/>
                <a:gd name="T4" fmla="*/ 310 w 324"/>
                <a:gd name="T5" fmla="*/ 26 h 26"/>
                <a:gd name="T6" fmla="*/ 14 w 324"/>
                <a:gd name="T7" fmla="*/ 25 h 26"/>
                <a:gd name="T8" fmla="*/ 0 w 324"/>
                <a:gd name="T9" fmla="*/ 10 h 26"/>
                <a:gd name="T10" fmla="*/ 0 w 324"/>
                <a:gd name="T11" fmla="*/ 0 h 26"/>
                <a:gd name="T12" fmla="*/ 324 w 324"/>
                <a:gd name="T13" fmla="*/ 1 h 26"/>
              </a:gdLst>
              <a:ahLst/>
              <a:cxnLst>
                <a:cxn ang="0">
                  <a:pos x="T0" y="T1"/>
                </a:cxn>
                <a:cxn ang="0">
                  <a:pos x="T2" y="T3"/>
                </a:cxn>
                <a:cxn ang="0">
                  <a:pos x="T4" y="T5"/>
                </a:cxn>
                <a:cxn ang="0">
                  <a:pos x="T6" y="T7"/>
                </a:cxn>
                <a:cxn ang="0">
                  <a:pos x="T8" y="T9"/>
                </a:cxn>
                <a:cxn ang="0">
                  <a:pos x="T10" y="T11"/>
                </a:cxn>
                <a:cxn ang="0">
                  <a:pos x="T12" y="T13"/>
                </a:cxn>
              </a:cxnLst>
              <a:rect l="0" t="0" r="r" b="b"/>
              <a:pathLst>
                <a:path w="324" h="26">
                  <a:moveTo>
                    <a:pt x="324" y="1"/>
                  </a:moveTo>
                  <a:cubicBezTo>
                    <a:pt x="324" y="11"/>
                    <a:pt x="324" y="11"/>
                    <a:pt x="324" y="11"/>
                  </a:cubicBezTo>
                  <a:cubicBezTo>
                    <a:pt x="324" y="19"/>
                    <a:pt x="318" y="26"/>
                    <a:pt x="310" y="26"/>
                  </a:cubicBezTo>
                  <a:cubicBezTo>
                    <a:pt x="14" y="25"/>
                    <a:pt x="14" y="25"/>
                    <a:pt x="14" y="25"/>
                  </a:cubicBezTo>
                  <a:cubicBezTo>
                    <a:pt x="6" y="25"/>
                    <a:pt x="0" y="18"/>
                    <a:pt x="0" y="10"/>
                  </a:cubicBezTo>
                  <a:cubicBezTo>
                    <a:pt x="0" y="0"/>
                    <a:pt x="0" y="0"/>
                    <a:pt x="0" y="0"/>
                  </a:cubicBezTo>
                  <a:cubicBezTo>
                    <a:pt x="324" y="1"/>
                    <a:pt x="324" y="1"/>
                    <a:pt x="324" y="1"/>
                  </a:cubicBezTo>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9" name="íṡľïďè"/>
            <p:cNvSpPr/>
            <p:nvPr/>
          </p:nvSpPr>
          <p:spPr bwMode="auto">
            <a:xfrm>
              <a:off x="5908675" y="1241425"/>
              <a:ext cx="415925" cy="100013"/>
            </a:xfrm>
            <a:custGeom>
              <a:avLst/>
              <a:gdLst>
                <a:gd name="T0" fmla="*/ 150 w 150"/>
                <a:gd name="T1" fmla="*/ 36 h 36"/>
                <a:gd name="T2" fmla="*/ 0 w 150"/>
                <a:gd name="T3" fmla="*/ 35 h 36"/>
                <a:gd name="T4" fmla="*/ 1 w 150"/>
                <a:gd name="T5" fmla="*/ 32 h 36"/>
                <a:gd name="T6" fmla="*/ 7 w 150"/>
                <a:gd name="T7" fmla="*/ 11 h 36"/>
                <a:gd name="T8" fmla="*/ 21 w 150"/>
                <a:gd name="T9" fmla="*/ 0 h 36"/>
                <a:gd name="T10" fmla="*/ 130 w 150"/>
                <a:gd name="T11" fmla="*/ 1 h 36"/>
                <a:gd name="T12" fmla="*/ 143 w 150"/>
                <a:gd name="T13" fmla="*/ 11 h 36"/>
                <a:gd name="T14" fmla="*/ 149 w 150"/>
                <a:gd name="T15" fmla="*/ 32 h 36"/>
                <a:gd name="T16" fmla="*/ 150 w 15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36">
                  <a:moveTo>
                    <a:pt x="150" y="36"/>
                  </a:moveTo>
                  <a:cubicBezTo>
                    <a:pt x="0" y="35"/>
                    <a:pt x="0" y="35"/>
                    <a:pt x="0" y="35"/>
                  </a:cubicBezTo>
                  <a:cubicBezTo>
                    <a:pt x="1" y="32"/>
                    <a:pt x="1" y="32"/>
                    <a:pt x="1" y="32"/>
                  </a:cubicBezTo>
                  <a:cubicBezTo>
                    <a:pt x="7" y="11"/>
                    <a:pt x="7" y="11"/>
                    <a:pt x="7" y="11"/>
                  </a:cubicBezTo>
                  <a:cubicBezTo>
                    <a:pt x="9" y="5"/>
                    <a:pt x="14" y="0"/>
                    <a:pt x="21" y="0"/>
                  </a:cubicBezTo>
                  <a:cubicBezTo>
                    <a:pt x="130" y="1"/>
                    <a:pt x="130" y="1"/>
                    <a:pt x="130" y="1"/>
                  </a:cubicBezTo>
                  <a:cubicBezTo>
                    <a:pt x="136" y="1"/>
                    <a:pt x="142" y="5"/>
                    <a:pt x="143" y="11"/>
                  </a:cubicBezTo>
                  <a:cubicBezTo>
                    <a:pt x="149" y="32"/>
                    <a:pt x="149" y="32"/>
                    <a:pt x="149" y="32"/>
                  </a:cubicBezTo>
                  <a:cubicBezTo>
                    <a:pt x="150" y="36"/>
                    <a:pt x="150" y="36"/>
                    <a:pt x="150" y="36"/>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0" name="íṩlîḍè"/>
            <p:cNvSpPr/>
            <p:nvPr/>
          </p:nvSpPr>
          <p:spPr bwMode="auto">
            <a:xfrm>
              <a:off x="5711825" y="1352550"/>
              <a:ext cx="177800" cy="49213"/>
            </a:xfrm>
            <a:custGeom>
              <a:avLst/>
              <a:gdLst>
                <a:gd name="T0" fmla="*/ 64 w 64"/>
                <a:gd name="T1" fmla="*/ 18 h 18"/>
                <a:gd name="T2" fmla="*/ 0 w 64"/>
                <a:gd name="T3" fmla="*/ 18 h 18"/>
                <a:gd name="T4" fmla="*/ 4 w 64"/>
                <a:gd name="T5" fmla="*/ 5 h 18"/>
                <a:gd name="T6" fmla="*/ 9 w 64"/>
                <a:gd name="T7" fmla="*/ 0 h 18"/>
                <a:gd name="T8" fmla="*/ 56 w 64"/>
                <a:gd name="T9" fmla="*/ 0 h 18"/>
                <a:gd name="T10" fmla="*/ 61 w 64"/>
                <a:gd name="T11" fmla="*/ 6 h 18"/>
                <a:gd name="T12" fmla="*/ 64 w 64"/>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64" h="18">
                  <a:moveTo>
                    <a:pt x="64" y="18"/>
                  </a:moveTo>
                  <a:cubicBezTo>
                    <a:pt x="0" y="18"/>
                    <a:pt x="0" y="18"/>
                    <a:pt x="0" y="18"/>
                  </a:cubicBezTo>
                  <a:cubicBezTo>
                    <a:pt x="4" y="5"/>
                    <a:pt x="4" y="5"/>
                    <a:pt x="4" y="5"/>
                  </a:cubicBezTo>
                  <a:cubicBezTo>
                    <a:pt x="4" y="2"/>
                    <a:pt x="7" y="0"/>
                    <a:pt x="9" y="0"/>
                  </a:cubicBezTo>
                  <a:cubicBezTo>
                    <a:pt x="56" y="0"/>
                    <a:pt x="56" y="0"/>
                    <a:pt x="56" y="0"/>
                  </a:cubicBezTo>
                  <a:cubicBezTo>
                    <a:pt x="58" y="0"/>
                    <a:pt x="61" y="2"/>
                    <a:pt x="61" y="6"/>
                  </a:cubicBezTo>
                  <a:lnTo>
                    <a:pt x="64" y="18"/>
                  </a:lnTo>
                  <a:close/>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1" name="íṥḻíḋê"/>
            <p:cNvSpPr/>
            <p:nvPr/>
          </p:nvSpPr>
          <p:spPr bwMode="auto">
            <a:xfrm>
              <a:off x="6321425" y="1471613"/>
              <a:ext cx="182563" cy="90488"/>
            </a:xfrm>
            <a:custGeom>
              <a:avLst/>
              <a:gdLst>
                <a:gd name="T0" fmla="*/ 54 w 66"/>
                <a:gd name="T1" fmla="*/ 33 h 33"/>
                <a:gd name="T2" fmla="*/ 12 w 66"/>
                <a:gd name="T3" fmla="*/ 33 h 33"/>
                <a:gd name="T4" fmla="*/ 0 w 66"/>
                <a:gd name="T5" fmla="*/ 21 h 33"/>
                <a:gd name="T6" fmla="*/ 0 w 66"/>
                <a:gd name="T7" fmla="*/ 12 h 33"/>
                <a:gd name="T8" fmla="*/ 12 w 66"/>
                <a:gd name="T9" fmla="*/ 0 h 33"/>
                <a:gd name="T10" fmla="*/ 54 w 66"/>
                <a:gd name="T11" fmla="*/ 1 h 33"/>
                <a:gd name="T12" fmla="*/ 66 w 66"/>
                <a:gd name="T13" fmla="*/ 12 h 33"/>
                <a:gd name="T14" fmla="*/ 66 w 66"/>
                <a:gd name="T15" fmla="*/ 22 h 33"/>
                <a:gd name="T16" fmla="*/ 54 w 66"/>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3">
                  <a:moveTo>
                    <a:pt x="54" y="33"/>
                  </a:moveTo>
                  <a:cubicBezTo>
                    <a:pt x="12" y="33"/>
                    <a:pt x="12" y="33"/>
                    <a:pt x="12" y="33"/>
                  </a:cubicBezTo>
                  <a:cubicBezTo>
                    <a:pt x="6" y="33"/>
                    <a:pt x="0" y="28"/>
                    <a:pt x="0" y="21"/>
                  </a:cubicBezTo>
                  <a:cubicBezTo>
                    <a:pt x="0" y="12"/>
                    <a:pt x="0" y="12"/>
                    <a:pt x="0" y="12"/>
                  </a:cubicBezTo>
                  <a:cubicBezTo>
                    <a:pt x="0" y="6"/>
                    <a:pt x="6" y="0"/>
                    <a:pt x="12" y="0"/>
                  </a:cubicBezTo>
                  <a:cubicBezTo>
                    <a:pt x="54" y="1"/>
                    <a:pt x="54" y="1"/>
                    <a:pt x="54" y="1"/>
                  </a:cubicBezTo>
                  <a:cubicBezTo>
                    <a:pt x="61" y="1"/>
                    <a:pt x="66" y="6"/>
                    <a:pt x="66" y="12"/>
                  </a:cubicBezTo>
                  <a:cubicBezTo>
                    <a:pt x="66" y="22"/>
                    <a:pt x="66" y="22"/>
                    <a:pt x="66" y="22"/>
                  </a:cubicBezTo>
                  <a:cubicBezTo>
                    <a:pt x="66" y="28"/>
                    <a:pt x="61" y="33"/>
                    <a:pt x="54" y="33"/>
                  </a:cubicBezTo>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2" name="íślîḋé"/>
            <p:cNvSpPr/>
            <p:nvPr/>
          </p:nvSpPr>
          <p:spPr bwMode="auto">
            <a:xfrm>
              <a:off x="6351588" y="1495425"/>
              <a:ext cx="122238" cy="44450"/>
            </a:xfrm>
            <a:prstGeom prst="rect">
              <a:avLst/>
            </a:prstGeom>
            <a:solidFill>
              <a:srgbClr val="2632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3" name="îŝḻîḓe"/>
            <p:cNvSpPr/>
            <p:nvPr/>
          </p:nvSpPr>
          <p:spPr bwMode="auto">
            <a:xfrm>
              <a:off x="6351588" y="1495425"/>
              <a:ext cx="122238"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4" name="íšḷiḑe"/>
            <p:cNvSpPr/>
            <p:nvPr/>
          </p:nvSpPr>
          <p:spPr bwMode="auto">
            <a:xfrm>
              <a:off x="5654675" y="1327150"/>
              <a:ext cx="896938" cy="103188"/>
            </a:xfrm>
            <a:custGeom>
              <a:avLst/>
              <a:gdLst>
                <a:gd name="T0" fmla="*/ 324 w 324"/>
                <a:gd name="T1" fmla="*/ 10 h 37"/>
                <a:gd name="T2" fmla="*/ 324 w 324"/>
                <a:gd name="T3" fmla="*/ 37 h 37"/>
                <a:gd name="T4" fmla="*/ 0 w 324"/>
                <a:gd name="T5" fmla="*/ 36 h 37"/>
                <a:gd name="T6" fmla="*/ 0 w 324"/>
                <a:gd name="T7" fmla="*/ 9 h 37"/>
                <a:gd name="T8" fmla="*/ 9 w 324"/>
                <a:gd name="T9" fmla="*/ 0 h 37"/>
                <a:gd name="T10" fmla="*/ 315 w 324"/>
                <a:gd name="T11" fmla="*/ 1 h 37"/>
                <a:gd name="T12" fmla="*/ 324 w 324"/>
                <a:gd name="T13" fmla="*/ 10 h 37"/>
              </a:gdLst>
              <a:ahLst/>
              <a:cxnLst>
                <a:cxn ang="0">
                  <a:pos x="T0" y="T1"/>
                </a:cxn>
                <a:cxn ang="0">
                  <a:pos x="T2" y="T3"/>
                </a:cxn>
                <a:cxn ang="0">
                  <a:pos x="T4" y="T5"/>
                </a:cxn>
                <a:cxn ang="0">
                  <a:pos x="T6" y="T7"/>
                </a:cxn>
                <a:cxn ang="0">
                  <a:pos x="T8" y="T9"/>
                </a:cxn>
                <a:cxn ang="0">
                  <a:pos x="T10" y="T11"/>
                </a:cxn>
                <a:cxn ang="0">
                  <a:pos x="T12" y="T13"/>
                </a:cxn>
              </a:cxnLst>
              <a:rect l="0" t="0" r="r" b="b"/>
              <a:pathLst>
                <a:path w="324" h="37">
                  <a:moveTo>
                    <a:pt x="324" y="10"/>
                  </a:moveTo>
                  <a:cubicBezTo>
                    <a:pt x="324" y="37"/>
                    <a:pt x="324" y="37"/>
                    <a:pt x="324" y="37"/>
                  </a:cubicBezTo>
                  <a:cubicBezTo>
                    <a:pt x="0" y="36"/>
                    <a:pt x="0" y="36"/>
                    <a:pt x="0" y="36"/>
                  </a:cubicBezTo>
                  <a:cubicBezTo>
                    <a:pt x="0" y="9"/>
                    <a:pt x="0" y="9"/>
                    <a:pt x="0" y="9"/>
                  </a:cubicBezTo>
                  <a:cubicBezTo>
                    <a:pt x="0" y="4"/>
                    <a:pt x="4" y="0"/>
                    <a:pt x="9" y="0"/>
                  </a:cubicBezTo>
                  <a:cubicBezTo>
                    <a:pt x="315" y="1"/>
                    <a:pt x="315" y="1"/>
                    <a:pt x="315" y="1"/>
                  </a:cubicBezTo>
                  <a:cubicBezTo>
                    <a:pt x="320" y="1"/>
                    <a:pt x="324" y="5"/>
                    <a:pt x="324" y="10"/>
                  </a:cubicBezTo>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5" name="îšḷíďé"/>
            <p:cNvSpPr/>
            <p:nvPr/>
          </p:nvSpPr>
          <p:spPr bwMode="auto">
            <a:xfrm>
              <a:off x="6116638" y="1244600"/>
              <a:ext cx="434975" cy="555625"/>
            </a:xfrm>
            <a:custGeom>
              <a:avLst/>
              <a:gdLst>
                <a:gd name="T0" fmla="*/ 157 w 157"/>
                <a:gd name="T1" fmla="*/ 158 h 201"/>
                <a:gd name="T2" fmla="*/ 157 w 157"/>
                <a:gd name="T3" fmla="*/ 158 h 201"/>
                <a:gd name="T4" fmla="*/ 156 w 157"/>
                <a:gd name="T5" fmla="*/ 201 h 201"/>
                <a:gd name="T6" fmla="*/ 157 w 157"/>
                <a:gd name="T7" fmla="*/ 158 h 201"/>
                <a:gd name="T8" fmla="*/ 157 w 157"/>
                <a:gd name="T9" fmla="*/ 40 h 201"/>
                <a:gd name="T10" fmla="*/ 157 w 157"/>
                <a:gd name="T11" fmla="*/ 54 h 201"/>
                <a:gd name="T12" fmla="*/ 157 w 157"/>
                <a:gd name="T13" fmla="*/ 140 h 201"/>
                <a:gd name="T14" fmla="*/ 157 w 157"/>
                <a:gd name="T15" fmla="*/ 140 h 201"/>
                <a:gd name="T16" fmla="*/ 157 w 157"/>
                <a:gd name="T17" fmla="*/ 40 h 201"/>
                <a:gd name="T18" fmla="*/ 0 w 157"/>
                <a:gd name="T19" fmla="*/ 0 h 201"/>
                <a:gd name="T20" fmla="*/ 0 w 157"/>
                <a:gd name="T21" fmla="*/ 0 h 201"/>
                <a:gd name="T22" fmla="*/ 55 w 157"/>
                <a:gd name="T23" fmla="*/ 0 h 201"/>
                <a:gd name="T24" fmla="*/ 68 w 157"/>
                <a:gd name="T25" fmla="*/ 10 h 201"/>
                <a:gd name="T26" fmla="*/ 74 w 157"/>
                <a:gd name="T27" fmla="*/ 31 h 201"/>
                <a:gd name="T28" fmla="*/ 74 w 157"/>
                <a:gd name="T29" fmla="*/ 31 h 201"/>
                <a:gd name="T30" fmla="*/ 148 w 157"/>
                <a:gd name="T31" fmla="*/ 31 h 201"/>
                <a:gd name="T32" fmla="*/ 157 w 157"/>
                <a:gd name="T33" fmla="*/ 40 h 201"/>
                <a:gd name="T34" fmla="*/ 157 w 157"/>
                <a:gd name="T35" fmla="*/ 40 h 201"/>
                <a:gd name="T36" fmla="*/ 148 w 157"/>
                <a:gd name="T37" fmla="*/ 31 h 201"/>
                <a:gd name="T38" fmla="*/ 74 w 157"/>
                <a:gd name="T39" fmla="*/ 31 h 201"/>
                <a:gd name="T40" fmla="*/ 68 w 157"/>
                <a:gd name="T41" fmla="*/ 10 h 201"/>
                <a:gd name="T42" fmla="*/ 55 w 157"/>
                <a:gd name="T43" fmla="*/ 0 h 201"/>
                <a:gd name="T44" fmla="*/ 0 w 157"/>
                <a:gd name="T45"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201">
                  <a:moveTo>
                    <a:pt x="157" y="158"/>
                  </a:moveTo>
                  <a:cubicBezTo>
                    <a:pt x="157" y="158"/>
                    <a:pt x="157" y="158"/>
                    <a:pt x="157" y="158"/>
                  </a:cubicBezTo>
                  <a:cubicBezTo>
                    <a:pt x="156" y="201"/>
                    <a:pt x="156" y="201"/>
                    <a:pt x="156" y="201"/>
                  </a:cubicBezTo>
                  <a:cubicBezTo>
                    <a:pt x="157" y="158"/>
                    <a:pt x="157" y="158"/>
                    <a:pt x="157" y="158"/>
                  </a:cubicBezTo>
                  <a:moveTo>
                    <a:pt x="157" y="40"/>
                  </a:moveTo>
                  <a:cubicBezTo>
                    <a:pt x="157" y="54"/>
                    <a:pt x="157" y="54"/>
                    <a:pt x="157" y="54"/>
                  </a:cubicBezTo>
                  <a:cubicBezTo>
                    <a:pt x="157" y="140"/>
                    <a:pt x="157" y="140"/>
                    <a:pt x="157" y="140"/>
                  </a:cubicBezTo>
                  <a:cubicBezTo>
                    <a:pt x="157" y="140"/>
                    <a:pt x="157" y="140"/>
                    <a:pt x="157" y="140"/>
                  </a:cubicBezTo>
                  <a:cubicBezTo>
                    <a:pt x="157" y="40"/>
                    <a:pt x="157" y="40"/>
                    <a:pt x="157" y="40"/>
                  </a:cubicBezTo>
                  <a:moveTo>
                    <a:pt x="0" y="0"/>
                  </a:moveTo>
                  <a:cubicBezTo>
                    <a:pt x="0" y="0"/>
                    <a:pt x="0" y="0"/>
                    <a:pt x="0" y="0"/>
                  </a:cubicBezTo>
                  <a:cubicBezTo>
                    <a:pt x="55" y="0"/>
                    <a:pt x="55" y="0"/>
                    <a:pt x="55" y="0"/>
                  </a:cubicBezTo>
                  <a:cubicBezTo>
                    <a:pt x="61" y="0"/>
                    <a:pt x="67" y="4"/>
                    <a:pt x="68" y="10"/>
                  </a:cubicBezTo>
                  <a:cubicBezTo>
                    <a:pt x="74" y="31"/>
                    <a:pt x="74" y="31"/>
                    <a:pt x="74" y="31"/>
                  </a:cubicBezTo>
                  <a:cubicBezTo>
                    <a:pt x="74" y="31"/>
                    <a:pt x="74" y="31"/>
                    <a:pt x="74" y="31"/>
                  </a:cubicBezTo>
                  <a:cubicBezTo>
                    <a:pt x="148" y="31"/>
                    <a:pt x="148" y="31"/>
                    <a:pt x="148" y="31"/>
                  </a:cubicBezTo>
                  <a:cubicBezTo>
                    <a:pt x="153" y="31"/>
                    <a:pt x="157" y="35"/>
                    <a:pt x="157" y="40"/>
                  </a:cubicBezTo>
                  <a:cubicBezTo>
                    <a:pt x="157" y="40"/>
                    <a:pt x="157" y="40"/>
                    <a:pt x="157" y="40"/>
                  </a:cubicBezTo>
                  <a:cubicBezTo>
                    <a:pt x="157" y="35"/>
                    <a:pt x="153" y="31"/>
                    <a:pt x="148" y="31"/>
                  </a:cubicBezTo>
                  <a:cubicBezTo>
                    <a:pt x="74" y="31"/>
                    <a:pt x="74" y="31"/>
                    <a:pt x="74" y="31"/>
                  </a:cubicBezTo>
                  <a:cubicBezTo>
                    <a:pt x="68" y="10"/>
                    <a:pt x="68" y="10"/>
                    <a:pt x="68" y="10"/>
                  </a:cubicBezTo>
                  <a:cubicBezTo>
                    <a:pt x="67" y="4"/>
                    <a:pt x="61" y="0"/>
                    <a:pt x="55" y="0"/>
                  </a:cubicBezTo>
                  <a:cubicBezTo>
                    <a:pt x="0" y="0"/>
                    <a:pt x="0" y="0"/>
                    <a:pt x="0" y="0"/>
                  </a:cubicBezTo>
                </a:path>
              </a:pathLst>
            </a:custGeom>
            <a:solidFill>
              <a:srgbClr val="D4D6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6" name="i$líḓè"/>
            <p:cNvSpPr/>
            <p:nvPr/>
          </p:nvSpPr>
          <p:spPr bwMode="auto">
            <a:xfrm>
              <a:off x="6551613" y="1631950"/>
              <a:ext cx="1588" cy="49213"/>
            </a:xfrm>
            <a:prstGeom prst="rect">
              <a:avLst/>
            </a:prstGeom>
            <a:solidFill>
              <a:srgbClr val="3F525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7" name="íṥļïde"/>
            <p:cNvSpPr/>
            <p:nvPr/>
          </p:nvSpPr>
          <p:spPr bwMode="auto">
            <a:xfrm>
              <a:off x="6551613" y="1631950"/>
              <a:ext cx="1588"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8" name="iṣ1ïde"/>
            <p:cNvSpPr/>
            <p:nvPr/>
          </p:nvSpPr>
          <p:spPr bwMode="auto">
            <a:xfrm>
              <a:off x="6113463" y="1393825"/>
              <a:ext cx="438150" cy="541338"/>
            </a:xfrm>
            <a:custGeom>
              <a:avLst/>
              <a:gdLst>
                <a:gd name="T0" fmla="*/ 15 w 158"/>
                <a:gd name="T1" fmla="*/ 72 h 196"/>
                <a:gd name="T2" fmla="*/ 1 w 158"/>
                <a:gd name="T3" fmla="*/ 86 h 196"/>
                <a:gd name="T4" fmla="*/ 1 w 158"/>
                <a:gd name="T5" fmla="*/ 86 h 196"/>
                <a:gd name="T6" fmla="*/ 15 w 158"/>
                <a:gd name="T7" fmla="*/ 72 h 196"/>
                <a:gd name="T8" fmla="*/ 15 w 158"/>
                <a:gd name="T9" fmla="*/ 72 h 196"/>
                <a:gd name="T10" fmla="*/ 129 w 158"/>
                <a:gd name="T11" fmla="*/ 61 h 196"/>
                <a:gd name="T12" fmla="*/ 129 w 158"/>
                <a:gd name="T13" fmla="*/ 61 h 196"/>
                <a:gd name="T14" fmla="*/ 87 w 158"/>
                <a:gd name="T15" fmla="*/ 61 h 196"/>
                <a:gd name="T16" fmla="*/ 75 w 158"/>
                <a:gd name="T17" fmla="*/ 49 h 196"/>
                <a:gd name="T18" fmla="*/ 75 w 158"/>
                <a:gd name="T19" fmla="*/ 40 h 196"/>
                <a:gd name="T20" fmla="*/ 87 w 158"/>
                <a:gd name="T21" fmla="*/ 28 h 196"/>
                <a:gd name="T22" fmla="*/ 87 w 158"/>
                <a:gd name="T23" fmla="*/ 28 h 196"/>
                <a:gd name="T24" fmla="*/ 129 w 158"/>
                <a:gd name="T25" fmla="*/ 29 h 196"/>
                <a:gd name="T26" fmla="*/ 141 w 158"/>
                <a:gd name="T27" fmla="*/ 40 h 196"/>
                <a:gd name="T28" fmla="*/ 141 w 158"/>
                <a:gd name="T29" fmla="*/ 50 h 196"/>
                <a:gd name="T30" fmla="*/ 129 w 158"/>
                <a:gd name="T31" fmla="*/ 61 h 196"/>
                <a:gd name="T32" fmla="*/ 158 w 158"/>
                <a:gd name="T33" fmla="*/ 0 h 196"/>
                <a:gd name="T34" fmla="*/ 158 w 158"/>
                <a:gd name="T35" fmla="*/ 13 h 196"/>
                <a:gd name="T36" fmla="*/ 1 w 158"/>
                <a:gd name="T37" fmla="*/ 13 h 196"/>
                <a:gd name="T38" fmla="*/ 1 w 158"/>
                <a:gd name="T39" fmla="*/ 22 h 196"/>
                <a:gd name="T40" fmla="*/ 1 w 158"/>
                <a:gd name="T41" fmla="*/ 22 h 196"/>
                <a:gd name="T42" fmla="*/ 40 w 158"/>
                <a:gd name="T43" fmla="*/ 36 h 196"/>
                <a:gd name="T44" fmla="*/ 74 w 158"/>
                <a:gd name="T45" fmla="*/ 101 h 196"/>
                <a:gd name="T46" fmla="*/ 74 w 158"/>
                <a:gd name="T47" fmla="*/ 106 h 196"/>
                <a:gd name="T48" fmla="*/ 74 w 158"/>
                <a:gd name="T49" fmla="*/ 106 h 196"/>
                <a:gd name="T50" fmla="*/ 74 w 158"/>
                <a:gd name="T51" fmla="*/ 106 h 196"/>
                <a:gd name="T52" fmla="*/ 74 w 158"/>
                <a:gd name="T53" fmla="*/ 112 h 196"/>
                <a:gd name="T54" fmla="*/ 40 w 158"/>
                <a:gd name="T55" fmla="*/ 176 h 196"/>
                <a:gd name="T56" fmla="*/ 0 w 158"/>
                <a:gd name="T57" fmla="*/ 190 h 196"/>
                <a:gd name="T58" fmla="*/ 0 w 158"/>
                <a:gd name="T59" fmla="*/ 190 h 196"/>
                <a:gd name="T60" fmla="*/ 0 w 158"/>
                <a:gd name="T61" fmla="*/ 196 h 196"/>
                <a:gd name="T62" fmla="*/ 157 w 158"/>
                <a:gd name="T63" fmla="*/ 196 h 196"/>
                <a:gd name="T64" fmla="*/ 157 w 158"/>
                <a:gd name="T65" fmla="*/ 147 h 196"/>
                <a:gd name="T66" fmla="*/ 158 w 158"/>
                <a:gd name="T67" fmla="*/ 104 h 196"/>
                <a:gd name="T68" fmla="*/ 158 w 158"/>
                <a:gd name="T69" fmla="*/ 86 h 196"/>
                <a:gd name="T70" fmla="*/ 158 w 158"/>
                <a:gd name="T71"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8" h="196">
                  <a:moveTo>
                    <a:pt x="15" y="72"/>
                  </a:moveTo>
                  <a:cubicBezTo>
                    <a:pt x="1" y="86"/>
                    <a:pt x="1" y="86"/>
                    <a:pt x="1" y="86"/>
                  </a:cubicBezTo>
                  <a:cubicBezTo>
                    <a:pt x="1" y="86"/>
                    <a:pt x="1" y="86"/>
                    <a:pt x="1" y="86"/>
                  </a:cubicBezTo>
                  <a:cubicBezTo>
                    <a:pt x="15" y="72"/>
                    <a:pt x="15" y="72"/>
                    <a:pt x="15" y="72"/>
                  </a:cubicBezTo>
                  <a:cubicBezTo>
                    <a:pt x="15" y="72"/>
                    <a:pt x="15" y="72"/>
                    <a:pt x="15" y="72"/>
                  </a:cubicBezTo>
                  <a:moveTo>
                    <a:pt x="129" y="61"/>
                  </a:moveTo>
                  <a:cubicBezTo>
                    <a:pt x="129" y="61"/>
                    <a:pt x="129" y="61"/>
                    <a:pt x="129" y="61"/>
                  </a:cubicBezTo>
                  <a:cubicBezTo>
                    <a:pt x="87" y="61"/>
                    <a:pt x="87" y="61"/>
                    <a:pt x="87" y="61"/>
                  </a:cubicBezTo>
                  <a:cubicBezTo>
                    <a:pt x="81" y="61"/>
                    <a:pt x="75" y="56"/>
                    <a:pt x="75" y="49"/>
                  </a:cubicBezTo>
                  <a:cubicBezTo>
                    <a:pt x="75" y="40"/>
                    <a:pt x="75" y="40"/>
                    <a:pt x="75" y="40"/>
                  </a:cubicBezTo>
                  <a:cubicBezTo>
                    <a:pt x="75" y="34"/>
                    <a:pt x="81" y="28"/>
                    <a:pt x="87" y="28"/>
                  </a:cubicBezTo>
                  <a:cubicBezTo>
                    <a:pt x="87" y="28"/>
                    <a:pt x="87" y="28"/>
                    <a:pt x="87" y="28"/>
                  </a:cubicBezTo>
                  <a:cubicBezTo>
                    <a:pt x="129" y="29"/>
                    <a:pt x="129" y="29"/>
                    <a:pt x="129" y="29"/>
                  </a:cubicBezTo>
                  <a:cubicBezTo>
                    <a:pt x="136" y="29"/>
                    <a:pt x="141" y="34"/>
                    <a:pt x="141" y="40"/>
                  </a:cubicBezTo>
                  <a:cubicBezTo>
                    <a:pt x="141" y="50"/>
                    <a:pt x="141" y="50"/>
                    <a:pt x="141" y="50"/>
                  </a:cubicBezTo>
                  <a:cubicBezTo>
                    <a:pt x="141" y="56"/>
                    <a:pt x="136" y="61"/>
                    <a:pt x="129" y="61"/>
                  </a:cubicBezTo>
                  <a:moveTo>
                    <a:pt x="158" y="0"/>
                  </a:moveTo>
                  <a:cubicBezTo>
                    <a:pt x="158" y="13"/>
                    <a:pt x="158" y="13"/>
                    <a:pt x="158" y="13"/>
                  </a:cubicBezTo>
                  <a:cubicBezTo>
                    <a:pt x="1" y="13"/>
                    <a:pt x="1" y="13"/>
                    <a:pt x="1" y="13"/>
                  </a:cubicBezTo>
                  <a:cubicBezTo>
                    <a:pt x="1" y="22"/>
                    <a:pt x="1" y="22"/>
                    <a:pt x="1" y="22"/>
                  </a:cubicBezTo>
                  <a:cubicBezTo>
                    <a:pt x="1" y="22"/>
                    <a:pt x="1" y="22"/>
                    <a:pt x="1" y="22"/>
                  </a:cubicBezTo>
                  <a:cubicBezTo>
                    <a:pt x="16" y="23"/>
                    <a:pt x="29" y="28"/>
                    <a:pt x="40" y="36"/>
                  </a:cubicBezTo>
                  <a:cubicBezTo>
                    <a:pt x="61" y="50"/>
                    <a:pt x="74" y="74"/>
                    <a:pt x="74" y="101"/>
                  </a:cubicBezTo>
                  <a:cubicBezTo>
                    <a:pt x="74" y="103"/>
                    <a:pt x="74" y="104"/>
                    <a:pt x="74" y="106"/>
                  </a:cubicBezTo>
                  <a:cubicBezTo>
                    <a:pt x="74" y="106"/>
                    <a:pt x="74" y="106"/>
                    <a:pt x="74" y="106"/>
                  </a:cubicBezTo>
                  <a:cubicBezTo>
                    <a:pt x="74" y="106"/>
                    <a:pt x="74" y="106"/>
                    <a:pt x="74" y="106"/>
                  </a:cubicBezTo>
                  <a:cubicBezTo>
                    <a:pt x="74" y="108"/>
                    <a:pt x="74" y="110"/>
                    <a:pt x="74" y="112"/>
                  </a:cubicBezTo>
                  <a:cubicBezTo>
                    <a:pt x="74" y="139"/>
                    <a:pt x="60" y="162"/>
                    <a:pt x="40" y="176"/>
                  </a:cubicBezTo>
                  <a:cubicBezTo>
                    <a:pt x="29" y="184"/>
                    <a:pt x="15" y="189"/>
                    <a:pt x="0" y="190"/>
                  </a:cubicBezTo>
                  <a:cubicBezTo>
                    <a:pt x="0" y="190"/>
                    <a:pt x="0" y="190"/>
                    <a:pt x="0" y="190"/>
                  </a:cubicBezTo>
                  <a:cubicBezTo>
                    <a:pt x="0" y="196"/>
                    <a:pt x="0" y="196"/>
                    <a:pt x="0" y="196"/>
                  </a:cubicBezTo>
                  <a:cubicBezTo>
                    <a:pt x="157" y="196"/>
                    <a:pt x="157" y="196"/>
                    <a:pt x="157" y="196"/>
                  </a:cubicBezTo>
                  <a:cubicBezTo>
                    <a:pt x="157" y="147"/>
                    <a:pt x="157" y="147"/>
                    <a:pt x="157" y="147"/>
                  </a:cubicBezTo>
                  <a:cubicBezTo>
                    <a:pt x="158" y="104"/>
                    <a:pt x="158" y="104"/>
                    <a:pt x="158" y="104"/>
                  </a:cubicBezTo>
                  <a:cubicBezTo>
                    <a:pt x="158" y="86"/>
                    <a:pt x="158" y="86"/>
                    <a:pt x="158" y="86"/>
                  </a:cubicBezTo>
                  <a:cubicBezTo>
                    <a:pt x="158" y="0"/>
                    <a:pt x="158" y="0"/>
                    <a:pt x="158" y="0"/>
                  </a:cubicBezTo>
                </a:path>
              </a:pathLst>
            </a:custGeom>
            <a:solidFill>
              <a:srgbClr val="D4A60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9" name="íṣḷiḍé"/>
            <p:cNvSpPr/>
            <p:nvPr/>
          </p:nvSpPr>
          <p:spPr bwMode="auto">
            <a:xfrm>
              <a:off x="6113463" y="1573213"/>
              <a:ext cx="204788" cy="346075"/>
            </a:xfrm>
            <a:custGeom>
              <a:avLst/>
              <a:gdLst>
                <a:gd name="T0" fmla="*/ 74 w 74"/>
                <a:gd name="T1" fmla="*/ 41 h 125"/>
                <a:gd name="T2" fmla="*/ 40 w 74"/>
                <a:gd name="T3" fmla="*/ 100 h 125"/>
                <a:gd name="T4" fmla="*/ 0 w 74"/>
                <a:gd name="T5" fmla="*/ 114 h 125"/>
                <a:gd name="T6" fmla="*/ 0 w 74"/>
                <a:gd name="T7" fmla="*/ 114 h 125"/>
                <a:gd name="T8" fmla="*/ 0 w 74"/>
                <a:gd name="T9" fmla="*/ 125 h 125"/>
                <a:gd name="T10" fmla="*/ 0 w 74"/>
                <a:gd name="T11" fmla="*/ 125 h 125"/>
                <a:gd name="T12" fmla="*/ 40 w 74"/>
                <a:gd name="T13" fmla="*/ 111 h 125"/>
                <a:gd name="T14" fmla="*/ 74 w 74"/>
                <a:gd name="T15" fmla="*/ 47 h 125"/>
                <a:gd name="T16" fmla="*/ 74 w 74"/>
                <a:gd name="T17" fmla="*/ 41 h 125"/>
                <a:gd name="T18" fmla="*/ 74 w 74"/>
                <a:gd name="T19" fmla="*/ 41 h 125"/>
                <a:gd name="T20" fmla="*/ 22 w 74"/>
                <a:gd name="T21" fmla="*/ 0 h 125"/>
                <a:gd name="T22" fmla="*/ 15 w 74"/>
                <a:gd name="T23" fmla="*/ 7 h 125"/>
                <a:gd name="T24" fmla="*/ 15 w 74"/>
                <a:gd name="T25" fmla="*/ 7 h 125"/>
                <a:gd name="T26" fmla="*/ 23 w 74"/>
                <a:gd name="T27" fmla="*/ 0 h 125"/>
                <a:gd name="T28" fmla="*/ 23 w 74"/>
                <a:gd name="T29" fmla="*/ 0 h 125"/>
                <a:gd name="T30" fmla="*/ 22 w 74"/>
                <a:gd name="T3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125">
                  <a:moveTo>
                    <a:pt x="74" y="41"/>
                  </a:moveTo>
                  <a:cubicBezTo>
                    <a:pt x="72" y="66"/>
                    <a:pt x="59" y="87"/>
                    <a:pt x="40" y="100"/>
                  </a:cubicBezTo>
                  <a:cubicBezTo>
                    <a:pt x="29" y="108"/>
                    <a:pt x="15" y="113"/>
                    <a:pt x="0" y="114"/>
                  </a:cubicBezTo>
                  <a:cubicBezTo>
                    <a:pt x="0" y="114"/>
                    <a:pt x="0" y="114"/>
                    <a:pt x="0" y="114"/>
                  </a:cubicBezTo>
                  <a:cubicBezTo>
                    <a:pt x="0" y="125"/>
                    <a:pt x="0" y="125"/>
                    <a:pt x="0" y="125"/>
                  </a:cubicBezTo>
                  <a:cubicBezTo>
                    <a:pt x="0" y="125"/>
                    <a:pt x="0" y="125"/>
                    <a:pt x="0" y="125"/>
                  </a:cubicBezTo>
                  <a:cubicBezTo>
                    <a:pt x="15" y="124"/>
                    <a:pt x="29" y="119"/>
                    <a:pt x="40" y="111"/>
                  </a:cubicBezTo>
                  <a:cubicBezTo>
                    <a:pt x="60" y="97"/>
                    <a:pt x="74" y="74"/>
                    <a:pt x="74" y="47"/>
                  </a:cubicBezTo>
                  <a:cubicBezTo>
                    <a:pt x="74" y="45"/>
                    <a:pt x="74" y="43"/>
                    <a:pt x="74" y="41"/>
                  </a:cubicBezTo>
                  <a:cubicBezTo>
                    <a:pt x="74" y="41"/>
                    <a:pt x="74" y="41"/>
                    <a:pt x="74" y="41"/>
                  </a:cubicBezTo>
                  <a:moveTo>
                    <a:pt x="22" y="0"/>
                  </a:moveTo>
                  <a:cubicBezTo>
                    <a:pt x="15" y="7"/>
                    <a:pt x="15" y="7"/>
                    <a:pt x="15" y="7"/>
                  </a:cubicBezTo>
                  <a:cubicBezTo>
                    <a:pt x="15" y="7"/>
                    <a:pt x="15" y="7"/>
                    <a:pt x="15" y="7"/>
                  </a:cubicBezTo>
                  <a:cubicBezTo>
                    <a:pt x="23" y="0"/>
                    <a:pt x="23" y="0"/>
                    <a:pt x="23" y="0"/>
                  </a:cubicBezTo>
                  <a:cubicBezTo>
                    <a:pt x="23" y="0"/>
                    <a:pt x="23" y="0"/>
                    <a:pt x="23" y="0"/>
                  </a:cubicBezTo>
                  <a:cubicBezTo>
                    <a:pt x="22" y="0"/>
                    <a:pt x="22" y="0"/>
                    <a:pt x="22" y="0"/>
                  </a:cubicBezTo>
                </a:path>
              </a:pathLst>
            </a:custGeom>
            <a:solidFill>
              <a:srgbClr val="A6721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0" name="îSḻîḓè"/>
            <p:cNvSpPr/>
            <p:nvPr/>
          </p:nvSpPr>
          <p:spPr bwMode="auto">
            <a:xfrm>
              <a:off x="6113463" y="1454150"/>
              <a:ext cx="204788" cy="434975"/>
            </a:xfrm>
            <a:custGeom>
              <a:avLst/>
              <a:gdLst>
                <a:gd name="T0" fmla="*/ 1 w 74"/>
                <a:gd name="T1" fmla="*/ 0 h 157"/>
                <a:gd name="T2" fmla="*/ 1 w 74"/>
                <a:gd name="T3" fmla="*/ 23 h 157"/>
                <a:gd name="T4" fmla="*/ 9 w 74"/>
                <a:gd name="T5" fmla="*/ 24 h 157"/>
                <a:gd name="T6" fmla="*/ 9 w 74"/>
                <a:gd name="T7" fmla="*/ 24 h 157"/>
                <a:gd name="T8" fmla="*/ 31 w 74"/>
                <a:gd name="T9" fmla="*/ 35 h 157"/>
                <a:gd name="T10" fmla="*/ 22 w 74"/>
                <a:gd name="T11" fmla="*/ 43 h 157"/>
                <a:gd name="T12" fmla="*/ 23 w 74"/>
                <a:gd name="T13" fmla="*/ 43 h 157"/>
                <a:gd name="T14" fmla="*/ 23 w 74"/>
                <a:gd name="T15" fmla="*/ 43 h 157"/>
                <a:gd name="T16" fmla="*/ 31 w 74"/>
                <a:gd name="T17" fmla="*/ 35 h 157"/>
                <a:gd name="T18" fmla="*/ 46 w 74"/>
                <a:gd name="T19" fmla="*/ 56 h 157"/>
                <a:gd name="T20" fmla="*/ 46 w 74"/>
                <a:gd name="T21" fmla="*/ 56 h 157"/>
                <a:gd name="T22" fmla="*/ 47 w 74"/>
                <a:gd name="T23" fmla="*/ 57 h 157"/>
                <a:gd name="T24" fmla="*/ 51 w 74"/>
                <a:gd name="T25" fmla="*/ 78 h 157"/>
                <a:gd name="T26" fmla="*/ 51 w 74"/>
                <a:gd name="T27" fmla="*/ 78 h 157"/>
                <a:gd name="T28" fmla="*/ 50 w 74"/>
                <a:gd name="T29" fmla="*/ 83 h 157"/>
                <a:gd name="T30" fmla="*/ 1 w 74"/>
                <a:gd name="T31" fmla="*/ 133 h 157"/>
                <a:gd name="T32" fmla="*/ 0 w 74"/>
                <a:gd name="T33" fmla="*/ 157 h 157"/>
                <a:gd name="T34" fmla="*/ 0 w 74"/>
                <a:gd name="T35" fmla="*/ 157 h 157"/>
                <a:gd name="T36" fmla="*/ 40 w 74"/>
                <a:gd name="T37" fmla="*/ 143 h 157"/>
                <a:gd name="T38" fmla="*/ 74 w 74"/>
                <a:gd name="T39" fmla="*/ 84 h 157"/>
                <a:gd name="T40" fmla="*/ 74 w 74"/>
                <a:gd name="T41" fmla="*/ 84 h 157"/>
                <a:gd name="T42" fmla="*/ 74 w 74"/>
                <a:gd name="T43" fmla="*/ 79 h 157"/>
                <a:gd name="T44" fmla="*/ 40 w 74"/>
                <a:gd name="T45" fmla="*/ 14 h 157"/>
                <a:gd name="T46" fmla="*/ 1 w 74"/>
                <a:gd name="T47" fmla="*/ 0 h 157"/>
                <a:gd name="T48" fmla="*/ 1 w 74"/>
                <a:gd name="T4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4" h="157">
                  <a:moveTo>
                    <a:pt x="1" y="0"/>
                  </a:moveTo>
                  <a:cubicBezTo>
                    <a:pt x="1" y="23"/>
                    <a:pt x="1" y="23"/>
                    <a:pt x="1" y="23"/>
                  </a:cubicBezTo>
                  <a:cubicBezTo>
                    <a:pt x="4" y="23"/>
                    <a:pt x="7" y="24"/>
                    <a:pt x="9" y="24"/>
                  </a:cubicBezTo>
                  <a:cubicBezTo>
                    <a:pt x="9" y="24"/>
                    <a:pt x="9" y="24"/>
                    <a:pt x="9" y="24"/>
                  </a:cubicBezTo>
                  <a:cubicBezTo>
                    <a:pt x="17" y="26"/>
                    <a:pt x="24" y="30"/>
                    <a:pt x="31" y="35"/>
                  </a:cubicBezTo>
                  <a:cubicBezTo>
                    <a:pt x="22" y="43"/>
                    <a:pt x="22" y="43"/>
                    <a:pt x="22" y="43"/>
                  </a:cubicBezTo>
                  <a:cubicBezTo>
                    <a:pt x="23" y="43"/>
                    <a:pt x="23" y="43"/>
                    <a:pt x="23" y="43"/>
                  </a:cubicBezTo>
                  <a:cubicBezTo>
                    <a:pt x="23" y="43"/>
                    <a:pt x="23" y="43"/>
                    <a:pt x="23" y="43"/>
                  </a:cubicBezTo>
                  <a:cubicBezTo>
                    <a:pt x="31" y="35"/>
                    <a:pt x="31" y="35"/>
                    <a:pt x="31" y="35"/>
                  </a:cubicBezTo>
                  <a:cubicBezTo>
                    <a:pt x="37" y="41"/>
                    <a:pt x="43" y="48"/>
                    <a:pt x="46" y="56"/>
                  </a:cubicBezTo>
                  <a:cubicBezTo>
                    <a:pt x="46" y="56"/>
                    <a:pt x="46" y="56"/>
                    <a:pt x="46" y="56"/>
                  </a:cubicBezTo>
                  <a:cubicBezTo>
                    <a:pt x="46" y="56"/>
                    <a:pt x="47" y="57"/>
                    <a:pt x="47" y="57"/>
                  </a:cubicBezTo>
                  <a:cubicBezTo>
                    <a:pt x="49" y="64"/>
                    <a:pt x="51" y="71"/>
                    <a:pt x="51" y="78"/>
                  </a:cubicBezTo>
                  <a:cubicBezTo>
                    <a:pt x="51" y="78"/>
                    <a:pt x="51" y="78"/>
                    <a:pt x="51" y="78"/>
                  </a:cubicBezTo>
                  <a:cubicBezTo>
                    <a:pt x="51" y="80"/>
                    <a:pt x="51" y="82"/>
                    <a:pt x="50" y="83"/>
                  </a:cubicBezTo>
                  <a:cubicBezTo>
                    <a:pt x="48" y="110"/>
                    <a:pt x="27" y="131"/>
                    <a:pt x="1" y="133"/>
                  </a:cubicBezTo>
                  <a:cubicBezTo>
                    <a:pt x="0" y="157"/>
                    <a:pt x="0" y="157"/>
                    <a:pt x="0" y="157"/>
                  </a:cubicBezTo>
                  <a:cubicBezTo>
                    <a:pt x="0" y="157"/>
                    <a:pt x="0" y="157"/>
                    <a:pt x="0" y="157"/>
                  </a:cubicBezTo>
                  <a:cubicBezTo>
                    <a:pt x="15" y="156"/>
                    <a:pt x="29" y="151"/>
                    <a:pt x="40" y="143"/>
                  </a:cubicBezTo>
                  <a:cubicBezTo>
                    <a:pt x="59" y="130"/>
                    <a:pt x="72" y="109"/>
                    <a:pt x="74" y="84"/>
                  </a:cubicBezTo>
                  <a:cubicBezTo>
                    <a:pt x="74" y="84"/>
                    <a:pt x="74" y="84"/>
                    <a:pt x="74" y="84"/>
                  </a:cubicBezTo>
                  <a:cubicBezTo>
                    <a:pt x="74" y="82"/>
                    <a:pt x="74" y="81"/>
                    <a:pt x="74" y="79"/>
                  </a:cubicBezTo>
                  <a:cubicBezTo>
                    <a:pt x="74" y="52"/>
                    <a:pt x="61" y="28"/>
                    <a:pt x="40" y="14"/>
                  </a:cubicBezTo>
                  <a:cubicBezTo>
                    <a:pt x="29" y="6"/>
                    <a:pt x="16" y="1"/>
                    <a:pt x="1" y="0"/>
                  </a:cubicBezTo>
                  <a:cubicBezTo>
                    <a:pt x="1" y="0"/>
                    <a:pt x="1" y="0"/>
                    <a:pt x="1" y="0"/>
                  </a:cubicBezTo>
                </a:path>
              </a:pathLst>
            </a:custGeom>
            <a:solidFill>
              <a:srgbClr val="3F52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1" name="ísľîḑê"/>
            <p:cNvSpPr/>
            <p:nvPr/>
          </p:nvSpPr>
          <p:spPr bwMode="auto">
            <a:xfrm>
              <a:off x="6116638" y="1550988"/>
              <a:ext cx="138113" cy="271463"/>
            </a:xfrm>
            <a:custGeom>
              <a:avLst/>
              <a:gdLst>
                <a:gd name="T0" fmla="*/ 50 w 50"/>
                <a:gd name="T1" fmla="*/ 43 h 98"/>
                <a:gd name="T2" fmla="*/ 50 w 50"/>
                <a:gd name="T3" fmla="*/ 43 h 98"/>
                <a:gd name="T4" fmla="*/ 49 w 50"/>
                <a:gd name="T5" fmla="*/ 48 h 98"/>
                <a:gd name="T6" fmla="*/ 0 w 50"/>
                <a:gd name="T7" fmla="*/ 96 h 98"/>
                <a:gd name="T8" fmla="*/ 0 w 50"/>
                <a:gd name="T9" fmla="*/ 98 h 98"/>
                <a:gd name="T10" fmla="*/ 49 w 50"/>
                <a:gd name="T11" fmla="*/ 48 h 98"/>
                <a:gd name="T12" fmla="*/ 50 w 50"/>
                <a:gd name="T13" fmla="*/ 43 h 98"/>
                <a:gd name="T14" fmla="*/ 50 w 50"/>
                <a:gd name="T15" fmla="*/ 43 h 98"/>
                <a:gd name="T16" fmla="*/ 30 w 50"/>
                <a:gd name="T17" fmla="*/ 0 h 98"/>
                <a:gd name="T18" fmla="*/ 22 w 50"/>
                <a:gd name="T19" fmla="*/ 8 h 98"/>
                <a:gd name="T20" fmla="*/ 14 w 50"/>
                <a:gd name="T21" fmla="*/ 15 h 98"/>
                <a:gd name="T22" fmla="*/ 0 w 50"/>
                <a:gd name="T23" fmla="*/ 29 h 98"/>
                <a:gd name="T24" fmla="*/ 0 w 50"/>
                <a:gd name="T25" fmla="*/ 63 h 98"/>
                <a:gd name="T26" fmla="*/ 44 w 50"/>
                <a:gd name="T27" fmla="*/ 22 h 98"/>
                <a:gd name="T28" fmla="*/ 45 w 50"/>
                <a:gd name="T29" fmla="*/ 21 h 98"/>
                <a:gd name="T30" fmla="*/ 30 w 50"/>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98">
                  <a:moveTo>
                    <a:pt x="50" y="43"/>
                  </a:moveTo>
                  <a:cubicBezTo>
                    <a:pt x="50" y="43"/>
                    <a:pt x="50" y="43"/>
                    <a:pt x="50" y="43"/>
                  </a:cubicBezTo>
                  <a:cubicBezTo>
                    <a:pt x="50" y="45"/>
                    <a:pt x="50" y="47"/>
                    <a:pt x="49" y="48"/>
                  </a:cubicBezTo>
                  <a:cubicBezTo>
                    <a:pt x="0" y="96"/>
                    <a:pt x="0" y="96"/>
                    <a:pt x="0" y="96"/>
                  </a:cubicBezTo>
                  <a:cubicBezTo>
                    <a:pt x="0" y="98"/>
                    <a:pt x="0" y="98"/>
                    <a:pt x="0" y="98"/>
                  </a:cubicBezTo>
                  <a:cubicBezTo>
                    <a:pt x="26" y="96"/>
                    <a:pt x="47" y="75"/>
                    <a:pt x="49" y="48"/>
                  </a:cubicBezTo>
                  <a:cubicBezTo>
                    <a:pt x="50" y="47"/>
                    <a:pt x="50" y="45"/>
                    <a:pt x="50" y="43"/>
                  </a:cubicBezTo>
                  <a:cubicBezTo>
                    <a:pt x="50" y="43"/>
                    <a:pt x="50" y="43"/>
                    <a:pt x="50" y="43"/>
                  </a:cubicBezTo>
                  <a:moveTo>
                    <a:pt x="30" y="0"/>
                  </a:moveTo>
                  <a:cubicBezTo>
                    <a:pt x="22" y="8"/>
                    <a:pt x="22" y="8"/>
                    <a:pt x="22" y="8"/>
                  </a:cubicBezTo>
                  <a:cubicBezTo>
                    <a:pt x="14" y="15"/>
                    <a:pt x="14" y="15"/>
                    <a:pt x="14" y="15"/>
                  </a:cubicBezTo>
                  <a:cubicBezTo>
                    <a:pt x="0" y="29"/>
                    <a:pt x="0" y="29"/>
                    <a:pt x="0" y="29"/>
                  </a:cubicBezTo>
                  <a:cubicBezTo>
                    <a:pt x="0" y="63"/>
                    <a:pt x="0" y="63"/>
                    <a:pt x="0" y="63"/>
                  </a:cubicBezTo>
                  <a:cubicBezTo>
                    <a:pt x="44" y="22"/>
                    <a:pt x="44" y="22"/>
                    <a:pt x="44" y="22"/>
                  </a:cubicBezTo>
                  <a:cubicBezTo>
                    <a:pt x="45" y="21"/>
                    <a:pt x="45" y="21"/>
                    <a:pt x="45" y="21"/>
                  </a:cubicBezTo>
                  <a:cubicBezTo>
                    <a:pt x="42" y="13"/>
                    <a:pt x="36" y="6"/>
                    <a:pt x="30" y="0"/>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2" name="íṡḻîḍè"/>
            <p:cNvSpPr/>
            <p:nvPr/>
          </p:nvSpPr>
          <p:spPr bwMode="auto">
            <a:xfrm>
              <a:off x="6116638" y="1517650"/>
              <a:ext cx="22225" cy="25400"/>
            </a:xfrm>
            <a:custGeom>
              <a:avLst/>
              <a:gdLst>
                <a:gd name="T0" fmla="*/ 0 w 8"/>
                <a:gd name="T1" fmla="*/ 0 h 9"/>
                <a:gd name="T2" fmla="*/ 0 w 8"/>
                <a:gd name="T3" fmla="*/ 9 h 9"/>
                <a:gd name="T4" fmla="*/ 8 w 8"/>
                <a:gd name="T5" fmla="*/ 1 h 9"/>
                <a:gd name="T6" fmla="*/ 0 w 8"/>
                <a:gd name="T7" fmla="*/ 0 h 9"/>
              </a:gdLst>
              <a:ahLst/>
              <a:cxnLst>
                <a:cxn ang="0">
                  <a:pos x="T0" y="T1"/>
                </a:cxn>
                <a:cxn ang="0">
                  <a:pos x="T2" y="T3"/>
                </a:cxn>
                <a:cxn ang="0">
                  <a:pos x="T4" y="T5"/>
                </a:cxn>
                <a:cxn ang="0">
                  <a:pos x="T6" y="T7"/>
                </a:cxn>
              </a:cxnLst>
              <a:rect l="0" t="0" r="r" b="b"/>
              <a:pathLst>
                <a:path w="8" h="9">
                  <a:moveTo>
                    <a:pt x="0" y="0"/>
                  </a:moveTo>
                  <a:cubicBezTo>
                    <a:pt x="0" y="9"/>
                    <a:pt x="0" y="9"/>
                    <a:pt x="0" y="9"/>
                  </a:cubicBezTo>
                  <a:cubicBezTo>
                    <a:pt x="8" y="1"/>
                    <a:pt x="8" y="1"/>
                    <a:pt x="8" y="1"/>
                  </a:cubicBezTo>
                  <a:cubicBezTo>
                    <a:pt x="6" y="1"/>
                    <a:pt x="3" y="0"/>
                    <a:pt x="0" y="0"/>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3" name="îṡḷîdê"/>
            <p:cNvSpPr/>
            <p:nvPr/>
          </p:nvSpPr>
          <p:spPr bwMode="auto">
            <a:xfrm>
              <a:off x="6116638" y="1520825"/>
              <a:ext cx="82550" cy="111125"/>
            </a:xfrm>
            <a:custGeom>
              <a:avLst/>
              <a:gdLst>
                <a:gd name="T0" fmla="*/ 8 w 30"/>
                <a:gd name="T1" fmla="*/ 0 h 40"/>
                <a:gd name="T2" fmla="*/ 8 w 30"/>
                <a:gd name="T3" fmla="*/ 0 h 40"/>
                <a:gd name="T4" fmla="*/ 0 w 30"/>
                <a:gd name="T5" fmla="*/ 8 h 40"/>
                <a:gd name="T6" fmla="*/ 0 w 30"/>
                <a:gd name="T7" fmla="*/ 40 h 40"/>
                <a:gd name="T8" fmla="*/ 14 w 30"/>
                <a:gd name="T9" fmla="*/ 26 h 40"/>
                <a:gd name="T10" fmla="*/ 21 w 30"/>
                <a:gd name="T11" fmla="*/ 19 h 40"/>
                <a:gd name="T12" fmla="*/ 30 w 30"/>
                <a:gd name="T13" fmla="*/ 11 h 40"/>
                <a:gd name="T14" fmla="*/ 8 w 3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0">
                  <a:moveTo>
                    <a:pt x="8" y="0"/>
                  </a:moveTo>
                  <a:cubicBezTo>
                    <a:pt x="8" y="0"/>
                    <a:pt x="8" y="0"/>
                    <a:pt x="8" y="0"/>
                  </a:cubicBezTo>
                  <a:cubicBezTo>
                    <a:pt x="0" y="8"/>
                    <a:pt x="0" y="8"/>
                    <a:pt x="0" y="8"/>
                  </a:cubicBezTo>
                  <a:cubicBezTo>
                    <a:pt x="0" y="40"/>
                    <a:pt x="0" y="40"/>
                    <a:pt x="0" y="40"/>
                  </a:cubicBezTo>
                  <a:cubicBezTo>
                    <a:pt x="14" y="26"/>
                    <a:pt x="14" y="26"/>
                    <a:pt x="14" y="26"/>
                  </a:cubicBezTo>
                  <a:cubicBezTo>
                    <a:pt x="21" y="19"/>
                    <a:pt x="21" y="19"/>
                    <a:pt x="21" y="19"/>
                  </a:cubicBezTo>
                  <a:cubicBezTo>
                    <a:pt x="30" y="11"/>
                    <a:pt x="30" y="11"/>
                    <a:pt x="30" y="11"/>
                  </a:cubicBezTo>
                  <a:cubicBezTo>
                    <a:pt x="23" y="6"/>
                    <a:pt x="16" y="2"/>
                    <a:pt x="8" y="0"/>
                  </a:cubicBezTo>
                </a:path>
              </a:pathLst>
            </a:custGeom>
            <a:solidFill>
              <a:srgbClr val="34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4" name="işḷîďè"/>
            <p:cNvSpPr/>
            <p:nvPr/>
          </p:nvSpPr>
          <p:spPr bwMode="auto">
            <a:xfrm>
              <a:off x="6113463" y="2001838"/>
              <a:ext cx="396875" cy="3175"/>
            </a:xfrm>
            <a:custGeom>
              <a:avLst/>
              <a:gdLst>
                <a:gd name="T0" fmla="*/ 0 w 250"/>
                <a:gd name="T1" fmla="*/ 0 h 2"/>
                <a:gd name="T2" fmla="*/ 0 w 250"/>
                <a:gd name="T3" fmla="*/ 0 h 2"/>
                <a:gd name="T4" fmla="*/ 250 w 250"/>
                <a:gd name="T5" fmla="*/ 2 h 2"/>
                <a:gd name="T6" fmla="*/ 0 w 250"/>
                <a:gd name="T7" fmla="*/ 0 h 2"/>
              </a:gdLst>
              <a:ahLst/>
              <a:cxnLst>
                <a:cxn ang="0">
                  <a:pos x="T0" y="T1"/>
                </a:cxn>
                <a:cxn ang="0">
                  <a:pos x="T2" y="T3"/>
                </a:cxn>
                <a:cxn ang="0">
                  <a:pos x="T4" y="T5"/>
                </a:cxn>
                <a:cxn ang="0">
                  <a:pos x="T6" y="T7"/>
                </a:cxn>
              </a:cxnLst>
              <a:rect l="0" t="0" r="r" b="b"/>
              <a:pathLst>
                <a:path w="250" h="2">
                  <a:moveTo>
                    <a:pt x="0" y="0"/>
                  </a:moveTo>
                  <a:lnTo>
                    <a:pt x="0" y="0"/>
                  </a:lnTo>
                  <a:lnTo>
                    <a:pt x="250" y="2"/>
                  </a:lnTo>
                  <a:lnTo>
                    <a:pt x="0" y="0"/>
                  </a:lnTo>
                  <a:close/>
                </a:path>
              </a:pathLst>
            </a:custGeom>
            <a:solidFill>
              <a:srgbClr val="D4D6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5" name="ïşḷîḓé"/>
            <p:cNvSpPr/>
            <p:nvPr/>
          </p:nvSpPr>
          <p:spPr bwMode="auto">
            <a:xfrm>
              <a:off x="6113463" y="2001838"/>
              <a:ext cx="396875" cy="3175"/>
            </a:xfrm>
            <a:custGeom>
              <a:avLst/>
              <a:gdLst>
                <a:gd name="T0" fmla="*/ 0 w 250"/>
                <a:gd name="T1" fmla="*/ 0 h 2"/>
                <a:gd name="T2" fmla="*/ 0 w 250"/>
                <a:gd name="T3" fmla="*/ 0 h 2"/>
                <a:gd name="T4" fmla="*/ 250 w 250"/>
                <a:gd name="T5" fmla="*/ 2 h 2"/>
                <a:gd name="T6" fmla="*/ 0 w 250"/>
                <a:gd name="T7" fmla="*/ 0 h 2"/>
              </a:gdLst>
              <a:ahLst/>
              <a:cxnLst>
                <a:cxn ang="0">
                  <a:pos x="T0" y="T1"/>
                </a:cxn>
                <a:cxn ang="0">
                  <a:pos x="T2" y="T3"/>
                </a:cxn>
                <a:cxn ang="0">
                  <a:pos x="T4" y="T5"/>
                </a:cxn>
                <a:cxn ang="0">
                  <a:pos x="T6" y="T7"/>
                </a:cxn>
              </a:cxnLst>
              <a:rect l="0" t="0" r="r" b="b"/>
              <a:pathLst>
                <a:path w="250" h="2">
                  <a:moveTo>
                    <a:pt x="0" y="0"/>
                  </a:moveTo>
                  <a:lnTo>
                    <a:pt x="0" y="0"/>
                  </a:lnTo>
                  <a:lnTo>
                    <a:pt x="25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6" name="íṣḷiḑe"/>
            <p:cNvSpPr/>
            <p:nvPr/>
          </p:nvSpPr>
          <p:spPr bwMode="auto">
            <a:xfrm>
              <a:off x="6116638" y="1609725"/>
              <a:ext cx="138113" cy="206375"/>
            </a:xfrm>
            <a:custGeom>
              <a:avLst/>
              <a:gdLst>
                <a:gd name="T0" fmla="*/ 45 w 50"/>
                <a:gd name="T1" fmla="*/ 0 h 75"/>
                <a:gd name="T2" fmla="*/ 45 w 50"/>
                <a:gd name="T3" fmla="*/ 0 h 75"/>
                <a:gd name="T4" fmla="*/ 44 w 50"/>
                <a:gd name="T5" fmla="*/ 1 h 75"/>
                <a:gd name="T6" fmla="*/ 0 w 50"/>
                <a:gd name="T7" fmla="*/ 42 h 75"/>
                <a:gd name="T8" fmla="*/ 0 w 50"/>
                <a:gd name="T9" fmla="*/ 75 h 75"/>
                <a:gd name="T10" fmla="*/ 49 w 50"/>
                <a:gd name="T11" fmla="*/ 27 h 75"/>
                <a:gd name="T12" fmla="*/ 50 w 50"/>
                <a:gd name="T13" fmla="*/ 22 h 75"/>
                <a:gd name="T14" fmla="*/ 50 w 50"/>
                <a:gd name="T15" fmla="*/ 22 h 75"/>
                <a:gd name="T16" fmla="*/ 46 w 50"/>
                <a:gd name="T17" fmla="*/ 1 h 75"/>
                <a:gd name="T18" fmla="*/ 45 w 50"/>
                <a:gd name="T1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75">
                  <a:moveTo>
                    <a:pt x="45" y="0"/>
                  </a:moveTo>
                  <a:cubicBezTo>
                    <a:pt x="45" y="0"/>
                    <a:pt x="45" y="0"/>
                    <a:pt x="45" y="0"/>
                  </a:cubicBezTo>
                  <a:cubicBezTo>
                    <a:pt x="44" y="1"/>
                    <a:pt x="44" y="1"/>
                    <a:pt x="44" y="1"/>
                  </a:cubicBezTo>
                  <a:cubicBezTo>
                    <a:pt x="0" y="42"/>
                    <a:pt x="0" y="42"/>
                    <a:pt x="0" y="42"/>
                  </a:cubicBezTo>
                  <a:cubicBezTo>
                    <a:pt x="0" y="75"/>
                    <a:pt x="0" y="75"/>
                    <a:pt x="0" y="75"/>
                  </a:cubicBezTo>
                  <a:cubicBezTo>
                    <a:pt x="49" y="27"/>
                    <a:pt x="49" y="27"/>
                    <a:pt x="49" y="27"/>
                  </a:cubicBezTo>
                  <a:cubicBezTo>
                    <a:pt x="50" y="26"/>
                    <a:pt x="50" y="24"/>
                    <a:pt x="50" y="22"/>
                  </a:cubicBezTo>
                  <a:cubicBezTo>
                    <a:pt x="50" y="22"/>
                    <a:pt x="50" y="22"/>
                    <a:pt x="50" y="22"/>
                  </a:cubicBezTo>
                  <a:cubicBezTo>
                    <a:pt x="50" y="15"/>
                    <a:pt x="48" y="8"/>
                    <a:pt x="46" y="1"/>
                  </a:cubicBezTo>
                  <a:cubicBezTo>
                    <a:pt x="46" y="1"/>
                    <a:pt x="45" y="0"/>
                    <a:pt x="45" y="0"/>
                  </a:cubicBezTo>
                </a:path>
              </a:pathLst>
            </a:custGeom>
            <a:solidFill>
              <a:srgbClr val="34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7" name="îṣ1iḋê"/>
            <p:cNvSpPr/>
            <p:nvPr/>
          </p:nvSpPr>
          <p:spPr bwMode="auto">
            <a:xfrm>
              <a:off x="6113463" y="1935163"/>
              <a:ext cx="434975" cy="69850"/>
            </a:xfrm>
            <a:custGeom>
              <a:avLst/>
              <a:gdLst>
                <a:gd name="T0" fmla="*/ 0 w 157"/>
                <a:gd name="T1" fmla="*/ 0 h 25"/>
                <a:gd name="T2" fmla="*/ 0 w 157"/>
                <a:gd name="T3" fmla="*/ 24 h 25"/>
                <a:gd name="T4" fmla="*/ 143 w 157"/>
                <a:gd name="T5" fmla="*/ 25 h 25"/>
                <a:gd name="T6" fmla="*/ 143 w 157"/>
                <a:gd name="T7" fmla="*/ 25 h 25"/>
                <a:gd name="T8" fmla="*/ 157 w 157"/>
                <a:gd name="T9" fmla="*/ 10 h 25"/>
                <a:gd name="T10" fmla="*/ 157 w 157"/>
                <a:gd name="T11" fmla="*/ 0 h 25"/>
                <a:gd name="T12" fmla="*/ 0 w 157"/>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157" h="25">
                  <a:moveTo>
                    <a:pt x="0" y="0"/>
                  </a:moveTo>
                  <a:cubicBezTo>
                    <a:pt x="0" y="24"/>
                    <a:pt x="0" y="24"/>
                    <a:pt x="0" y="24"/>
                  </a:cubicBezTo>
                  <a:cubicBezTo>
                    <a:pt x="143" y="25"/>
                    <a:pt x="143" y="25"/>
                    <a:pt x="143" y="25"/>
                  </a:cubicBezTo>
                  <a:cubicBezTo>
                    <a:pt x="143" y="25"/>
                    <a:pt x="143" y="25"/>
                    <a:pt x="143" y="25"/>
                  </a:cubicBezTo>
                  <a:cubicBezTo>
                    <a:pt x="151" y="25"/>
                    <a:pt x="157" y="18"/>
                    <a:pt x="157" y="10"/>
                  </a:cubicBezTo>
                  <a:cubicBezTo>
                    <a:pt x="157" y="0"/>
                    <a:pt x="157" y="0"/>
                    <a:pt x="157" y="0"/>
                  </a:cubicBezTo>
                  <a:cubicBezTo>
                    <a:pt x="0" y="0"/>
                    <a:pt x="0" y="0"/>
                    <a:pt x="0" y="0"/>
                  </a:cubicBezTo>
                </a:path>
              </a:pathLst>
            </a:custGeom>
            <a:solidFill>
              <a:srgbClr val="3F52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8" name="işlíḓê"/>
            <p:cNvSpPr/>
            <p:nvPr/>
          </p:nvSpPr>
          <p:spPr bwMode="auto">
            <a:xfrm>
              <a:off x="6116638" y="1244600"/>
              <a:ext cx="204788" cy="85725"/>
            </a:xfrm>
            <a:custGeom>
              <a:avLst/>
              <a:gdLst>
                <a:gd name="T0" fmla="*/ 0 w 74"/>
                <a:gd name="T1" fmla="*/ 0 h 31"/>
                <a:gd name="T2" fmla="*/ 0 w 74"/>
                <a:gd name="T3" fmla="*/ 31 h 31"/>
                <a:gd name="T4" fmla="*/ 74 w 74"/>
                <a:gd name="T5" fmla="*/ 31 h 31"/>
                <a:gd name="T6" fmla="*/ 74 w 74"/>
                <a:gd name="T7" fmla="*/ 31 h 31"/>
                <a:gd name="T8" fmla="*/ 68 w 74"/>
                <a:gd name="T9" fmla="*/ 10 h 31"/>
                <a:gd name="T10" fmla="*/ 55 w 74"/>
                <a:gd name="T11" fmla="*/ 0 h 31"/>
                <a:gd name="T12" fmla="*/ 0 w 74"/>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74" h="31">
                  <a:moveTo>
                    <a:pt x="0" y="0"/>
                  </a:moveTo>
                  <a:cubicBezTo>
                    <a:pt x="0" y="31"/>
                    <a:pt x="0" y="31"/>
                    <a:pt x="0" y="31"/>
                  </a:cubicBezTo>
                  <a:cubicBezTo>
                    <a:pt x="74" y="31"/>
                    <a:pt x="74" y="31"/>
                    <a:pt x="74" y="31"/>
                  </a:cubicBezTo>
                  <a:cubicBezTo>
                    <a:pt x="74" y="31"/>
                    <a:pt x="74" y="31"/>
                    <a:pt x="74" y="31"/>
                  </a:cubicBezTo>
                  <a:cubicBezTo>
                    <a:pt x="68" y="10"/>
                    <a:pt x="68" y="10"/>
                    <a:pt x="68" y="10"/>
                  </a:cubicBezTo>
                  <a:cubicBezTo>
                    <a:pt x="67" y="4"/>
                    <a:pt x="61" y="0"/>
                    <a:pt x="55" y="0"/>
                  </a:cubicBezTo>
                  <a:cubicBezTo>
                    <a:pt x="0" y="0"/>
                    <a:pt x="0" y="0"/>
                    <a:pt x="0" y="0"/>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9" name="ïš1ïḓê"/>
            <p:cNvSpPr/>
            <p:nvPr/>
          </p:nvSpPr>
          <p:spPr bwMode="auto">
            <a:xfrm>
              <a:off x="6321425" y="1471613"/>
              <a:ext cx="182563" cy="90488"/>
            </a:xfrm>
            <a:custGeom>
              <a:avLst/>
              <a:gdLst>
                <a:gd name="T0" fmla="*/ 55 w 66"/>
                <a:gd name="T1" fmla="*/ 25 h 33"/>
                <a:gd name="T2" fmla="*/ 11 w 66"/>
                <a:gd name="T3" fmla="*/ 25 h 33"/>
                <a:gd name="T4" fmla="*/ 11 w 66"/>
                <a:gd name="T5" fmla="*/ 9 h 33"/>
                <a:gd name="T6" fmla="*/ 55 w 66"/>
                <a:gd name="T7" fmla="*/ 9 h 33"/>
                <a:gd name="T8" fmla="*/ 55 w 66"/>
                <a:gd name="T9" fmla="*/ 25 h 33"/>
                <a:gd name="T10" fmla="*/ 12 w 66"/>
                <a:gd name="T11" fmla="*/ 0 h 33"/>
                <a:gd name="T12" fmla="*/ 0 w 66"/>
                <a:gd name="T13" fmla="*/ 12 h 33"/>
                <a:gd name="T14" fmla="*/ 0 w 66"/>
                <a:gd name="T15" fmla="*/ 21 h 33"/>
                <a:gd name="T16" fmla="*/ 12 w 66"/>
                <a:gd name="T17" fmla="*/ 33 h 33"/>
                <a:gd name="T18" fmla="*/ 54 w 66"/>
                <a:gd name="T19" fmla="*/ 33 h 33"/>
                <a:gd name="T20" fmla="*/ 54 w 66"/>
                <a:gd name="T21" fmla="*/ 33 h 33"/>
                <a:gd name="T22" fmla="*/ 66 w 66"/>
                <a:gd name="T23" fmla="*/ 22 h 33"/>
                <a:gd name="T24" fmla="*/ 66 w 66"/>
                <a:gd name="T25" fmla="*/ 12 h 33"/>
                <a:gd name="T26" fmla="*/ 54 w 66"/>
                <a:gd name="T27" fmla="*/ 1 h 33"/>
                <a:gd name="T28" fmla="*/ 12 w 66"/>
                <a:gd name="T29" fmla="*/ 0 h 33"/>
                <a:gd name="T30" fmla="*/ 12 w 66"/>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33">
                  <a:moveTo>
                    <a:pt x="55" y="25"/>
                  </a:moveTo>
                  <a:cubicBezTo>
                    <a:pt x="11" y="25"/>
                    <a:pt x="11" y="25"/>
                    <a:pt x="11" y="25"/>
                  </a:cubicBezTo>
                  <a:cubicBezTo>
                    <a:pt x="11" y="9"/>
                    <a:pt x="11" y="9"/>
                    <a:pt x="11" y="9"/>
                  </a:cubicBezTo>
                  <a:cubicBezTo>
                    <a:pt x="55" y="9"/>
                    <a:pt x="55" y="9"/>
                    <a:pt x="55" y="9"/>
                  </a:cubicBezTo>
                  <a:cubicBezTo>
                    <a:pt x="55" y="25"/>
                    <a:pt x="55" y="25"/>
                    <a:pt x="55" y="25"/>
                  </a:cubicBezTo>
                  <a:moveTo>
                    <a:pt x="12" y="0"/>
                  </a:moveTo>
                  <a:cubicBezTo>
                    <a:pt x="6" y="0"/>
                    <a:pt x="0" y="6"/>
                    <a:pt x="0" y="12"/>
                  </a:cubicBezTo>
                  <a:cubicBezTo>
                    <a:pt x="0" y="21"/>
                    <a:pt x="0" y="21"/>
                    <a:pt x="0" y="21"/>
                  </a:cubicBezTo>
                  <a:cubicBezTo>
                    <a:pt x="0" y="28"/>
                    <a:pt x="6" y="33"/>
                    <a:pt x="12" y="33"/>
                  </a:cubicBezTo>
                  <a:cubicBezTo>
                    <a:pt x="54" y="33"/>
                    <a:pt x="54" y="33"/>
                    <a:pt x="54" y="33"/>
                  </a:cubicBezTo>
                  <a:cubicBezTo>
                    <a:pt x="54" y="33"/>
                    <a:pt x="54" y="33"/>
                    <a:pt x="54" y="33"/>
                  </a:cubicBezTo>
                  <a:cubicBezTo>
                    <a:pt x="61" y="33"/>
                    <a:pt x="66" y="28"/>
                    <a:pt x="66" y="22"/>
                  </a:cubicBezTo>
                  <a:cubicBezTo>
                    <a:pt x="66" y="12"/>
                    <a:pt x="66" y="12"/>
                    <a:pt x="66" y="12"/>
                  </a:cubicBezTo>
                  <a:cubicBezTo>
                    <a:pt x="66" y="6"/>
                    <a:pt x="61" y="1"/>
                    <a:pt x="54" y="1"/>
                  </a:cubicBezTo>
                  <a:cubicBezTo>
                    <a:pt x="12" y="0"/>
                    <a:pt x="12" y="0"/>
                    <a:pt x="12" y="0"/>
                  </a:cubicBezTo>
                  <a:cubicBezTo>
                    <a:pt x="12" y="0"/>
                    <a:pt x="12" y="0"/>
                    <a:pt x="12" y="0"/>
                  </a:cubicBezTo>
                </a:path>
              </a:pathLst>
            </a:custGeom>
            <a:solidFill>
              <a:srgbClr val="3F52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0" name="îṧliḑé"/>
            <p:cNvSpPr/>
            <p:nvPr/>
          </p:nvSpPr>
          <p:spPr bwMode="auto">
            <a:xfrm>
              <a:off x="6351588" y="1495425"/>
              <a:ext cx="122238" cy="44450"/>
            </a:xfrm>
            <a:prstGeom prst="rect">
              <a:avLst/>
            </a:prstGeom>
            <a:solidFill>
              <a:srgbClr val="2632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71" name="išļídê"/>
            <p:cNvSpPr/>
            <p:nvPr/>
          </p:nvSpPr>
          <p:spPr bwMode="auto">
            <a:xfrm>
              <a:off x="6351588" y="1495425"/>
              <a:ext cx="122238"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72" name="íśḷïďè"/>
            <p:cNvSpPr/>
            <p:nvPr/>
          </p:nvSpPr>
          <p:spPr bwMode="auto">
            <a:xfrm>
              <a:off x="6116638" y="1330325"/>
              <a:ext cx="434975" cy="100013"/>
            </a:xfrm>
            <a:custGeom>
              <a:avLst/>
              <a:gdLst>
                <a:gd name="T0" fmla="*/ 0 w 157"/>
                <a:gd name="T1" fmla="*/ 0 h 36"/>
                <a:gd name="T2" fmla="*/ 0 w 157"/>
                <a:gd name="T3" fmla="*/ 36 h 36"/>
                <a:gd name="T4" fmla="*/ 157 w 157"/>
                <a:gd name="T5" fmla="*/ 36 h 36"/>
                <a:gd name="T6" fmla="*/ 157 w 157"/>
                <a:gd name="T7" fmla="*/ 23 h 36"/>
                <a:gd name="T8" fmla="*/ 157 w 157"/>
                <a:gd name="T9" fmla="*/ 9 h 36"/>
                <a:gd name="T10" fmla="*/ 148 w 157"/>
                <a:gd name="T11" fmla="*/ 0 h 36"/>
                <a:gd name="T12" fmla="*/ 74 w 157"/>
                <a:gd name="T13" fmla="*/ 0 h 36"/>
                <a:gd name="T14" fmla="*/ 0 w 157"/>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36">
                  <a:moveTo>
                    <a:pt x="0" y="0"/>
                  </a:moveTo>
                  <a:cubicBezTo>
                    <a:pt x="0" y="36"/>
                    <a:pt x="0" y="36"/>
                    <a:pt x="0" y="36"/>
                  </a:cubicBezTo>
                  <a:cubicBezTo>
                    <a:pt x="157" y="36"/>
                    <a:pt x="157" y="36"/>
                    <a:pt x="157" y="36"/>
                  </a:cubicBezTo>
                  <a:cubicBezTo>
                    <a:pt x="157" y="23"/>
                    <a:pt x="157" y="23"/>
                    <a:pt x="157" y="23"/>
                  </a:cubicBezTo>
                  <a:cubicBezTo>
                    <a:pt x="157" y="9"/>
                    <a:pt x="157" y="9"/>
                    <a:pt x="157" y="9"/>
                  </a:cubicBezTo>
                  <a:cubicBezTo>
                    <a:pt x="157" y="4"/>
                    <a:pt x="153" y="0"/>
                    <a:pt x="148" y="0"/>
                  </a:cubicBezTo>
                  <a:cubicBezTo>
                    <a:pt x="74" y="0"/>
                    <a:pt x="74" y="0"/>
                    <a:pt x="74" y="0"/>
                  </a:cubicBezTo>
                  <a:cubicBezTo>
                    <a:pt x="0" y="0"/>
                    <a:pt x="0" y="0"/>
                    <a:pt x="0" y="0"/>
                  </a:cubicBezTo>
                </a:path>
              </a:pathLst>
            </a:custGeom>
            <a:solidFill>
              <a:srgbClr val="3F52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3" name="ïšļïḍê"/>
            <p:cNvSpPr/>
            <p:nvPr/>
          </p:nvSpPr>
          <p:spPr bwMode="auto">
            <a:xfrm>
              <a:off x="6388100" y="1685925"/>
              <a:ext cx="49213" cy="47625"/>
            </a:xfrm>
            <a:prstGeom prst="ellipse">
              <a:avLst/>
            </a:pr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4" name="iṥlïḓê"/>
            <p:cNvSpPr/>
            <p:nvPr/>
          </p:nvSpPr>
          <p:spPr bwMode="auto">
            <a:xfrm>
              <a:off x="6388100" y="1606550"/>
              <a:ext cx="49213" cy="47625"/>
            </a:xfrm>
            <a:custGeom>
              <a:avLst/>
              <a:gdLst>
                <a:gd name="T0" fmla="*/ 18 w 18"/>
                <a:gd name="T1" fmla="*/ 8 h 17"/>
                <a:gd name="T2" fmla="*/ 9 w 18"/>
                <a:gd name="T3" fmla="*/ 17 h 17"/>
                <a:gd name="T4" fmla="*/ 0 w 18"/>
                <a:gd name="T5" fmla="*/ 8 h 17"/>
                <a:gd name="T6" fmla="*/ 9 w 18"/>
                <a:gd name="T7" fmla="*/ 0 h 17"/>
                <a:gd name="T8" fmla="*/ 18 w 18"/>
                <a:gd name="T9" fmla="*/ 8 h 17"/>
              </a:gdLst>
              <a:ahLst/>
              <a:cxnLst>
                <a:cxn ang="0">
                  <a:pos x="T0" y="T1"/>
                </a:cxn>
                <a:cxn ang="0">
                  <a:pos x="T2" y="T3"/>
                </a:cxn>
                <a:cxn ang="0">
                  <a:pos x="T4" y="T5"/>
                </a:cxn>
                <a:cxn ang="0">
                  <a:pos x="T6" y="T7"/>
                </a:cxn>
                <a:cxn ang="0">
                  <a:pos x="T8" y="T9"/>
                </a:cxn>
              </a:cxnLst>
              <a:rect l="0" t="0" r="r" b="b"/>
              <a:pathLst>
                <a:path w="18" h="17">
                  <a:moveTo>
                    <a:pt x="18" y="8"/>
                  </a:moveTo>
                  <a:cubicBezTo>
                    <a:pt x="18" y="13"/>
                    <a:pt x="14" y="17"/>
                    <a:pt x="9" y="17"/>
                  </a:cubicBezTo>
                  <a:cubicBezTo>
                    <a:pt x="4" y="17"/>
                    <a:pt x="0" y="13"/>
                    <a:pt x="0" y="8"/>
                  </a:cubicBezTo>
                  <a:cubicBezTo>
                    <a:pt x="0" y="3"/>
                    <a:pt x="4" y="0"/>
                    <a:pt x="9" y="0"/>
                  </a:cubicBezTo>
                  <a:cubicBezTo>
                    <a:pt x="14" y="0"/>
                    <a:pt x="18" y="4"/>
                    <a:pt x="18" y="8"/>
                  </a:cubicBezTo>
                  <a:close/>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5" name="îṥḻiḓê"/>
            <p:cNvSpPr/>
            <p:nvPr/>
          </p:nvSpPr>
          <p:spPr bwMode="auto">
            <a:xfrm>
              <a:off x="5584825" y="5456238"/>
              <a:ext cx="1046163" cy="157163"/>
            </a:xfrm>
            <a:custGeom>
              <a:avLst/>
              <a:gdLst>
                <a:gd name="T0" fmla="*/ 378 w 378"/>
                <a:gd name="T1" fmla="*/ 0 h 57"/>
                <a:gd name="T2" fmla="*/ 378 w 378"/>
                <a:gd name="T3" fmla="*/ 22 h 57"/>
                <a:gd name="T4" fmla="*/ 378 w 378"/>
                <a:gd name="T5" fmla="*/ 23 h 57"/>
                <a:gd name="T6" fmla="*/ 378 w 378"/>
                <a:gd name="T7" fmla="*/ 24 h 57"/>
                <a:gd name="T8" fmla="*/ 378 w 378"/>
                <a:gd name="T9" fmla="*/ 26 h 57"/>
                <a:gd name="T10" fmla="*/ 378 w 378"/>
                <a:gd name="T11" fmla="*/ 26 h 57"/>
                <a:gd name="T12" fmla="*/ 378 w 378"/>
                <a:gd name="T13" fmla="*/ 29 h 57"/>
                <a:gd name="T14" fmla="*/ 378 w 378"/>
                <a:gd name="T15" fmla="*/ 30 h 57"/>
                <a:gd name="T16" fmla="*/ 377 w 378"/>
                <a:gd name="T17" fmla="*/ 31 h 57"/>
                <a:gd name="T18" fmla="*/ 377 w 378"/>
                <a:gd name="T19" fmla="*/ 32 h 57"/>
                <a:gd name="T20" fmla="*/ 376 w 378"/>
                <a:gd name="T21" fmla="*/ 34 h 57"/>
                <a:gd name="T22" fmla="*/ 376 w 378"/>
                <a:gd name="T23" fmla="*/ 36 h 57"/>
                <a:gd name="T24" fmla="*/ 375 w 378"/>
                <a:gd name="T25" fmla="*/ 37 h 57"/>
                <a:gd name="T26" fmla="*/ 374 w 378"/>
                <a:gd name="T27" fmla="*/ 38 h 57"/>
                <a:gd name="T28" fmla="*/ 373 w 378"/>
                <a:gd name="T29" fmla="*/ 41 h 57"/>
                <a:gd name="T30" fmla="*/ 372 w 378"/>
                <a:gd name="T31" fmla="*/ 42 h 57"/>
                <a:gd name="T32" fmla="*/ 371 w 378"/>
                <a:gd name="T33" fmla="*/ 43 h 57"/>
                <a:gd name="T34" fmla="*/ 371 w 378"/>
                <a:gd name="T35" fmla="*/ 44 h 57"/>
                <a:gd name="T36" fmla="*/ 370 w 378"/>
                <a:gd name="T37" fmla="*/ 45 h 57"/>
                <a:gd name="T38" fmla="*/ 369 w 378"/>
                <a:gd name="T39" fmla="*/ 46 h 57"/>
                <a:gd name="T40" fmla="*/ 368 w 378"/>
                <a:gd name="T41" fmla="*/ 47 h 57"/>
                <a:gd name="T42" fmla="*/ 366 w 378"/>
                <a:gd name="T43" fmla="*/ 49 h 57"/>
                <a:gd name="T44" fmla="*/ 365 w 378"/>
                <a:gd name="T45" fmla="*/ 50 h 57"/>
                <a:gd name="T46" fmla="*/ 364 w 378"/>
                <a:gd name="T47" fmla="*/ 50 h 57"/>
                <a:gd name="T48" fmla="*/ 363 w 378"/>
                <a:gd name="T49" fmla="*/ 51 h 57"/>
                <a:gd name="T50" fmla="*/ 363 w 378"/>
                <a:gd name="T51" fmla="*/ 51 h 57"/>
                <a:gd name="T52" fmla="*/ 362 w 378"/>
                <a:gd name="T53" fmla="*/ 52 h 57"/>
                <a:gd name="T54" fmla="*/ 361 w 378"/>
                <a:gd name="T55" fmla="*/ 52 h 57"/>
                <a:gd name="T56" fmla="*/ 360 w 378"/>
                <a:gd name="T57" fmla="*/ 53 h 57"/>
                <a:gd name="T58" fmla="*/ 359 w 378"/>
                <a:gd name="T59" fmla="*/ 54 h 57"/>
                <a:gd name="T60" fmla="*/ 358 w 378"/>
                <a:gd name="T61" fmla="*/ 54 h 57"/>
                <a:gd name="T62" fmla="*/ 356 w 378"/>
                <a:gd name="T63" fmla="*/ 55 h 57"/>
                <a:gd name="T64" fmla="*/ 356 w 378"/>
                <a:gd name="T65" fmla="*/ 55 h 57"/>
                <a:gd name="T66" fmla="*/ 355 w 378"/>
                <a:gd name="T67" fmla="*/ 55 h 57"/>
                <a:gd name="T68" fmla="*/ 343 w 378"/>
                <a:gd name="T69" fmla="*/ 57 h 57"/>
                <a:gd name="T70" fmla="*/ 35 w 378"/>
                <a:gd name="T71" fmla="*/ 57 h 57"/>
                <a:gd name="T72" fmla="*/ 23 w 378"/>
                <a:gd name="T73" fmla="*/ 55 h 57"/>
                <a:gd name="T74" fmla="*/ 14 w 378"/>
                <a:gd name="T75" fmla="*/ 50 h 57"/>
                <a:gd name="T76" fmla="*/ 0 w 378"/>
                <a:gd name="T77" fmla="*/ 22 h 57"/>
                <a:gd name="T78" fmla="*/ 0 w 378"/>
                <a:gd name="T79" fmla="*/ 0 h 57"/>
                <a:gd name="T80" fmla="*/ 12 w 378"/>
                <a:gd name="T81" fmla="*/ 27 h 57"/>
                <a:gd name="T82" fmla="*/ 14 w 378"/>
                <a:gd name="T83" fmla="*/ 28 h 57"/>
                <a:gd name="T84" fmla="*/ 15 w 378"/>
                <a:gd name="T85" fmla="*/ 29 h 57"/>
                <a:gd name="T86" fmla="*/ 17 w 378"/>
                <a:gd name="T87" fmla="*/ 31 h 57"/>
                <a:gd name="T88" fmla="*/ 18 w 378"/>
                <a:gd name="T89" fmla="*/ 31 h 57"/>
                <a:gd name="T90" fmla="*/ 19 w 378"/>
                <a:gd name="T91" fmla="*/ 32 h 57"/>
                <a:gd name="T92" fmla="*/ 21 w 378"/>
                <a:gd name="T93" fmla="*/ 33 h 57"/>
                <a:gd name="T94" fmla="*/ 23 w 378"/>
                <a:gd name="T95" fmla="*/ 33 h 57"/>
                <a:gd name="T96" fmla="*/ 24 w 378"/>
                <a:gd name="T97" fmla="*/ 34 h 57"/>
                <a:gd name="T98" fmla="*/ 26 w 378"/>
                <a:gd name="T99" fmla="*/ 34 h 57"/>
                <a:gd name="T100" fmla="*/ 35 w 378"/>
                <a:gd name="T101" fmla="*/ 35 h 57"/>
                <a:gd name="T102" fmla="*/ 343 w 378"/>
                <a:gd name="T103" fmla="*/ 35 h 57"/>
                <a:gd name="T104" fmla="*/ 352 w 378"/>
                <a:gd name="T105" fmla="*/ 34 h 57"/>
                <a:gd name="T106" fmla="*/ 354 w 378"/>
                <a:gd name="T107" fmla="*/ 34 h 57"/>
                <a:gd name="T108" fmla="*/ 355 w 378"/>
                <a:gd name="T109" fmla="*/ 33 h 57"/>
                <a:gd name="T110" fmla="*/ 357 w 378"/>
                <a:gd name="T111" fmla="*/ 33 h 57"/>
                <a:gd name="T112" fmla="*/ 359 w 378"/>
                <a:gd name="T113" fmla="*/ 32 h 57"/>
                <a:gd name="T114" fmla="*/ 360 w 378"/>
                <a:gd name="T115" fmla="*/ 31 h 57"/>
                <a:gd name="T116" fmla="*/ 361 w 378"/>
                <a:gd name="T117" fmla="*/ 31 h 57"/>
                <a:gd name="T118" fmla="*/ 363 w 378"/>
                <a:gd name="T119" fmla="*/ 29 h 57"/>
                <a:gd name="T120" fmla="*/ 364 w 378"/>
                <a:gd name="T121" fmla="*/ 28 h 57"/>
                <a:gd name="T122" fmla="*/ 366 w 378"/>
                <a:gd name="T123" fmla="*/ 27 h 57"/>
                <a:gd name="T124" fmla="*/ 378 w 378"/>
                <a:gd name="T12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8" h="57">
                  <a:moveTo>
                    <a:pt x="378" y="0"/>
                  </a:moveTo>
                  <a:cubicBezTo>
                    <a:pt x="378" y="22"/>
                    <a:pt x="378" y="22"/>
                    <a:pt x="378" y="22"/>
                  </a:cubicBezTo>
                  <a:cubicBezTo>
                    <a:pt x="378" y="23"/>
                    <a:pt x="378" y="23"/>
                    <a:pt x="378" y="23"/>
                  </a:cubicBezTo>
                  <a:cubicBezTo>
                    <a:pt x="378" y="24"/>
                    <a:pt x="378" y="24"/>
                    <a:pt x="378" y="24"/>
                  </a:cubicBezTo>
                  <a:cubicBezTo>
                    <a:pt x="378" y="25"/>
                    <a:pt x="378" y="25"/>
                    <a:pt x="378" y="26"/>
                  </a:cubicBezTo>
                  <a:cubicBezTo>
                    <a:pt x="378" y="26"/>
                    <a:pt x="378" y="26"/>
                    <a:pt x="378" y="26"/>
                  </a:cubicBezTo>
                  <a:cubicBezTo>
                    <a:pt x="378" y="27"/>
                    <a:pt x="378" y="28"/>
                    <a:pt x="378" y="29"/>
                  </a:cubicBezTo>
                  <a:cubicBezTo>
                    <a:pt x="378" y="30"/>
                    <a:pt x="378" y="30"/>
                    <a:pt x="378" y="30"/>
                  </a:cubicBezTo>
                  <a:cubicBezTo>
                    <a:pt x="377" y="30"/>
                    <a:pt x="377" y="31"/>
                    <a:pt x="377" y="31"/>
                  </a:cubicBezTo>
                  <a:cubicBezTo>
                    <a:pt x="377" y="31"/>
                    <a:pt x="377" y="32"/>
                    <a:pt x="377" y="32"/>
                  </a:cubicBezTo>
                  <a:cubicBezTo>
                    <a:pt x="377" y="33"/>
                    <a:pt x="377" y="33"/>
                    <a:pt x="376" y="34"/>
                  </a:cubicBezTo>
                  <a:cubicBezTo>
                    <a:pt x="376" y="34"/>
                    <a:pt x="376" y="35"/>
                    <a:pt x="376" y="36"/>
                  </a:cubicBezTo>
                  <a:cubicBezTo>
                    <a:pt x="375" y="36"/>
                    <a:pt x="375" y="37"/>
                    <a:pt x="375" y="37"/>
                  </a:cubicBezTo>
                  <a:cubicBezTo>
                    <a:pt x="374" y="38"/>
                    <a:pt x="374" y="38"/>
                    <a:pt x="374" y="38"/>
                  </a:cubicBezTo>
                  <a:cubicBezTo>
                    <a:pt x="374" y="39"/>
                    <a:pt x="373" y="40"/>
                    <a:pt x="373" y="41"/>
                  </a:cubicBezTo>
                  <a:cubicBezTo>
                    <a:pt x="372" y="42"/>
                    <a:pt x="372" y="42"/>
                    <a:pt x="372" y="42"/>
                  </a:cubicBezTo>
                  <a:cubicBezTo>
                    <a:pt x="372" y="42"/>
                    <a:pt x="372" y="43"/>
                    <a:pt x="371" y="43"/>
                  </a:cubicBezTo>
                  <a:cubicBezTo>
                    <a:pt x="371" y="44"/>
                    <a:pt x="371" y="44"/>
                    <a:pt x="371" y="44"/>
                  </a:cubicBezTo>
                  <a:cubicBezTo>
                    <a:pt x="370" y="45"/>
                    <a:pt x="370" y="45"/>
                    <a:pt x="370" y="45"/>
                  </a:cubicBezTo>
                  <a:cubicBezTo>
                    <a:pt x="369" y="46"/>
                    <a:pt x="369" y="46"/>
                    <a:pt x="369" y="46"/>
                  </a:cubicBezTo>
                  <a:cubicBezTo>
                    <a:pt x="368" y="47"/>
                    <a:pt x="368" y="47"/>
                    <a:pt x="368" y="47"/>
                  </a:cubicBezTo>
                  <a:cubicBezTo>
                    <a:pt x="367" y="48"/>
                    <a:pt x="367" y="48"/>
                    <a:pt x="366" y="49"/>
                  </a:cubicBezTo>
                  <a:cubicBezTo>
                    <a:pt x="366" y="49"/>
                    <a:pt x="365" y="49"/>
                    <a:pt x="365" y="50"/>
                  </a:cubicBezTo>
                  <a:cubicBezTo>
                    <a:pt x="364" y="50"/>
                    <a:pt x="364" y="50"/>
                    <a:pt x="364" y="50"/>
                  </a:cubicBezTo>
                  <a:cubicBezTo>
                    <a:pt x="363" y="51"/>
                    <a:pt x="363" y="51"/>
                    <a:pt x="363" y="51"/>
                  </a:cubicBezTo>
                  <a:cubicBezTo>
                    <a:pt x="363" y="51"/>
                    <a:pt x="363" y="51"/>
                    <a:pt x="363" y="51"/>
                  </a:cubicBezTo>
                  <a:cubicBezTo>
                    <a:pt x="362" y="52"/>
                    <a:pt x="362" y="52"/>
                    <a:pt x="362" y="52"/>
                  </a:cubicBezTo>
                  <a:cubicBezTo>
                    <a:pt x="361" y="52"/>
                    <a:pt x="361" y="52"/>
                    <a:pt x="361" y="52"/>
                  </a:cubicBezTo>
                  <a:cubicBezTo>
                    <a:pt x="361" y="53"/>
                    <a:pt x="360" y="53"/>
                    <a:pt x="360" y="53"/>
                  </a:cubicBezTo>
                  <a:cubicBezTo>
                    <a:pt x="359" y="53"/>
                    <a:pt x="359" y="53"/>
                    <a:pt x="359" y="54"/>
                  </a:cubicBezTo>
                  <a:cubicBezTo>
                    <a:pt x="358" y="54"/>
                    <a:pt x="358" y="54"/>
                    <a:pt x="358" y="54"/>
                  </a:cubicBezTo>
                  <a:cubicBezTo>
                    <a:pt x="357" y="54"/>
                    <a:pt x="357" y="55"/>
                    <a:pt x="356" y="55"/>
                  </a:cubicBezTo>
                  <a:cubicBezTo>
                    <a:pt x="356" y="55"/>
                    <a:pt x="356" y="55"/>
                    <a:pt x="356" y="55"/>
                  </a:cubicBezTo>
                  <a:cubicBezTo>
                    <a:pt x="355" y="55"/>
                    <a:pt x="355" y="55"/>
                    <a:pt x="355" y="55"/>
                  </a:cubicBezTo>
                  <a:cubicBezTo>
                    <a:pt x="352" y="56"/>
                    <a:pt x="348" y="57"/>
                    <a:pt x="343" y="57"/>
                  </a:cubicBezTo>
                  <a:cubicBezTo>
                    <a:pt x="35" y="57"/>
                    <a:pt x="35" y="57"/>
                    <a:pt x="35" y="57"/>
                  </a:cubicBezTo>
                  <a:cubicBezTo>
                    <a:pt x="30" y="57"/>
                    <a:pt x="27" y="56"/>
                    <a:pt x="23" y="55"/>
                  </a:cubicBezTo>
                  <a:cubicBezTo>
                    <a:pt x="20" y="54"/>
                    <a:pt x="17" y="52"/>
                    <a:pt x="14" y="50"/>
                  </a:cubicBezTo>
                  <a:cubicBezTo>
                    <a:pt x="5" y="44"/>
                    <a:pt x="0" y="34"/>
                    <a:pt x="0" y="22"/>
                  </a:cubicBezTo>
                  <a:cubicBezTo>
                    <a:pt x="0" y="0"/>
                    <a:pt x="0" y="0"/>
                    <a:pt x="0" y="0"/>
                  </a:cubicBezTo>
                  <a:cubicBezTo>
                    <a:pt x="0" y="11"/>
                    <a:pt x="5" y="21"/>
                    <a:pt x="12" y="27"/>
                  </a:cubicBezTo>
                  <a:cubicBezTo>
                    <a:pt x="13" y="28"/>
                    <a:pt x="13" y="28"/>
                    <a:pt x="14" y="28"/>
                  </a:cubicBezTo>
                  <a:cubicBezTo>
                    <a:pt x="14" y="29"/>
                    <a:pt x="15" y="29"/>
                    <a:pt x="15" y="29"/>
                  </a:cubicBezTo>
                  <a:cubicBezTo>
                    <a:pt x="16" y="30"/>
                    <a:pt x="17" y="30"/>
                    <a:pt x="17" y="31"/>
                  </a:cubicBezTo>
                  <a:cubicBezTo>
                    <a:pt x="18" y="31"/>
                    <a:pt x="18" y="31"/>
                    <a:pt x="18" y="31"/>
                  </a:cubicBezTo>
                  <a:cubicBezTo>
                    <a:pt x="18" y="31"/>
                    <a:pt x="19" y="32"/>
                    <a:pt x="19" y="32"/>
                  </a:cubicBezTo>
                  <a:cubicBezTo>
                    <a:pt x="20" y="32"/>
                    <a:pt x="21" y="32"/>
                    <a:pt x="21" y="33"/>
                  </a:cubicBezTo>
                  <a:cubicBezTo>
                    <a:pt x="22" y="33"/>
                    <a:pt x="23" y="33"/>
                    <a:pt x="23" y="33"/>
                  </a:cubicBezTo>
                  <a:cubicBezTo>
                    <a:pt x="24" y="34"/>
                    <a:pt x="24" y="34"/>
                    <a:pt x="24" y="34"/>
                  </a:cubicBezTo>
                  <a:cubicBezTo>
                    <a:pt x="25" y="34"/>
                    <a:pt x="25" y="34"/>
                    <a:pt x="26" y="34"/>
                  </a:cubicBezTo>
                  <a:cubicBezTo>
                    <a:pt x="29" y="35"/>
                    <a:pt x="32" y="35"/>
                    <a:pt x="35" y="35"/>
                  </a:cubicBezTo>
                  <a:cubicBezTo>
                    <a:pt x="343" y="35"/>
                    <a:pt x="343" y="35"/>
                    <a:pt x="343" y="35"/>
                  </a:cubicBezTo>
                  <a:cubicBezTo>
                    <a:pt x="346" y="35"/>
                    <a:pt x="349" y="35"/>
                    <a:pt x="352" y="34"/>
                  </a:cubicBezTo>
                  <a:cubicBezTo>
                    <a:pt x="353" y="34"/>
                    <a:pt x="353" y="34"/>
                    <a:pt x="354" y="34"/>
                  </a:cubicBezTo>
                  <a:cubicBezTo>
                    <a:pt x="355" y="33"/>
                    <a:pt x="355" y="33"/>
                    <a:pt x="355" y="33"/>
                  </a:cubicBezTo>
                  <a:cubicBezTo>
                    <a:pt x="355" y="33"/>
                    <a:pt x="356" y="33"/>
                    <a:pt x="357" y="33"/>
                  </a:cubicBezTo>
                  <a:cubicBezTo>
                    <a:pt x="358" y="32"/>
                    <a:pt x="358" y="32"/>
                    <a:pt x="359" y="32"/>
                  </a:cubicBezTo>
                  <a:cubicBezTo>
                    <a:pt x="359" y="32"/>
                    <a:pt x="360" y="31"/>
                    <a:pt x="360" y="31"/>
                  </a:cubicBezTo>
                  <a:cubicBezTo>
                    <a:pt x="361" y="31"/>
                    <a:pt x="361" y="31"/>
                    <a:pt x="361" y="31"/>
                  </a:cubicBezTo>
                  <a:cubicBezTo>
                    <a:pt x="362" y="30"/>
                    <a:pt x="362" y="30"/>
                    <a:pt x="363" y="29"/>
                  </a:cubicBezTo>
                  <a:cubicBezTo>
                    <a:pt x="363" y="29"/>
                    <a:pt x="364" y="29"/>
                    <a:pt x="364" y="28"/>
                  </a:cubicBezTo>
                  <a:cubicBezTo>
                    <a:pt x="365" y="28"/>
                    <a:pt x="365" y="28"/>
                    <a:pt x="366" y="27"/>
                  </a:cubicBezTo>
                  <a:cubicBezTo>
                    <a:pt x="373" y="21"/>
                    <a:pt x="378" y="11"/>
                    <a:pt x="378" y="0"/>
                  </a:cubicBezTo>
                </a:path>
              </a:pathLst>
            </a:custGeom>
            <a:solidFill>
              <a:srgbClr val="D801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6" name="ïŝḻíďè"/>
            <p:cNvSpPr/>
            <p:nvPr/>
          </p:nvSpPr>
          <p:spPr bwMode="auto">
            <a:xfrm>
              <a:off x="5584825" y="4837113"/>
              <a:ext cx="1046163" cy="715963"/>
            </a:xfrm>
            <a:custGeom>
              <a:avLst/>
              <a:gdLst>
                <a:gd name="T0" fmla="*/ 378 w 378"/>
                <a:gd name="T1" fmla="*/ 35 h 259"/>
                <a:gd name="T2" fmla="*/ 378 w 378"/>
                <a:gd name="T3" fmla="*/ 224 h 259"/>
                <a:gd name="T4" fmla="*/ 366 w 378"/>
                <a:gd name="T5" fmla="*/ 251 h 259"/>
                <a:gd name="T6" fmla="*/ 364 w 378"/>
                <a:gd name="T7" fmla="*/ 252 h 259"/>
                <a:gd name="T8" fmla="*/ 363 w 378"/>
                <a:gd name="T9" fmla="*/ 253 h 259"/>
                <a:gd name="T10" fmla="*/ 361 w 378"/>
                <a:gd name="T11" fmla="*/ 255 h 259"/>
                <a:gd name="T12" fmla="*/ 360 w 378"/>
                <a:gd name="T13" fmla="*/ 255 h 259"/>
                <a:gd name="T14" fmla="*/ 359 w 378"/>
                <a:gd name="T15" fmla="*/ 256 h 259"/>
                <a:gd name="T16" fmla="*/ 357 w 378"/>
                <a:gd name="T17" fmla="*/ 257 h 259"/>
                <a:gd name="T18" fmla="*/ 355 w 378"/>
                <a:gd name="T19" fmla="*/ 257 h 259"/>
                <a:gd name="T20" fmla="*/ 354 w 378"/>
                <a:gd name="T21" fmla="*/ 258 h 259"/>
                <a:gd name="T22" fmla="*/ 352 w 378"/>
                <a:gd name="T23" fmla="*/ 258 h 259"/>
                <a:gd name="T24" fmla="*/ 343 w 378"/>
                <a:gd name="T25" fmla="*/ 259 h 259"/>
                <a:gd name="T26" fmla="*/ 35 w 378"/>
                <a:gd name="T27" fmla="*/ 259 h 259"/>
                <a:gd name="T28" fmla="*/ 26 w 378"/>
                <a:gd name="T29" fmla="*/ 258 h 259"/>
                <a:gd name="T30" fmla="*/ 24 w 378"/>
                <a:gd name="T31" fmla="*/ 258 h 259"/>
                <a:gd name="T32" fmla="*/ 23 w 378"/>
                <a:gd name="T33" fmla="*/ 257 h 259"/>
                <a:gd name="T34" fmla="*/ 21 w 378"/>
                <a:gd name="T35" fmla="*/ 257 h 259"/>
                <a:gd name="T36" fmla="*/ 19 w 378"/>
                <a:gd name="T37" fmla="*/ 256 h 259"/>
                <a:gd name="T38" fmla="*/ 18 w 378"/>
                <a:gd name="T39" fmla="*/ 255 h 259"/>
                <a:gd name="T40" fmla="*/ 17 w 378"/>
                <a:gd name="T41" fmla="*/ 255 h 259"/>
                <a:gd name="T42" fmla="*/ 15 w 378"/>
                <a:gd name="T43" fmla="*/ 253 h 259"/>
                <a:gd name="T44" fmla="*/ 14 w 378"/>
                <a:gd name="T45" fmla="*/ 252 h 259"/>
                <a:gd name="T46" fmla="*/ 12 w 378"/>
                <a:gd name="T47" fmla="*/ 251 h 259"/>
                <a:gd name="T48" fmla="*/ 0 w 378"/>
                <a:gd name="T49" fmla="*/ 224 h 259"/>
                <a:gd name="T50" fmla="*/ 0 w 378"/>
                <a:gd name="T51" fmla="*/ 35 h 259"/>
                <a:gd name="T52" fmla="*/ 35 w 378"/>
                <a:gd name="T53" fmla="*/ 0 h 259"/>
                <a:gd name="T54" fmla="*/ 343 w 378"/>
                <a:gd name="T55" fmla="*/ 0 h 259"/>
                <a:gd name="T56" fmla="*/ 378 w 378"/>
                <a:gd name="T57" fmla="*/ 3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8" h="259">
                  <a:moveTo>
                    <a:pt x="378" y="35"/>
                  </a:moveTo>
                  <a:cubicBezTo>
                    <a:pt x="378" y="224"/>
                    <a:pt x="378" y="224"/>
                    <a:pt x="378" y="224"/>
                  </a:cubicBezTo>
                  <a:cubicBezTo>
                    <a:pt x="378" y="235"/>
                    <a:pt x="373" y="245"/>
                    <a:pt x="366" y="251"/>
                  </a:cubicBezTo>
                  <a:cubicBezTo>
                    <a:pt x="365" y="252"/>
                    <a:pt x="365" y="252"/>
                    <a:pt x="364" y="252"/>
                  </a:cubicBezTo>
                  <a:cubicBezTo>
                    <a:pt x="364" y="253"/>
                    <a:pt x="363" y="253"/>
                    <a:pt x="363" y="253"/>
                  </a:cubicBezTo>
                  <a:cubicBezTo>
                    <a:pt x="362" y="254"/>
                    <a:pt x="362" y="254"/>
                    <a:pt x="361" y="255"/>
                  </a:cubicBezTo>
                  <a:cubicBezTo>
                    <a:pt x="360" y="255"/>
                    <a:pt x="360" y="255"/>
                    <a:pt x="360" y="255"/>
                  </a:cubicBezTo>
                  <a:cubicBezTo>
                    <a:pt x="360" y="255"/>
                    <a:pt x="359" y="256"/>
                    <a:pt x="359" y="256"/>
                  </a:cubicBezTo>
                  <a:cubicBezTo>
                    <a:pt x="358" y="256"/>
                    <a:pt x="358" y="256"/>
                    <a:pt x="357" y="257"/>
                  </a:cubicBezTo>
                  <a:cubicBezTo>
                    <a:pt x="356" y="257"/>
                    <a:pt x="355" y="257"/>
                    <a:pt x="355" y="257"/>
                  </a:cubicBezTo>
                  <a:cubicBezTo>
                    <a:pt x="354" y="258"/>
                    <a:pt x="354" y="258"/>
                    <a:pt x="354" y="258"/>
                  </a:cubicBezTo>
                  <a:cubicBezTo>
                    <a:pt x="353" y="258"/>
                    <a:pt x="353" y="258"/>
                    <a:pt x="352" y="258"/>
                  </a:cubicBezTo>
                  <a:cubicBezTo>
                    <a:pt x="349" y="259"/>
                    <a:pt x="346" y="259"/>
                    <a:pt x="343" y="259"/>
                  </a:cubicBezTo>
                  <a:cubicBezTo>
                    <a:pt x="35" y="259"/>
                    <a:pt x="35" y="259"/>
                    <a:pt x="35" y="259"/>
                  </a:cubicBezTo>
                  <a:cubicBezTo>
                    <a:pt x="32" y="259"/>
                    <a:pt x="29" y="259"/>
                    <a:pt x="26" y="258"/>
                  </a:cubicBezTo>
                  <a:cubicBezTo>
                    <a:pt x="25" y="258"/>
                    <a:pt x="25" y="258"/>
                    <a:pt x="24" y="258"/>
                  </a:cubicBezTo>
                  <a:cubicBezTo>
                    <a:pt x="23" y="257"/>
                    <a:pt x="23" y="257"/>
                    <a:pt x="23" y="257"/>
                  </a:cubicBezTo>
                  <a:cubicBezTo>
                    <a:pt x="23" y="257"/>
                    <a:pt x="22" y="257"/>
                    <a:pt x="21" y="257"/>
                  </a:cubicBezTo>
                  <a:cubicBezTo>
                    <a:pt x="21" y="256"/>
                    <a:pt x="20" y="256"/>
                    <a:pt x="19" y="256"/>
                  </a:cubicBezTo>
                  <a:cubicBezTo>
                    <a:pt x="19" y="256"/>
                    <a:pt x="18" y="255"/>
                    <a:pt x="18" y="255"/>
                  </a:cubicBezTo>
                  <a:cubicBezTo>
                    <a:pt x="17" y="255"/>
                    <a:pt x="17" y="255"/>
                    <a:pt x="17" y="255"/>
                  </a:cubicBezTo>
                  <a:cubicBezTo>
                    <a:pt x="17" y="254"/>
                    <a:pt x="16" y="254"/>
                    <a:pt x="15" y="253"/>
                  </a:cubicBezTo>
                  <a:cubicBezTo>
                    <a:pt x="15" y="253"/>
                    <a:pt x="14" y="253"/>
                    <a:pt x="14" y="252"/>
                  </a:cubicBezTo>
                  <a:cubicBezTo>
                    <a:pt x="13" y="252"/>
                    <a:pt x="13" y="252"/>
                    <a:pt x="12" y="251"/>
                  </a:cubicBezTo>
                  <a:cubicBezTo>
                    <a:pt x="5" y="245"/>
                    <a:pt x="0" y="235"/>
                    <a:pt x="0" y="224"/>
                  </a:cubicBezTo>
                  <a:cubicBezTo>
                    <a:pt x="0" y="35"/>
                    <a:pt x="0" y="35"/>
                    <a:pt x="0" y="35"/>
                  </a:cubicBezTo>
                  <a:cubicBezTo>
                    <a:pt x="0" y="15"/>
                    <a:pt x="15" y="0"/>
                    <a:pt x="35" y="0"/>
                  </a:cubicBezTo>
                  <a:cubicBezTo>
                    <a:pt x="343" y="0"/>
                    <a:pt x="343" y="0"/>
                    <a:pt x="343" y="0"/>
                  </a:cubicBezTo>
                  <a:cubicBezTo>
                    <a:pt x="363" y="0"/>
                    <a:pt x="378" y="15"/>
                    <a:pt x="378" y="35"/>
                  </a:cubicBezTo>
                </a:path>
              </a:pathLst>
            </a:custGeom>
            <a:solidFill>
              <a:srgbClr val="FF0D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7" name="išḷíďè"/>
            <p:cNvSpPr/>
            <p:nvPr/>
          </p:nvSpPr>
          <p:spPr bwMode="auto">
            <a:xfrm>
              <a:off x="5894388" y="4722813"/>
              <a:ext cx="423863" cy="114300"/>
            </a:xfrm>
            <a:custGeom>
              <a:avLst/>
              <a:gdLst>
                <a:gd name="T0" fmla="*/ 153 w 153"/>
                <a:gd name="T1" fmla="*/ 19 h 41"/>
                <a:gd name="T2" fmla="*/ 153 w 153"/>
                <a:gd name="T3" fmla="*/ 41 h 41"/>
                <a:gd name="T4" fmla="*/ 140 w 153"/>
                <a:gd name="T5" fmla="*/ 41 h 41"/>
                <a:gd name="T6" fmla="*/ 140 w 153"/>
                <a:gd name="T7" fmla="*/ 19 h 41"/>
                <a:gd name="T8" fmla="*/ 133 w 153"/>
                <a:gd name="T9" fmla="*/ 12 h 41"/>
                <a:gd name="T10" fmla="*/ 20 w 153"/>
                <a:gd name="T11" fmla="*/ 12 h 41"/>
                <a:gd name="T12" fmla="*/ 12 w 153"/>
                <a:gd name="T13" fmla="*/ 19 h 41"/>
                <a:gd name="T14" fmla="*/ 12 w 153"/>
                <a:gd name="T15" fmla="*/ 41 h 41"/>
                <a:gd name="T16" fmla="*/ 0 w 153"/>
                <a:gd name="T17" fmla="*/ 41 h 41"/>
                <a:gd name="T18" fmla="*/ 0 w 153"/>
                <a:gd name="T19" fmla="*/ 19 h 41"/>
                <a:gd name="T20" fmla="*/ 20 w 153"/>
                <a:gd name="T21" fmla="*/ 0 h 41"/>
                <a:gd name="T22" fmla="*/ 133 w 153"/>
                <a:gd name="T23" fmla="*/ 0 h 41"/>
                <a:gd name="T24" fmla="*/ 153 w 153"/>
                <a:gd name="T25" fmla="*/ 1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41">
                  <a:moveTo>
                    <a:pt x="153" y="19"/>
                  </a:moveTo>
                  <a:cubicBezTo>
                    <a:pt x="153" y="41"/>
                    <a:pt x="153" y="41"/>
                    <a:pt x="153" y="41"/>
                  </a:cubicBezTo>
                  <a:cubicBezTo>
                    <a:pt x="140" y="41"/>
                    <a:pt x="140" y="41"/>
                    <a:pt x="140" y="41"/>
                  </a:cubicBezTo>
                  <a:cubicBezTo>
                    <a:pt x="140" y="19"/>
                    <a:pt x="140" y="19"/>
                    <a:pt x="140" y="19"/>
                  </a:cubicBezTo>
                  <a:cubicBezTo>
                    <a:pt x="140" y="15"/>
                    <a:pt x="137" y="12"/>
                    <a:pt x="133" y="12"/>
                  </a:cubicBezTo>
                  <a:cubicBezTo>
                    <a:pt x="20" y="12"/>
                    <a:pt x="20" y="12"/>
                    <a:pt x="20" y="12"/>
                  </a:cubicBezTo>
                  <a:cubicBezTo>
                    <a:pt x="16" y="12"/>
                    <a:pt x="12" y="15"/>
                    <a:pt x="12" y="19"/>
                  </a:cubicBezTo>
                  <a:cubicBezTo>
                    <a:pt x="12" y="41"/>
                    <a:pt x="12" y="41"/>
                    <a:pt x="12" y="41"/>
                  </a:cubicBezTo>
                  <a:cubicBezTo>
                    <a:pt x="0" y="41"/>
                    <a:pt x="0" y="41"/>
                    <a:pt x="0" y="41"/>
                  </a:cubicBezTo>
                  <a:cubicBezTo>
                    <a:pt x="0" y="19"/>
                    <a:pt x="0" y="19"/>
                    <a:pt x="0" y="19"/>
                  </a:cubicBezTo>
                  <a:cubicBezTo>
                    <a:pt x="0" y="8"/>
                    <a:pt x="9" y="0"/>
                    <a:pt x="20" y="0"/>
                  </a:cubicBezTo>
                  <a:cubicBezTo>
                    <a:pt x="133" y="0"/>
                    <a:pt x="133" y="0"/>
                    <a:pt x="133" y="0"/>
                  </a:cubicBezTo>
                  <a:cubicBezTo>
                    <a:pt x="144" y="0"/>
                    <a:pt x="153" y="8"/>
                    <a:pt x="153" y="19"/>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8" name="iSḻîdê"/>
            <p:cNvSpPr/>
            <p:nvPr/>
          </p:nvSpPr>
          <p:spPr bwMode="auto">
            <a:xfrm>
              <a:off x="5983288" y="4692650"/>
              <a:ext cx="246063" cy="88900"/>
            </a:xfrm>
            <a:custGeom>
              <a:avLst/>
              <a:gdLst>
                <a:gd name="T0" fmla="*/ 89 w 89"/>
                <a:gd name="T1" fmla="*/ 13 h 32"/>
                <a:gd name="T2" fmla="*/ 89 w 89"/>
                <a:gd name="T3" fmla="*/ 19 h 32"/>
                <a:gd name="T4" fmla="*/ 88 w 89"/>
                <a:gd name="T5" fmla="*/ 23 h 32"/>
                <a:gd name="T6" fmla="*/ 76 w 89"/>
                <a:gd name="T7" fmla="*/ 32 h 32"/>
                <a:gd name="T8" fmla="*/ 13 w 89"/>
                <a:gd name="T9" fmla="*/ 32 h 32"/>
                <a:gd name="T10" fmla="*/ 1 w 89"/>
                <a:gd name="T11" fmla="*/ 23 h 32"/>
                <a:gd name="T12" fmla="*/ 0 w 89"/>
                <a:gd name="T13" fmla="*/ 19 h 32"/>
                <a:gd name="T14" fmla="*/ 0 w 89"/>
                <a:gd name="T15" fmla="*/ 13 h 32"/>
                <a:gd name="T16" fmla="*/ 0 w 89"/>
                <a:gd name="T17" fmla="*/ 11 h 32"/>
                <a:gd name="T18" fmla="*/ 13 w 89"/>
                <a:gd name="T19" fmla="*/ 0 h 32"/>
                <a:gd name="T20" fmla="*/ 76 w 89"/>
                <a:gd name="T21" fmla="*/ 0 h 32"/>
                <a:gd name="T22" fmla="*/ 88 w 89"/>
                <a:gd name="T23" fmla="*/ 11 h 32"/>
                <a:gd name="T24" fmla="*/ 89 w 89"/>
                <a:gd name="T25"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32">
                  <a:moveTo>
                    <a:pt x="89" y="13"/>
                  </a:moveTo>
                  <a:cubicBezTo>
                    <a:pt x="89" y="19"/>
                    <a:pt x="89" y="19"/>
                    <a:pt x="89" y="19"/>
                  </a:cubicBezTo>
                  <a:cubicBezTo>
                    <a:pt x="89" y="21"/>
                    <a:pt x="88" y="22"/>
                    <a:pt x="88" y="23"/>
                  </a:cubicBezTo>
                  <a:cubicBezTo>
                    <a:pt x="87" y="28"/>
                    <a:pt x="82" y="32"/>
                    <a:pt x="76" y="32"/>
                  </a:cubicBezTo>
                  <a:cubicBezTo>
                    <a:pt x="13" y="32"/>
                    <a:pt x="13" y="32"/>
                    <a:pt x="13" y="32"/>
                  </a:cubicBezTo>
                  <a:cubicBezTo>
                    <a:pt x="7" y="32"/>
                    <a:pt x="2" y="28"/>
                    <a:pt x="1" y="23"/>
                  </a:cubicBezTo>
                  <a:cubicBezTo>
                    <a:pt x="0" y="22"/>
                    <a:pt x="0" y="21"/>
                    <a:pt x="0" y="19"/>
                  </a:cubicBezTo>
                  <a:cubicBezTo>
                    <a:pt x="0" y="13"/>
                    <a:pt x="0" y="13"/>
                    <a:pt x="0" y="13"/>
                  </a:cubicBezTo>
                  <a:cubicBezTo>
                    <a:pt x="0" y="12"/>
                    <a:pt x="0" y="11"/>
                    <a:pt x="0" y="11"/>
                  </a:cubicBezTo>
                  <a:cubicBezTo>
                    <a:pt x="1" y="4"/>
                    <a:pt x="7" y="0"/>
                    <a:pt x="13" y="0"/>
                  </a:cubicBezTo>
                  <a:cubicBezTo>
                    <a:pt x="76" y="0"/>
                    <a:pt x="76" y="0"/>
                    <a:pt x="76" y="0"/>
                  </a:cubicBezTo>
                  <a:cubicBezTo>
                    <a:pt x="82" y="0"/>
                    <a:pt x="87" y="4"/>
                    <a:pt x="88" y="11"/>
                  </a:cubicBezTo>
                  <a:cubicBezTo>
                    <a:pt x="88" y="11"/>
                    <a:pt x="89" y="12"/>
                    <a:pt x="89" y="13"/>
                  </a:cubicBezTo>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9" name="iṣľiďe"/>
            <p:cNvSpPr/>
            <p:nvPr/>
          </p:nvSpPr>
          <p:spPr bwMode="auto">
            <a:xfrm>
              <a:off x="5778500" y="4837113"/>
              <a:ext cx="74613" cy="717550"/>
            </a:xfrm>
            <a:prstGeom prst="rect">
              <a:avLst/>
            </a:prstGeom>
            <a:solidFill>
              <a:srgbClr val="00B9B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80" name="íś1ïḑé"/>
            <p:cNvSpPr/>
            <p:nvPr/>
          </p:nvSpPr>
          <p:spPr bwMode="auto">
            <a:xfrm>
              <a:off x="6348413" y="4837113"/>
              <a:ext cx="76200" cy="717550"/>
            </a:xfrm>
            <a:prstGeom prst="rect">
              <a:avLst/>
            </a:prstGeom>
            <a:solidFill>
              <a:srgbClr val="00B9B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81" name="ïṡļïďè"/>
            <p:cNvSpPr/>
            <p:nvPr/>
          </p:nvSpPr>
          <p:spPr bwMode="auto">
            <a:xfrm>
              <a:off x="6348413" y="4837113"/>
              <a:ext cx="762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82" name="íṡḻiḓé"/>
            <p:cNvSpPr/>
            <p:nvPr/>
          </p:nvSpPr>
          <p:spPr bwMode="auto">
            <a:xfrm>
              <a:off x="5751513" y="4997450"/>
              <a:ext cx="122238" cy="55563"/>
            </a:xfrm>
            <a:prstGeom prst="rect">
              <a:avLst/>
            </a:prstGeom>
            <a:solidFill>
              <a:srgbClr val="FFC3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83" name="iṣļïḑé"/>
            <p:cNvSpPr/>
            <p:nvPr/>
          </p:nvSpPr>
          <p:spPr bwMode="auto">
            <a:xfrm>
              <a:off x="6324600" y="4997450"/>
              <a:ext cx="120650" cy="55563"/>
            </a:xfrm>
            <a:prstGeom prst="rect">
              <a:avLst/>
            </a:prstGeom>
            <a:solidFill>
              <a:srgbClr val="FFC3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84" name="ïsľiďe"/>
            <p:cNvSpPr/>
            <p:nvPr/>
          </p:nvSpPr>
          <p:spPr bwMode="auto">
            <a:xfrm>
              <a:off x="6324600" y="4997450"/>
              <a:ext cx="120650"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85" name="íṣḷïdé"/>
            <p:cNvSpPr/>
            <p:nvPr/>
          </p:nvSpPr>
          <p:spPr bwMode="auto">
            <a:xfrm>
              <a:off x="5584825" y="4837113"/>
              <a:ext cx="96838" cy="112713"/>
            </a:xfrm>
            <a:custGeom>
              <a:avLst/>
              <a:gdLst>
                <a:gd name="T0" fmla="*/ 35 w 35"/>
                <a:gd name="T1" fmla="*/ 0 h 41"/>
                <a:gd name="T2" fmla="*/ 0 w 35"/>
                <a:gd name="T3" fmla="*/ 41 h 41"/>
                <a:gd name="T4" fmla="*/ 0 w 35"/>
                <a:gd name="T5" fmla="*/ 35 h 41"/>
                <a:gd name="T6" fmla="*/ 35 w 35"/>
                <a:gd name="T7" fmla="*/ 0 h 41"/>
              </a:gdLst>
              <a:ahLst/>
              <a:cxnLst>
                <a:cxn ang="0">
                  <a:pos x="T0" y="T1"/>
                </a:cxn>
                <a:cxn ang="0">
                  <a:pos x="T2" y="T3"/>
                </a:cxn>
                <a:cxn ang="0">
                  <a:pos x="T4" y="T5"/>
                </a:cxn>
                <a:cxn ang="0">
                  <a:pos x="T6" y="T7"/>
                </a:cxn>
              </a:cxnLst>
              <a:rect l="0" t="0" r="r" b="b"/>
              <a:pathLst>
                <a:path w="35" h="41">
                  <a:moveTo>
                    <a:pt x="35" y="0"/>
                  </a:moveTo>
                  <a:cubicBezTo>
                    <a:pt x="0" y="41"/>
                    <a:pt x="0" y="41"/>
                    <a:pt x="0" y="41"/>
                  </a:cubicBezTo>
                  <a:cubicBezTo>
                    <a:pt x="0" y="35"/>
                    <a:pt x="0" y="35"/>
                    <a:pt x="0" y="35"/>
                  </a:cubicBezTo>
                  <a:cubicBezTo>
                    <a:pt x="0" y="15"/>
                    <a:pt x="15" y="0"/>
                    <a:pt x="35" y="0"/>
                  </a:cubicBezTo>
                  <a:close/>
                </a:path>
              </a:pathLst>
            </a:custGeom>
            <a:solidFill>
              <a:srgbClr val="00B9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6" name="íṡliḑé"/>
            <p:cNvSpPr/>
            <p:nvPr/>
          </p:nvSpPr>
          <p:spPr bwMode="auto">
            <a:xfrm>
              <a:off x="6534150" y="4837113"/>
              <a:ext cx="96838" cy="112713"/>
            </a:xfrm>
            <a:custGeom>
              <a:avLst/>
              <a:gdLst>
                <a:gd name="T0" fmla="*/ 35 w 35"/>
                <a:gd name="T1" fmla="*/ 35 h 41"/>
                <a:gd name="T2" fmla="*/ 35 w 35"/>
                <a:gd name="T3" fmla="*/ 41 h 41"/>
                <a:gd name="T4" fmla="*/ 0 w 35"/>
                <a:gd name="T5" fmla="*/ 0 h 41"/>
                <a:gd name="T6" fmla="*/ 35 w 35"/>
                <a:gd name="T7" fmla="*/ 35 h 41"/>
              </a:gdLst>
              <a:ahLst/>
              <a:cxnLst>
                <a:cxn ang="0">
                  <a:pos x="T0" y="T1"/>
                </a:cxn>
                <a:cxn ang="0">
                  <a:pos x="T2" y="T3"/>
                </a:cxn>
                <a:cxn ang="0">
                  <a:pos x="T4" y="T5"/>
                </a:cxn>
                <a:cxn ang="0">
                  <a:pos x="T6" y="T7"/>
                </a:cxn>
              </a:cxnLst>
              <a:rect l="0" t="0" r="r" b="b"/>
              <a:pathLst>
                <a:path w="35" h="41">
                  <a:moveTo>
                    <a:pt x="35" y="35"/>
                  </a:moveTo>
                  <a:cubicBezTo>
                    <a:pt x="35" y="41"/>
                    <a:pt x="35" y="41"/>
                    <a:pt x="35" y="41"/>
                  </a:cubicBezTo>
                  <a:cubicBezTo>
                    <a:pt x="0" y="0"/>
                    <a:pt x="0" y="0"/>
                    <a:pt x="0" y="0"/>
                  </a:cubicBezTo>
                  <a:cubicBezTo>
                    <a:pt x="20" y="0"/>
                    <a:pt x="35" y="15"/>
                    <a:pt x="35" y="35"/>
                  </a:cubicBezTo>
                </a:path>
              </a:pathLst>
            </a:custGeom>
            <a:solidFill>
              <a:srgbClr val="00B9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7" name="î$1îdé"/>
            <p:cNvSpPr/>
            <p:nvPr/>
          </p:nvSpPr>
          <p:spPr bwMode="auto">
            <a:xfrm>
              <a:off x="5584825" y="5438775"/>
              <a:ext cx="96838" cy="114300"/>
            </a:xfrm>
            <a:custGeom>
              <a:avLst/>
              <a:gdLst>
                <a:gd name="T0" fmla="*/ 35 w 35"/>
                <a:gd name="T1" fmla="*/ 41 h 41"/>
                <a:gd name="T2" fmla="*/ 0 w 35"/>
                <a:gd name="T3" fmla="*/ 0 h 41"/>
                <a:gd name="T4" fmla="*/ 0 w 35"/>
                <a:gd name="T5" fmla="*/ 6 h 41"/>
                <a:gd name="T6" fmla="*/ 35 w 35"/>
                <a:gd name="T7" fmla="*/ 41 h 41"/>
              </a:gdLst>
              <a:ahLst/>
              <a:cxnLst>
                <a:cxn ang="0">
                  <a:pos x="T0" y="T1"/>
                </a:cxn>
                <a:cxn ang="0">
                  <a:pos x="T2" y="T3"/>
                </a:cxn>
                <a:cxn ang="0">
                  <a:pos x="T4" y="T5"/>
                </a:cxn>
                <a:cxn ang="0">
                  <a:pos x="T6" y="T7"/>
                </a:cxn>
              </a:cxnLst>
              <a:rect l="0" t="0" r="r" b="b"/>
              <a:pathLst>
                <a:path w="35" h="41">
                  <a:moveTo>
                    <a:pt x="35" y="41"/>
                  </a:moveTo>
                  <a:cubicBezTo>
                    <a:pt x="0" y="0"/>
                    <a:pt x="0" y="0"/>
                    <a:pt x="0" y="0"/>
                  </a:cubicBezTo>
                  <a:cubicBezTo>
                    <a:pt x="0" y="6"/>
                    <a:pt x="0" y="6"/>
                    <a:pt x="0" y="6"/>
                  </a:cubicBezTo>
                  <a:cubicBezTo>
                    <a:pt x="0" y="26"/>
                    <a:pt x="15" y="41"/>
                    <a:pt x="35" y="41"/>
                  </a:cubicBezTo>
                  <a:close/>
                </a:path>
              </a:pathLst>
            </a:custGeom>
            <a:solidFill>
              <a:srgbClr val="00B9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8" name="ïSḻïdè"/>
            <p:cNvSpPr/>
            <p:nvPr/>
          </p:nvSpPr>
          <p:spPr bwMode="auto">
            <a:xfrm>
              <a:off x="6534150" y="5438775"/>
              <a:ext cx="96838" cy="114300"/>
            </a:xfrm>
            <a:custGeom>
              <a:avLst/>
              <a:gdLst>
                <a:gd name="T0" fmla="*/ 35 w 35"/>
                <a:gd name="T1" fmla="*/ 0 h 41"/>
                <a:gd name="T2" fmla="*/ 35 w 35"/>
                <a:gd name="T3" fmla="*/ 6 h 41"/>
                <a:gd name="T4" fmla="*/ 23 w 35"/>
                <a:gd name="T5" fmla="*/ 33 h 41"/>
                <a:gd name="T6" fmla="*/ 21 w 35"/>
                <a:gd name="T7" fmla="*/ 34 h 41"/>
                <a:gd name="T8" fmla="*/ 20 w 35"/>
                <a:gd name="T9" fmla="*/ 35 h 41"/>
                <a:gd name="T10" fmla="*/ 18 w 35"/>
                <a:gd name="T11" fmla="*/ 37 h 41"/>
                <a:gd name="T12" fmla="*/ 17 w 35"/>
                <a:gd name="T13" fmla="*/ 37 h 41"/>
                <a:gd name="T14" fmla="*/ 16 w 35"/>
                <a:gd name="T15" fmla="*/ 38 h 41"/>
                <a:gd name="T16" fmla="*/ 14 w 35"/>
                <a:gd name="T17" fmla="*/ 39 h 41"/>
                <a:gd name="T18" fmla="*/ 12 w 35"/>
                <a:gd name="T19" fmla="*/ 39 h 41"/>
                <a:gd name="T20" fmla="*/ 11 w 35"/>
                <a:gd name="T21" fmla="*/ 40 h 41"/>
                <a:gd name="T22" fmla="*/ 9 w 35"/>
                <a:gd name="T23" fmla="*/ 40 h 41"/>
                <a:gd name="T24" fmla="*/ 0 w 35"/>
                <a:gd name="T25" fmla="*/ 41 h 41"/>
                <a:gd name="T26" fmla="*/ 35 w 35"/>
                <a:gd name="T2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41">
                  <a:moveTo>
                    <a:pt x="35" y="0"/>
                  </a:moveTo>
                  <a:cubicBezTo>
                    <a:pt x="35" y="6"/>
                    <a:pt x="35" y="6"/>
                    <a:pt x="35" y="6"/>
                  </a:cubicBezTo>
                  <a:cubicBezTo>
                    <a:pt x="35" y="17"/>
                    <a:pt x="30" y="27"/>
                    <a:pt x="23" y="33"/>
                  </a:cubicBezTo>
                  <a:cubicBezTo>
                    <a:pt x="22" y="34"/>
                    <a:pt x="22" y="34"/>
                    <a:pt x="21" y="34"/>
                  </a:cubicBezTo>
                  <a:cubicBezTo>
                    <a:pt x="21" y="35"/>
                    <a:pt x="20" y="35"/>
                    <a:pt x="20" y="35"/>
                  </a:cubicBezTo>
                  <a:cubicBezTo>
                    <a:pt x="19" y="36"/>
                    <a:pt x="19" y="36"/>
                    <a:pt x="18" y="37"/>
                  </a:cubicBezTo>
                  <a:cubicBezTo>
                    <a:pt x="17" y="37"/>
                    <a:pt x="17" y="37"/>
                    <a:pt x="17" y="37"/>
                  </a:cubicBezTo>
                  <a:cubicBezTo>
                    <a:pt x="17" y="37"/>
                    <a:pt x="16" y="38"/>
                    <a:pt x="16" y="38"/>
                  </a:cubicBezTo>
                  <a:cubicBezTo>
                    <a:pt x="15" y="38"/>
                    <a:pt x="15" y="38"/>
                    <a:pt x="14" y="39"/>
                  </a:cubicBezTo>
                  <a:cubicBezTo>
                    <a:pt x="13" y="39"/>
                    <a:pt x="12" y="39"/>
                    <a:pt x="12" y="39"/>
                  </a:cubicBezTo>
                  <a:cubicBezTo>
                    <a:pt x="11" y="40"/>
                    <a:pt x="11" y="40"/>
                    <a:pt x="11" y="40"/>
                  </a:cubicBezTo>
                  <a:cubicBezTo>
                    <a:pt x="10" y="40"/>
                    <a:pt x="10" y="40"/>
                    <a:pt x="9" y="40"/>
                  </a:cubicBezTo>
                  <a:cubicBezTo>
                    <a:pt x="6" y="41"/>
                    <a:pt x="3" y="41"/>
                    <a:pt x="0" y="41"/>
                  </a:cubicBezTo>
                  <a:cubicBezTo>
                    <a:pt x="35" y="0"/>
                    <a:pt x="35" y="0"/>
                    <a:pt x="35" y="0"/>
                  </a:cubicBezTo>
                </a:path>
              </a:pathLst>
            </a:custGeom>
            <a:solidFill>
              <a:srgbClr val="00B9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9" name="íṩļíďè"/>
            <p:cNvSpPr/>
            <p:nvPr/>
          </p:nvSpPr>
          <p:spPr bwMode="auto">
            <a:xfrm>
              <a:off x="5584825" y="5456238"/>
              <a:ext cx="96838" cy="150813"/>
            </a:xfrm>
            <a:custGeom>
              <a:avLst/>
              <a:gdLst>
                <a:gd name="T0" fmla="*/ 35 w 35"/>
                <a:gd name="T1" fmla="*/ 35 h 55"/>
                <a:gd name="T2" fmla="*/ 23 w 35"/>
                <a:gd name="T3" fmla="*/ 55 h 55"/>
                <a:gd name="T4" fmla="*/ 14 w 35"/>
                <a:gd name="T5" fmla="*/ 50 h 55"/>
                <a:gd name="T6" fmla="*/ 0 w 35"/>
                <a:gd name="T7" fmla="*/ 22 h 55"/>
                <a:gd name="T8" fmla="*/ 0 w 35"/>
                <a:gd name="T9" fmla="*/ 0 h 55"/>
                <a:gd name="T10" fmla="*/ 35 w 35"/>
                <a:gd name="T11" fmla="*/ 35 h 55"/>
              </a:gdLst>
              <a:ahLst/>
              <a:cxnLst>
                <a:cxn ang="0">
                  <a:pos x="T0" y="T1"/>
                </a:cxn>
                <a:cxn ang="0">
                  <a:pos x="T2" y="T3"/>
                </a:cxn>
                <a:cxn ang="0">
                  <a:pos x="T4" y="T5"/>
                </a:cxn>
                <a:cxn ang="0">
                  <a:pos x="T6" y="T7"/>
                </a:cxn>
                <a:cxn ang="0">
                  <a:pos x="T8" y="T9"/>
                </a:cxn>
                <a:cxn ang="0">
                  <a:pos x="T10" y="T11"/>
                </a:cxn>
              </a:cxnLst>
              <a:rect l="0" t="0" r="r" b="b"/>
              <a:pathLst>
                <a:path w="35" h="55">
                  <a:moveTo>
                    <a:pt x="35" y="35"/>
                  </a:moveTo>
                  <a:cubicBezTo>
                    <a:pt x="23" y="55"/>
                    <a:pt x="23" y="55"/>
                    <a:pt x="23" y="55"/>
                  </a:cubicBezTo>
                  <a:cubicBezTo>
                    <a:pt x="20" y="54"/>
                    <a:pt x="17" y="52"/>
                    <a:pt x="14" y="50"/>
                  </a:cubicBezTo>
                  <a:cubicBezTo>
                    <a:pt x="5" y="44"/>
                    <a:pt x="0" y="34"/>
                    <a:pt x="0" y="22"/>
                  </a:cubicBezTo>
                  <a:cubicBezTo>
                    <a:pt x="0" y="0"/>
                    <a:pt x="0" y="0"/>
                    <a:pt x="0" y="0"/>
                  </a:cubicBezTo>
                  <a:cubicBezTo>
                    <a:pt x="0" y="20"/>
                    <a:pt x="15" y="35"/>
                    <a:pt x="35" y="35"/>
                  </a:cubicBezTo>
                  <a:close/>
                </a:path>
              </a:pathLst>
            </a:custGeom>
            <a:solidFill>
              <a:srgbClr val="0094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0" name="iṧļîḑè"/>
            <p:cNvSpPr/>
            <p:nvPr/>
          </p:nvSpPr>
          <p:spPr bwMode="auto">
            <a:xfrm>
              <a:off x="6534150" y="5456238"/>
              <a:ext cx="96838" cy="150813"/>
            </a:xfrm>
            <a:custGeom>
              <a:avLst/>
              <a:gdLst>
                <a:gd name="T0" fmla="*/ 35 w 35"/>
                <a:gd name="T1" fmla="*/ 0 h 55"/>
                <a:gd name="T2" fmla="*/ 35 w 35"/>
                <a:gd name="T3" fmla="*/ 22 h 55"/>
                <a:gd name="T4" fmla="*/ 35 w 35"/>
                <a:gd name="T5" fmla="*/ 23 h 55"/>
                <a:gd name="T6" fmla="*/ 35 w 35"/>
                <a:gd name="T7" fmla="*/ 24 h 55"/>
                <a:gd name="T8" fmla="*/ 35 w 35"/>
                <a:gd name="T9" fmla="*/ 26 h 55"/>
                <a:gd name="T10" fmla="*/ 35 w 35"/>
                <a:gd name="T11" fmla="*/ 26 h 55"/>
                <a:gd name="T12" fmla="*/ 35 w 35"/>
                <a:gd name="T13" fmla="*/ 29 h 55"/>
                <a:gd name="T14" fmla="*/ 35 w 35"/>
                <a:gd name="T15" fmla="*/ 30 h 55"/>
                <a:gd name="T16" fmla="*/ 34 w 35"/>
                <a:gd name="T17" fmla="*/ 31 h 55"/>
                <a:gd name="T18" fmla="*/ 34 w 35"/>
                <a:gd name="T19" fmla="*/ 32 h 55"/>
                <a:gd name="T20" fmla="*/ 33 w 35"/>
                <a:gd name="T21" fmla="*/ 34 h 55"/>
                <a:gd name="T22" fmla="*/ 33 w 35"/>
                <a:gd name="T23" fmla="*/ 36 h 55"/>
                <a:gd name="T24" fmla="*/ 32 w 35"/>
                <a:gd name="T25" fmla="*/ 37 h 55"/>
                <a:gd name="T26" fmla="*/ 31 w 35"/>
                <a:gd name="T27" fmla="*/ 38 h 55"/>
                <a:gd name="T28" fmla="*/ 30 w 35"/>
                <a:gd name="T29" fmla="*/ 41 h 55"/>
                <a:gd name="T30" fmla="*/ 29 w 35"/>
                <a:gd name="T31" fmla="*/ 42 h 55"/>
                <a:gd name="T32" fmla="*/ 28 w 35"/>
                <a:gd name="T33" fmla="*/ 43 h 55"/>
                <a:gd name="T34" fmla="*/ 28 w 35"/>
                <a:gd name="T35" fmla="*/ 44 h 55"/>
                <a:gd name="T36" fmla="*/ 27 w 35"/>
                <a:gd name="T37" fmla="*/ 45 h 55"/>
                <a:gd name="T38" fmla="*/ 26 w 35"/>
                <a:gd name="T39" fmla="*/ 46 h 55"/>
                <a:gd name="T40" fmla="*/ 25 w 35"/>
                <a:gd name="T41" fmla="*/ 47 h 55"/>
                <a:gd name="T42" fmla="*/ 23 w 35"/>
                <a:gd name="T43" fmla="*/ 49 h 55"/>
                <a:gd name="T44" fmla="*/ 22 w 35"/>
                <a:gd name="T45" fmla="*/ 50 h 55"/>
                <a:gd name="T46" fmla="*/ 21 w 35"/>
                <a:gd name="T47" fmla="*/ 50 h 55"/>
                <a:gd name="T48" fmla="*/ 20 w 35"/>
                <a:gd name="T49" fmla="*/ 51 h 55"/>
                <a:gd name="T50" fmla="*/ 20 w 35"/>
                <a:gd name="T51" fmla="*/ 51 h 55"/>
                <a:gd name="T52" fmla="*/ 19 w 35"/>
                <a:gd name="T53" fmla="*/ 52 h 55"/>
                <a:gd name="T54" fmla="*/ 18 w 35"/>
                <a:gd name="T55" fmla="*/ 52 h 55"/>
                <a:gd name="T56" fmla="*/ 17 w 35"/>
                <a:gd name="T57" fmla="*/ 53 h 55"/>
                <a:gd name="T58" fmla="*/ 16 w 35"/>
                <a:gd name="T59" fmla="*/ 54 h 55"/>
                <a:gd name="T60" fmla="*/ 15 w 35"/>
                <a:gd name="T61" fmla="*/ 54 h 55"/>
                <a:gd name="T62" fmla="*/ 13 w 35"/>
                <a:gd name="T63" fmla="*/ 55 h 55"/>
                <a:gd name="T64" fmla="*/ 13 w 35"/>
                <a:gd name="T65" fmla="*/ 55 h 55"/>
                <a:gd name="T66" fmla="*/ 12 w 35"/>
                <a:gd name="T67" fmla="*/ 55 h 55"/>
                <a:gd name="T68" fmla="*/ 0 w 35"/>
                <a:gd name="T69" fmla="*/ 35 h 55"/>
                <a:gd name="T70" fmla="*/ 9 w 35"/>
                <a:gd name="T71" fmla="*/ 34 h 55"/>
                <a:gd name="T72" fmla="*/ 11 w 35"/>
                <a:gd name="T73" fmla="*/ 34 h 55"/>
                <a:gd name="T74" fmla="*/ 12 w 35"/>
                <a:gd name="T75" fmla="*/ 33 h 55"/>
                <a:gd name="T76" fmla="*/ 14 w 35"/>
                <a:gd name="T77" fmla="*/ 33 h 55"/>
                <a:gd name="T78" fmla="*/ 16 w 35"/>
                <a:gd name="T79" fmla="*/ 32 h 55"/>
                <a:gd name="T80" fmla="*/ 17 w 35"/>
                <a:gd name="T81" fmla="*/ 31 h 55"/>
                <a:gd name="T82" fmla="*/ 18 w 35"/>
                <a:gd name="T83" fmla="*/ 31 h 55"/>
                <a:gd name="T84" fmla="*/ 20 w 35"/>
                <a:gd name="T85" fmla="*/ 29 h 55"/>
                <a:gd name="T86" fmla="*/ 21 w 35"/>
                <a:gd name="T87" fmla="*/ 28 h 55"/>
                <a:gd name="T88" fmla="*/ 23 w 35"/>
                <a:gd name="T89" fmla="*/ 27 h 55"/>
                <a:gd name="T90" fmla="*/ 35 w 35"/>
                <a:gd name="T9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55">
                  <a:moveTo>
                    <a:pt x="35" y="0"/>
                  </a:moveTo>
                  <a:cubicBezTo>
                    <a:pt x="35" y="22"/>
                    <a:pt x="35" y="22"/>
                    <a:pt x="35" y="22"/>
                  </a:cubicBezTo>
                  <a:cubicBezTo>
                    <a:pt x="35" y="23"/>
                    <a:pt x="35" y="23"/>
                    <a:pt x="35" y="23"/>
                  </a:cubicBezTo>
                  <a:cubicBezTo>
                    <a:pt x="35" y="24"/>
                    <a:pt x="35" y="24"/>
                    <a:pt x="35" y="24"/>
                  </a:cubicBezTo>
                  <a:cubicBezTo>
                    <a:pt x="35" y="25"/>
                    <a:pt x="35" y="25"/>
                    <a:pt x="35" y="26"/>
                  </a:cubicBezTo>
                  <a:cubicBezTo>
                    <a:pt x="35" y="26"/>
                    <a:pt x="35" y="26"/>
                    <a:pt x="35" y="26"/>
                  </a:cubicBezTo>
                  <a:cubicBezTo>
                    <a:pt x="35" y="27"/>
                    <a:pt x="35" y="28"/>
                    <a:pt x="35" y="29"/>
                  </a:cubicBezTo>
                  <a:cubicBezTo>
                    <a:pt x="35" y="30"/>
                    <a:pt x="35" y="30"/>
                    <a:pt x="35" y="30"/>
                  </a:cubicBezTo>
                  <a:cubicBezTo>
                    <a:pt x="34" y="30"/>
                    <a:pt x="34" y="31"/>
                    <a:pt x="34" y="31"/>
                  </a:cubicBezTo>
                  <a:cubicBezTo>
                    <a:pt x="34" y="31"/>
                    <a:pt x="34" y="32"/>
                    <a:pt x="34" y="32"/>
                  </a:cubicBezTo>
                  <a:cubicBezTo>
                    <a:pt x="34" y="33"/>
                    <a:pt x="34" y="33"/>
                    <a:pt x="33" y="34"/>
                  </a:cubicBezTo>
                  <a:cubicBezTo>
                    <a:pt x="33" y="34"/>
                    <a:pt x="33" y="35"/>
                    <a:pt x="33" y="36"/>
                  </a:cubicBezTo>
                  <a:cubicBezTo>
                    <a:pt x="32" y="36"/>
                    <a:pt x="32" y="37"/>
                    <a:pt x="32" y="37"/>
                  </a:cubicBezTo>
                  <a:cubicBezTo>
                    <a:pt x="31" y="38"/>
                    <a:pt x="31" y="38"/>
                    <a:pt x="31" y="38"/>
                  </a:cubicBezTo>
                  <a:cubicBezTo>
                    <a:pt x="31" y="39"/>
                    <a:pt x="30" y="40"/>
                    <a:pt x="30" y="41"/>
                  </a:cubicBezTo>
                  <a:cubicBezTo>
                    <a:pt x="29" y="42"/>
                    <a:pt x="29" y="42"/>
                    <a:pt x="29" y="42"/>
                  </a:cubicBezTo>
                  <a:cubicBezTo>
                    <a:pt x="29" y="42"/>
                    <a:pt x="29" y="43"/>
                    <a:pt x="28" y="43"/>
                  </a:cubicBezTo>
                  <a:cubicBezTo>
                    <a:pt x="28" y="44"/>
                    <a:pt x="28" y="44"/>
                    <a:pt x="28" y="44"/>
                  </a:cubicBezTo>
                  <a:cubicBezTo>
                    <a:pt x="27" y="45"/>
                    <a:pt x="27" y="45"/>
                    <a:pt x="27" y="45"/>
                  </a:cubicBezTo>
                  <a:cubicBezTo>
                    <a:pt x="26" y="46"/>
                    <a:pt x="26" y="46"/>
                    <a:pt x="26" y="46"/>
                  </a:cubicBezTo>
                  <a:cubicBezTo>
                    <a:pt x="25" y="47"/>
                    <a:pt x="25" y="47"/>
                    <a:pt x="25" y="47"/>
                  </a:cubicBezTo>
                  <a:cubicBezTo>
                    <a:pt x="24" y="48"/>
                    <a:pt x="24" y="48"/>
                    <a:pt x="23" y="49"/>
                  </a:cubicBezTo>
                  <a:cubicBezTo>
                    <a:pt x="23" y="49"/>
                    <a:pt x="22" y="49"/>
                    <a:pt x="22" y="50"/>
                  </a:cubicBezTo>
                  <a:cubicBezTo>
                    <a:pt x="21" y="50"/>
                    <a:pt x="21" y="50"/>
                    <a:pt x="21" y="50"/>
                  </a:cubicBezTo>
                  <a:cubicBezTo>
                    <a:pt x="20" y="51"/>
                    <a:pt x="20" y="51"/>
                    <a:pt x="20" y="51"/>
                  </a:cubicBezTo>
                  <a:cubicBezTo>
                    <a:pt x="20" y="51"/>
                    <a:pt x="20" y="51"/>
                    <a:pt x="20" y="51"/>
                  </a:cubicBezTo>
                  <a:cubicBezTo>
                    <a:pt x="19" y="52"/>
                    <a:pt x="19" y="52"/>
                    <a:pt x="19" y="52"/>
                  </a:cubicBezTo>
                  <a:cubicBezTo>
                    <a:pt x="18" y="52"/>
                    <a:pt x="18" y="52"/>
                    <a:pt x="18" y="52"/>
                  </a:cubicBezTo>
                  <a:cubicBezTo>
                    <a:pt x="18" y="53"/>
                    <a:pt x="17" y="53"/>
                    <a:pt x="17" y="53"/>
                  </a:cubicBezTo>
                  <a:cubicBezTo>
                    <a:pt x="16" y="53"/>
                    <a:pt x="16" y="53"/>
                    <a:pt x="16" y="54"/>
                  </a:cubicBezTo>
                  <a:cubicBezTo>
                    <a:pt x="15" y="54"/>
                    <a:pt x="15" y="54"/>
                    <a:pt x="15" y="54"/>
                  </a:cubicBezTo>
                  <a:cubicBezTo>
                    <a:pt x="14" y="54"/>
                    <a:pt x="14" y="55"/>
                    <a:pt x="13" y="55"/>
                  </a:cubicBezTo>
                  <a:cubicBezTo>
                    <a:pt x="13" y="55"/>
                    <a:pt x="13" y="55"/>
                    <a:pt x="13" y="55"/>
                  </a:cubicBezTo>
                  <a:cubicBezTo>
                    <a:pt x="12" y="55"/>
                    <a:pt x="12" y="55"/>
                    <a:pt x="12" y="55"/>
                  </a:cubicBezTo>
                  <a:cubicBezTo>
                    <a:pt x="0" y="35"/>
                    <a:pt x="0" y="35"/>
                    <a:pt x="0" y="35"/>
                  </a:cubicBezTo>
                  <a:cubicBezTo>
                    <a:pt x="3" y="35"/>
                    <a:pt x="6" y="35"/>
                    <a:pt x="9" y="34"/>
                  </a:cubicBezTo>
                  <a:cubicBezTo>
                    <a:pt x="10" y="34"/>
                    <a:pt x="10" y="34"/>
                    <a:pt x="11" y="34"/>
                  </a:cubicBezTo>
                  <a:cubicBezTo>
                    <a:pt x="12" y="33"/>
                    <a:pt x="12" y="33"/>
                    <a:pt x="12" y="33"/>
                  </a:cubicBezTo>
                  <a:cubicBezTo>
                    <a:pt x="12" y="33"/>
                    <a:pt x="13" y="33"/>
                    <a:pt x="14" y="33"/>
                  </a:cubicBezTo>
                  <a:cubicBezTo>
                    <a:pt x="15" y="32"/>
                    <a:pt x="15" y="32"/>
                    <a:pt x="16" y="32"/>
                  </a:cubicBezTo>
                  <a:cubicBezTo>
                    <a:pt x="16" y="32"/>
                    <a:pt x="17" y="31"/>
                    <a:pt x="17" y="31"/>
                  </a:cubicBezTo>
                  <a:cubicBezTo>
                    <a:pt x="18" y="31"/>
                    <a:pt x="18" y="31"/>
                    <a:pt x="18" y="31"/>
                  </a:cubicBezTo>
                  <a:cubicBezTo>
                    <a:pt x="19" y="30"/>
                    <a:pt x="19" y="30"/>
                    <a:pt x="20" y="29"/>
                  </a:cubicBezTo>
                  <a:cubicBezTo>
                    <a:pt x="20" y="29"/>
                    <a:pt x="21" y="29"/>
                    <a:pt x="21" y="28"/>
                  </a:cubicBezTo>
                  <a:cubicBezTo>
                    <a:pt x="22" y="28"/>
                    <a:pt x="22" y="28"/>
                    <a:pt x="23" y="27"/>
                  </a:cubicBezTo>
                  <a:cubicBezTo>
                    <a:pt x="30" y="21"/>
                    <a:pt x="35" y="11"/>
                    <a:pt x="35" y="0"/>
                  </a:cubicBezTo>
                </a:path>
              </a:pathLst>
            </a:custGeom>
            <a:solidFill>
              <a:srgbClr val="0094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1" name="îṥliḓè"/>
            <p:cNvSpPr/>
            <p:nvPr/>
          </p:nvSpPr>
          <p:spPr bwMode="auto">
            <a:xfrm>
              <a:off x="6227763" y="4722813"/>
              <a:ext cx="90488" cy="114300"/>
            </a:xfrm>
            <a:custGeom>
              <a:avLst/>
              <a:gdLst>
                <a:gd name="T0" fmla="*/ 13 w 33"/>
                <a:gd name="T1" fmla="*/ 0 h 41"/>
                <a:gd name="T2" fmla="*/ 0 w 33"/>
                <a:gd name="T3" fmla="*/ 0 h 41"/>
                <a:gd name="T4" fmla="*/ 1 w 33"/>
                <a:gd name="T5" fmla="*/ 2 h 41"/>
                <a:gd name="T6" fmla="*/ 1 w 33"/>
                <a:gd name="T7" fmla="*/ 8 h 41"/>
                <a:gd name="T8" fmla="*/ 0 w 33"/>
                <a:gd name="T9" fmla="*/ 12 h 41"/>
                <a:gd name="T10" fmla="*/ 13 w 33"/>
                <a:gd name="T11" fmla="*/ 12 h 41"/>
                <a:gd name="T12" fmla="*/ 20 w 33"/>
                <a:gd name="T13" fmla="*/ 19 h 41"/>
                <a:gd name="T14" fmla="*/ 20 w 33"/>
                <a:gd name="T15" fmla="*/ 41 h 41"/>
                <a:gd name="T16" fmla="*/ 33 w 33"/>
                <a:gd name="T17" fmla="*/ 41 h 41"/>
                <a:gd name="T18" fmla="*/ 33 w 33"/>
                <a:gd name="T19" fmla="*/ 19 h 41"/>
                <a:gd name="T20" fmla="*/ 13 w 33"/>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41">
                  <a:moveTo>
                    <a:pt x="13" y="0"/>
                  </a:moveTo>
                  <a:cubicBezTo>
                    <a:pt x="0" y="0"/>
                    <a:pt x="0" y="0"/>
                    <a:pt x="0" y="0"/>
                  </a:cubicBezTo>
                  <a:cubicBezTo>
                    <a:pt x="0" y="0"/>
                    <a:pt x="1" y="1"/>
                    <a:pt x="1" y="2"/>
                  </a:cubicBezTo>
                  <a:cubicBezTo>
                    <a:pt x="1" y="8"/>
                    <a:pt x="1" y="8"/>
                    <a:pt x="1" y="8"/>
                  </a:cubicBezTo>
                  <a:cubicBezTo>
                    <a:pt x="1" y="10"/>
                    <a:pt x="0" y="11"/>
                    <a:pt x="0" y="12"/>
                  </a:cubicBezTo>
                  <a:cubicBezTo>
                    <a:pt x="13" y="12"/>
                    <a:pt x="13" y="12"/>
                    <a:pt x="13" y="12"/>
                  </a:cubicBezTo>
                  <a:cubicBezTo>
                    <a:pt x="17" y="12"/>
                    <a:pt x="20" y="15"/>
                    <a:pt x="20" y="19"/>
                  </a:cubicBezTo>
                  <a:cubicBezTo>
                    <a:pt x="20" y="41"/>
                    <a:pt x="20" y="41"/>
                    <a:pt x="20" y="41"/>
                  </a:cubicBezTo>
                  <a:cubicBezTo>
                    <a:pt x="33" y="41"/>
                    <a:pt x="33" y="41"/>
                    <a:pt x="33" y="41"/>
                  </a:cubicBezTo>
                  <a:cubicBezTo>
                    <a:pt x="33" y="19"/>
                    <a:pt x="33" y="19"/>
                    <a:pt x="33" y="19"/>
                  </a:cubicBezTo>
                  <a:cubicBezTo>
                    <a:pt x="33" y="8"/>
                    <a:pt x="24" y="0"/>
                    <a:pt x="13" y="0"/>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2" name="íşḻidè"/>
            <p:cNvSpPr/>
            <p:nvPr/>
          </p:nvSpPr>
          <p:spPr bwMode="auto">
            <a:xfrm>
              <a:off x="6108700" y="4692650"/>
              <a:ext cx="120650" cy="88900"/>
            </a:xfrm>
            <a:custGeom>
              <a:avLst/>
              <a:gdLst>
                <a:gd name="T0" fmla="*/ 31 w 44"/>
                <a:gd name="T1" fmla="*/ 0 h 32"/>
                <a:gd name="T2" fmla="*/ 0 w 44"/>
                <a:gd name="T3" fmla="*/ 0 h 32"/>
                <a:gd name="T4" fmla="*/ 0 w 44"/>
                <a:gd name="T5" fmla="*/ 32 h 32"/>
                <a:gd name="T6" fmla="*/ 31 w 44"/>
                <a:gd name="T7" fmla="*/ 32 h 32"/>
                <a:gd name="T8" fmla="*/ 43 w 44"/>
                <a:gd name="T9" fmla="*/ 23 h 32"/>
                <a:gd name="T10" fmla="*/ 43 w 44"/>
                <a:gd name="T11" fmla="*/ 23 h 32"/>
                <a:gd name="T12" fmla="*/ 44 w 44"/>
                <a:gd name="T13" fmla="*/ 19 h 32"/>
                <a:gd name="T14" fmla="*/ 44 w 44"/>
                <a:gd name="T15" fmla="*/ 13 h 32"/>
                <a:gd name="T16" fmla="*/ 43 w 44"/>
                <a:gd name="T17" fmla="*/ 11 h 32"/>
                <a:gd name="T18" fmla="*/ 43 w 44"/>
                <a:gd name="T19" fmla="*/ 11 h 32"/>
                <a:gd name="T20" fmla="*/ 31 w 44"/>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32">
                  <a:moveTo>
                    <a:pt x="31" y="0"/>
                  </a:moveTo>
                  <a:cubicBezTo>
                    <a:pt x="0" y="0"/>
                    <a:pt x="0" y="0"/>
                    <a:pt x="0" y="0"/>
                  </a:cubicBezTo>
                  <a:cubicBezTo>
                    <a:pt x="0" y="32"/>
                    <a:pt x="0" y="32"/>
                    <a:pt x="0" y="32"/>
                  </a:cubicBezTo>
                  <a:cubicBezTo>
                    <a:pt x="31" y="32"/>
                    <a:pt x="31" y="32"/>
                    <a:pt x="31" y="32"/>
                  </a:cubicBezTo>
                  <a:cubicBezTo>
                    <a:pt x="37" y="32"/>
                    <a:pt x="42" y="28"/>
                    <a:pt x="43" y="23"/>
                  </a:cubicBezTo>
                  <a:cubicBezTo>
                    <a:pt x="43" y="23"/>
                    <a:pt x="43" y="23"/>
                    <a:pt x="43" y="23"/>
                  </a:cubicBezTo>
                  <a:cubicBezTo>
                    <a:pt x="43" y="22"/>
                    <a:pt x="44" y="21"/>
                    <a:pt x="44" y="19"/>
                  </a:cubicBezTo>
                  <a:cubicBezTo>
                    <a:pt x="44" y="13"/>
                    <a:pt x="44" y="13"/>
                    <a:pt x="44" y="13"/>
                  </a:cubicBezTo>
                  <a:cubicBezTo>
                    <a:pt x="44" y="12"/>
                    <a:pt x="43" y="11"/>
                    <a:pt x="43" y="11"/>
                  </a:cubicBezTo>
                  <a:cubicBezTo>
                    <a:pt x="43" y="11"/>
                    <a:pt x="43" y="11"/>
                    <a:pt x="43" y="11"/>
                  </a:cubicBezTo>
                  <a:cubicBezTo>
                    <a:pt x="42" y="4"/>
                    <a:pt x="37" y="0"/>
                    <a:pt x="31" y="0"/>
                  </a:cubicBezTo>
                </a:path>
              </a:pathLst>
            </a:custGeom>
            <a:solidFill>
              <a:srgbClr val="3F52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3" name="îs1îḋê"/>
            <p:cNvSpPr/>
            <p:nvPr/>
          </p:nvSpPr>
          <p:spPr bwMode="auto">
            <a:xfrm>
              <a:off x="6108700" y="5553075"/>
              <a:ext cx="458788" cy="60325"/>
            </a:xfrm>
            <a:custGeom>
              <a:avLst/>
              <a:gdLst>
                <a:gd name="T0" fmla="*/ 154 w 166"/>
                <a:gd name="T1" fmla="*/ 0 h 22"/>
                <a:gd name="T2" fmla="*/ 154 w 166"/>
                <a:gd name="T3" fmla="*/ 0 h 22"/>
                <a:gd name="T4" fmla="*/ 114 w 166"/>
                <a:gd name="T5" fmla="*/ 0 h 22"/>
                <a:gd name="T6" fmla="*/ 114 w 166"/>
                <a:gd name="T7" fmla="*/ 1 h 22"/>
                <a:gd name="T8" fmla="*/ 87 w 166"/>
                <a:gd name="T9" fmla="*/ 1 h 22"/>
                <a:gd name="T10" fmla="*/ 87 w 166"/>
                <a:gd name="T11" fmla="*/ 0 h 22"/>
                <a:gd name="T12" fmla="*/ 0 w 166"/>
                <a:gd name="T13" fmla="*/ 0 h 22"/>
                <a:gd name="T14" fmla="*/ 0 w 166"/>
                <a:gd name="T15" fmla="*/ 22 h 22"/>
                <a:gd name="T16" fmla="*/ 154 w 166"/>
                <a:gd name="T17" fmla="*/ 22 h 22"/>
                <a:gd name="T18" fmla="*/ 166 w 166"/>
                <a:gd name="T19" fmla="*/ 20 h 22"/>
                <a:gd name="T20" fmla="*/ 154 w 166"/>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2">
                  <a:moveTo>
                    <a:pt x="154" y="0"/>
                  </a:moveTo>
                  <a:cubicBezTo>
                    <a:pt x="154" y="0"/>
                    <a:pt x="154" y="0"/>
                    <a:pt x="154" y="0"/>
                  </a:cubicBezTo>
                  <a:cubicBezTo>
                    <a:pt x="114" y="0"/>
                    <a:pt x="114" y="0"/>
                    <a:pt x="114" y="0"/>
                  </a:cubicBezTo>
                  <a:cubicBezTo>
                    <a:pt x="114" y="1"/>
                    <a:pt x="114" y="1"/>
                    <a:pt x="114" y="1"/>
                  </a:cubicBezTo>
                  <a:cubicBezTo>
                    <a:pt x="87" y="1"/>
                    <a:pt x="87" y="1"/>
                    <a:pt x="87" y="1"/>
                  </a:cubicBezTo>
                  <a:cubicBezTo>
                    <a:pt x="87" y="0"/>
                    <a:pt x="87" y="0"/>
                    <a:pt x="87" y="0"/>
                  </a:cubicBezTo>
                  <a:cubicBezTo>
                    <a:pt x="0" y="0"/>
                    <a:pt x="0" y="0"/>
                    <a:pt x="0" y="0"/>
                  </a:cubicBezTo>
                  <a:cubicBezTo>
                    <a:pt x="0" y="22"/>
                    <a:pt x="0" y="22"/>
                    <a:pt x="0" y="22"/>
                  </a:cubicBezTo>
                  <a:cubicBezTo>
                    <a:pt x="154" y="22"/>
                    <a:pt x="154" y="22"/>
                    <a:pt x="154" y="22"/>
                  </a:cubicBezTo>
                  <a:cubicBezTo>
                    <a:pt x="159" y="22"/>
                    <a:pt x="163" y="21"/>
                    <a:pt x="166" y="20"/>
                  </a:cubicBezTo>
                  <a:cubicBezTo>
                    <a:pt x="154" y="0"/>
                    <a:pt x="154" y="0"/>
                    <a:pt x="154" y="0"/>
                  </a:cubicBezTo>
                </a:path>
              </a:pathLst>
            </a:custGeom>
            <a:solidFill>
              <a:srgbClr val="B40B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4" name="iṥļíḑé"/>
            <p:cNvSpPr/>
            <p:nvPr/>
          </p:nvSpPr>
          <p:spPr bwMode="auto">
            <a:xfrm>
              <a:off x="6108700" y="4837113"/>
              <a:ext cx="522288" cy="715963"/>
            </a:xfrm>
            <a:custGeom>
              <a:avLst/>
              <a:gdLst>
                <a:gd name="T0" fmla="*/ 151 w 329"/>
                <a:gd name="T1" fmla="*/ 0 h 451"/>
                <a:gd name="T2" fmla="*/ 0 w 329"/>
                <a:gd name="T3" fmla="*/ 0 h 451"/>
                <a:gd name="T4" fmla="*/ 0 w 329"/>
                <a:gd name="T5" fmla="*/ 451 h 451"/>
                <a:gd name="T6" fmla="*/ 151 w 329"/>
                <a:gd name="T7" fmla="*/ 451 h 451"/>
                <a:gd name="T8" fmla="*/ 151 w 329"/>
                <a:gd name="T9" fmla="*/ 136 h 451"/>
                <a:gd name="T10" fmla="*/ 136 w 329"/>
                <a:gd name="T11" fmla="*/ 136 h 451"/>
                <a:gd name="T12" fmla="*/ 136 w 329"/>
                <a:gd name="T13" fmla="*/ 101 h 451"/>
                <a:gd name="T14" fmla="*/ 151 w 329"/>
                <a:gd name="T15" fmla="*/ 101 h 451"/>
                <a:gd name="T16" fmla="*/ 151 w 329"/>
                <a:gd name="T17" fmla="*/ 0 h 451"/>
                <a:gd name="T18" fmla="*/ 268 w 329"/>
                <a:gd name="T19" fmla="*/ 0 h 451"/>
                <a:gd name="T20" fmla="*/ 199 w 329"/>
                <a:gd name="T21" fmla="*/ 0 h 451"/>
                <a:gd name="T22" fmla="*/ 199 w 329"/>
                <a:gd name="T23" fmla="*/ 101 h 451"/>
                <a:gd name="T24" fmla="*/ 212 w 329"/>
                <a:gd name="T25" fmla="*/ 101 h 451"/>
                <a:gd name="T26" fmla="*/ 212 w 329"/>
                <a:gd name="T27" fmla="*/ 136 h 451"/>
                <a:gd name="T28" fmla="*/ 199 w 329"/>
                <a:gd name="T29" fmla="*/ 136 h 451"/>
                <a:gd name="T30" fmla="*/ 199 w 329"/>
                <a:gd name="T31" fmla="*/ 451 h 451"/>
                <a:gd name="T32" fmla="*/ 268 w 329"/>
                <a:gd name="T33" fmla="*/ 451 h 451"/>
                <a:gd name="T34" fmla="*/ 268 w 329"/>
                <a:gd name="T35" fmla="*/ 451 h 451"/>
                <a:gd name="T36" fmla="*/ 268 w 329"/>
                <a:gd name="T37" fmla="*/ 451 h 451"/>
                <a:gd name="T38" fmla="*/ 268 w 329"/>
                <a:gd name="T39" fmla="*/ 451 h 451"/>
                <a:gd name="T40" fmla="*/ 329 w 329"/>
                <a:gd name="T41" fmla="*/ 379 h 451"/>
                <a:gd name="T42" fmla="*/ 329 w 329"/>
                <a:gd name="T43" fmla="*/ 329 h 451"/>
                <a:gd name="T44" fmla="*/ 329 w 329"/>
                <a:gd name="T45" fmla="*/ 301 h 451"/>
                <a:gd name="T46" fmla="*/ 329 w 329"/>
                <a:gd name="T47" fmla="*/ 71 h 451"/>
                <a:gd name="T48" fmla="*/ 268 w 329"/>
                <a:gd name="T49" fmla="*/ 0 h 451"/>
                <a:gd name="T50" fmla="*/ 268 w 329"/>
                <a:gd name="T51" fmla="*/ 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9" h="451">
                  <a:moveTo>
                    <a:pt x="151" y="0"/>
                  </a:moveTo>
                  <a:lnTo>
                    <a:pt x="0" y="0"/>
                  </a:lnTo>
                  <a:lnTo>
                    <a:pt x="0" y="451"/>
                  </a:lnTo>
                  <a:lnTo>
                    <a:pt x="151" y="451"/>
                  </a:lnTo>
                  <a:lnTo>
                    <a:pt x="151" y="136"/>
                  </a:lnTo>
                  <a:lnTo>
                    <a:pt x="136" y="136"/>
                  </a:lnTo>
                  <a:lnTo>
                    <a:pt x="136" y="101"/>
                  </a:lnTo>
                  <a:lnTo>
                    <a:pt x="151" y="101"/>
                  </a:lnTo>
                  <a:lnTo>
                    <a:pt x="151" y="0"/>
                  </a:lnTo>
                  <a:close/>
                  <a:moveTo>
                    <a:pt x="268" y="0"/>
                  </a:moveTo>
                  <a:lnTo>
                    <a:pt x="199" y="0"/>
                  </a:lnTo>
                  <a:lnTo>
                    <a:pt x="199" y="101"/>
                  </a:lnTo>
                  <a:lnTo>
                    <a:pt x="212" y="101"/>
                  </a:lnTo>
                  <a:lnTo>
                    <a:pt x="212" y="136"/>
                  </a:lnTo>
                  <a:lnTo>
                    <a:pt x="199" y="136"/>
                  </a:lnTo>
                  <a:lnTo>
                    <a:pt x="199" y="451"/>
                  </a:lnTo>
                  <a:lnTo>
                    <a:pt x="268" y="451"/>
                  </a:lnTo>
                  <a:lnTo>
                    <a:pt x="268" y="451"/>
                  </a:lnTo>
                  <a:lnTo>
                    <a:pt x="268" y="451"/>
                  </a:lnTo>
                  <a:lnTo>
                    <a:pt x="268" y="451"/>
                  </a:lnTo>
                  <a:lnTo>
                    <a:pt x="329" y="379"/>
                  </a:lnTo>
                  <a:lnTo>
                    <a:pt x="329" y="329"/>
                  </a:lnTo>
                  <a:lnTo>
                    <a:pt x="329" y="301"/>
                  </a:lnTo>
                  <a:lnTo>
                    <a:pt x="329" y="71"/>
                  </a:lnTo>
                  <a:lnTo>
                    <a:pt x="268" y="0"/>
                  </a:lnTo>
                  <a:lnTo>
                    <a:pt x="268" y="0"/>
                  </a:lnTo>
                  <a:close/>
                </a:path>
              </a:pathLst>
            </a:custGeom>
            <a:solidFill>
              <a:srgbClr val="D414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5" name="iSľîdê"/>
            <p:cNvSpPr/>
            <p:nvPr/>
          </p:nvSpPr>
          <p:spPr bwMode="auto">
            <a:xfrm>
              <a:off x="6108700" y="4837113"/>
              <a:ext cx="522288" cy="715963"/>
            </a:xfrm>
            <a:custGeom>
              <a:avLst/>
              <a:gdLst>
                <a:gd name="T0" fmla="*/ 151 w 329"/>
                <a:gd name="T1" fmla="*/ 0 h 451"/>
                <a:gd name="T2" fmla="*/ 0 w 329"/>
                <a:gd name="T3" fmla="*/ 0 h 451"/>
                <a:gd name="T4" fmla="*/ 0 w 329"/>
                <a:gd name="T5" fmla="*/ 451 h 451"/>
                <a:gd name="T6" fmla="*/ 151 w 329"/>
                <a:gd name="T7" fmla="*/ 451 h 451"/>
                <a:gd name="T8" fmla="*/ 151 w 329"/>
                <a:gd name="T9" fmla="*/ 136 h 451"/>
                <a:gd name="T10" fmla="*/ 136 w 329"/>
                <a:gd name="T11" fmla="*/ 136 h 451"/>
                <a:gd name="T12" fmla="*/ 136 w 329"/>
                <a:gd name="T13" fmla="*/ 101 h 451"/>
                <a:gd name="T14" fmla="*/ 151 w 329"/>
                <a:gd name="T15" fmla="*/ 101 h 451"/>
                <a:gd name="T16" fmla="*/ 151 w 329"/>
                <a:gd name="T17" fmla="*/ 0 h 451"/>
                <a:gd name="T18" fmla="*/ 268 w 329"/>
                <a:gd name="T19" fmla="*/ 0 h 451"/>
                <a:gd name="T20" fmla="*/ 199 w 329"/>
                <a:gd name="T21" fmla="*/ 0 h 451"/>
                <a:gd name="T22" fmla="*/ 199 w 329"/>
                <a:gd name="T23" fmla="*/ 101 h 451"/>
                <a:gd name="T24" fmla="*/ 212 w 329"/>
                <a:gd name="T25" fmla="*/ 101 h 451"/>
                <a:gd name="T26" fmla="*/ 212 w 329"/>
                <a:gd name="T27" fmla="*/ 136 h 451"/>
                <a:gd name="T28" fmla="*/ 199 w 329"/>
                <a:gd name="T29" fmla="*/ 136 h 451"/>
                <a:gd name="T30" fmla="*/ 199 w 329"/>
                <a:gd name="T31" fmla="*/ 451 h 451"/>
                <a:gd name="T32" fmla="*/ 268 w 329"/>
                <a:gd name="T33" fmla="*/ 451 h 451"/>
                <a:gd name="T34" fmla="*/ 268 w 329"/>
                <a:gd name="T35" fmla="*/ 451 h 451"/>
                <a:gd name="T36" fmla="*/ 268 w 329"/>
                <a:gd name="T37" fmla="*/ 451 h 451"/>
                <a:gd name="T38" fmla="*/ 268 w 329"/>
                <a:gd name="T39" fmla="*/ 451 h 451"/>
                <a:gd name="T40" fmla="*/ 329 w 329"/>
                <a:gd name="T41" fmla="*/ 379 h 451"/>
                <a:gd name="T42" fmla="*/ 329 w 329"/>
                <a:gd name="T43" fmla="*/ 329 h 451"/>
                <a:gd name="T44" fmla="*/ 329 w 329"/>
                <a:gd name="T45" fmla="*/ 301 h 451"/>
                <a:gd name="T46" fmla="*/ 329 w 329"/>
                <a:gd name="T47" fmla="*/ 71 h 451"/>
                <a:gd name="T48" fmla="*/ 268 w 329"/>
                <a:gd name="T49" fmla="*/ 0 h 451"/>
                <a:gd name="T50" fmla="*/ 268 w 329"/>
                <a:gd name="T51" fmla="*/ 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9" h="451">
                  <a:moveTo>
                    <a:pt x="151" y="0"/>
                  </a:moveTo>
                  <a:lnTo>
                    <a:pt x="0" y="0"/>
                  </a:lnTo>
                  <a:lnTo>
                    <a:pt x="0" y="451"/>
                  </a:lnTo>
                  <a:lnTo>
                    <a:pt x="151" y="451"/>
                  </a:lnTo>
                  <a:lnTo>
                    <a:pt x="151" y="136"/>
                  </a:lnTo>
                  <a:lnTo>
                    <a:pt x="136" y="136"/>
                  </a:lnTo>
                  <a:lnTo>
                    <a:pt x="136" y="101"/>
                  </a:lnTo>
                  <a:lnTo>
                    <a:pt x="151" y="101"/>
                  </a:lnTo>
                  <a:lnTo>
                    <a:pt x="151" y="0"/>
                  </a:lnTo>
                  <a:moveTo>
                    <a:pt x="268" y="0"/>
                  </a:moveTo>
                  <a:lnTo>
                    <a:pt x="199" y="0"/>
                  </a:lnTo>
                  <a:lnTo>
                    <a:pt x="199" y="101"/>
                  </a:lnTo>
                  <a:lnTo>
                    <a:pt x="212" y="101"/>
                  </a:lnTo>
                  <a:lnTo>
                    <a:pt x="212" y="136"/>
                  </a:lnTo>
                  <a:lnTo>
                    <a:pt x="199" y="136"/>
                  </a:lnTo>
                  <a:lnTo>
                    <a:pt x="199" y="451"/>
                  </a:lnTo>
                  <a:lnTo>
                    <a:pt x="268" y="451"/>
                  </a:lnTo>
                  <a:lnTo>
                    <a:pt x="268" y="451"/>
                  </a:lnTo>
                  <a:lnTo>
                    <a:pt x="268" y="451"/>
                  </a:lnTo>
                  <a:lnTo>
                    <a:pt x="268" y="451"/>
                  </a:lnTo>
                  <a:lnTo>
                    <a:pt x="329" y="379"/>
                  </a:lnTo>
                  <a:lnTo>
                    <a:pt x="329" y="329"/>
                  </a:lnTo>
                  <a:lnTo>
                    <a:pt x="329" y="301"/>
                  </a:lnTo>
                  <a:lnTo>
                    <a:pt x="329" y="71"/>
                  </a:lnTo>
                  <a:lnTo>
                    <a:pt x="268" y="0"/>
                  </a:lnTo>
                  <a:lnTo>
                    <a:pt x="2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6" name="isļîḋè"/>
            <p:cNvSpPr/>
            <p:nvPr/>
          </p:nvSpPr>
          <p:spPr bwMode="auto">
            <a:xfrm>
              <a:off x="6348413" y="4837113"/>
              <a:ext cx="76200" cy="717550"/>
            </a:xfrm>
            <a:custGeom>
              <a:avLst/>
              <a:gdLst>
                <a:gd name="T0" fmla="*/ 48 w 48"/>
                <a:gd name="T1" fmla="*/ 136 h 452"/>
                <a:gd name="T2" fmla="*/ 0 w 48"/>
                <a:gd name="T3" fmla="*/ 136 h 452"/>
                <a:gd name="T4" fmla="*/ 0 w 48"/>
                <a:gd name="T5" fmla="*/ 451 h 452"/>
                <a:gd name="T6" fmla="*/ 0 w 48"/>
                <a:gd name="T7" fmla="*/ 452 h 452"/>
                <a:gd name="T8" fmla="*/ 48 w 48"/>
                <a:gd name="T9" fmla="*/ 452 h 452"/>
                <a:gd name="T10" fmla="*/ 48 w 48"/>
                <a:gd name="T11" fmla="*/ 451 h 452"/>
                <a:gd name="T12" fmla="*/ 48 w 48"/>
                <a:gd name="T13" fmla="*/ 136 h 452"/>
                <a:gd name="T14" fmla="*/ 48 w 48"/>
                <a:gd name="T15" fmla="*/ 0 h 452"/>
                <a:gd name="T16" fmla="*/ 0 w 48"/>
                <a:gd name="T17" fmla="*/ 0 h 452"/>
                <a:gd name="T18" fmla="*/ 0 w 48"/>
                <a:gd name="T19" fmla="*/ 101 h 452"/>
                <a:gd name="T20" fmla="*/ 48 w 48"/>
                <a:gd name="T21" fmla="*/ 101 h 452"/>
                <a:gd name="T22" fmla="*/ 48 w 48"/>
                <a:gd name="T23"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52">
                  <a:moveTo>
                    <a:pt x="48" y="136"/>
                  </a:moveTo>
                  <a:lnTo>
                    <a:pt x="0" y="136"/>
                  </a:lnTo>
                  <a:lnTo>
                    <a:pt x="0" y="451"/>
                  </a:lnTo>
                  <a:lnTo>
                    <a:pt x="0" y="452"/>
                  </a:lnTo>
                  <a:lnTo>
                    <a:pt x="48" y="452"/>
                  </a:lnTo>
                  <a:lnTo>
                    <a:pt x="48" y="451"/>
                  </a:lnTo>
                  <a:lnTo>
                    <a:pt x="48" y="136"/>
                  </a:lnTo>
                  <a:close/>
                  <a:moveTo>
                    <a:pt x="48" y="0"/>
                  </a:moveTo>
                  <a:lnTo>
                    <a:pt x="0" y="0"/>
                  </a:lnTo>
                  <a:lnTo>
                    <a:pt x="0" y="101"/>
                  </a:lnTo>
                  <a:lnTo>
                    <a:pt x="48" y="101"/>
                  </a:lnTo>
                  <a:lnTo>
                    <a:pt x="48" y="0"/>
                  </a:lnTo>
                  <a:close/>
                </a:path>
              </a:pathLst>
            </a:custGeom>
            <a:solidFill>
              <a:srgbClr val="089E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7" name="íṣlíḑe"/>
            <p:cNvSpPr/>
            <p:nvPr/>
          </p:nvSpPr>
          <p:spPr bwMode="auto">
            <a:xfrm>
              <a:off x="6348413" y="4837113"/>
              <a:ext cx="76200" cy="717550"/>
            </a:xfrm>
            <a:custGeom>
              <a:avLst/>
              <a:gdLst>
                <a:gd name="T0" fmla="*/ 48 w 48"/>
                <a:gd name="T1" fmla="*/ 136 h 452"/>
                <a:gd name="T2" fmla="*/ 0 w 48"/>
                <a:gd name="T3" fmla="*/ 136 h 452"/>
                <a:gd name="T4" fmla="*/ 0 w 48"/>
                <a:gd name="T5" fmla="*/ 451 h 452"/>
                <a:gd name="T6" fmla="*/ 0 w 48"/>
                <a:gd name="T7" fmla="*/ 452 h 452"/>
                <a:gd name="T8" fmla="*/ 48 w 48"/>
                <a:gd name="T9" fmla="*/ 452 h 452"/>
                <a:gd name="T10" fmla="*/ 48 w 48"/>
                <a:gd name="T11" fmla="*/ 451 h 452"/>
                <a:gd name="T12" fmla="*/ 48 w 48"/>
                <a:gd name="T13" fmla="*/ 136 h 452"/>
                <a:gd name="T14" fmla="*/ 48 w 48"/>
                <a:gd name="T15" fmla="*/ 0 h 452"/>
                <a:gd name="T16" fmla="*/ 0 w 48"/>
                <a:gd name="T17" fmla="*/ 0 h 452"/>
                <a:gd name="T18" fmla="*/ 0 w 48"/>
                <a:gd name="T19" fmla="*/ 101 h 452"/>
                <a:gd name="T20" fmla="*/ 48 w 48"/>
                <a:gd name="T21" fmla="*/ 101 h 452"/>
                <a:gd name="T22" fmla="*/ 48 w 48"/>
                <a:gd name="T23"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52">
                  <a:moveTo>
                    <a:pt x="48" y="136"/>
                  </a:moveTo>
                  <a:lnTo>
                    <a:pt x="0" y="136"/>
                  </a:lnTo>
                  <a:lnTo>
                    <a:pt x="0" y="451"/>
                  </a:lnTo>
                  <a:lnTo>
                    <a:pt x="0" y="452"/>
                  </a:lnTo>
                  <a:lnTo>
                    <a:pt x="48" y="452"/>
                  </a:lnTo>
                  <a:lnTo>
                    <a:pt x="48" y="451"/>
                  </a:lnTo>
                  <a:lnTo>
                    <a:pt x="48" y="136"/>
                  </a:lnTo>
                  <a:moveTo>
                    <a:pt x="48" y="0"/>
                  </a:moveTo>
                  <a:lnTo>
                    <a:pt x="0" y="0"/>
                  </a:lnTo>
                  <a:lnTo>
                    <a:pt x="0" y="101"/>
                  </a:lnTo>
                  <a:lnTo>
                    <a:pt x="48" y="101"/>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8" name="íṡľiḓê"/>
            <p:cNvSpPr/>
            <p:nvPr/>
          </p:nvSpPr>
          <p:spPr bwMode="auto">
            <a:xfrm>
              <a:off x="6324600" y="4997450"/>
              <a:ext cx="120650" cy="55563"/>
            </a:xfrm>
            <a:custGeom>
              <a:avLst/>
              <a:gdLst>
                <a:gd name="T0" fmla="*/ 76 w 76"/>
                <a:gd name="T1" fmla="*/ 0 h 35"/>
                <a:gd name="T2" fmla="*/ 63 w 76"/>
                <a:gd name="T3" fmla="*/ 0 h 35"/>
                <a:gd name="T4" fmla="*/ 15 w 76"/>
                <a:gd name="T5" fmla="*/ 0 h 35"/>
                <a:gd name="T6" fmla="*/ 0 w 76"/>
                <a:gd name="T7" fmla="*/ 0 h 35"/>
                <a:gd name="T8" fmla="*/ 0 w 76"/>
                <a:gd name="T9" fmla="*/ 35 h 35"/>
                <a:gd name="T10" fmla="*/ 15 w 76"/>
                <a:gd name="T11" fmla="*/ 35 h 35"/>
                <a:gd name="T12" fmla="*/ 63 w 76"/>
                <a:gd name="T13" fmla="*/ 35 h 35"/>
                <a:gd name="T14" fmla="*/ 76 w 76"/>
                <a:gd name="T15" fmla="*/ 35 h 35"/>
                <a:gd name="T16" fmla="*/ 76 w 76"/>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35">
                  <a:moveTo>
                    <a:pt x="76" y="0"/>
                  </a:moveTo>
                  <a:lnTo>
                    <a:pt x="63" y="0"/>
                  </a:lnTo>
                  <a:lnTo>
                    <a:pt x="15" y="0"/>
                  </a:lnTo>
                  <a:lnTo>
                    <a:pt x="0" y="0"/>
                  </a:lnTo>
                  <a:lnTo>
                    <a:pt x="0" y="35"/>
                  </a:lnTo>
                  <a:lnTo>
                    <a:pt x="15" y="35"/>
                  </a:lnTo>
                  <a:lnTo>
                    <a:pt x="63" y="35"/>
                  </a:lnTo>
                  <a:lnTo>
                    <a:pt x="76" y="35"/>
                  </a:lnTo>
                  <a:lnTo>
                    <a:pt x="76" y="0"/>
                  </a:lnTo>
                  <a:close/>
                </a:path>
              </a:pathLst>
            </a:custGeom>
            <a:solidFill>
              <a:srgbClr val="D4A60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9" name="íṩļîḍê"/>
            <p:cNvSpPr/>
            <p:nvPr/>
          </p:nvSpPr>
          <p:spPr bwMode="auto">
            <a:xfrm>
              <a:off x="6324600" y="4997450"/>
              <a:ext cx="120650" cy="55563"/>
            </a:xfrm>
            <a:custGeom>
              <a:avLst/>
              <a:gdLst>
                <a:gd name="T0" fmla="*/ 76 w 76"/>
                <a:gd name="T1" fmla="*/ 0 h 35"/>
                <a:gd name="T2" fmla="*/ 63 w 76"/>
                <a:gd name="T3" fmla="*/ 0 h 35"/>
                <a:gd name="T4" fmla="*/ 15 w 76"/>
                <a:gd name="T5" fmla="*/ 0 h 35"/>
                <a:gd name="T6" fmla="*/ 0 w 76"/>
                <a:gd name="T7" fmla="*/ 0 h 35"/>
                <a:gd name="T8" fmla="*/ 0 w 76"/>
                <a:gd name="T9" fmla="*/ 35 h 35"/>
                <a:gd name="T10" fmla="*/ 15 w 76"/>
                <a:gd name="T11" fmla="*/ 35 h 35"/>
                <a:gd name="T12" fmla="*/ 63 w 76"/>
                <a:gd name="T13" fmla="*/ 35 h 35"/>
                <a:gd name="T14" fmla="*/ 76 w 76"/>
                <a:gd name="T15" fmla="*/ 35 h 35"/>
                <a:gd name="T16" fmla="*/ 76 w 76"/>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35">
                  <a:moveTo>
                    <a:pt x="76" y="0"/>
                  </a:moveTo>
                  <a:lnTo>
                    <a:pt x="63" y="0"/>
                  </a:lnTo>
                  <a:lnTo>
                    <a:pt x="15" y="0"/>
                  </a:lnTo>
                  <a:lnTo>
                    <a:pt x="0" y="0"/>
                  </a:lnTo>
                  <a:lnTo>
                    <a:pt x="0" y="35"/>
                  </a:lnTo>
                  <a:lnTo>
                    <a:pt x="15" y="35"/>
                  </a:lnTo>
                  <a:lnTo>
                    <a:pt x="63" y="35"/>
                  </a:lnTo>
                  <a:lnTo>
                    <a:pt x="76" y="35"/>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0" name="ïs1îḋé"/>
            <p:cNvSpPr/>
            <p:nvPr/>
          </p:nvSpPr>
          <p:spPr bwMode="auto">
            <a:xfrm>
              <a:off x="6534150" y="4837113"/>
              <a:ext cx="96838" cy="112713"/>
            </a:xfrm>
            <a:custGeom>
              <a:avLst/>
              <a:gdLst>
                <a:gd name="T0" fmla="*/ 0 w 35"/>
                <a:gd name="T1" fmla="*/ 0 h 41"/>
                <a:gd name="T2" fmla="*/ 0 w 35"/>
                <a:gd name="T3" fmla="*/ 0 h 41"/>
                <a:gd name="T4" fmla="*/ 35 w 35"/>
                <a:gd name="T5" fmla="*/ 41 h 41"/>
                <a:gd name="T6" fmla="*/ 35 w 35"/>
                <a:gd name="T7" fmla="*/ 35 h 41"/>
                <a:gd name="T8" fmla="*/ 0 w 35"/>
                <a:gd name="T9" fmla="*/ 0 h 41"/>
              </a:gdLst>
              <a:ahLst/>
              <a:cxnLst>
                <a:cxn ang="0">
                  <a:pos x="T0" y="T1"/>
                </a:cxn>
                <a:cxn ang="0">
                  <a:pos x="T2" y="T3"/>
                </a:cxn>
                <a:cxn ang="0">
                  <a:pos x="T4" y="T5"/>
                </a:cxn>
                <a:cxn ang="0">
                  <a:pos x="T6" y="T7"/>
                </a:cxn>
                <a:cxn ang="0">
                  <a:pos x="T8" y="T9"/>
                </a:cxn>
              </a:cxnLst>
              <a:rect l="0" t="0" r="r" b="b"/>
              <a:pathLst>
                <a:path w="35" h="41">
                  <a:moveTo>
                    <a:pt x="0" y="0"/>
                  </a:moveTo>
                  <a:cubicBezTo>
                    <a:pt x="0" y="0"/>
                    <a:pt x="0" y="0"/>
                    <a:pt x="0" y="0"/>
                  </a:cubicBezTo>
                  <a:cubicBezTo>
                    <a:pt x="35" y="41"/>
                    <a:pt x="35" y="41"/>
                    <a:pt x="35" y="41"/>
                  </a:cubicBezTo>
                  <a:cubicBezTo>
                    <a:pt x="35" y="35"/>
                    <a:pt x="35" y="35"/>
                    <a:pt x="35" y="35"/>
                  </a:cubicBezTo>
                  <a:cubicBezTo>
                    <a:pt x="35" y="15"/>
                    <a:pt x="20" y="0"/>
                    <a:pt x="0" y="0"/>
                  </a:cubicBezTo>
                </a:path>
              </a:pathLst>
            </a:custGeom>
            <a:solidFill>
              <a:srgbClr val="089E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1" name="iṣḻidê"/>
            <p:cNvSpPr/>
            <p:nvPr/>
          </p:nvSpPr>
          <p:spPr bwMode="auto">
            <a:xfrm>
              <a:off x="6534150" y="5438775"/>
              <a:ext cx="96838" cy="114300"/>
            </a:xfrm>
            <a:custGeom>
              <a:avLst/>
              <a:gdLst>
                <a:gd name="T0" fmla="*/ 35 w 35"/>
                <a:gd name="T1" fmla="*/ 0 h 41"/>
                <a:gd name="T2" fmla="*/ 35 w 35"/>
                <a:gd name="T3" fmla="*/ 0 h 41"/>
                <a:gd name="T4" fmla="*/ 0 w 35"/>
                <a:gd name="T5" fmla="*/ 41 h 41"/>
                <a:gd name="T6" fmla="*/ 9 w 35"/>
                <a:gd name="T7" fmla="*/ 40 h 41"/>
                <a:gd name="T8" fmla="*/ 11 w 35"/>
                <a:gd name="T9" fmla="*/ 40 h 41"/>
                <a:gd name="T10" fmla="*/ 12 w 35"/>
                <a:gd name="T11" fmla="*/ 39 h 41"/>
                <a:gd name="T12" fmla="*/ 14 w 35"/>
                <a:gd name="T13" fmla="*/ 39 h 41"/>
                <a:gd name="T14" fmla="*/ 16 w 35"/>
                <a:gd name="T15" fmla="*/ 38 h 41"/>
                <a:gd name="T16" fmla="*/ 17 w 35"/>
                <a:gd name="T17" fmla="*/ 37 h 41"/>
                <a:gd name="T18" fmla="*/ 18 w 35"/>
                <a:gd name="T19" fmla="*/ 37 h 41"/>
                <a:gd name="T20" fmla="*/ 20 w 35"/>
                <a:gd name="T21" fmla="*/ 35 h 41"/>
                <a:gd name="T22" fmla="*/ 21 w 35"/>
                <a:gd name="T23" fmla="*/ 34 h 41"/>
                <a:gd name="T24" fmla="*/ 23 w 35"/>
                <a:gd name="T25" fmla="*/ 33 h 41"/>
                <a:gd name="T26" fmla="*/ 35 w 35"/>
                <a:gd name="T27" fmla="*/ 6 h 41"/>
                <a:gd name="T28" fmla="*/ 35 w 35"/>
                <a:gd name="T2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41">
                  <a:moveTo>
                    <a:pt x="35" y="0"/>
                  </a:moveTo>
                  <a:cubicBezTo>
                    <a:pt x="35" y="0"/>
                    <a:pt x="35" y="0"/>
                    <a:pt x="35" y="0"/>
                  </a:cubicBezTo>
                  <a:cubicBezTo>
                    <a:pt x="0" y="41"/>
                    <a:pt x="0" y="41"/>
                    <a:pt x="0" y="41"/>
                  </a:cubicBezTo>
                  <a:cubicBezTo>
                    <a:pt x="3" y="41"/>
                    <a:pt x="6" y="41"/>
                    <a:pt x="9" y="40"/>
                  </a:cubicBezTo>
                  <a:cubicBezTo>
                    <a:pt x="10" y="40"/>
                    <a:pt x="10" y="40"/>
                    <a:pt x="11" y="40"/>
                  </a:cubicBezTo>
                  <a:cubicBezTo>
                    <a:pt x="12" y="39"/>
                    <a:pt x="12" y="39"/>
                    <a:pt x="12" y="39"/>
                  </a:cubicBezTo>
                  <a:cubicBezTo>
                    <a:pt x="12" y="39"/>
                    <a:pt x="13" y="39"/>
                    <a:pt x="14" y="39"/>
                  </a:cubicBezTo>
                  <a:cubicBezTo>
                    <a:pt x="15" y="38"/>
                    <a:pt x="15" y="38"/>
                    <a:pt x="16" y="38"/>
                  </a:cubicBezTo>
                  <a:cubicBezTo>
                    <a:pt x="16" y="38"/>
                    <a:pt x="17" y="37"/>
                    <a:pt x="17" y="37"/>
                  </a:cubicBezTo>
                  <a:cubicBezTo>
                    <a:pt x="18" y="37"/>
                    <a:pt x="18" y="37"/>
                    <a:pt x="18" y="37"/>
                  </a:cubicBezTo>
                  <a:cubicBezTo>
                    <a:pt x="19" y="36"/>
                    <a:pt x="19" y="36"/>
                    <a:pt x="20" y="35"/>
                  </a:cubicBezTo>
                  <a:cubicBezTo>
                    <a:pt x="20" y="35"/>
                    <a:pt x="21" y="35"/>
                    <a:pt x="21" y="34"/>
                  </a:cubicBezTo>
                  <a:cubicBezTo>
                    <a:pt x="22" y="34"/>
                    <a:pt x="22" y="34"/>
                    <a:pt x="23" y="33"/>
                  </a:cubicBezTo>
                  <a:cubicBezTo>
                    <a:pt x="30" y="27"/>
                    <a:pt x="35" y="17"/>
                    <a:pt x="35" y="6"/>
                  </a:cubicBezTo>
                  <a:cubicBezTo>
                    <a:pt x="35" y="0"/>
                    <a:pt x="35" y="0"/>
                    <a:pt x="35" y="0"/>
                  </a:cubicBezTo>
                </a:path>
              </a:pathLst>
            </a:custGeom>
            <a:solidFill>
              <a:srgbClr val="089E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2" name="ïšḻîḋé"/>
            <p:cNvSpPr/>
            <p:nvPr/>
          </p:nvSpPr>
          <p:spPr bwMode="auto">
            <a:xfrm>
              <a:off x="6534150" y="5456238"/>
              <a:ext cx="96838" cy="150813"/>
            </a:xfrm>
            <a:custGeom>
              <a:avLst/>
              <a:gdLst>
                <a:gd name="T0" fmla="*/ 35 w 35"/>
                <a:gd name="T1" fmla="*/ 0 h 55"/>
                <a:gd name="T2" fmla="*/ 35 w 35"/>
                <a:gd name="T3" fmla="*/ 0 h 55"/>
                <a:gd name="T4" fmla="*/ 23 w 35"/>
                <a:gd name="T5" fmla="*/ 27 h 55"/>
                <a:gd name="T6" fmla="*/ 21 w 35"/>
                <a:gd name="T7" fmla="*/ 28 h 55"/>
                <a:gd name="T8" fmla="*/ 20 w 35"/>
                <a:gd name="T9" fmla="*/ 29 h 55"/>
                <a:gd name="T10" fmla="*/ 18 w 35"/>
                <a:gd name="T11" fmla="*/ 31 h 55"/>
                <a:gd name="T12" fmla="*/ 17 w 35"/>
                <a:gd name="T13" fmla="*/ 31 h 55"/>
                <a:gd name="T14" fmla="*/ 16 w 35"/>
                <a:gd name="T15" fmla="*/ 32 h 55"/>
                <a:gd name="T16" fmla="*/ 14 w 35"/>
                <a:gd name="T17" fmla="*/ 33 h 55"/>
                <a:gd name="T18" fmla="*/ 12 w 35"/>
                <a:gd name="T19" fmla="*/ 33 h 55"/>
                <a:gd name="T20" fmla="*/ 11 w 35"/>
                <a:gd name="T21" fmla="*/ 34 h 55"/>
                <a:gd name="T22" fmla="*/ 9 w 35"/>
                <a:gd name="T23" fmla="*/ 34 h 55"/>
                <a:gd name="T24" fmla="*/ 0 w 35"/>
                <a:gd name="T25" fmla="*/ 35 h 55"/>
                <a:gd name="T26" fmla="*/ 0 w 35"/>
                <a:gd name="T27" fmla="*/ 35 h 55"/>
                <a:gd name="T28" fmla="*/ 12 w 35"/>
                <a:gd name="T29" fmla="*/ 55 h 55"/>
                <a:gd name="T30" fmla="*/ 12 w 35"/>
                <a:gd name="T31" fmla="*/ 55 h 55"/>
                <a:gd name="T32" fmla="*/ 13 w 35"/>
                <a:gd name="T33" fmla="*/ 55 h 55"/>
                <a:gd name="T34" fmla="*/ 13 w 35"/>
                <a:gd name="T35" fmla="*/ 55 h 55"/>
                <a:gd name="T36" fmla="*/ 15 w 35"/>
                <a:gd name="T37" fmla="*/ 54 h 55"/>
                <a:gd name="T38" fmla="*/ 16 w 35"/>
                <a:gd name="T39" fmla="*/ 54 h 55"/>
                <a:gd name="T40" fmla="*/ 17 w 35"/>
                <a:gd name="T41" fmla="*/ 53 h 55"/>
                <a:gd name="T42" fmla="*/ 18 w 35"/>
                <a:gd name="T43" fmla="*/ 52 h 55"/>
                <a:gd name="T44" fmla="*/ 19 w 35"/>
                <a:gd name="T45" fmla="*/ 52 h 55"/>
                <a:gd name="T46" fmla="*/ 20 w 35"/>
                <a:gd name="T47" fmla="*/ 51 h 55"/>
                <a:gd name="T48" fmla="*/ 20 w 35"/>
                <a:gd name="T49" fmla="*/ 51 h 55"/>
                <a:gd name="T50" fmla="*/ 21 w 35"/>
                <a:gd name="T51" fmla="*/ 50 h 55"/>
                <a:gd name="T52" fmla="*/ 22 w 35"/>
                <a:gd name="T53" fmla="*/ 50 h 55"/>
                <a:gd name="T54" fmla="*/ 23 w 35"/>
                <a:gd name="T55" fmla="*/ 49 h 55"/>
                <a:gd name="T56" fmla="*/ 25 w 35"/>
                <a:gd name="T57" fmla="*/ 47 h 55"/>
                <a:gd name="T58" fmla="*/ 26 w 35"/>
                <a:gd name="T59" fmla="*/ 46 h 55"/>
                <a:gd name="T60" fmla="*/ 27 w 35"/>
                <a:gd name="T61" fmla="*/ 45 h 55"/>
                <a:gd name="T62" fmla="*/ 28 w 35"/>
                <a:gd name="T63" fmla="*/ 44 h 55"/>
                <a:gd name="T64" fmla="*/ 28 w 35"/>
                <a:gd name="T65" fmla="*/ 43 h 55"/>
                <a:gd name="T66" fmla="*/ 29 w 35"/>
                <a:gd name="T67" fmla="*/ 42 h 55"/>
                <a:gd name="T68" fmla="*/ 30 w 35"/>
                <a:gd name="T69" fmla="*/ 41 h 55"/>
                <a:gd name="T70" fmla="*/ 31 w 35"/>
                <a:gd name="T71" fmla="*/ 38 h 55"/>
                <a:gd name="T72" fmla="*/ 32 w 35"/>
                <a:gd name="T73" fmla="*/ 37 h 55"/>
                <a:gd name="T74" fmla="*/ 33 w 35"/>
                <a:gd name="T75" fmla="*/ 36 h 55"/>
                <a:gd name="T76" fmla="*/ 33 w 35"/>
                <a:gd name="T77" fmla="*/ 34 h 55"/>
                <a:gd name="T78" fmla="*/ 34 w 35"/>
                <a:gd name="T79" fmla="*/ 32 h 55"/>
                <a:gd name="T80" fmla="*/ 34 w 35"/>
                <a:gd name="T81" fmla="*/ 31 h 55"/>
                <a:gd name="T82" fmla="*/ 35 w 35"/>
                <a:gd name="T83" fmla="*/ 30 h 55"/>
                <a:gd name="T84" fmla="*/ 35 w 35"/>
                <a:gd name="T85" fmla="*/ 29 h 55"/>
                <a:gd name="T86" fmla="*/ 35 w 35"/>
                <a:gd name="T87" fmla="*/ 26 h 55"/>
                <a:gd name="T88" fmla="*/ 35 w 35"/>
                <a:gd name="T89" fmla="*/ 26 h 55"/>
                <a:gd name="T90" fmla="*/ 35 w 35"/>
                <a:gd name="T91" fmla="*/ 24 h 55"/>
                <a:gd name="T92" fmla="*/ 35 w 35"/>
                <a:gd name="T93" fmla="*/ 23 h 55"/>
                <a:gd name="T94" fmla="*/ 35 w 35"/>
                <a:gd name="T95" fmla="*/ 22 h 55"/>
                <a:gd name="T96" fmla="*/ 35 w 35"/>
                <a:gd name="T9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 h="55">
                  <a:moveTo>
                    <a:pt x="35" y="0"/>
                  </a:moveTo>
                  <a:cubicBezTo>
                    <a:pt x="35" y="0"/>
                    <a:pt x="35" y="0"/>
                    <a:pt x="35" y="0"/>
                  </a:cubicBezTo>
                  <a:cubicBezTo>
                    <a:pt x="35" y="11"/>
                    <a:pt x="30" y="21"/>
                    <a:pt x="23" y="27"/>
                  </a:cubicBezTo>
                  <a:cubicBezTo>
                    <a:pt x="22" y="28"/>
                    <a:pt x="22" y="28"/>
                    <a:pt x="21" y="28"/>
                  </a:cubicBezTo>
                  <a:cubicBezTo>
                    <a:pt x="21" y="29"/>
                    <a:pt x="20" y="29"/>
                    <a:pt x="20" y="29"/>
                  </a:cubicBezTo>
                  <a:cubicBezTo>
                    <a:pt x="19" y="30"/>
                    <a:pt x="19" y="30"/>
                    <a:pt x="18" y="31"/>
                  </a:cubicBezTo>
                  <a:cubicBezTo>
                    <a:pt x="17" y="31"/>
                    <a:pt x="17" y="31"/>
                    <a:pt x="17" y="31"/>
                  </a:cubicBezTo>
                  <a:cubicBezTo>
                    <a:pt x="17" y="31"/>
                    <a:pt x="16" y="32"/>
                    <a:pt x="16" y="32"/>
                  </a:cubicBezTo>
                  <a:cubicBezTo>
                    <a:pt x="15" y="32"/>
                    <a:pt x="15" y="32"/>
                    <a:pt x="14" y="33"/>
                  </a:cubicBezTo>
                  <a:cubicBezTo>
                    <a:pt x="13" y="33"/>
                    <a:pt x="12" y="33"/>
                    <a:pt x="12" y="33"/>
                  </a:cubicBezTo>
                  <a:cubicBezTo>
                    <a:pt x="11" y="34"/>
                    <a:pt x="11" y="34"/>
                    <a:pt x="11" y="34"/>
                  </a:cubicBezTo>
                  <a:cubicBezTo>
                    <a:pt x="10" y="34"/>
                    <a:pt x="10" y="34"/>
                    <a:pt x="9" y="34"/>
                  </a:cubicBezTo>
                  <a:cubicBezTo>
                    <a:pt x="6" y="35"/>
                    <a:pt x="3" y="35"/>
                    <a:pt x="0" y="35"/>
                  </a:cubicBezTo>
                  <a:cubicBezTo>
                    <a:pt x="0" y="35"/>
                    <a:pt x="0" y="35"/>
                    <a:pt x="0" y="35"/>
                  </a:cubicBezTo>
                  <a:cubicBezTo>
                    <a:pt x="12" y="55"/>
                    <a:pt x="12" y="55"/>
                    <a:pt x="12" y="55"/>
                  </a:cubicBezTo>
                  <a:cubicBezTo>
                    <a:pt x="12" y="55"/>
                    <a:pt x="12" y="55"/>
                    <a:pt x="12" y="55"/>
                  </a:cubicBezTo>
                  <a:cubicBezTo>
                    <a:pt x="13" y="55"/>
                    <a:pt x="13" y="55"/>
                    <a:pt x="13" y="55"/>
                  </a:cubicBezTo>
                  <a:cubicBezTo>
                    <a:pt x="13" y="55"/>
                    <a:pt x="13" y="55"/>
                    <a:pt x="13" y="55"/>
                  </a:cubicBezTo>
                  <a:cubicBezTo>
                    <a:pt x="14" y="55"/>
                    <a:pt x="14" y="54"/>
                    <a:pt x="15" y="54"/>
                  </a:cubicBezTo>
                  <a:cubicBezTo>
                    <a:pt x="15" y="54"/>
                    <a:pt x="15" y="54"/>
                    <a:pt x="16" y="54"/>
                  </a:cubicBezTo>
                  <a:cubicBezTo>
                    <a:pt x="16" y="53"/>
                    <a:pt x="16" y="53"/>
                    <a:pt x="17" y="53"/>
                  </a:cubicBezTo>
                  <a:cubicBezTo>
                    <a:pt x="17" y="53"/>
                    <a:pt x="18" y="53"/>
                    <a:pt x="18" y="52"/>
                  </a:cubicBezTo>
                  <a:cubicBezTo>
                    <a:pt x="19" y="52"/>
                    <a:pt x="19" y="52"/>
                    <a:pt x="19" y="52"/>
                  </a:cubicBezTo>
                  <a:cubicBezTo>
                    <a:pt x="20" y="51"/>
                    <a:pt x="20" y="51"/>
                    <a:pt x="20" y="51"/>
                  </a:cubicBezTo>
                  <a:cubicBezTo>
                    <a:pt x="20" y="51"/>
                    <a:pt x="20" y="51"/>
                    <a:pt x="20" y="51"/>
                  </a:cubicBezTo>
                  <a:cubicBezTo>
                    <a:pt x="21" y="50"/>
                    <a:pt x="21" y="50"/>
                    <a:pt x="21" y="50"/>
                  </a:cubicBezTo>
                  <a:cubicBezTo>
                    <a:pt x="22" y="50"/>
                    <a:pt x="22" y="50"/>
                    <a:pt x="22" y="50"/>
                  </a:cubicBezTo>
                  <a:cubicBezTo>
                    <a:pt x="22" y="49"/>
                    <a:pt x="23" y="49"/>
                    <a:pt x="23" y="49"/>
                  </a:cubicBezTo>
                  <a:cubicBezTo>
                    <a:pt x="24" y="48"/>
                    <a:pt x="24" y="48"/>
                    <a:pt x="25" y="47"/>
                  </a:cubicBezTo>
                  <a:cubicBezTo>
                    <a:pt x="26" y="46"/>
                    <a:pt x="26" y="46"/>
                    <a:pt x="26" y="46"/>
                  </a:cubicBezTo>
                  <a:cubicBezTo>
                    <a:pt x="26" y="46"/>
                    <a:pt x="26" y="46"/>
                    <a:pt x="27" y="45"/>
                  </a:cubicBezTo>
                  <a:cubicBezTo>
                    <a:pt x="28" y="44"/>
                    <a:pt x="28" y="44"/>
                    <a:pt x="28" y="44"/>
                  </a:cubicBezTo>
                  <a:cubicBezTo>
                    <a:pt x="28" y="43"/>
                    <a:pt x="28" y="43"/>
                    <a:pt x="28" y="43"/>
                  </a:cubicBezTo>
                  <a:cubicBezTo>
                    <a:pt x="29" y="43"/>
                    <a:pt x="29" y="42"/>
                    <a:pt x="29" y="42"/>
                  </a:cubicBezTo>
                  <a:cubicBezTo>
                    <a:pt x="30" y="41"/>
                    <a:pt x="30" y="41"/>
                    <a:pt x="30" y="41"/>
                  </a:cubicBezTo>
                  <a:cubicBezTo>
                    <a:pt x="30" y="40"/>
                    <a:pt x="31" y="39"/>
                    <a:pt x="31" y="38"/>
                  </a:cubicBezTo>
                  <a:cubicBezTo>
                    <a:pt x="32" y="37"/>
                    <a:pt x="32" y="37"/>
                    <a:pt x="32" y="37"/>
                  </a:cubicBezTo>
                  <a:cubicBezTo>
                    <a:pt x="32" y="37"/>
                    <a:pt x="32" y="36"/>
                    <a:pt x="33" y="36"/>
                  </a:cubicBezTo>
                  <a:cubicBezTo>
                    <a:pt x="33" y="35"/>
                    <a:pt x="33" y="34"/>
                    <a:pt x="33" y="34"/>
                  </a:cubicBezTo>
                  <a:cubicBezTo>
                    <a:pt x="34" y="33"/>
                    <a:pt x="34" y="33"/>
                    <a:pt x="34" y="32"/>
                  </a:cubicBezTo>
                  <a:cubicBezTo>
                    <a:pt x="34" y="32"/>
                    <a:pt x="34" y="31"/>
                    <a:pt x="34" y="31"/>
                  </a:cubicBezTo>
                  <a:cubicBezTo>
                    <a:pt x="34" y="31"/>
                    <a:pt x="34" y="30"/>
                    <a:pt x="35" y="30"/>
                  </a:cubicBezTo>
                  <a:cubicBezTo>
                    <a:pt x="35" y="29"/>
                    <a:pt x="35" y="29"/>
                    <a:pt x="35" y="29"/>
                  </a:cubicBezTo>
                  <a:cubicBezTo>
                    <a:pt x="35" y="28"/>
                    <a:pt x="35" y="27"/>
                    <a:pt x="35" y="26"/>
                  </a:cubicBezTo>
                  <a:cubicBezTo>
                    <a:pt x="35" y="26"/>
                    <a:pt x="35" y="26"/>
                    <a:pt x="35" y="26"/>
                  </a:cubicBezTo>
                  <a:cubicBezTo>
                    <a:pt x="35" y="25"/>
                    <a:pt x="35" y="25"/>
                    <a:pt x="35" y="24"/>
                  </a:cubicBezTo>
                  <a:cubicBezTo>
                    <a:pt x="35" y="23"/>
                    <a:pt x="35" y="23"/>
                    <a:pt x="35" y="23"/>
                  </a:cubicBezTo>
                  <a:cubicBezTo>
                    <a:pt x="35" y="23"/>
                    <a:pt x="35" y="23"/>
                    <a:pt x="35" y="22"/>
                  </a:cubicBezTo>
                  <a:cubicBezTo>
                    <a:pt x="35" y="0"/>
                    <a:pt x="35" y="0"/>
                    <a:pt x="35" y="0"/>
                  </a:cubicBezTo>
                </a:path>
              </a:pathLst>
            </a:custGeom>
            <a:solidFill>
              <a:srgbClr val="0880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3" name="îṣ1íde"/>
            <p:cNvSpPr/>
            <p:nvPr/>
          </p:nvSpPr>
          <p:spPr bwMode="auto">
            <a:xfrm>
              <a:off x="4857750" y="2154238"/>
              <a:ext cx="2424113" cy="2419350"/>
            </a:xfrm>
            <a:prstGeom prst="ellipse">
              <a:avLst/>
            </a:prstGeom>
            <a:solidFill>
              <a:srgbClr val="00B9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4" name="íšlíḋé"/>
            <p:cNvSpPr/>
            <p:nvPr/>
          </p:nvSpPr>
          <p:spPr bwMode="auto">
            <a:xfrm>
              <a:off x="5491163" y="2090738"/>
              <a:ext cx="609600" cy="541338"/>
            </a:xfrm>
            <a:custGeom>
              <a:avLst/>
              <a:gdLst>
                <a:gd name="T0" fmla="*/ 220 w 220"/>
                <a:gd name="T1" fmla="*/ 34 h 196"/>
                <a:gd name="T2" fmla="*/ 130 w 220"/>
                <a:gd name="T3" fmla="*/ 158 h 196"/>
                <a:gd name="T4" fmla="*/ 66 w 220"/>
                <a:gd name="T5" fmla="*/ 167 h 196"/>
                <a:gd name="T6" fmla="*/ 66 w 220"/>
                <a:gd name="T7" fmla="*/ 105 h 196"/>
                <a:gd name="T8" fmla="*/ 7 w 220"/>
                <a:gd name="T9" fmla="*/ 72 h 196"/>
                <a:gd name="T10" fmla="*/ 52 w 220"/>
                <a:gd name="T11" fmla="*/ 45 h 196"/>
                <a:gd name="T12" fmla="*/ 220 w 220"/>
                <a:gd name="T13" fmla="*/ 34 h 196"/>
              </a:gdLst>
              <a:ahLst/>
              <a:cxnLst>
                <a:cxn ang="0">
                  <a:pos x="T0" y="T1"/>
                </a:cxn>
                <a:cxn ang="0">
                  <a:pos x="T2" y="T3"/>
                </a:cxn>
                <a:cxn ang="0">
                  <a:pos x="T4" y="T5"/>
                </a:cxn>
                <a:cxn ang="0">
                  <a:pos x="T6" y="T7"/>
                </a:cxn>
                <a:cxn ang="0">
                  <a:pos x="T8" y="T9"/>
                </a:cxn>
                <a:cxn ang="0">
                  <a:pos x="T10" y="T11"/>
                </a:cxn>
                <a:cxn ang="0">
                  <a:pos x="T12" y="T13"/>
                </a:cxn>
              </a:cxnLst>
              <a:rect l="0" t="0" r="r" b="b"/>
              <a:pathLst>
                <a:path w="220" h="196">
                  <a:moveTo>
                    <a:pt x="220" y="34"/>
                  </a:moveTo>
                  <a:cubicBezTo>
                    <a:pt x="220" y="34"/>
                    <a:pt x="195" y="148"/>
                    <a:pt x="130" y="158"/>
                  </a:cubicBezTo>
                  <a:cubicBezTo>
                    <a:pt x="66" y="167"/>
                    <a:pt x="91" y="196"/>
                    <a:pt x="66" y="167"/>
                  </a:cubicBezTo>
                  <a:cubicBezTo>
                    <a:pt x="41" y="139"/>
                    <a:pt x="75" y="127"/>
                    <a:pt x="66" y="105"/>
                  </a:cubicBezTo>
                  <a:cubicBezTo>
                    <a:pt x="56" y="82"/>
                    <a:pt x="23" y="64"/>
                    <a:pt x="7" y="72"/>
                  </a:cubicBezTo>
                  <a:cubicBezTo>
                    <a:pt x="0" y="76"/>
                    <a:pt x="20" y="60"/>
                    <a:pt x="52" y="45"/>
                  </a:cubicBezTo>
                  <a:cubicBezTo>
                    <a:pt x="98" y="22"/>
                    <a:pt x="168" y="0"/>
                    <a:pt x="220" y="34"/>
                  </a:cubicBezTo>
                </a:path>
              </a:pathLst>
            </a:custGeom>
            <a:solidFill>
              <a:srgbClr val="9AE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5" name="íṡļîďe"/>
            <p:cNvSpPr/>
            <p:nvPr/>
          </p:nvSpPr>
          <p:spPr bwMode="auto">
            <a:xfrm>
              <a:off x="5430838" y="2333625"/>
              <a:ext cx="227013" cy="242888"/>
            </a:xfrm>
            <a:custGeom>
              <a:avLst/>
              <a:gdLst>
                <a:gd name="T0" fmla="*/ 56 w 82"/>
                <a:gd name="T1" fmla="*/ 49 h 88"/>
                <a:gd name="T2" fmla="*/ 69 w 82"/>
                <a:gd name="T3" fmla="*/ 16 h 88"/>
                <a:gd name="T4" fmla="*/ 33 w 82"/>
                <a:gd name="T5" fmla="*/ 10 h 88"/>
                <a:gd name="T6" fmla="*/ 14 w 82"/>
                <a:gd name="T7" fmla="*/ 46 h 88"/>
                <a:gd name="T8" fmla="*/ 36 w 82"/>
                <a:gd name="T9" fmla="*/ 76 h 88"/>
                <a:gd name="T10" fmla="*/ 56 w 82"/>
                <a:gd name="T11" fmla="*/ 49 h 88"/>
              </a:gdLst>
              <a:ahLst/>
              <a:cxnLst>
                <a:cxn ang="0">
                  <a:pos x="T0" y="T1"/>
                </a:cxn>
                <a:cxn ang="0">
                  <a:pos x="T2" y="T3"/>
                </a:cxn>
                <a:cxn ang="0">
                  <a:pos x="T4" y="T5"/>
                </a:cxn>
                <a:cxn ang="0">
                  <a:pos x="T6" y="T7"/>
                </a:cxn>
                <a:cxn ang="0">
                  <a:pos x="T8" y="T9"/>
                </a:cxn>
                <a:cxn ang="0">
                  <a:pos x="T10" y="T11"/>
                </a:cxn>
              </a:cxnLst>
              <a:rect l="0" t="0" r="r" b="b"/>
              <a:pathLst>
                <a:path w="82" h="88">
                  <a:moveTo>
                    <a:pt x="56" y="49"/>
                  </a:moveTo>
                  <a:cubicBezTo>
                    <a:pt x="56" y="49"/>
                    <a:pt x="77" y="31"/>
                    <a:pt x="69" y="16"/>
                  </a:cubicBezTo>
                  <a:cubicBezTo>
                    <a:pt x="60" y="0"/>
                    <a:pt x="35" y="2"/>
                    <a:pt x="33" y="10"/>
                  </a:cubicBezTo>
                  <a:cubicBezTo>
                    <a:pt x="31" y="18"/>
                    <a:pt x="0" y="27"/>
                    <a:pt x="14" y="46"/>
                  </a:cubicBezTo>
                  <a:cubicBezTo>
                    <a:pt x="27" y="65"/>
                    <a:pt x="39" y="63"/>
                    <a:pt x="36" y="76"/>
                  </a:cubicBezTo>
                  <a:cubicBezTo>
                    <a:pt x="32" y="88"/>
                    <a:pt x="82" y="85"/>
                    <a:pt x="56" y="49"/>
                  </a:cubicBezTo>
                  <a:close/>
                </a:path>
              </a:pathLst>
            </a:custGeom>
            <a:solidFill>
              <a:srgbClr val="9AE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6" name="íšľîḍê"/>
            <p:cNvSpPr/>
            <p:nvPr/>
          </p:nvSpPr>
          <p:spPr bwMode="auto">
            <a:xfrm>
              <a:off x="5476875" y="3543300"/>
              <a:ext cx="227013" cy="133350"/>
            </a:xfrm>
            <a:custGeom>
              <a:avLst/>
              <a:gdLst>
                <a:gd name="T0" fmla="*/ 3 w 82"/>
                <a:gd name="T1" fmla="*/ 19 h 48"/>
                <a:gd name="T2" fmla="*/ 18 w 82"/>
                <a:gd name="T3" fmla="*/ 0 h 48"/>
                <a:gd name="T4" fmla="*/ 57 w 82"/>
                <a:gd name="T5" fmla="*/ 5 h 48"/>
                <a:gd name="T6" fmla="*/ 78 w 82"/>
                <a:gd name="T7" fmla="*/ 34 h 48"/>
                <a:gd name="T8" fmla="*/ 59 w 82"/>
                <a:gd name="T9" fmla="*/ 39 h 48"/>
                <a:gd name="T10" fmla="*/ 35 w 82"/>
                <a:gd name="T11" fmla="*/ 20 h 48"/>
                <a:gd name="T12" fmla="*/ 5 w 82"/>
                <a:gd name="T13" fmla="*/ 31 h 48"/>
                <a:gd name="T14" fmla="*/ 3 w 82"/>
                <a:gd name="T15" fmla="*/ 21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48">
                  <a:moveTo>
                    <a:pt x="3" y="19"/>
                  </a:moveTo>
                  <a:cubicBezTo>
                    <a:pt x="3" y="19"/>
                    <a:pt x="2" y="0"/>
                    <a:pt x="18" y="0"/>
                  </a:cubicBezTo>
                  <a:cubicBezTo>
                    <a:pt x="33" y="0"/>
                    <a:pt x="36" y="2"/>
                    <a:pt x="57" y="5"/>
                  </a:cubicBezTo>
                  <a:cubicBezTo>
                    <a:pt x="78" y="9"/>
                    <a:pt x="82" y="32"/>
                    <a:pt x="78" y="34"/>
                  </a:cubicBezTo>
                  <a:cubicBezTo>
                    <a:pt x="73" y="36"/>
                    <a:pt x="70" y="48"/>
                    <a:pt x="59" y="39"/>
                  </a:cubicBezTo>
                  <a:cubicBezTo>
                    <a:pt x="49" y="29"/>
                    <a:pt x="40" y="16"/>
                    <a:pt x="35" y="20"/>
                  </a:cubicBezTo>
                  <a:cubicBezTo>
                    <a:pt x="29" y="23"/>
                    <a:pt x="11" y="36"/>
                    <a:pt x="5" y="31"/>
                  </a:cubicBezTo>
                  <a:cubicBezTo>
                    <a:pt x="0" y="26"/>
                    <a:pt x="3" y="21"/>
                    <a:pt x="3" y="21"/>
                  </a:cubicBezTo>
                </a:path>
              </a:pathLst>
            </a:custGeom>
            <a:solidFill>
              <a:srgbClr val="9AE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7" name="i$líḋê"/>
            <p:cNvSpPr/>
            <p:nvPr/>
          </p:nvSpPr>
          <p:spPr bwMode="auto">
            <a:xfrm>
              <a:off x="5495925" y="3665538"/>
              <a:ext cx="139700" cy="112713"/>
            </a:xfrm>
            <a:custGeom>
              <a:avLst/>
              <a:gdLst>
                <a:gd name="T0" fmla="*/ 47 w 50"/>
                <a:gd name="T1" fmla="*/ 20 h 41"/>
                <a:gd name="T2" fmla="*/ 36 w 50"/>
                <a:gd name="T3" fmla="*/ 5 h 41"/>
                <a:gd name="T4" fmla="*/ 12 w 50"/>
                <a:gd name="T5" fmla="*/ 9 h 41"/>
                <a:gd name="T6" fmla="*/ 5 w 50"/>
                <a:gd name="T7" fmla="*/ 34 h 41"/>
                <a:gd name="T8" fmla="*/ 33 w 50"/>
                <a:gd name="T9" fmla="*/ 38 h 41"/>
                <a:gd name="T10" fmla="*/ 47 w 50"/>
                <a:gd name="T11" fmla="*/ 20 h 41"/>
              </a:gdLst>
              <a:ahLst/>
              <a:cxnLst>
                <a:cxn ang="0">
                  <a:pos x="T0" y="T1"/>
                </a:cxn>
                <a:cxn ang="0">
                  <a:pos x="T2" y="T3"/>
                </a:cxn>
                <a:cxn ang="0">
                  <a:pos x="T4" y="T5"/>
                </a:cxn>
                <a:cxn ang="0">
                  <a:pos x="T6" y="T7"/>
                </a:cxn>
                <a:cxn ang="0">
                  <a:pos x="T8" y="T9"/>
                </a:cxn>
                <a:cxn ang="0">
                  <a:pos x="T10" y="T11"/>
                </a:cxn>
              </a:cxnLst>
              <a:rect l="0" t="0" r="r" b="b"/>
              <a:pathLst>
                <a:path w="50" h="41">
                  <a:moveTo>
                    <a:pt x="47" y="20"/>
                  </a:moveTo>
                  <a:cubicBezTo>
                    <a:pt x="47" y="20"/>
                    <a:pt x="43" y="6"/>
                    <a:pt x="36" y="5"/>
                  </a:cubicBezTo>
                  <a:cubicBezTo>
                    <a:pt x="30" y="4"/>
                    <a:pt x="16" y="0"/>
                    <a:pt x="12" y="9"/>
                  </a:cubicBezTo>
                  <a:cubicBezTo>
                    <a:pt x="7" y="17"/>
                    <a:pt x="0" y="30"/>
                    <a:pt x="5" y="34"/>
                  </a:cubicBezTo>
                  <a:cubicBezTo>
                    <a:pt x="10" y="39"/>
                    <a:pt x="25" y="41"/>
                    <a:pt x="33" y="38"/>
                  </a:cubicBezTo>
                  <a:cubicBezTo>
                    <a:pt x="42" y="35"/>
                    <a:pt x="50" y="28"/>
                    <a:pt x="47" y="20"/>
                  </a:cubicBezTo>
                  <a:close/>
                </a:path>
              </a:pathLst>
            </a:custGeom>
            <a:solidFill>
              <a:srgbClr val="9AE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8" name="ïṧ1ïdê"/>
            <p:cNvSpPr/>
            <p:nvPr/>
          </p:nvSpPr>
          <p:spPr bwMode="auto">
            <a:xfrm>
              <a:off x="6392863" y="2454275"/>
              <a:ext cx="1090613" cy="1976438"/>
            </a:xfrm>
            <a:custGeom>
              <a:avLst/>
              <a:gdLst>
                <a:gd name="T0" fmla="*/ 189 w 394"/>
                <a:gd name="T1" fmla="*/ 15 h 715"/>
                <a:gd name="T2" fmla="*/ 47 w 394"/>
                <a:gd name="T3" fmla="*/ 52 h 715"/>
                <a:gd name="T4" fmla="*/ 39 w 394"/>
                <a:gd name="T5" fmla="*/ 181 h 715"/>
                <a:gd name="T6" fmla="*/ 121 w 394"/>
                <a:gd name="T7" fmla="*/ 112 h 715"/>
                <a:gd name="T8" fmla="*/ 170 w 394"/>
                <a:gd name="T9" fmla="*/ 118 h 715"/>
                <a:gd name="T10" fmla="*/ 204 w 394"/>
                <a:gd name="T11" fmla="*/ 156 h 715"/>
                <a:gd name="T12" fmla="*/ 182 w 394"/>
                <a:gd name="T13" fmla="*/ 207 h 715"/>
                <a:gd name="T14" fmla="*/ 124 w 394"/>
                <a:gd name="T15" fmla="*/ 190 h 715"/>
                <a:gd name="T16" fmla="*/ 91 w 394"/>
                <a:gd name="T17" fmla="*/ 216 h 715"/>
                <a:gd name="T18" fmla="*/ 81 w 394"/>
                <a:gd name="T19" fmla="*/ 255 h 715"/>
                <a:gd name="T20" fmla="*/ 65 w 394"/>
                <a:gd name="T21" fmla="*/ 250 h 715"/>
                <a:gd name="T22" fmla="*/ 41 w 394"/>
                <a:gd name="T23" fmla="*/ 263 h 715"/>
                <a:gd name="T24" fmla="*/ 41 w 394"/>
                <a:gd name="T25" fmla="*/ 329 h 715"/>
                <a:gd name="T26" fmla="*/ 108 w 394"/>
                <a:gd name="T27" fmla="*/ 329 h 715"/>
                <a:gd name="T28" fmla="*/ 155 w 394"/>
                <a:gd name="T29" fmla="*/ 309 h 715"/>
                <a:gd name="T30" fmla="*/ 205 w 394"/>
                <a:gd name="T31" fmla="*/ 338 h 715"/>
                <a:gd name="T32" fmla="*/ 226 w 394"/>
                <a:gd name="T33" fmla="*/ 367 h 715"/>
                <a:gd name="T34" fmla="*/ 303 w 394"/>
                <a:gd name="T35" fmla="*/ 418 h 715"/>
                <a:gd name="T36" fmla="*/ 275 w 394"/>
                <a:gd name="T37" fmla="*/ 526 h 715"/>
                <a:gd name="T38" fmla="*/ 212 w 394"/>
                <a:gd name="T39" fmla="*/ 563 h 715"/>
                <a:gd name="T40" fmla="*/ 139 w 394"/>
                <a:gd name="T41" fmla="*/ 572 h 715"/>
                <a:gd name="T42" fmla="*/ 121 w 394"/>
                <a:gd name="T43" fmla="*/ 675 h 715"/>
                <a:gd name="T44" fmla="*/ 172 w 394"/>
                <a:gd name="T45" fmla="*/ 709 h 715"/>
                <a:gd name="T46" fmla="*/ 290 w 394"/>
                <a:gd name="T47" fmla="*/ 611 h 715"/>
                <a:gd name="T48" fmla="*/ 381 w 394"/>
                <a:gd name="T49" fmla="*/ 470 h 715"/>
                <a:gd name="T50" fmla="*/ 384 w 394"/>
                <a:gd name="T51" fmla="*/ 349 h 715"/>
                <a:gd name="T52" fmla="*/ 386 w 394"/>
                <a:gd name="T53" fmla="*/ 249 h 715"/>
                <a:gd name="T54" fmla="*/ 329 w 394"/>
                <a:gd name="T55" fmla="*/ 110 h 715"/>
                <a:gd name="T56" fmla="*/ 287 w 394"/>
                <a:gd name="T57" fmla="*/ 71 h 715"/>
                <a:gd name="T58" fmla="*/ 189 w 394"/>
                <a:gd name="T59" fmla="*/ 15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4" h="715">
                  <a:moveTo>
                    <a:pt x="189" y="15"/>
                  </a:moveTo>
                  <a:cubicBezTo>
                    <a:pt x="189" y="15"/>
                    <a:pt x="67" y="0"/>
                    <a:pt x="47" y="52"/>
                  </a:cubicBezTo>
                  <a:cubicBezTo>
                    <a:pt x="27" y="105"/>
                    <a:pt x="0" y="184"/>
                    <a:pt x="39" y="181"/>
                  </a:cubicBezTo>
                  <a:cubicBezTo>
                    <a:pt x="78" y="178"/>
                    <a:pt x="121" y="112"/>
                    <a:pt x="121" y="112"/>
                  </a:cubicBezTo>
                  <a:cubicBezTo>
                    <a:pt x="121" y="112"/>
                    <a:pt x="159" y="106"/>
                    <a:pt x="170" y="118"/>
                  </a:cubicBezTo>
                  <a:cubicBezTo>
                    <a:pt x="182" y="130"/>
                    <a:pt x="203" y="139"/>
                    <a:pt x="204" y="156"/>
                  </a:cubicBezTo>
                  <a:cubicBezTo>
                    <a:pt x="205" y="173"/>
                    <a:pt x="182" y="207"/>
                    <a:pt x="182" y="207"/>
                  </a:cubicBezTo>
                  <a:cubicBezTo>
                    <a:pt x="182" y="207"/>
                    <a:pt x="123" y="207"/>
                    <a:pt x="124" y="190"/>
                  </a:cubicBezTo>
                  <a:cubicBezTo>
                    <a:pt x="125" y="173"/>
                    <a:pt x="89" y="194"/>
                    <a:pt x="91" y="216"/>
                  </a:cubicBezTo>
                  <a:cubicBezTo>
                    <a:pt x="92" y="238"/>
                    <a:pt x="98" y="254"/>
                    <a:pt x="81" y="255"/>
                  </a:cubicBezTo>
                  <a:cubicBezTo>
                    <a:pt x="76" y="255"/>
                    <a:pt x="70" y="253"/>
                    <a:pt x="65" y="250"/>
                  </a:cubicBezTo>
                  <a:cubicBezTo>
                    <a:pt x="54" y="245"/>
                    <a:pt x="45" y="240"/>
                    <a:pt x="41" y="263"/>
                  </a:cubicBezTo>
                  <a:cubicBezTo>
                    <a:pt x="35" y="298"/>
                    <a:pt x="18" y="317"/>
                    <a:pt x="41" y="329"/>
                  </a:cubicBezTo>
                  <a:cubicBezTo>
                    <a:pt x="64" y="341"/>
                    <a:pt x="80" y="337"/>
                    <a:pt x="108" y="329"/>
                  </a:cubicBezTo>
                  <a:cubicBezTo>
                    <a:pt x="135" y="321"/>
                    <a:pt x="138" y="311"/>
                    <a:pt x="155" y="309"/>
                  </a:cubicBezTo>
                  <a:cubicBezTo>
                    <a:pt x="172" y="307"/>
                    <a:pt x="194" y="326"/>
                    <a:pt x="205" y="338"/>
                  </a:cubicBezTo>
                  <a:cubicBezTo>
                    <a:pt x="215" y="349"/>
                    <a:pt x="221" y="347"/>
                    <a:pt x="226" y="367"/>
                  </a:cubicBezTo>
                  <a:cubicBezTo>
                    <a:pt x="232" y="387"/>
                    <a:pt x="291" y="419"/>
                    <a:pt x="303" y="418"/>
                  </a:cubicBezTo>
                  <a:cubicBezTo>
                    <a:pt x="316" y="417"/>
                    <a:pt x="285" y="513"/>
                    <a:pt x="275" y="526"/>
                  </a:cubicBezTo>
                  <a:cubicBezTo>
                    <a:pt x="264" y="539"/>
                    <a:pt x="228" y="560"/>
                    <a:pt x="212" y="563"/>
                  </a:cubicBezTo>
                  <a:cubicBezTo>
                    <a:pt x="196" y="566"/>
                    <a:pt x="159" y="567"/>
                    <a:pt x="139" y="572"/>
                  </a:cubicBezTo>
                  <a:cubicBezTo>
                    <a:pt x="119" y="578"/>
                    <a:pt x="114" y="639"/>
                    <a:pt x="121" y="675"/>
                  </a:cubicBezTo>
                  <a:cubicBezTo>
                    <a:pt x="128" y="711"/>
                    <a:pt x="160" y="715"/>
                    <a:pt x="172" y="709"/>
                  </a:cubicBezTo>
                  <a:cubicBezTo>
                    <a:pt x="185" y="703"/>
                    <a:pt x="268" y="637"/>
                    <a:pt x="290" y="611"/>
                  </a:cubicBezTo>
                  <a:cubicBezTo>
                    <a:pt x="312" y="586"/>
                    <a:pt x="374" y="507"/>
                    <a:pt x="381" y="470"/>
                  </a:cubicBezTo>
                  <a:cubicBezTo>
                    <a:pt x="389" y="433"/>
                    <a:pt x="384" y="349"/>
                    <a:pt x="384" y="349"/>
                  </a:cubicBezTo>
                  <a:cubicBezTo>
                    <a:pt x="384" y="349"/>
                    <a:pt x="394" y="272"/>
                    <a:pt x="386" y="249"/>
                  </a:cubicBezTo>
                  <a:cubicBezTo>
                    <a:pt x="378" y="226"/>
                    <a:pt x="335" y="120"/>
                    <a:pt x="329" y="110"/>
                  </a:cubicBezTo>
                  <a:cubicBezTo>
                    <a:pt x="323" y="101"/>
                    <a:pt x="291" y="71"/>
                    <a:pt x="287" y="71"/>
                  </a:cubicBezTo>
                  <a:cubicBezTo>
                    <a:pt x="283" y="70"/>
                    <a:pt x="197" y="5"/>
                    <a:pt x="189" y="15"/>
                  </a:cubicBezTo>
                </a:path>
              </a:pathLst>
            </a:custGeom>
            <a:solidFill>
              <a:srgbClr val="9AE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9" name="ïṩ1ïḋè"/>
            <p:cNvSpPr/>
            <p:nvPr/>
          </p:nvSpPr>
          <p:spPr bwMode="auto">
            <a:xfrm>
              <a:off x="6327775" y="2244725"/>
              <a:ext cx="677863" cy="406400"/>
            </a:xfrm>
            <a:custGeom>
              <a:avLst/>
              <a:gdLst>
                <a:gd name="T0" fmla="*/ 105 w 245"/>
                <a:gd name="T1" fmla="*/ 10 h 147"/>
                <a:gd name="T2" fmla="*/ 79 w 245"/>
                <a:gd name="T3" fmla="*/ 18 h 147"/>
                <a:gd name="T4" fmla="*/ 63 w 245"/>
                <a:gd name="T5" fmla="*/ 54 h 147"/>
                <a:gd name="T6" fmla="*/ 21 w 245"/>
                <a:gd name="T7" fmla="*/ 75 h 147"/>
                <a:gd name="T8" fmla="*/ 5 w 245"/>
                <a:gd name="T9" fmla="*/ 123 h 147"/>
                <a:gd name="T10" fmla="*/ 23 w 245"/>
                <a:gd name="T11" fmla="*/ 131 h 147"/>
                <a:gd name="T12" fmla="*/ 45 w 245"/>
                <a:gd name="T13" fmla="*/ 91 h 147"/>
                <a:gd name="T14" fmla="*/ 71 w 245"/>
                <a:gd name="T15" fmla="*/ 81 h 147"/>
                <a:gd name="T16" fmla="*/ 93 w 245"/>
                <a:gd name="T17" fmla="*/ 77 h 147"/>
                <a:gd name="T18" fmla="*/ 123 w 245"/>
                <a:gd name="T19" fmla="*/ 59 h 147"/>
                <a:gd name="T20" fmla="*/ 155 w 245"/>
                <a:gd name="T21" fmla="*/ 97 h 147"/>
                <a:gd name="T22" fmla="*/ 133 w 245"/>
                <a:gd name="T23" fmla="*/ 111 h 147"/>
                <a:gd name="T24" fmla="*/ 213 w 245"/>
                <a:gd name="T25" fmla="*/ 102 h 147"/>
                <a:gd name="T26" fmla="*/ 234 w 245"/>
                <a:gd name="T27" fmla="*/ 52 h 147"/>
                <a:gd name="T28" fmla="*/ 182 w 245"/>
                <a:gd name="T29" fmla="*/ 0 h 147"/>
                <a:gd name="T30" fmla="*/ 113 w 245"/>
                <a:gd name="T31" fmla="*/ 2 h 147"/>
                <a:gd name="T32" fmla="*/ 105 w 245"/>
                <a:gd name="T33" fmla="*/ 1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5" h="147">
                  <a:moveTo>
                    <a:pt x="105" y="10"/>
                  </a:moveTo>
                  <a:cubicBezTo>
                    <a:pt x="105" y="10"/>
                    <a:pt x="80" y="0"/>
                    <a:pt x="79" y="18"/>
                  </a:cubicBezTo>
                  <a:cubicBezTo>
                    <a:pt x="78" y="36"/>
                    <a:pt x="76" y="51"/>
                    <a:pt x="63" y="54"/>
                  </a:cubicBezTo>
                  <a:cubicBezTo>
                    <a:pt x="51" y="57"/>
                    <a:pt x="25" y="51"/>
                    <a:pt x="21" y="75"/>
                  </a:cubicBezTo>
                  <a:cubicBezTo>
                    <a:pt x="18" y="99"/>
                    <a:pt x="11" y="108"/>
                    <a:pt x="5" y="123"/>
                  </a:cubicBezTo>
                  <a:cubicBezTo>
                    <a:pt x="0" y="138"/>
                    <a:pt x="9" y="147"/>
                    <a:pt x="23" y="131"/>
                  </a:cubicBezTo>
                  <a:cubicBezTo>
                    <a:pt x="38" y="116"/>
                    <a:pt x="36" y="98"/>
                    <a:pt x="45" y="91"/>
                  </a:cubicBezTo>
                  <a:cubicBezTo>
                    <a:pt x="55" y="85"/>
                    <a:pt x="60" y="81"/>
                    <a:pt x="71" y="81"/>
                  </a:cubicBezTo>
                  <a:cubicBezTo>
                    <a:pt x="81" y="81"/>
                    <a:pt x="81" y="83"/>
                    <a:pt x="93" y="77"/>
                  </a:cubicBezTo>
                  <a:cubicBezTo>
                    <a:pt x="104" y="71"/>
                    <a:pt x="113" y="52"/>
                    <a:pt x="123" y="59"/>
                  </a:cubicBezTo>
                  <a:cubicBezTo>
                    <a:pt x="134" y="66"/>
                    <a:pt x="156" y="94"/>
                    <a:pt x="155" y="97"/>
                  </a:cubicBezTo>
                  <a:cubicBezTo>
                    <a:pt x="154" y="100"/>
                    <a:pt x="122" y="107"/>
                    <a:pt x="133" y="111"/>
                  </a:cubicBezTo>
                  <a:cubicBezTo>
                    <a:pt x="143" y="116"/>
                    <a:pt x="205" y="114"/>
                    <a:pt x="213" y="102"/>
                  </a:cubicBezTo>
                  <a:cubicBezTo>
                    <a:pt x="222" y="89"/>
                    <a:pt x="241" y="64"/>
                    <a:pt x="234" y="52"/>
                  </a:cubicBezTo>
                  <a:cubicBezTo>
                    <a:pt x="228" y="41"/>
                    <a:pt x="245" y="0"/>
                    <a:pt x="182" y="0"/>
                  </a:cubicBezTo>
                  <a:cubicBezTo>
                    <a:pt x="119" y="0"/>
                    <a:pt x="113" y="2"/>
                    <a:pt x="113" y="2"/>
                  </a:cubicBezTo>
                  <a:cubicBezTo>
                    <a:pt x="105" y="10"/>
                    <a:pt x="105" y="10"/>
                    <a:pt x="105" y="10"/>
                  </a:cubicBezTo>
                </a:path>
              </a:pathLst>
            </a:custGeom>
            <a:solidFill>
              <a:srgbClr val="9AE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0" name="íṥlíḓé"/>
            <p:cNvSpPr/>
            <p:nvPr/>
          </p:nvSpPr>
          <p:spPr bwMode="auto">
            <a:xfrm>
              <a:off x="6199188" y="2546350"/>
              <a:ext cx="193675" cy="384175"/>
            </a:xfrm>
            <a:custGeom>
              <a:avLst/>
              <a:gdLst>
                <a:gd name="T0" fmla="*/ 61 w 70"/>
                <a:gd name="T1" fmla="*/ 114 h 139"/>
                <a:gd name="T2" fmla="*/ 69 w 70"/>
                <a:gd name="T3" fmla="*/ 87 h 139"/>
                <a:gd name="T4" fmla="*/ 56 w 70"/>
                <a:gd name="T5" fmla="*/ 60 h 139"/>
                <a:gd name="T6" fmla="*/ 27 w 70"/>
                <a:gd name="T7" fmla="*/ 36 h 139"/>
                <a:gd name="T8" fmla="*/ 6 w 70"/>
                <a:gd name="T9" fmla="*/ 19 h 139"/>
                <a:gd name="T10" fmla="*/ 10 w 70"/>
                <a:gd name="T11" fmla="*/ 63 h 139"/>
                <a:gd name="T12" fmla="*/ 21 w 70"/>
                <a:gd name="T13" fmla="*/ 93 h 139"/>
                <a:gd name="T14" fmla="*/ 38 w 70"/>
                <a:gd name="T15" fmla="*/ 135 h 139"/>
                <a:gd name="T16" fmla="*/ 61 w 70"/>
                <a:gd name="T17" fmla="*/ 11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139">
                  <a:moveTo>
                    <a:pt x="61" y="114"/>
                  </a:moveTo>
                  <a:cubicBezTo>
                    <a:pt x="61" y="114"/>
                    <a:pt x="69" y="98"/>
                    <a:pt x="69" y="87"/>
                  </a:cubicBezTo>
                  <a:cubicBezTo>
                    <a:pt x="69" y="76"/>
                    <a:pt x="70" y="67"/>
                    <a:pt x="56" y="60"/>
                  </a:cubicBezTo>
                  <a:cubicBezTo>
                    <a:pt x="42" y="54"/>
                    <a:pt x="29" y="48"/>
                    <a:pt x="27" y="36"/>
                  </a:cubicBezTo>
                  <a:cubicBezTo>
                    <a:pt x="26" y="23"/>
                    <a:pt x="11" y="0"/>
                    <a:pt x="6" y="19"/>
                  </a:cubicBezTo>
                  <a:cubicBezTo>
                    <a:pt x="0" y="38"/>
                    <a:pt x="1" y="57"/>
                    <a:pt x="10" y="63"/>
                  </a:cubicBezTo>
                  <a:cubicBezTo>
                    <a:pt x="20" y="70"/>
                    <a:pt x="22" y="79"/>
                    <a:pt x="21" y="93"/>
                  </a:cubicBezTo>
                  <a:cubicBezTo>
                    <a:pt x="20" y="106"/>
                    <a:pt x="24" y="139"/>
                    <a:pt x="38" y="135"/>
                  </a:cubicBezTo>
                  <a:cubicBezTo>
                    <a:pt x="52" y="132"/>
                    <a:pt x="61" y="122"/>
                    <a:pt x="61" y="114"/>
                  </a:cubicBezTo>
                  <a:close/>
                </a:path>
              </a:pathLst>
            </a:custGeom>
            <a:solidFill>
              <a:srgbClr val="9AE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1" name="í$1ïdè"/>
            <p:cNvSpPr/>
            <p:nvPr/>
          </p:nvSpPr>
          <p:spPr bwMode="auto">
            <a:xfrm>
              <a:off x="4795838" y="2411413"/>
              <a:ext cx="1436688" cy="2224088"/>
            </a:xfrm>
            <a:custGeom>
              <a:avLst/>
              <a:gdLst>
                <a:gd name="T0" fmla="*/ 146 w 519"/>
                <a:gd name="T1" fmla="*/ 0 h 805"/>
                <a:gd name="T2" fmla="*/ 214 w 519"/>
                <a:gd name="T3" fmla="*/ 132 h 805"/>
                <a:gd name="T4" fmla="*/ 171 w 519"/>
                <a:gd name="T5" fmla="*/ 255 h 805"/>
                <a:gd name="T6" fmla="*/ 214 w 519"/>
                <a:gd name="T7" fmla="*/ 326 h 805"/>
                <a:gd name="T8" fmla="*/ 180 w 519"/>
                <a:gd name="T9" fmla="*/ 380 h 805"/>
                <a:gd name="T10" fmla="*/ 177 w 519"/>
                <a:gd name="T11" fmla="*/ 331 h 805"/>
                <a:gd name="T12" fmla="*/ 91 w 519"/>
                <a:gd name="T13" fmla="*/ 334 h 805"/>
                <a:gd name="T14" fmla="*/ 82 w 519"/>
                <a:gd name="T15" fmla="*/ 431 h 805"/>
                <a:gd name="T16" fmla="*/ 159 w 519"/>
                <a:gd name="T17" fmla="*/ 508 h 805"/>
                <a:gd name="T18" fmla="*/ 191 w 519"/>
                <a:gd name="T19" fmla="*/ 491 h 805"/>
                <a:gd name="T20" fmla="*/ 214 w 519"/>
                <a:gd name="T21" fmla="*/ 437 h 805"/>
                <a:gd name="T22" fmla="*/ 228 w 519"/>
                <a:gd name="T23" fmla="*/ 463 h 805"/>
                <a:gd name="T24" fmla="*/ 209 w 519"/>
                <a:gd name="T25" fmla="*/ 519 h 805"/>
                <a:gd name="T26" fmla="*/ 242 w 519"/>
                <a:gd name="T27" fmla="*/ 547 h 805"/>
                <a:gd name="T28" fmla="*/ 294 w 519"/>
                <a:gd name="T29" fmla="*/ 576 h 805"/>
                <a:gd name="T30" fmla="*/ 319 w 519"/>
                <a:gd name="T31" fmla="*/ 614 h 805"/>
                <a:gd name="T32" fmla="*/ 348 w 519"/>
                <a:gd name="T33" fmla="*/ 594 h 805"/>
                <a:gd name="T34" fmla="*/ 439 w 519"/>
                <a:gd name="T35" fmla="*/ 587 h 805"/>
                <a:gd name="T36" fmla="*/ 488 w 519"/>
                <a:gd name="T37" fmla="*/ 605 h 805"/>
                <a:gd name="T38" fmla="*/ 511 w 519"/>
                <a:gd name="T39" fmla="*/ 693 h 805"/>
                <a:gd name="T40" fmla="*/ 487 w 519"/>
                <a:gd name="T41" fmla="*/ 773 h 805"/>
                <a:gd name="T42" fmla="*/ 145 w 519"/>
                <a:gd name="T43" fmla="*/ 711 h 805"/>
                <a:gd name="T44" fmla="*/ 6 w 519"/>
                <a:gd name="T45" fmla="*/ 523 h 805"/>
                <a:gd name="T46" fmla="*/ 0 w 519"/>
                <a:gd name="T47" fmla="*/ 386 h 805"/>
                <a:gd name="T48" fmla="*/ 22 w 519"/>
                <a:gd name="T49" fmla="*/ 269 h 805"/>
                <a:gd name="T50" fmla="*/ 146 w 519"/>
                <a:gd name="T51" fmla="*/ 0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9" h="805">
                  <a:moveTo>
                    <a:pt x="146" y="0"/>
                  </a:moveTo>
                  <a:cubicBezTo>
                    <a:pt x="146" y="0"/>
                    <a:pt x="246" y="82"/>
                    <a:pt x="214" y="132"/>
                  </a:cubicBezTo>
                  <a:cubicBezTo>
                    <a:pt x="183" y="182"/>
                    <a:pt x="159" y="235"/>
                    <a:pt x="171" y="255"/>
                  </a:cubicBezTo>
                  <a:cubicBezTo>
                    <a:pt x="182" y="275"/>
                    <a:pt x="226" y="298"/>
                    <a:pt x="214" y="326"/>
                  </a:cubicBezTo>
                  <a:cubicBezTo>
                    <a:pt x="203" y="354"/>
                    <a:pt x="187" y="380"/>
                    <a:pt x="180" y="380"/>
                  </a:cubicBezTo>
                  <a:cubicBezTo>
                    <a:pt x="173" y="380"/>
                    <a:pt x="181" y="348"/>
                    <a:pt x="177" y="331"/>
                  </a:cubicBezTo>
                  <a:cubicBezTo>
                    <a:pt x="173" y="314"/>
                    <a:pt x="99" y="319"/>
                    <a:pt x="91" y="334"/>
                  </a:cubicBezTo>
                  <a:cubicBezTo>
                    <a:pt x="82" y="348"/>
                    <a:pt x="76" y="412"/>
                    <a:pt x="82" y="431"/>
                  </a:cubicBezTo>
                  <a:cubicBezTo>
                    <a:pt x="88" y="450"/>
                    <a:pt x="97" y="540"/>
                    <a:pt x="159" y="508"/>
                  </a:cubicBezTo>
                  <a:cubicBezTo>
                    <a:pt x="183" y="496"/>
                    <a:pt x="178" y="498"/>
                    <a:pt x="191" y="491"/>
                  </a:cubicBezTo>
                  <a:cubicBezTo>
                    <a:pt x="205" y="485"/>
                    <a:pt x="198" y="437"/>
                    <a:pt x="214" y="437"/>
                  </a:cubicBezTo>
                  <a:cubicBezTo>
                    <a:pt x="230" y="437"/>
                    <a:pt x="235" y="441"/>
                    <a:pt x="228" y="463"/>
                  </a:cubicBezTo>
                  <a:cubicBezTo>
                    <a:pt x="222" y="485"/>
                    <a:pt x="203" y="507"/>
                    <a:pt x="209" y="519"/>
                  </a:cubicBezTo>
                  <a:cubicBezTo>
                    <a:pt x="214" y="531"/>
                    <a:pt x="227" y="545"/>
                    <a:pt x="242" y="547"/>
                  </a:cubicBezTo>
                  <a:cubicBezTo>
                    <a:pt x="257" y="550"/>
                    <a:pt x="280" y="555"/>
                    <a:pt x="294" y="576"/>
                  </a:cubicBezTo>
                  <a:cubicBezTo>
                    <a:pt x="308" y="597"/>
                    <a:pt x="319" y="614"/>
                    <a:pt x="319" y="614"/>
                  </a:cubicBezTo>
                  <a:cubicBezTo>
                    <a:pt x="319" y="614"/>
                    <a:pt x="317" y="598"/>
                    <a:pt x="348" y="594"/>
                  </a:cubicBezTo>
                  <a:cubicBezTo>
                    <a:pt x="380" y="590"/>
                    <a:pt x="426" y="581"/>
                    <a:pt x="439" y="587"/>
                  </a:cubicBezTo>
                  <a:cubicBezTo>
                    <a:pt x="453" y="594"/>
                    <a:pt x="472" y="586"/>
                    <a:pt x="488" y="605"/>
                  </a:cubicBezTo>
                  <a:cubicBezTo>
                    <a:pt x="504" y="624"/>
                    <a:pt x="519" y="655"/>
                    <a:pt x="511" y="693"/>
                  </a:cubicBezTo>
                  <a:cubicBezTo>
                    <a:pt x="502" y="731"/>
                    <a:pt x="490" y="753"/>
                    <a:pt x="487" y="773"/>
                  </a:cubicBezTo>
                  <a:cubicBezTo>
                    <a:pt x="484" y="793"/>
                    <a:pt x="213" y="805"/>
                    <a:pt x="145" y="711"/>
                  </a:cubicBezTo>
                  <a:cubicBezTo>
                    <a:pt x="76" y="617"/>
                    <a:pt x="9" y="540"/>
                    <a:pt x="6" y="523"/>
                  </a:cubicBezTo>
                  <a:cubicBezTo>
                    <a:pt x="3" y="506"/>
                    <a:pt x="0" y="386"/>
                    <a:pt x="0" y="386"/>
                  </a:cubicBezTo>
                  <a:cubicBezTo>
                    <a:pt x="22" y="269"/>
                    <a:pt x="22" y="269"/>
                    <a:pt x="22" y="269"/>
                  </a:cubicBezTo>
                  <a:cubicBezTo>
                    <a:pt x="22" y="269"/>
                    <a:pt x="94" y="19"/>
                    <a:pt x="146" y="0"/>
                  </a:cubicBezTo>
                </a:path>
              </a:pathLst>
            </a:custGeom>
            <a:solidFill>
              <a:srgbClr val="9AE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2" name="iSlidê"/>
            <p:cNvSpPr/>
            <p:nvPr/>
          </p:nvSpPr>
          <p:spPr bwMode="auto">
            <a:xfrm>
              <a:off x="5167313" y="3584575"/>
              <a:ext cx="107950" cy="107950"/>
            </a:xfrm>
            <a:prstGeom prst="ellipse">
              <a:avLst/>
            </a:prstGeom>
            <a:solidFill>
              <a:srgbClr val="00A4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3" name="ïşļíḑé"/>
            <p:cNvSpPr/>
            <p:nvPr/>
          </p:nvSpPr>
          <p:spPr bwMode="auto">
            <a:xfrm>
              <a:off x="6169025" y="3963988"/>
              <a:ext cx="185738" cy="184150"/>
            </a:xfrm>
            <a:prstGeom prst="ellipse">
              <a:avLst/>
            </a:prstGeom>
            <a:solidFill>
              <a:srgbClr val="00A4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4" name="íṡľïḓè"/>
            <p:cNvSpPr/>
            <p:nvPr/>
          </p:nvSpPr>
          <p:spPr bwMode="auto">
            <a:xfrm>
              <a:off x="5948363" y="2755900"/>
              <a:ext cx="131763" cy="133350"/>
            </a:xfrm>
            <a:prstGeom prst="ellipse">
              <a:avLst/>
            </a:prstGeom>
            <a:solidFill>
              <a:srgbClr val="00A4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5" name="iṣļidê"/>
            <p:cNvSpPr/>
            <p:nvPr/>
          </p:nvSpPr>
          <p:spPr bwMode="auto">
            <a:xfrm>
              <a:off x="6619875" y="3609975"/>
              <a:ext cx="133350" cy="133350"/>
            </a:xfrm>
            <a:prstGeom prst="ellipse">
              <a:avLst/>
            </a:prstGeom>
            <a:solidFill>
              <a:srgbClr val="00A4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6" name="îşľîde"/>
            <p:cNvSpPr/>
            <p:nvPr/>
          </p:nvSpPr>
          <p:spPr bwMode="auto">
            <a:xfrm>
              <a:off x="5441950" y="2644775"/>
              <a:ext cx="109538" cy="111125"/>
            </a:xfrm>
            <a:prstGeom prst="ellipse">
              <a:avLst/>
            </a:prstGeom>
            <a:solidFill>
              <a:srgbClr val="00A4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7" name="ïşļîḓê"/>
            <p:cNvSpPr/>
            <p:nvPr/>
          </p:nvSpPr>
          <p:spPr bwMode="auto">
            <a:xfrm>
              <a:off x="5089525" y="2963863"/>
              <a:ext cx="71438" cy="68263"/>
            </a:xfrm>
            <a:prstGeom prst="ellipse">
              <a:avLst/>
            </a:prstGeom>
            <a:solidFill>
              <a:srgbClr val="83C70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8" name="îṧliďè"/>
            <p:cNvSpPr/>
            <p:nvPr/>
          </p:nvSpPr>
          <p:spPr bwMode="auto">
            <a:xfrm>
              <a:off x="5930900" y="3295650"/>
              <a:ext cx="69850" cy="68263"/>
            </a:xfrm>
            <a:prstGeom prst="ellipse">
              <a:avLst/>
            </a:prstGeom>
            <a:solidFill>
              <a:srgbClr val="00A4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9" name="ïşḻïḓè"/>
            <p:cNvSpPr/>
            <p:nvPr/>
          </p:nvSpPr>
          <p:spPr bwMode="auto">
            <a:xfrm>
              <a:off x="5126038" y="3938588"/>
              <a:ext cx="71438" cy="71438"/>
            </a:xfrm>
            <a:prstGeom prst="ellipse">
              <a:avLst/>
            </a:prstGeom>
            <a:solidFill>
              <a:srgbClr val="83C70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0" name="íṥļîďé"/>
            <p:cNvSpPr/>
            <p:nvPr/>
          </p:nvSpPr>
          <p:spPr bwMode="auto">
            <a:xfrm>
              <a:off x="6316663" y="2397125"/>
              <a:ext cx="71438" cy="68263"/>
            </a:xfrm>
            <a:prstGeom prst="ellipse">
              <a:avLst/>
            </a:prstGeom>
            <a:solidFill>
              <a:srgbClr val="00A4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1" name="ïSḻíḑe"/>
            <p:cNvSpPr/>
            <p:nvPr/>
          </p:nvSpPr>
          <p:spPr bwMode="auto">
            <a:xfrm>
              <a:off x="5894388" y="2217738"/>
              <a:ext cx="73025" cy="71438"/>
            </a:xfrm>
            <a:prstGeom prst="ellipse">
              <a:avLst/>
            </a:prstGeom>
            <a:solidFill>
              <a:srgbClr val="83C70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2" name="íśḻíḑé"/>
            <p:cNvSpPr/>
            <p:nvPr/>
          </p:nvSpPr>
          <p:spPr bwMode="auto">
            <a:xfrm>
              <a:off x="7024688" y="3214688"/>
              <a:ext cx="69850" cy="71438"/>
            </a:xfrm>
            <a:prstGeom prst="ellipse">
              <a:avLst/>
            </a:prstGeom>
            <a:solidFill>
              <a:srgbClr val="83C70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3" name="ïṧļíḋê"/>
            <p:cNvSpPr/>
            <p:nvPr/>
          </p:nvSpPr>
          <p:spPr bwMode="auto">
            <a:xfrm>
              <a:off x="6016625" y="4200525"/>
              <a:ext cx="69850" cy="69850"/>
            </a:xfrm>
            <a:prstGeom prst="ellipse">
              <a:avLst/>
            </a:prstGeom>
            <a:solidFill>
              <a:srgbClr val="83C70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4" name="išḷíḋe"/>
            <p:cNvSpPr/>
            <p:nvPr/>
          </p:nvSpPr>
          <p:spPr bwMode="auto">
            <a:xfrm>
              <a:off x="6551613" y="2581275"/>
              <a:ext cx="68263" cy="69850"/>
            </a:xfrm>
            <a:prstGeom prst="ellipse">
              <a:avLst/>
            </a:prstGeom>
            <a:solidFill>
              <a:srgbClr val="83C70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5" name="ïŝlïḍè"/>
            <p:cNvSpPr/>
            <p:nvPr/>
          </p:nvSpPr>
          <p:spPr bwMode="auto">
            <a:xfrm>
              <a:off x="4666933" y="2557463"/>
              <a:ext cx="2666076" cy="1500187"/>
            </a:xfrm>
            <a:custGeom>
              <a:avLst/>
              <a:gdLst>
                <a:gd name="T0" fmla="*/ 53 w 919"/>
                <a:gd name="T1" fmla="*/ 507 h 518"/>
                <a:gd name="T2" fmla="*/ 108 w 919"/>
                <a:gd name="T3" fmla="*/ 506 h 518"/>
                <a:gd name="T4" fmla="*/ 136 w 919"/>
                <a:gd name="T5" fmla="*/ 510 h 518"/>
                <a:gd name="T6" fmla="*/ 169 w 919"/>
                <a:gd name="T7" fmla="*/ 483 h 518"/>
                <a:gd name="T8" fmla="*/ 138 w 919"/>
                <a:gd name="T9" fmla="*/ 510 h 518"/>
                <a:gd name="T10" fmla="*/ 23 w 919"/>
                <a:gd name="T11" fmla="*/ 503 h 518"/>
                <a:gd name="T12" fmla="*/ 19 w 919"/>
                <a:gd name="T13" fmla="*/ 464 h 518"/>
                <a:gd name="T14" fmla="*/ 28 w 919"/>
                <a:gd name="T15" fmla="*/ 505 h 518"/>
                <a:gd name="T16" fmla="*/ 204 w 919"/>
                <a:gd name="T17" fmla="*/ 472 h 518"/>
                <a:gd name="T18" fmla="*/ 245 w 919"/>
                <a:gd name="T19" fmla="*/ 478 h 518"/>
                <a:gd name="T20" fmla="*/ 277 w 919"/>
                <a:gd name="T21" fmla="*/ 465 h 518"/>
                <a:gd name="T22" fmla="*/ 307 w 919"/>
                <a:gd name="T23" fmla="*/ 434 h 518"/>
                <a:gd name="T24" fmla="*/ 280 w 919"/>
                <a:gd name="T25" fmla="*/ 465 h 518"/>
                <a:gd name="T26" fmla="*/ 15 w 919"/>
                <a:gd name="T27" fmla="*/ 438 h 518"/>
                <a:gd name="T28" fmla="*/ 46 w 919"/>
                <a:gd name="T29" fmla="*/ 393 h 518"/>
                <a:gd name="T30" fmla="*/ 19 w 919"/>
                <a:gd name="T31" fmla="*/ 439 h 518"/>
                <a:gd name="T32" fmla="*/ 341 w 919"/>
                <a:gd name="T33" fmla="*/ 419 h 518"/>
                <a:gd name="T34" fmla="*/ 382 w 919"/>
                <a:gd name="T35" fmla="*/ 422 h 518"/>
                <a:gd name="T36" fmla="*/ 412 w 919"/>
                <a:gd name="T37" fmla="*/ 407 h 518"/>
                <a:gd name="T38" fmla="*/ 441 w 919"/>
                <a:gd name="T39" fmla="*/ 373 h 518"/>
                <a:gd name="T40" fmla="*/ 416 w 919"/>
                <a:gd name="T41" fmla="*/ 406 h 518"/>
                <a:gd name="T42" fmla="*/ 470 w 919"/>
                <a:gd name="T43" fmla="*/ 370 h 518"/>
                <a:gd name="T44" fmla="*/ 520 w 919"/>
                <a:gd name="T45" fmla="*/ 345 h 518"/>
                <a:gd name="T46" fmla="*/ 479 w 919"/>
                <a:gd name="T47" fmla="*/ 375 h 518"/>
                <a:gd name="T48" fmla="*/ 540 w 919"/>
                <a:gd name="T49" fmla="*/ 323 h 518"/>
                <a:gd name="T50" fmla="*/ 581 w 919"/>
                <a:gd name="T51" fmla="*/ 323 h 518"/>
                <a:gd name="T52" fmla="*/ 609 w 919"/>
                <a:gd name="T53" fmla="*/ 306 h 518"/>
                <a:gd name="T54" fmla="*/ 636 w 919"/>
                <a:gd name="T55" fmla="*/ 270 h 518"/>
                <a:gd name="T56" fmla="*/ 614 w 919"/>
                <a:gd name="T57" fmla="*/ 304 h 518"/>
                <a:gd name="T58" fmla="*/ 665 w 919"/>
                <a:gd name="T59" fmla="*/ 264 h 518"/>
                <a:gd name="T60" fmla="*/ 712 w 919"/>
                <a:gd name="T61" fmla="*/ 235 h 518"/>
                <a:gd name="T62" fmla="*/ 673 w 919"/>
                <a:gd name="T63" fmla="*/ 269 h 518"/>
                <a:gd name="T64" fmla="*/ 730 w 919"/>
                <a:gd name="T65" fmla="*/ 212 h 518"/>
                <a:gd name="T66" fmla="*/ 771 w 919"/>
                <a:gd name="T67" fmla="*/ 208 h 518"/>
                <a:gd name="T68" fmla="*/ 797 w 919"/>
                <a:gd name="T69" fmla="*/ 188 h 518"/>
                <a:gd name="T70" fmla="*/ 820 w 919"/>
                <a:gd name="T71" fmla="*/ 149 h 518"/>
                <a:gd name="T72" fmla="*/ 802 w 919"/>
                <a:gd name="T73" fmla="*/ 186 h 518"/>
                <a:gd name="T74" fmla="*/ 848 w 919"/>
                <a:gd name="T75" fmla="*/ 139 h 518"/>
                <a:gd name="T76" fmla="*/ 888 w 919"/>
                <a:gd name="T77" fmla="*/ 101 h 518"/>
                <a:gd name="T78" fmla="*/ 855 w 919"/>
                <a:gd name="T79" fmla="*/ 142 h 518"/>
                <a:gd name="T80" fmla="*/ 895 w 919"/>
                <a:gd name="T81" fmla="*/ 74 h 518"/>
                <a:gd name="T82" fmla="*/ 905 w 919"/>
                <a:gd name="T83" fmla="*/ 34 h 518"/>
                <a:gd name="T84" fmla="*/ 912 w 919"/>
                <a:gd name="T85" fmla="*/ 83 h 518"/>
                <a:gd name="T86" fmla="*/ 879 w 919"/>
                <a:gd name="T87" fmla="*/ 25 h 518"/>
                <a:gd name="T88" fmla="*/ 848 w 919"/>
                <a:gd name="T89" fmla="*/ 0 h 518"/>
                <a:gd name="T90" fmla="*/ 892 w 919"/>
                <a:gd name="T91" fmla="*/ 2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9" h="518">
                  <a:moveTo>
                    <a:pt x="75" y="518"/>
                  </a:moveTo>
                  <a:cubicBezTo>
                    <a:pt x="71" y="518"/>
                    <a:pt x="66" y="518"/>
                    <a:pt x="62" y="517"/>
                  </a:cubicBezTo>
                  <a:cubicBezTo>
                    <a:pt x="57" y="517"/>
                    <a:pt x="53" y="512"/>
                    <a:pt x="53" y="507"/>
                  </a:cubicBezTo>
                  <a:cubicBezTo>
                    <a:pt x="54" y="502"/>
                    <a:pt x="59" y="498"/>
                    <a:pt x="64" y="498"/>
                  </a:cubicBezTo>
                  <a:cubicBezTo>
                    <a:pt x="73" y="499"/>
                    <a:pt x="85" y="499"/>
                    <a:pt x="98" y="497"/>
                  </a:cubicBezTo>
                  <a:cubicBezTo>
                    <a:pt x="103" y="497"/>
                    <a:pt x="108" y="501"/>
                    <a:pt x="108" y="506"/>
                  </a:cubicBezTo>
                  <a:cubicBezTo>
                    <a:pt x="109" y="511"/>
                    <a:pt x="105" y="516"/>
                    <a:pt x="100" y="516"/>
                  </a:cubicBezTo>
                  <a:cubicBezTo>
                    <a:pt x="91" y="517"/>
                    <a:pt x="83" y="518"/>
                    <a:pt x="75" y="518"/>
                  </a:cubicBezTo>
                  <a:close/>
                  <a:moveTo>
                    <a:pt x="136" y="510"/>
                  </a:moveTo>
                  <a:cubicBezTo>
                    <a:pt x="132" y="510"/>
                    <a:pt x="128" y="507"/>
                    <a:pt x="127" y="503"/>
                  </a:cubicBezTo>
                  <a:cubicBezTo>
                    <a:pt x="126" y="497"/>
                    <a:pt x="129" y="492"/>
                    <a:pt x="134" y="491"/>
                  </a:cubicBezTo>
                  <a:cubicBezTo>
                    <a:pt x="145" y="489"/>
                    <a:pt x="156" y="486"/>
                    <a:pt x="169" y="483"/>
                  </a:cubicBezTo>
                  <a:cubicBezTo>
                    <a:pt x="174" y="481"/>
                    <a:pt x="179" y="484"/>
                    <a:pt x="180" y="489"/>
                  </a:cubicBezTo>
                  <a:cubicBezTo>
                    <a:pt x="182" y="494"/>
                    <a:pt x="179" y="500"/>
                    <a:pt x="174" y="501"/>
                  </a:cubicBezTo>
                  <a:cubicBezTo>
                    <a:pt x="161" y="504"/>
                    <a:pt x="149" y="507"/>
                    <a:pt x="138" y="510"/>
                  </a:cubicBezTo>
                  <a:cubicBezTo>
                    <a:pt x="137" y="510"/>
                    <a:pt x="137" y="510"/>
                    <a:pt x="136" y="510"/>
                  </a:cubicBezTo>
                  <a:close/>
                  <a:moveTo>
                    <a:pt x="28" y="505"/>
                  </a:moveTo>
                  <a:cubicBezTo>
                    <a:pt x="26" y="505"/>
                    <a:pt x="24" y="504"/>
                    <a:pt x="23" y="503"/>
                  </a:cubicBezTo>
                  <a:cubicBezTo>
                    <a:pt x="9" y="493"/>
                    <a:pt x="2" y="481"/>
                    <a:pt x="0" y="466"/>
                  </a:cubicBezTo>
                  <a:cubicBezTo>
                    <a:pt x="0" y="461"/>
                    <a:pt x="4" y="456"/>
                    <a:pt x="9" y="456"/>
                  </a:cubicBezTo>
                  <a:cubicBezTo>
                    <a:pt x="14" y="455"/>
                    <a:pt x="19" y="459"/>
                    <a:pt x="19" y="464"/>
                  </a:cubicBezTo>
                  <a:cubicBezTo>
                    <a:pt x="20" y="473"/>
                    <a:pt x="25" y="481"/>
                    <a:pt x="34" y="487"/>
                  </a:cubicBezTo>
                  <a:cubicBezTo>
                    <a:pt x="38" y="490"/>
                    <a:pt x="39" y="496"/>
                    <a:pt x="36" y="501"/>
                  </a:cubicBezTo>
                  <a:cubicBezTo>
                    <a:pt x="34" y="503"/>
                    <a:pt x="31" y="505"/>
                    <a:pt x="28" y="505"/>
                  </a:cubicBezTo>
                  <a:close/>
                  <a:moveTo>
                    <a:pt x="207" y="490"/>
                  </a:moveTo>
                  <a:cubicBezTo>
                    <a:pt x="203" y="490"/>
                    <a:pt x="200" y="488"/>
                    <a:pt x="198" y="484"/>
                  </a:cubicBezTo>
                  <a:cubicBezTo>
                    <a:pt x="197" y="479"/>
                    <a:pt x="199" y="473"/>
                    <a:pt x="204" y="472"/>
                  </a:cubicBezTo>
                  <a:cubicBezTo>
                    <a:pt x="215" y="468"/>
                    <a:pt x="227" y="464"/>
                    <a:pt x="238" y="460"/>
                  </a:cubicBezTo>
                  <a:cubicBezTo>
                    <a:pt x="243" y="458"/>
                    <a:pt x="249" y="461"/>
                    <a:pt x="250" y="466"/>
                  </a:cubicBezTo>
                  <a:cubicBezTo>
                    <a:pt x="252" y="471"/>
                    <a:pt x="250" y="476"/>
                    <a:pt x="245" y="478"/>
                  </a:cubicBezTo>
                  <a:cubicBezTo>
                    <a:pt x="233" y="482"/>
                    <a:pt x="221" y="486"/>
                    <a:pt x="210" y="490"/>
                  </a:cubicBezTo>
                  <a:cubicBezTo>
                    <a:pt x="209" y="490"/>
                    <a:pt x="208" y="490"/>
                    <a:pt x="207" y="490"/>
                  </a:cubicBezTo>
                  <a:close/>
                  <a:moveTo>
                    <a:pt x="277" y="465"/>
                  </a:moveTo>
                  <a:cubicBezTo>
                    <a:pt x="273" y="465"/>
                    <a:pt x="269" y="463"/>
                    <a:pt x="268" y="459"/>
                  </a:cubicBezTo>
                  <a:cubicBezTo>
                    <a:pt x="266" y="454"/>
                    <a:pt x="268" y="449"/>
                    <a:pt x="273" y="447"/>
                  </a:cubicBezTo>
                  <a:cubicBezTo>
                    <a:pt x="284" y="443"/>
                    <a:pt x="295" y="438"/>
                    <a:pt x="307" y="434"/>
                  </a:cubicBezTo>
                  <a:cubicBezTo>
                    <a:pt x="312" y="432"/>
                    <a:pt x="317" y="434"/>
                    <a:pt x="319" y="439"/>
                  </a:cubicBezTo>
                  <a:cubicBezTo>
                    <a:pt x="321" y="444"/>
                    <a:pt x="319" y="449"/>
                    <a:pt x="314" y="451"/>
                  </a:cubicBezTo>
                  <a:cubicBezTo>
                    <a:pt x="303" y="456"/>
                    <a:pt x="291" y="461"/>
                    <a:pt x="280" y="465"/>
                  </a:cubicBezTo>
                  <a:cubicBezTo>
                    <a:pt x="279" y="465"/>
                    <a:pt x="278" y="465"/>
                    <a:pt x="277" y="465"/>
                  </a:cubicBezTo>
                  <a:close/>
                  <a:moveTo>
                    <a:pt x="19" y="439"/>
                  </a:moveTo>
                  <a:cubicBezTo>
                    <a:pt x="18" y="439"/>
                    <a:pt x="16" y="439"/>
                    <a:pt x="15" y="438"/>
                  </a:cubicBezTo>
                  <a:cubicBezTo>
                    <a:pt x="10" y="435"/>
                    <a:pt x="8" y="430"/>
                    <a:pt x="11" y="425"/>
                  </a:cubicBezTo>
                  <a:cubicBezTo>
                    <a:pt x="16" y="415"/>
                    <a:pt x="23" y="405"/>
                    <a:pt x="33" y="394"/>
                  </a:cubicBezTo>
                  <a:cubicBezTo>
                    <a:pt x="36" y="390"/>
                    <a:pt x="42" y="389"/>
                    <a:pt x="46" y="393"/>
                  </a:cubicBezTo>
                  <a:cubicBezTo>
                    <a:pt x="50" y="396"/>
                    <a:pt x="51" y="402"/>
                    <a:pt x="47" y="406"/>
                  </a:cubicBezTo>
                  <a:cubicBezTo>
                    <a:pt x="39" y="416"/>
                    <a:pt x="32" y="425"/>
                    <a:pt x="28" y="434"/>
                  </a:cubicBezTo>
                  <a:cubicBezTo>
                    <a:pt x="26" y="437"/>
                    <a:pt x="23" y="439"/>
                    <a:pt x="19" y="439"/>
                  </a:cubicBezTo>
                  <a:close/>
                  <a:moveTo>
                    <a:pt x="345" y="437"/>
                  </a:moveTo>
                  <a:cubicBezTo>
                    <a:pt x="341" y="437"/>
                    <a:pt x="338" y="435"/>
                    <a:pt x="336" y="432"/>
                  </a:cubicBezTo>
                  <a:cubicBezTo>
                    <a:pt x="334" y="427"/>
                    <a:pt x="336" y="421"/>
                    <a:pt x="341" y="419"/>
                  </a:cubicBezTo>
                  <a:cubicBezTo>
                    <a:pt x="352" y="415"/>
                    <a:pt x="363" y="410"/>
                    <a:pt x="374" y="405"/>
                  </a:cubicBezTo>
                  <a:cubicBezTo>
                    <a:pt x="379" y="402"/>
                    <a:pt x="385" y="405"/>
                    <a:pt x="387" y="409"/>
                  </a:cubicBezTo>
                  <a:cubicBezTo>
                    <a:pt x="389" y="414"/>
                    <a:pt x="387" y="420"/>
                    <a:pt x="382" y="422"/>
                  </a:cubicBezTo>
                  <a:cubicBezTo>
                    <a:pt x="371" y="427"/>
                    <a:pt x="360" y="432"/>
                    <a:pt x="349" y="437"/>
                  </a:cubicBezTo>
                  <a:cubicBezTo>
                    <a:pt x="348" y="437"/>
                    <a:pt x="346" y="437"/>
                    <a:pt x="345" y="437"/>
                  </a:cubicBezTo>
                  <a:close/>
                  <a:moveTo>
                    <a:pt x="412" y="407"/>
                  </a:moveTo>
                  <a:cubicBezTo>
                    <a:pt x="409" y="407"/>
                    <a:pt x="405" y="405"/>
                    <a:pt x="404" y="402"/>
                  </a:cubicBezTo>
                  <a:cubicBezTo>
                    <a:pt x="402" y="397"/>
                    <a:pt x="404" y="391"/>
                    <a:pt x="408" y="389"/>
                  </a:cubicBezTo>
                  <a:cubicBezTo>
                    <a:pt x="419" y="384"/>
                    <a:pt x="430" y="379"/>
                    <a:pt x="441" y="373"/>
                  </a:cubicBezTo>
                  <a:cubicBezTo>
                    <a:pt x="446" y="371"/>
                    <a:pt x="451" y="373"/>
                    <a:pt x="454" y="378"/>
                  </a:cubicBezTo>
                  <a:cubicBezTo>
                    <a:pt x="456" y="383"/>
                    <a:pt x="454" y="388"/>
                    <a:pt x="449" y="391"/>
                  </a:cubicBezTo>
                  <a:cubicBezTo>
                    <a:pt x="438" y="396"/>
                    <a:pt x="427" y="401"/>
                    <a:pt x="416" y="406"/>
                  </a:cubicBezTo>
                  <a:cubicBezTo>
                    <a:pt x="415" y="407"/>
                    <a:pt x="414" y="407"/>
                    <a:pt x="412" y="407"/>
                  </a:cubicBezTo>
                  <a:close/>
                  <a:moveTo>
                    <a:pt x="479" y="375"/>
                  </a:moveTo>
                  <a:cubicBezTo>
                    <a:pt x="475" y="375"/>
                    <a:pt x="472" y="373"/>
                    <a:pt x="470" y="370"/>
                  </a:cubicBezTo>
                  <a:cubicBezTo>
                    <a:pt x="468" y="365"/>
                    <a:pt x="470" y="359"/>
                    <a:pt x="475" y="357"/>
                  </a:cubicBezTo>
                  <a:cubicBezTo>
                    <a:pt x="485" y="352"/>
                    <a:pt x="496" y="346"/>
                    <a:pt x="507" y="341"/>
                  </a:cubicBezTo>
                  <a:cubicBezTo>
                    <a:pt x="511" y="338"/>
                    <a:pt x="517" y="340"/>
                    <a:pt x="520" y="345"/>
                  </a:cubicBezTo>
                  <a:cubicBezTo>
                    <a:pt x="522" y="349"/>
                    <a:pt x="520" y="355"/>
                    <a:pt x="515" y="358"/>
                  </a:cubicBezTo>
                  <a:cubicBezTo>
                    <a:pt x="505" y="363"/>
                    <a:pt x="494" y="369"/>
                    <a:pt x="483" y="374"/>
                  </a:cubicBezTo>
                  <a:cubicBezTo>
                    <a:pt x="482" y="375"/>
                    <a:pt x="480" y="375"/>
                    <a:pt x="479" y="375"/>
                  </a:cubicBezTo>
                  <a:close/>
                  <a:moveTo>
                    <a:pt x="544" y="341"/>
                  </a:moveTo>
                  <a:cubicBezTo>
                    <a:pt x="541" y="341"/>
                    <a:pt x="538" y="339"/>
                    <a:pt x="536" y="336"/>
                  </a:cubicBezTo>
                  <a:cubicBezTo>
                    <a:pt x="534" y="331"/>
                    <a:pt x="535" y="326"/>
                    <a:pt x="540" y="323"/>
                  </a:cubicBezTo>
                  <a:cubicBezTo>
                    <a:pt x="551" y="318"/>
                    <a:pt x="561" y="312"/>
                    <a:pt x="572" y="306"/>
                  </a:cubicBezTo>
                  <a:cubicBezTo>
                    <a:pt x="576" y="304"/>
                    <a:pt x="582" y="305"/>
                    <a:pt x="585" y="310"/>
                  </a:cubicBezTo>
                  <a:cubicBezTo>
                    <a:pt x="587" y="315"/>
                    <a:pt x="585" y="320"/>
                    <a:pt x="581" y="323"/>
                  </a:cubicBezTo>
                  <a:cubicBezTo>
                    <a:pt x="570" y="329"/>
                    <a:pt x="560" y="334"/>
                    <a:pt x="549" y="340"/>
                  </a:cubicBezTo>
                  <a:cubicBezTo>
                    <a:pt x="547" y="341"/>
                    <a:pt x="546" y="341"/>
                    <a:pt x="544" y="341"/>
                  </a:cubicBezTo>
                  <a:close/>
                  <a:moveTo>
                    <a:pt x="609" y="306"/>
                  </a:moveTo>
                  <a:cubicBezTo>
                    <a:pt x="606" y="306"/>
                    <a:pt x="603" y="304"/>
                    <a:pt x="601" y="301"/>
                  </a:cubicBezTo>
                  <a:cubicBezTo>
                    <a:pt x="598" y="296"/>
                    <a:pt x="600" y="291"/>
                    <a:pt x="604" y="288"/>
                  </a:cubicBezTo>
                  <a:cubicBezTo>
                    <a:pt x="615" y="282"/>
                    <a:pt x="626" y="276"/>
                    <a:pt x="636" y="270"/>
                  </a:cubicBezTo>
                  <a:cubicBezTo>
                    <a:pt x="640" y="267"/>
                    <a:pt x="646" y="269"/>
                    <a:pt x="649" y="273"/>
                  </a:cubicBezTo>
                  <a:cubicBezTo>
                    <a:pt x="651" y="278"/>
                    <a:pt x="650" y="284"/>
                    <a:pt x="645" y="286"/>
                  </a:cubicBezTo>
                  <a:cubicBezTo>
                    <a:pt x="635" y="292"/>
                    <a:pt x="624" y="299"/>
                    <a:pt x="614" y="304"/>
                  </a:cubicBezTo>
                  <a:cubicBezTo>
                    <a:pt x="612" y="305"/>
                    <a:pt x="611" y="306"/>
                    <a:pt x="609" y="306"/>
                  </a:cubicBezTo>
                  <a:close/>
                  <a:moveTo>
                    <a:pt x="673" y="269"/>
                  </a:moveTo>
                  <a:cubicBezTo>
                    <a:pt x="670" y="269"/>
                    <a:pt x="667" y="267"/>
                    <a:pt x="665" y="264"/>
                  </a:cubicBezTo>
                  <a:cubicBezTo>
                    <a:pt x="662" y="259"/>
                    <a:pt x="664" y="254"/>
                    <a:pt x="668" y="251"/>
                  </a:cubicBezTo>
                  <a:cubicBezTo>
                    <a:pt x="679" y="245"/>
                    <a:pt x="689" y="238"/>
                    <a:pt x="699" y="232"/>
                  </a:cubicBezTo>
                  <a:cubicBezTo>
                    <a:pt x="703" y="229"/>
                    <a:pt x="709" y="231"/>
                    <a:pt x="712" y="235"/>
                  </a:cubicBezTo>
                  <a:cubicBezTo>
                    <a:pt x="715" y="240"/>
                    <a:pt x="713" y="245"/>
                    <a:pt x="709" y="248"/>
                  </a:cubicBezTo>
                  <a:cubicBezTo>
                    <a:pt x="699" y="254"/>
                    <a:pt x="688" y="261"/>
                    <a:pt x="678" y="267"/>
                  </a:cubicBezTo>
                  <a:cubicBezTo>
                    <a:pt x="676" y="268"/>
                    <a:pt x="675" y="269"/>
                    <a:pt x="673" y="269"/>
                  </a:cubicBezTo>
                  <a:close/>
                  <a:moveTo>
                    <a:pt x="736" y="229"/>
                  </a:moveTo>
                  <a:cubicBezTo>
                    <a:pt x="732" y="229"/>
                    <a:pt x="729" y="228"/>
                    <a:pt x="728" y="225"/>
                  </a:cubicBezTo>
                  <a:cubicBezTo>
                    <a:pt x="725" y="221"/>
                    <a:pt x="726" y="215"/>
                    <a:pt x="730" y="212"/>
                  </a:cubicBezTo>
                  <a:cubicBezTo>
                    <a:pt x="741" y="205"/>
                    <a:pt x="751" y="199"/>
                    <a:pt x="760" y="192"/>
                  </a:cubicBezTo>
                  <a:cubicBezTo>
                    <a:pt x="765" y="189"/>
                    <a:pt x="771" y="190"/>
                    <a:pt x="774" y="195"/>
                  </a:cubicBezTo>
                  <a:cubicBezTo>
                    <a:pt x="777" y="199"/>
                    <a:pt x="775" y="205"/>
                    <a:pt x="771" y="208"/>
                  </a:cubicBezTo>
                  <a:cubicBezTo>
                    <a:pt x="761" y="214"/>
                    <a:pt x="751" y="221"/>
                    <a:pt x="741" y="228"/>
                  </a:cubicBezTo>
                  <a:cubicBezTo>
                    <a:pt x="739" y="229"/>
                    <a:pt x="737" y="229"/>
                    <a:pt x="736" y="229"/>
                  </a:cubicBezTo>
                  <a:close/>
                  <a:moveTo>
                    <a:pt x="797" y="188"/>
                  </a:moveTo>
                  <a:cubicBezTo>
                    <a:pt x="794" y="188"/>
                    <a:pt x="791" y="186"/>
                    <a:pt x="789" y="184"/>
                  </a:cubicBezTo>
                  <a:cubicBezTo>
                    <a:pt x="786" y="180"/>
                    <a:pt x="787" y="174"/>
                    <a:pt x="791" y="171"/>
                  </a:cubicBezTo>
                  <a:cubicBezTo>
                    <a:pt x="801" y="163"/>
                    <a:pt x="811" y="156"/>
                    <a:pt x="820" y="149"/>
                  </a:cubicBezTo>
                  <a:cubicBezTo>
                    <a:pt x="824" y="146"/>
                    <a:pt x="830" y="147"/>
                    <a:pt x="833" y="151"/>
                  </a:cubicBezTo>
                  <a:cubicBezTo>
                    <a:pt x="836" y="155"/>
                    <a:pt x="836" y="161"/>
                    <a:pt x="831" y="164"/>
                  </a:cubicBezTo>
                  <a:cubicBezTo>
                    <a:pt x="822" y="171"/>
                    <a:pt x="813" y="179"/>
                    <a:pt x="802" y="186"/>
                  </a:cubicBezTo>
                  <a:cubicBezTo>
                    <a:pt x="800" y="187"/>
                    <a:pt x="799" y="188"/>
                    <a:pt x="797" y="188"/>
                  </a:cubicBezTo>
                  <a:close/>
                  <a:moveTo>
                    <a:pt x="855" y="142"/>
                  </a:moveTo>
                  <a:cubicBezTo>
                    <a:pt x="852" y="142"/>
                    <a:pt x="849" y="141"/>
                    <a:pt x="848" y="139"/>
                  </a:cubicBezTo>
                  <a:cubicBezTo>
                    <a:pt x="844" y="135"/>
                    <a:pt x="845" y="129"/>
                    <a:pt x="848" y="126"/>
                  </a:cubicBezTo>
                  <a:cubicBezTo>
                    <a:pt x="858" y="117"/>
                    <a:pt x="867" y="109"/>
                    <a:pt x="874" y="101"/>
                  </a:cubicBezTo>
                  <a:cubicBezTo>
                    <a:pt x="878" y="97"/>
                    <a:pt x="884" y="97"/>
                    <a:pt x="888" y="101"/>
                  </a:cubicBezTo>
                  <a:cubicBezTo>
                    <a:pt x="891" y="105"/>
                    <a:pt x="892" y="111"/>
                    <a:pt x="888" y="114"/>
                  </a:cubicBezTo>
                  <a:cubicBezTo>
                    <a:pt x="880" y="122"/>
                    <a:pt x="871" y="131"/>
                    <a:pt x="861" y="140"/>
                  </a:cubicBezTo>
                  <a:cubicBezTo>
                    <a:pt x="859" y="141"/>
                    <a:pt x="857" y="142"/>
                    <a:pt x="855" y="142"/>
                  </a:cubicBezTo>
                  <a:close/>
                  <a:moveTo>
                    <a:pt x="904" y="88"/>
                  </a:moveTo>
                  <a:cubicBezTo>
                    <a:pt x="902" y="88"/>
                    <a:pt x="901" y="87"/>
                    <a:pt x="899" y="86"/>
                  </a:cubicBezTo>
                  <a:cubicBezTo>
                    <a:pt x="895" y="84"/>
                    <a:pt x="893" y="78"/>
                    <a:pt x="895" y="74"/>
                  </a:cubicBezTo>
                  <a:cubicBezTo>
                    <a:pt x="898" y="68"/>
                    <a:pt x="900" y="63"/>
                    <a:pt x="900" y="60"/>
                  </a:cubicBezTo>
                  <a:cubicBezTo>
                    <a:pt x="900" y="55"/>
                    <a:pt x="899" y="50"/>
                    <a:pt x="898" y="46"/>
                  </a:cubicBezTo>
                  <a:cubicBezTo>
                    <a:pt x="897" y="41"/>
                    <a:pt x="900" y="36"/>
                    <a:pt x="905" y="34"/>
                  </a:cubicBezTo>
                  <a:cubicBezTo>
                    <a:pt x="910" y="33"/>
                    <a:pt x="915" y="36"/>
                    <a:pt x="916" y="41"/>
                  </a:cubicBezTo>
                  <a:cubicBezTo>
                    <a:pt x="918" y="47"/>
                    <a:pt x="919" y="53"/>
                    <a:pt x="919" y="60"/>
                  </a:cubicBezTo>
                  <a:cubicBezTo>
                    <a:pt x="919" y="67"/>
                    <a:pt x="917" y="74"/>
                    <a:pt x="912" y="83"/>
                  </a:cubicBezTo>
                  <a:cubicBezTo>
                    <a:pt x="910" y="86"/>
                    <a:pt x="907" y="88"/>
                    <a:pt x="904" y="88"/>
                  </a:cubicBezTo>
                  <a:close/>
                  <a:moveTo>
                    <a:pt x="883" y="26"/>
                  </a:moveTo>
                  <a:cubicBezTo>
                    <a:pt x="882" y="26"/>
                    <a:pt x="881" y="26"/>
                    <a:pt x="879" y="25"/>
                  </a:cubicBezTo>
                  <a:cubicBezTo>
                    <a:pt x="871" y="21"/>
                    <a:pt x="860" y="19"/>
                    <a:pt x="848" y="19"/>
                  </a:cubicBezTo>
                  <a:cubicBezTo>
                    <a:pt x="843" y="19"/>
                    <a:pt x="838" y="14"/>
                    <a:pt x="839" y="9"/>
                  </a:cubicBezTo>
                  <a:cubicBezTo>
                    <a:pt x="839" y="4"/>
                    <a:pt x="843" y="0"/>
                    <a:pt x="848" y="0"/>
                  </a:cubicBezTo>
                  <a:cubicBezTo>
                    <a:pt x="848" y="0"/>
                    <a:pt x="848" y="0"/>
                    <a:pt x="848" y="0"/>
                  </a:cubicBezTo>
                  <a:cubicBezTo>
                    <a:pt x="864" y="0"/>
                    <a:pt x="877" y="3"/>
                    <a:pt x="887" y="8"/>
                  </a:cubicBezTo>
                  <a:cubicBezTo>
                    <a:pt x="892" y="10"/>
                    <a:pt x="894" y="16"/>
                    <a:pt x="892" y="20"/>
                  </a:cubicBezTo>
                  <a:cubicBezTo>
                    <a:pt x="890" y="24"/>
                    <a:pt x="887" y="26"/>
                    <a:pt x="883" y="26"/>
                  </a:cubicBezTo>
                  <a:close/>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6" name="îś1iḓé"/>
            <p:cNvSpPr/>
            <p:nvPr/>
          </p:nvSpPr>
          <p:spPr bwMode="auto">
            <a:xfrm>
              <a:off x="4937124" y="2713037"/>
              <a:ext cx="82550" cy="57150"/>
            </a:xfrm>
            <a:custGeom>
              <a:avLst/>
              <a:gdLst>
                <a:gd name="T0" fmla="*/ 30 w 30"/>
                <a:gd name="T1" fmla="*/ 4 h 21"/>
                <a:gd name="T2" fmla="*/ 10 w 30"/>
                <a:gd name="T3" fmla="*/ 0 h 21"/>
                <a:gd name="T4" fmla="*/ 0 w 30"/>
                <a:gd name="T5" fmla="*/ 10 h 21"/>
                <a:gd name="T6" fmla="*/ 9 w 30"/>
                <a:gd name="T7" fmla="*/ 19 h 21"/>
                <a:gd name="T8" fmla="*/ 22 w 30"/>
                <a:gd name="T9" fmla="*/ 21 h 21"/>
                <a:gd name="T10" fmla="*/ 30 w 30"/>
                <a:gd name="T11" fmla="*/ 4 h 21"/>
              </a:gdLst>
              <a:ahLst/>
              <a:cxnLst>
                <a:cxn ang="0">
                  <a:pos x="T0" y="T1"/>
                </a:cxn>
                <a:cxn ang="0">
                  <a:pos x="T2" y="T3"/>
                </a:cxn>
                <a:cxn ang="0">
                  <a:pos x="T4" y="T5"/>
                </a:cxn>
                <a:cxn ang="0">
                  <a:pos x="T6" y="T7"/>
                </a:cxn>
                <a:cxn ang="0">
                  <a:pos x="T8" y="T9"/>
                </a:cxn>
                <a:cxn ang="0">
                  <a:pos x="T10" y="T11"/>
                </a:cxn>
              </a:cxnLst>
              <a:rect l="0" t="0" r="r" b="b"/>
              <a:pathLst>
                <a:path w="30" h="21">
                  <a:moveTo>
                    <a:pt x="30" y="4"/>
                  </a:moveTo>
                  <a:cubicBezTo>
                    <a:pt x="28" y="3"/>
                    <a:pt x="20" y="1"/>
                    <a:pt x="10" y="0"/>
                  </a:cubicBezTo>
                  <a:cubicBezTo>
                    <a:pt x="5" y="0"/>
                    <a:pt x="0" y="4"/>
                    <a:pt x="0" y="10"/>
                  </a:cubicBezTo>
                  <a:cubicBezTo>
                    <a:pt x="0" y="15"/>
                    <a:pt x="4" y="19"/>
                    <a:pt x="9" y="19"/>
                  </a:cubicBezTo>
                  <a:cubicBezTo>
                    <a:pt x="15" y="20"/>
                    <a:pt x="19" y="21"/>
                    <a:pt x="22" y="21"/>
                  </a:cubicBezTo>
                  <a:cubicBezTo>
                    <a:pt x="24" y="15"/>
                    <a:pt x="27" y="9"/>
                    <a:pt x="30" y="4"/>
                  </a:cubicBezTo>
                  <a:close/>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7" name="ïś1iḓé"/>
            <p:cNvSpPr/>
            <p:nvPr/>
          </p:nvSpPr>
          <p:spPr bwMode="auto">
            <a:xfrm>
              <a:off x="4779963" y="2721481"/>
              <a:ext cx="2810424" cy="1174404"/>
            </a:xfrm>
            <a:custGeom>
              <a:avLst/>
              <a:gdLst>
                <a:gd name="T0" fmla="*/ 837 w 950"/>
                <a:gd name="T1" fmla="*/ 386 h 398"/>
                <a:gd name="T2" fmla="*/ 881 w 950"/>
                <a:gd name="T3" fmla="*/ 379 h 398"/>
                <a:gd name="T4" fmla="*/ 876 w 950"/>
                <a:gd name="T5" fmla="*/ 398 h 398"/>
                <a:gd name="T6" fmla="*/ 913 w 950"/>
                <a:gd name="T7" fmla="*/ 374 h 398"/>
                <a:gd name="T8" fmla="*/ 943 w 950"/>
                <a:gd name="T9" fmla="*/ 350 h 398"/>
                <a:gd name="T10" fmla="*/ 920 w 950"/>
                <a:gd name="T11" fmla="*/ 392 h 398"/>
                <a:gd name="T12" fmla="*/ 810 w 950"/>
                <a:gd name="T13" fmla="*/ 392 h 398"/>
                <a:gd name="T14" fmla="*/ 779 w 950"/>
                <a:gd name="T15" fmla="*/ 368 h 398"/>
                <a:gd name="T16" fmla="*/ 811 w 950"/>
                <a:gd name="T17" fmla="*/ 392 h 398"/>
                <a:gd name="T18" fmla="*/ 706 w 950"/>
                <a:gd name="T19" fmla="*/ 372 h 398"/>
                <a:gd name="T20" fmla="*/ 744 w 950"/>
                <a:gd name="T21" fmla="*/ 361 h 398"/>
                <a:gd name="T22" fmla="*/ 674 w 950"/>
                <a:gd name="T23" fmla="*/ 364 h 398"/>
                <a:gd name="T24" fmla="*/ 631 w 950"/>
                <a:gd name="T25" fmla="*/ 343 h 398"/>
                <a:gd name="T26" fmla="*/ 683 w 950"/>
                <a:gd name="T27" fmla="*/ 356 h 398"/>
                <a:gd name="T28" fmla="*/ 603 w 950"/>
                <a:gd name="T29" fmla="*/ 345 h 398"/>
                <a:gd name="T30" fmla="*/ 576 w 950"/>
                <a:gd name="T31" fmla="*/ 317 h 398"/>
                <a:gd name="T32" fmla="*/ 606 w 950"/>
                <a:gd name="T33" fmla="*/ 345 h 398"/>
                <a:gd name="T34" fmla="*/ 911 w 950"/>
                <a:gd name="T35" fmla="*/ 303 h 398"/>
                <a:gd name="T36" fmla="*/ 946 w 950"/>
                <a:gd name="T37" fmla="*/ 320 h 398"/>
                <a:gd name="T38" fmla="*/ 539 w 950"/>
                <a:gd name="T39" fmla="*/ 326 h 398"/>
                <a:gd name="T40" fmla="*/ 497 w 950"/>
                <a:gd name="T41" fmla="*/ 303 h 398"/>
                <a:gd name="T42" fmla="*/ 548 w 950"/>
                <a:gd name="T43" fmla="*/ 319 h 398"/>
                <a:gd name="T44" fmla="*/ 469 w 950"/>
                <a:gd name="T45" fmla="*/ 304 h 398"/>
                <a:gd name="T46" fmla="*/ 442 w 950"/>
                <a:gd name="T47" fmla="*/ 275 h 398"/>
                <a:gd name="T48" fmla="*/ 472 w 950"/>
                <a:gd name="T49" fmla="*/ 304 h 398"/>
                <a:gd name="T50" fmla="*/ 369 w 950"/>
                <a:gd name="T51" fmla="*/ 270 h 398"/>
                <a:gd name="T52" fmla="*/ 408 w 950"/>
                <a:gd name="T53" fmla="*/ 264 h 398"/>
                <a:gd name="T54" fmla="*/ 339 w 950"/>
                <a:gd name="T55" fmla="*/ 259 h 398"/>
                <a:gd name="T56" fmla="*/ 298 w 950"/>
                <a:gd name="T57" fmla="*/ 234 h 398"/>
                <a:gd name="T58" fmla="*/ 348 w 950"/>
                <a:gd name="T59" fmla="*/ 252 h 398"/>
                <a:gd name="T60" fmla="*/ 270 w 950"/>
                <a:gd name="T61" fmla="*/ 233 h 398"/>
                <a:gd name="T62" fmla="*/ 245 w 950"/>
                <a:gd name="T63" fmla="*/ 203 h 398"/>
                <a:gd name="T64" fmla="*/ 273 w 950"/>
                <a:gd name="T65" fmla="*/ 234 h 398"/>
                <a:gd name="T66" fmla="*/ 173 w 950"/>
                <a:gd name="T67" fmla="*/ 194 h 398"/>
                <a:gd name="T68" fmla="*/ 212 w 950"/>
                <a:gd name="T69" fmla="*/ 189 h 398"/>
                <a:gd name="T70" fmla="*/ 144 w 950"/>
                <a:gd name="T71" fmla="*/ 180 h 398"/>
                <a:gd name="T72" fmla="*/ 104 w 950"/>
                <a:gd name="T73" fmla="*/ 152 h 398"/>
                <a:gd name="T74" fmla="*/ 152 w 950"/>
                <a:gd name="T75" fmla="*/ 174 h 398"/>
                <a:gd name="T76" fmla="*/ 76 w 950"/>
                <a:gd name="T77" fmla="*/ 148 h 398"/>
                <a:gd name="T78" fmla="*/ 55 w 950"/>
                <a:gd name="T79" fmla="*/ 114 h 398"/>
                <a:gd name="T80" fmla="*/ 80 w 950"/>
                <a:gd name="T81" fmla="*/ 149 h 398"/>
                <a:gd name="T82" fmla="*/ 0 w 950"/>
                <a:gd name="T83" fmla="*/ 84 h 398"/>
                <a:gd name="T84" fmla="*/ 19 w 950"/>
                <a:gd name="T85" fmla="*/ 73 h 398"/>
                <a:gd name="T86" fmla="*/ 28 w 950"/>
                <a:gd name="T87" fmla="*/ 108 h 398"/>
                <a:gd name="T88" fmla="*/ 14 w 950"/>
                <a:gd name="T89" fmla="*/ 46 h 398"/>
                <a:gd name="T90" fmla="*/ 46 w 950"/>
                <a:gd name="T91" fmla="*/ 5 h 398"/>
                <a:gd name="T92" fmla="*/ 17 w 950"/>
                <a:gd name="T93" fmla="*/ 47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50" h="398">
                  <a:moveTo>
                    <a:pt x="876" y="398"/>
                  </a:moveTo>
                  <a:cubicBezTo>
                    <a:pt x="867" y="398"/>
                    <a:pt x="857" y="398"/>
                    <a:pt x="846" y="397"/>
                  </a:cubicBezTo>
                  <a:cubicBezTo>
                    <a:pt x="841" y="396"/>
                    <a:pt x="837" y="392"/>
                    <a:pt x="837" y="386"/>
                  </a:cubicBezTo>
                  <a:cubicBezTo>
                    <a:pt x="838" y="381"/>
                    <a:pt x="842" y="377"/>
                    <a:pt x="848" y="378"/>
                  </a:cubicBezTo>
                  <a:cubicBezTo>
                    <a:pt x="858" y="379"/>
                    <a:pt x="868" y="379"/>
                    <a:pt x="876" y="379"/>
                  </a:cubicBezTo>
                  <a:cubicBezTo>
                    <a:pt x="878" y="379"/>
                    <a:pt x="879" y="379"/>
                    <a:pt x="881" y="379"/>
                  </a:cubicBezTo>
                  <a:cubicBezTo>
                    <a:pt x="886" y="379"/>
                    <a:pt x="891" y="383"/>
                    <a:pt x="891" y="388"/>
                  </a:cubicBezTo>
                  <a:cubicBezTo>
                    <a:pt x="891" y="394"/>
                    <a:pt x="887" y="398"/>
                    <a:pt x="881" y="398"/>
                  </a:cubicBezTo>
                  <a:cubicBezTo>
                    <a:pt x="880" y="398"/>
                    <a:pt x="878" y="398"/>
                    <a:pt x="876" y="398"/>
                  </a:cubicBezTo>
                  <a:close/>
                  <a:moveTo>
                    <a:pt x="916" y="393"/>
                  </a:moveTo>
                  <a:cubicBezTo>
                    <a:pt x="912" y="393"/>
                    <a:pt x="909" y="390"/>
                    <a:pt x="907" y="387"/>
                  </a:cubicBezTo>
                  <a:cubicBezTo>
                    <a:pt x="905" y="382"/>
                    <a:pt x="908" y="376"/>
                    <a:pt x="913" y="374"/>
                  </a:cubicBezTo>
                  <a:cubicBezTo>
                    <a:pt x="916" y="373"/>
                    <a:pt x="919" y="372"/>
                    <a:pt x="920" y="370"/>
                  </a:cubicBezTo>
                  <a:cubicBezTo>
                    <a:pt x="925" y="365"/>
                    <a:pt x="928" y="360"/>
                    <a:pt x="930" y="355"/>
                  </a:cubicBezTo>
                  <a:cubicBezTo>
                    <a:pt x="932" y="350"/>
                    <a:pt x="938" y="348"/>
                    <a:pt x="943" y="350"/>
                  </a:cubicBezTo>
                  <a:cubicBezTo>
                    <a:pt x="948" y="352"/>
                    <a:pt x="950" y="358"/>
                    <a:pt x="948" y="362"/>
                  </a:cubicBezTo>
                  <a:cubicBezTo>
                    <a:pt x="945" y="370"/>
                    <a:pt x="940" y="377"/>
                    <a:pt x="934" y="383"/>
                  </a:cubicBezTo>
                  <a:cubicBezTo>
                    <a:pt x="930" y="387"/>
                    <a:pt x="925" y="390"/>
                    <a:pt x="920" y="392"/>
                  </a:cubicBezTo>
                  <a:cubicBezTo>
                    <a:pt x="919" y="392"/>
                    <a:pt x="917" y="393"/>
                    <a:pt x="916" y="393"/>
                  </a:cubicBezTo>
                  <a:close/>
                  <a:moveTo>
                    <a:pt x="811" y="392"/>
                  </a:moveTo>
                  <a:cubicBezTo>
                    <a:pt x="811" y="392"/>
                    <a:pt x="810" y="392"/>
                    <a:pt x="810" y="392"/>
                  </a:cubicBezTo>
                  <a:cubicBezTo>
                    <a:pt x="799" y="391"/>
                    <a:pt x="788" y="389"/>
                    <a:pt x="775" y="387"/>
                  </a:cubicBezTo>
                  <a:cubicBezTo>
                    <a:pt x="770" y="386"/>
                    <a:pt x="767" y="381"/>
                    <a:pt x="768" y="375"/>
                  </a:cubicBezTo>
                  <a:cubicBezTo>
                    <a:pt x="769" y="370"/>
                    <a:pt x="774" y="367"/>
                    <a:pt x="779" y="368"/>
                  </a:cubicBezTo>
                  <a:cubicBezTo>
                    <a:pt x="791" y="370"/>
                    <a:pt x="802" y="372"/>
                    <a:pt x="813" y="373"/>
                  </a:cubicBezTo>
                  <a:cubicBezTo>
                    <a:pt x="818" y="374"/>
                    <a:pt x="821" y="379"/>
                    <a:pt x="821" y="384"/>
                  </a:cubicBezTo>
                  <a:cubicBezTo>
                    <a:pt x="820" y="389"/>
                    <a:pt x="816" y="392"/>
                    <a:pt x="811" y="392"/>
                  </a:cubicBezTo>
                  <a:close/>
                  <a:moveTo>
                    <a:pt x="742" y="380"/>
                  </a:moveTo>
                  <a:cubicBezTo>
                    <a:pt x="741" y="380"/>
                    <a:pt x="741" y="380"/>
                    <a:pt x="740" y="379"/>
                  </a:cubicBezTo>
                  <a:cubicBezTo>
                    <a:pt x="729" y="377"/>
                    <a:pt x="718" y="375"/>
                    <a:pt x="706" y="372"/>
                  </a:cubicBezTo>
                  <a:cubicBezTo>
                    <a:pt x="701" y="371"/>
                    <a:pt x="698" y="366"/>
                    <a:pt x="699" y="360"/>
                  </a:cubicBezTo>
                  <a:cubicBezTo>
                    <a:pt x="700" y="355"/>
                    <a:pt x="706" y="352"/>
                    <a:pt x="711" y="353"/>
                  </a:cubicBezTo>
                  <a:cubicBezTo>
                    <a:pt x="722" y="356"/>
                    <a:pt x="733" y="359"/>
                    <a:pt x="744" y="361"/>
                  </a:cubicBezTo>
                  <a:cubicBezTo>
                    <a:pt x="749" y="362"/>
                    <a:pt x="753" y="367"/>
                    <a:pt x="751" y="372"/>
                  </a:cubicBezTo>
                  <a:cubicBezTo>
                    <a:pt x="750" y="377"/>
                    <a:pt x="747" y="380"/>
                    <a:pt x="742" y="380"/>
                  </a:cubicBezTo>
                  <a:close/>
                  <a:moveTo>
                    <a:pt x="674" y="364"/>
                  </a:moveTo>
                  <a:cubicBezTo>
                    <a:pt x="673" y="364"/>
                    <a:pt x="672" y="364"/>
                    <a:pt x="671" y="363"/>
                  </a:cubicBezTo>
                  <a:cubicBezTo>
                    <a:pt x="661" y="361"/>
                    <a:pt x="649" y="358"/>
                    <a:pt x="638" y="355"/>
                  </a:cubicBezTo>
                  <a:cubicBezTo>
                    <a:pt x="633" y="353"/>
                    <a:pt x="630" y="348"/>
                    <a:pt x="631" y="343"/>
                  </a:cubicBezTo>
                  <a:cubicBezTo>
                    <a:pt x="633" y="338"/>
                    <a:pt x="638" y="335"/>
                    <a:pt x="643" y="336"/>
                  </a:cubicBezTo>
                  <a:cubicBezTo>
                    <a:pt x="654" y="339"/>
                    <a:pt x="665" y="342"/>
                    <a:pt x="676" y="345"/>
                  </a:cubicBezTo>
                  <a:cubicBezTo>
                    <a:pt x="681" y="346"/>
                    <a:pt x="684" y="351"/>
                    <a:pt x="683" y="356"/>
                  </a:cubicBezTo>
                  <a:cubicBezTo>
                    <a:pt x="682" y="361"/>
                    <a:pt x="678" y="364"/>
                    <a:pt x="674" y="364"/>
                  </a:cubicBezTo>
                  <a:close/>
                  <a:moveTo>
                    <a:pt x="606" y="345"/>
                  </a:moveTo>
                  <a:cubicBezTo>
                    <a:pt x="605" y="345"/>
                    <a:pt x="604" y="345"/>
                    <a:pt x="603" y="345"/>
                  </a:cubicBezTo>
                  <a:cubicBezTo>
                    <a:pt x="593" y="342"/>
                    <a:pt x="581" y="339"/>
                    <a:pt x="570" y="335"/>
                  </a:cubicBezTo>
                  <a:cubicBezTo>
                    <a:pt x="565" y="334"/>
                    <a:pt x="562" y="329"/>
                    <a:pt x="564" y="324"/>
                  </a:cubicBezTo>
                  <a:cubicBezTo>
                    <a:pt x="565" y="319"/>
                    <a:pt x="571" y="316"/>
                    <a:pt x="576" y="317"/>
                  </a:cubicBezTo>
                  <a:cubicBezTo>
                    <a:pt x="587" y="321"/>
                    <a:pt x="598" y="324"/>
                    <a:pt x="609" y="327"/>
                  </a:cubicBezTo>
                  <a:cubicBezTo>
                    <a:pt x="614" y="328"/>
                    <a:pt x="617" y="333"/>
                    <a:pt x="615" y="338"/>
                  </a:cubicBezTo>
                  <a:cubicBezTo>
                    <a:pt x="614" y="343"/>
                    <a:pt x="610" y="345"/>
                    <a:pt x="606" y="345"/>
                  </a:cubicBezTo>
                  <a:close/>
                  <a:moveTo>
                    <a:pt x="938" y="334"/>
                  </a:moveTo>
                  <a:cubicBezTo>
                    <a:pt x="934" y="334"/>
                    <a:pt x="931" y="332"/>
                    <a:pt x="929" y="328"/>
                  </a:cubicBezTo>
                  <a:cubicBezTo>
                    <a:pt x="926" y="320"/>
                    <a:pt x="920" y="312"/>
                    <a:pt x="911" y="303"/>
                  </a:cubicBezTo>
                  <a:cubicBezTo>
                    <a:pt x="907" y="299"/>
                    <a:pt x="908" y="293"/>
                    <a:pt x="911" y="289"/>
                  </a:cubicBezTo>
                  <a:cubicBezTo>
                    <a:pt x="915" y="286"/>
                    <a:pt x="921" y="286"/>
                    <a:pt x="925" y="290"/>
                  </a:cubicBezTo>
                  <a:cubicBezTo>
                    <a:pt x="935" y="300"/>
                    <a:pt x="942" y="310"/>
                    <a:pt x="946" y="320"/>
                  </a:cubicBezTo>
                  <a:cubicBezTo>
                    <a:pt x="949" y="325"/>
                    <a:pt x="946" y="331"/>
                    <a:pt x="942" y="333"/>
                  </a:cubicBezTo>
                  <a:cubicBezTo>
                    <a:pt x="940" y="333"/>
                    <a:pt x="939" y="334"/>
                    <a:pt x="938" y="334"/>
                  </a:cubicBezTo>
                  <a:close/>
                  <a:moveTo>
                    <a:pt x="539" y="326"/>
                  </a:moveTo>
                  <a:cubicBezTo>
                    <a:pt x="538" y="326"/>
                    <a:pt x="537" y="325"/>
                    <a:pt x="536" y="325"/>
                  </a:cubicBezTo>
                  <a:cubicBezTo>
                    <a:pt x="525" y="322"/>
                    <a:pt x="514" y="318"/>
                    <a:pt x="503" y="315"/>
                  </a:cubicBezTo>
                  <a:cubicBezTo>
                    <a:pt x="498" y="313"/>
                    <a:pt x="495" y="308"/>
                    <a:pt x="497" y="303"/>
                  </a:cubicBezTo>
                  <a:cubicBezTo>
                    <a:pt x="498" y="298"/>
                    <a:pt x="504" y="295"/>
                    <a:pt x="509" y="297"/>
                  </a:cubicBezTo>
                  <a:cubicBezTo>
                    <a:pt x="520" y="300"/>
                    <a:pt x="531" y="304"/>
                    <a:pt x="541" y="307"/>
                  </a:cubicBezTo>
                  <a:cubicBezTo>
                    <a:pt x="546" y="309"/>
                    <a:pt x="549" y="314"/>
                    <a:pt x="548" y="319"/>
                  </a:cubicBezTo>
                  <a:cubicBezTo>
                    <a:pt x="546" y="323"/>
                    <a:pt x="543" y="326"/>
                    <a:pt x="539" y="326"/>
                  </a:cubicBezTo>
                  <a:close/>
                  <a:moveTo>
                    <a:pt x="472" y="304"/>
                  </a:moveTo>
                  <a:cubicBezTo>
                    <a:pt x="471" y="304"/>
                    <a:pt x="470" y="304"/>
                    <a:pt x="469" y="304"/>
                  </a:cubicBezTo>
                  <a:cubicBezTo>
                    <a:pt x="458" y="300"/>
                    <a:pt x="447" y="297"/>
                    <a:pt x="436" y="293"/>
                  </a:cubicBezTo>
                  <a:cubicBezTo>
                    <a:pt x="431" y="291"/>
                    <a:pt x="428" y="286"/>
                    <a:pt x="430" y="281"/>
                  </a:cubicBezTo>
                  <a:cubicBezTo>
                    <a:pt x="432" y="276"/>
                    <a:pt x="437" y="273"/>
                    <a:pt x="442" y="275"/>
                  </a:cubicBezTo>
                  <a:cubicBezTo>
                    <a:pt x="453" y="279"/>
                    <a:pt x="464" y="282"/>
                    <a:pt x="475" y="286"/>
                  </a:cubicBezTo>
                  <a:cubicBezTo>
                    <a:pt x="480" y="288"/>
                    <a:pt x="482" y="293"/>
                    <a:pt x="481" y="298"/>
                  </a:cubicBezTo>
                  <a:cubicBezTo>
                    <a:pt x="479" y="302"/>
                    <a:pt x="476" y="304"/>
                    <a:pt x="472" y="304"/>
                  </a:cubicBezTo>
                  <a:close/>
                  <a:moveTo>
                    <a:pt x="405" y="282"/>
                  </a:moveTo>
                  <a:cubicBezTo>
                    <a:pt x="404" y="282"/>
                    <a:pt x="403" y="282"/>
                    <a:pt x="402" y="282"/>
                  </a:cubicBezTo>
                  <a:cubicBezTo>
                    <a:pt x="391" y="278"/>
                    <a:pt x="380" y="274"/>
                    <a:pt x="369" y="270"/>
                  </a:cubicBezTo>
                  <a:cubicBezTo>
                    <a:pt x="364" y="268"/>
                    <a:pt x="362" y="263"/>
                    <a:pt x="364" y="258"/>
                  </a:cubicBezTo>
                  <a:cubicBezTo>
                    <a:pt x="365" y="253"/>
                    <a:pt x="371" y="250"/>
                    <a:pt x="376" y="252"/>
                  </a:cubicBezTo>
                  <a:cubicBezTo>
                    <a:pt x="386" y="256"/>
                    <a:pt x="397" y="260"/>
                    <a:pt x="408" y="264"/>
                  </a:cubicBezTo>
                  <a:cubicBezTo>
                    <a:pt x="413" y="265"/>
                    <a:pt x="416" y="271"/>
                    <a:pt x="414" y="276"/>
                  </a:cubicBezTo>
                  <a:cubicBezTo>
                    <a:pt x="413" y="280"/>
                    <a:pt x="409" y="282"/>
                    <a:pt x="405" y="282"/>
                  </a:cubicBezTo>
                  <a:close/>
                  <a:moveTo>
                    <a:pt x="339" y="259"/>
                  </a:moveTo>
                  <a:cubicBezTo>
                    <a:pt x="338" y="259"/>
                    <a:pt x="337" y="258"/>
                    <a:pt x="336" y="258"/>
                  </a:cubicBezTo>
                  <a:cubicBezTo>
                    <a:pt x="325" y="254"/>
                    <a:pt x="314" y="250"/>
                    <a:pt x="303" y="246"/>
                  </a:cubicBezTo>
                  <a:cubicBezTo>
                    <a:pt x="298" y="244"/>
                    <a:pt x="296" y="239"/>
                    <a:pt x="298" y="234"/>
                  </a:cubicBezTo>
                  <a:cubicBezTo>
                    <a:pt x="300" y="229"/>
                    <a:pt x="305" y="226"/>
                    <a:pt x="310" y="228"/>
                  </a:cubicBezTo>
                  <a:cubicBezTo>
                    <a:pt x="321" y="232"/>
                    <a:pt x="331" y="236"/>
                    <a:pt x="342" y="240"/>
                  </a:cubicBezTo>
                  <a:cubicBezTo>
                    <a:pt x="347" y="242"/>
                    <a:pt x="350" y="247"/>
                    <a:pt x="348" y="252"/>
                  </a:cubicBezTo>
                  <a:cubicBezTo>
                    <a:pt x="346" y="256"/>
                    <a:pt x="343" y="259"/>
                    <a:pt x="339" y="259"/>
                  </a:cubicBezTo>
                  <a:close/>
                  <a:moveTo>
                    <a:pt x="273" y="234"/>
                  </a:moveTo>
                  <a:cubicBezTo>
                    <a:pt x="272" y="234"/>
                    <a:pt x="271" y="234"/>
                    <a:pt x="270" y="233"/>
                  </a:cubicBezTo>
                  <a:cubicBezTo>
                    <a:pt x="259" y="229"/>
                    <a:pt x="248" y="225"/>
                    <a:pt x="238" y="221"/>
                  </a:cubicBezTo>
                  <a:cubicBezTo>
                    <a:pt x="233" y="219"/>
                    <a:pt x="230" y="213"/>
                    <a:pt x="232" y="208"/>
                  </a:cubicBezTo>
                  <a:cubicBezTo>
                    <a:pt x="234" y="203"/>
                    <a:pt x="240" y="201"/>
                    <a:pt x="245" y="203"/>
                  </a:cubicBezTo>
                  <a:cubicBezTo>
                    <a:pt x="255" y="207"/>
                    <a:pt x="266" y="211"/>
                    <a:pt x="277" y="215"/>
                  </a:cubicBezTo>
                  <a:cubicBezTo>
                    <a:pt x="282" y="217"/>
                    <a:pt x="284" y="223"/>
                    <a:pt x="282" y="228"/>
                  </a:cubicBezTo>
                  <a:cubicBezTo>
                    <a:pt x="281" y="232"/>
                    <a:pt x="277" y="234"/>
                    <a:pt x="273" y="234"/>
                  </a:cubicBezTo>
                  <a:close/>
                  <a:moveTo>
                    <a:pt x="208" y="208"/>
                  </a:moveTo>
                  <a:cubicBezTo>
                    <a:pt x="207" y="208"/>
                    <a:pt x="206" y="207"/>
                    <a:pt x="204" y="207"/>
                  </a:cubicBezTo>
                  <a:cubicBezTo>
                    <a:pt x="193" y="202"/>
                    <a:pt x="183" y="198"/>
                    <a:pt x="173" y="194"/>
                  </a:cubicBezTo>
                  <a:cubicBezTo>
                    <a:pt x="168" y="191"/>
                    <a:pt x="166" y="186"/>
                    <a:pt x="168" y="181"/>
                  </a:cubicBezTo>
                  <a:cubicBezTo>
                    <a:pt x="170" y="176"/>
                    <a:pt x="175" y="174"/>
                    <a:pt x="180" y="176"/>
                  </a:cubicBezTo>
                  <a:cubicBezTo>
                    <a:pt x="190" y="180"/>
                    <a:pt x="201" y="185"/>
                    <a:pt x="212" y="189"/>
                  </a:cubicBezTo>
                  <a:cubicBezTo>
                    <a:pt x="217" y="191"/>
                    <a:pt x="219" y="197"/>
                    <a:pt x="217" y="202"/>
                  </a:cubicBezTo>
                  <a:cubicBezTo>
                    <a:pt x="215" y="206"/>
                    <a:pt x="212" y="208"/>
                    <a:pt x="208" y="208"/>
                  </a:cubicBezTo>
                  <a:close/>
                  <a:moveTo>
                    <a:pt x="144" y="180"/>
                  </a:moveTo>
                  <a:cubicBezTo>
                    <a:pt x="142" y="180"/>
                    <a:pt x="141" y="180"/>
                    <a:pt x="140" y="179"/>
                  </a:cubicBezTo>
                  <a:cubicBezTo>
                    <a:pt x="129" y="174"/>
                    <a:pt x="118" y="169"/>
                    <a:pt x="108" y="164"/>
                  </a:cubicBezTo>
                  <a:cubicBezTo>
                    <a:pt x="104" y="162"/>
                    <a:pt x="102" y="156"/>
                    <a:pt x="104" y="152"/>
                  </a:cubicBezTo>
                  <a:cubicBezTo>
                    <a:pt x="106" y="147"/>
                    <a:pt x="112" y="145"/>
                    <a:pt x="117" y="147"/>
                  </a:cubicBezTo>
                  <a:cubicBezTo>
                    <a:pt x="126" y="152"/>
                    <a:pt x="137" y="157"/>
                    <a:pt x="148" y="162"/>
                  </a:cubicBezTo>
                  <a:cubicBezTo>
                    <a:pt x="152" y="164"/>
                    <a:pt x="154" y="169"/>
                    <a:pt x="152" y="174"/>
                  </a:cubicBezTo>
                  <a:cubicBezTo>
                    <a:pt x="151" y="178"/>
                    <a:pt x="147" y="180"/>
                    <a:pt x="144" y="180"/>
                  </a:cubicBezTo>
                  <a:close/>
                  <a:moveTo>
                    <a:pt x="80" y="149"/>
                  </a:moveTo>
                  <a:cubicBezTo>
                    <a:pt x="79" y="149"/>
                    <a:pt x="77" y="149"/>
                    <a:pt x="76" y="148"/>
                  </a:cubicBezTo>
                  <a:cubicBezTo>
                    <a:pt x="65" y="142"/>
                    <a:pt x="54" y="136"/>
                    <a:pt x="45" y="131"/>
                  </a:cubicBezTo>
                  <a:cubicBezTo>
                    <a:pt x="41" y="128"/>
                    <a:pt x="40" y="122"/>
                    <a:pt x="42" y="118"/>
                  </a:cubicBezTo>
                  <a:cubicBezTo>
                    <a:pt x="45" y="113"/>
                    <a:pt x="51" y="112"/>
                    <a:pt x="55" y="114"/>
                  </a:cubicBezTo>
                  <a:cubicBezTo>
                    <a:pt x="64" y="120"/>
                    <a:pt x="74" y="125"/>
                    <a:pt x="85" y="131"/>
                  </a:cubicBezTo>
                  <a:cubicBezTo>
                    <a:pt x="90" y="134"/>
                    <a:pt x="91" y="139"/>
                    <a:pt x="89" y="144"/>
                  </a:cubicBezTo>
                  <a:cubicBezTo>
                    <a:pt x="87" y="147"/>
                    <a:pt x="84" y="149"/>
                    <a:pt x="80" y="149"/>
                  </a:cubicBezTo>
                  <a:close/>
                  <a:moveTo>
                    <a:pt x="21" y="111"/>
                  </a:moveTo>
                  <a:cubicBezTo>
                    <a:pt x="19" y="111"/>
                    <a:pt x="17" y="111"/>
                    <a:pt x="15" y="109"/>
                  </a:cubicBezTo>
                  <a:cubicBezTo>
                    <a:pt x="5" y="100"/>
                    <a:pt x="0" y="92"/>
                    <a:pt x="0" y="84"/>
                  </a:cubicBezTo>
                  <a:cubicBezTo>
                    <a:pt x="0" y="80"/>
                    <a:pt x="0" y="76"/>
                    <a:pt x="1" y="72"/>
                  </a:cubicBezTo>
                  <a:cubicBezTo>
                    <a:pt x="1" y="66"/>
                    <a:pt x="5" y="62"/>
                    <a:pt x="11" y="63"/>
                  </a:cubicBezTo>
                  <a:cubicBezTo>
                    <a:pt x="16" y="63"/>
                    <a:pt x="20" y="68"/>
                    <a:pt x="19" y="73"/>
                  </a:cubicBezTo>
                  <a:cubicBezTo>
                    <a:pt x="19" y="76"/>
                    <a:pt x="19" y="80"/>
                    <a:pt x="19" y="84"/>
                  </a:cubicBezTo>
                  <a:cubicBezTo>
                    <a:pt x="19" y="84"/>
                    <a:pt x="20" y="88"/>
                    <a:pt x="28" y="95"/>
                  </a:cubicBezTo>
                  <a:cubicBezTo>
                    <a:pt x="32" y="98"/>
                    <a:pt x="32" y="104"/>
                    <a:pt x="28" y="108"/>
                  </a:cubicBezTo>
                  <a:cubicBezTo>
                    <a:pt x="27" y="110"/>
                    <a:pt x="24" y="111"/>
                    <a:pt x="21" y="111"/>
                  </a:cubicBezTo>
                  <a:close/>
                  <a:moveTo>
                    <a:pt x="17" y="47"/>
                  </a:moveTo>
                  <a:cubicBezTo>
                    <a:pt x="16" y="47"/>
                    <a:pt x="15" y="47"/>
                    <a:pt x="14" y="46"/>
                  </a:cubicBezTo>
                  <a:cubicBezTo>
                    <a:pt x="9" y="44"/>
                    <a:pt x="6" y="39"/>
                    <a:pt x="8" y="34"/>
                  </a:cubicBezTo>
                  <a:cubicBezTo>
                    <a:pt x="14" y="20"/>
                    <a:pt x="22" y="10"/>
                    <a:pt x="32" y="3"/>
                  </a:cubicBezTo>
                  <a:cubicBezTo>
                    <a:pt x="37" y="0"/>
                    <a:pt x="43" y="1"/>
                    <a:pt x="46" y="5"/>
                  </a:cubicBezTo>
                  <a:cubicBezTo>
                    <a:pt x="49" y="10"/>
                    <a:pt x="47" y="16"/>
                    <a:pt x="43" y="18"/>
                  </a:cubicBezTo>
                  <a:cubicBezTo>
                    <a:pt x="36" y="23"/>
                    <a:pt x="30" y="31"/>
                    <a:pt x="26" y="41"/>
                  </a:cubicBezTo>
                  <a:cubicBezTo>
                    <a:pt x="24" y="45"/>
                    <a:pt x="21" y="47"/>
                    <a:pt x="17" y="47"/>
                  </a:cubicBezTo>
                  <a:close/>
                </a:path>
              </a:pathLst>
            </a:custGeom>
            <a:solidFill>
              <a:srgbClr val="455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8" name="íṩľíďe"/>
            <p:cNvSpPr/>
            <p:nvPr/>
          </p:nvSpPr>
          <p:spPr bwMode="auto">
            <a:xfrm>
              <a:off x="6075363" y="2919413"/>
              <a:ext cx="223838" cy="134938"/>
            </a:xfrm>
            <a:custGeom>
              <a:avLst/>
              <a:gdLst>
                <a:gd name="T0" fmla="*/ 0 w 81"/>
                <a:gd name="T1" fmla="*/ 23 h 49"/>
                <a:gd name="T2" fmla="*/ 68 w 81"/>
                <a:gd name="T3" fmla="*/ 17 h 49"/>
                <a:gd name="T4" fmla="*/ 81 w 81"/>
                <a:gd name="T5" fmla="*/ 25 h 49"/>
                <a:gd name="T6" fmla="*/ 39 w 81"/>
                <a:gd name="T7" fmla="*/ 49 h 49"/>
                <a:gd name="T8" fmla="*/ 0 w 81"/>
                <a:gd name="T9" fmla="*/ 23 h 49"/>
              </a:gdLst>
              <a:ahLst/>
              <a:cxnLst>
                <a:cxn ang="0">
                  <a:pos x="T0" y="T1"/>
                </a:cxn>
                <a:cxn ang="0">
                  <a:pos x="T2" y="T3"/>
                </a:cxn>
                <a:cxn ang="0">
                  <a:pos x="T4" y="T5"/>
                </a:cxn>
                <a:cxn ang="0">
                  <a:pos x="T6" y="T7"/>
                </a:cxn>
                <a:cxn ang="0">
                  <a:pos x="T8" y="T9"/>
                </a:cxn>
              </a:cxnLst>
              <a:rect l="0" t="0" r="r" b="b"/>
              <a:pathLst>
                <a:path w="81" h="49">
                  <a:moveTo>
                    <a:pt x="0" y="23"/>
                  </a:moveTo>
                  <a:cubicBezTo>
                    <a:pt x="13" y="3"/>
                    <a:pt x="44" y="0"/>
                    <a:pt x="68" y="17"/>
                  </a:cubicBezTo>
                  <a:cubicBezTo>
                    <a:pt x="81" y="25"/>
                    <a:pt x="81" y="25"/>
                    <a:pt x="81" y="25"/>
                  </a:cubicBezTo>
                  <a:cubicBezTo>
                    <a:pt x="39" y="49"/>
                    <a:pt x="39" y="49"/>
                    <a:pt x="39" y="49"/>
                  </a:cubicBezTo>
                  <a:lnTo>
                    <a:pt x="0" y="23"/>
                  </a:lnTo>
                  <a:close/>
                </a:path>
              </a:pathLst>
            </a:custGeom>
            <a:solidFill>
              <a:srgbClr val="FF0D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9" name="ïṧlîḍe"/>
            <p:cNvSpPr/>
            <p:nvPr/>
          </p:nvSpPr>
          <p:spPr bwMode="auto">
            <a:xfrm>
              <a:off x="5905500" y="3054350"/>
              <a:ext cx="184150" cy="133350"/>
            </a:xfrm>
            <a:custGeom>
              <a:avLst/>
              <a:gdLst>
                <a:gd name="T0" fmla="*/ 60 w 66"/>
                <a:gd name="T1" fmla="*/ 18 h 48"/>
                <a:gd name="T2" fmla="*/ 61 w 66"/>
                <a:gd name="T3" fmla="*/ 22 h 48"/>
                <a:gd name="T4" fmla="*/ 66 w 66"/>
                <a:gd name="T5" fmla="*/ 30 h 48"/>
                <a:gd name="T6" fmla="*/ 35 w 66"/>
                <a:gd name="T7" fmla="*/ 48 h 48"/>
                <a:gd name="T8" fmla="*/ 30 w 66"/>
                <a:gd name="T9" fmla="*/ 40 h 48"/>
                <a:gd name="T10" fmla="*/ 0 w 66"/>
                <a:gd name="T11" fmla="*/ 10 h 48"/>
                <a:gd name="T12" fmla="*/ 60 w 66"/>
                <a:gd name="T13" fmla="*/ 18 h 48"/>
              </a:gdLst>
              <a:ahLst/>
              <a:cxnLst>
                <a:cxn ang="0">
                  <a:pos x="T0" y="T1"/>
                </a:cxn>
                <a:cxn ang="0">
                  <a:pos x="T2" y="T3"/>
                </a:cxn>
                <a:cxn ang="0">
                  <a:pos x="T4" y="T5"/>
                </a:cxn>
                <a:cxn ang="0">
                  <a:pos x="T6" y="T7"/>
                </a:cxn>
                <a:cxn ang="0">
                  <a:pos x="T8" y="T9"/>
                </a:cxn>
                <a:cxn ang="0">
                  <a:pos x="T10" y="T11"/>
                </a:cxn>
                <a:cxn ang="0">
                  <a:pos x="T12" y="T13"/>
                </a:cxn>
              </a:cxnLst>
              <a:rect l="0" t="0" r="r" b="b"/>
              <a:pathLst>
                <a:path w="66" h="48">
                  <a:moveTo>
                    <a:pt x="60" y="18"/>
                  </a:moveTo>
                  <a:cubicBezTo>
                    <a:pt x="61" y="22"/>
                    <a:pt x="61" y="22"/>
                    <a:pt x="61" y="22"/>
                  </a:cubicBezTo>
                  <a:cubicBezTo>
                    <a:pt x="66" y="30"/>
                    <a:pt x="66" y="30"/>
                    <a:pt x="66" y="30"/>
                  </a:cubicBezTo>
                  <a:cubicBezTo>
                    <a:pt x="35" y="48"/>
                    <a:pt x="35" y="48"/>
                    <a:pt x="35" y="48"/>
                  </a:cubicBezTo>
                  <a:cubicBezTo>
                    <a:pt x="30" y="40"/>
                    <a:pt x="30" y="40"/>
                    <a:pt x="30" y="40"/>
                  </a:cubicBezTo>
                  <a:cubicBezTo>
                    <a:pt x="0" y="10"/>
                    <a:pt x="0" y="10"/>
                    <a:pt x="0" y="10"/>
                  </a:cubicBezTo>
                  <a:cubicBezTo>
                    <a:pt x="17" y="0"/>
                    <a:pt x="50" y="1"/>
                    <a:pt x="60" y="18"/>
                  </a:cubicBezTo>
                  <a:close/>
                </a:path>
              </a:pathLst>
            </a:custGeom>
            <a:solidFill>
              <a:srgbClr val="FF0D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0" name="ïṣḻïḍê"/>
            <p:cNvSpPr/>
            <p:nvPr/>
          </p:nvSpPr>
          <p:spPr bwMode="auto">
            <a:xfrm>
              <a:off x="6399213" y="2924175"/>
              <a:ext cx="328613" cy="215900"/>
            </a:xfrm>
            <a:custGeom>
              <a:avLst/>
              <a:gdLst>
                <a:gd name="T0" fmla="*/ 111 w 119"/>
                <a:gd name="T1" fmla="*/ 0 h 78"/>
                <a:gd name="T2" fmla="*/ 118 w 119"/>
                <a:gd name="T3" fmla="*/ 10 h 78"/>
                <a:gd name="T4" fmla="*/ 118 w 119"/>
                <a:gd name="T5" fmla="*/ 12 h 78"/>
                <a:gd name="T6" fmla="*/ 1 w 119"/>
                <a:gd name="T7" fmla="*/ 78 h 78"/>
                <a:gd name="T8" fmla="*/ 0 w 119"/>
                <a:gd name="T9" fmla="*/ 63 h 78"/>
                <a:gd name="T10" fmla="*/ 111 w 119"/>
                <a:gd name="T11" fmla="*/ 0 h 78"/>
              </a:gdLst>
              <a:ahLst/>
              <a:cxnLst>
                <a:cxn ang="0">
                  <a:pos x="T0" y="T1"/>
                </a:cxn>
                <a:cxn ang="0">
                  <a:pos x="T2" y="T3"/>
                </a:cxn>
                <a:cxn ang="0">
                  <a:pos x="T4" y="T5"/>
                </a:cxn>
                <a:cxn ang="0">
                  <a:pos x="T6" y="T7"/>
                </a:cxn>
                <a:cxn ang="0">
                  <a:pos x="T8" y="T9"/>
                </a:cxn>
                <a:cxn ang="0">
                  <a:pos x="T10" y="T11"/>
                </a:cxn>
              </a:cxnLst>
              <a:rect l="0" t="0" r="r" b="b"/>
              <a:pathLst>
                <a:path w="119" h="78">
                  <a:moveTo>
                    <a:pt x="111" y="0"/>
                  </a:moveTo>
                  <a:cubicBezTo>
                    <a:pt x="114" y="3"/>
                    <a:pt x="116" y="7"/>
                    <a:pt x="118" y="10"/>
                  </a:cubicBezTo>
                  <a:cubicBezTo>
                    <a:pt x="119" y="11"/>
                    <a:pt x="118" y="11"/>
                    <a:pt x="118" y="12"/>
                  </a:cubicBezTo>
                  <a:cubicBezTo>
                    <a:pt x="1" y="78"/>
                    <a:pt x="1" y="78"/>
                    <a:pt x="1" y="78"/>
                  </a:cubicBezTo>
                  <a:cubicBezTo>
                    <a:pt x="0" y="63"/>
                    <a:pt x="0" y="63"/>
                    <a:pt x="0" y="63"/>
                  </a:cubicBezTo>
                  <a:lnTo>
                    <a:pt x="111" y="0"/>
                  </a:ln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1" name="ïṥḻíḓè"/>
            <p:cNvSpPr/>
            <p:nvPr/>
          </p:nvSpPr>
          <p:spPr bwMode="auto">
            <a:xfrm>
              <a:off x="6069013" y="3162300"/>
              <a:ext cx="215900" cy="157163"/>
            </a:xfrm>
            <a:custGeom>
              <a:avLst/>
              <a:gdLst>
                <a:gd name="T0" fmla="*/ 8 w 78"/>
                <a:gd name="T1" fmla="*/ 39 h 57"/>
                <a:gd name="T2" fmla="*/ 42 w 78"/>
                <a:gd name="T3" fmla="*/ 21 h 57"/>
                <a:gd name="T4" fmla="*/ 78 w 78"/>
                <a:gd name="T5" fmla="*/ 0 h 57"/>
                <a:gd name="T6" fmla="*/ 78 w 78"/>
                <a:gd name="T7" fmla="*/ 15 h 57"/>
                <a:gd name="T8" fmla="*/ 49 w 78"/>
                <a:gd name="T9" fmla="*/ 32 h 57"/>
                <a:gd name="T10" fmla="*/ 48 w 78"/>
                <a:gd name="T11" fmla="*/ 32 h 57"/>
                <a:gd name="T12" fmla="*/ 48 w 78"/>
                <a:gd name="T13" fmla="*/ 32 h 57"/>
                <a:gd name="T14" fmla="*/ 5 w 78"/>
                <a:gd name="T15" fmla="*/ 57 h 57"/>
                <a:gd name="T16" fmla="*/ 0 w 78"/>
                <a:gd name="T17" fmla="*/ 44 h 57"/>
                <a:gd name="T18" fmla="*/ 8 w 78"/>
                <a:gd name="T19" fmla="*/ 3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57">
                  <a:moveTo>
                    <a:pt x="8" y="39"/>
                  </a:moveTo>
                  <a:cubicBezTo>
                    <a:pt x="42" y="21"/>
                    <a:pt x="42" y="21"/>
                    <a:pt x="42" y="21"/>
                  </a:cubicBezTo>
                  <a:cubicBezTo>
                    <a:pt x="78" y="0"/>
                    <a:pt x="78" y="0"/>
                    <a:pt x="78" y="0"/>
                  </a:cubicBezTo>
                  <a:cubicBezTo>
                    <a:pt x="78" y="15"/>
                    <a:pt x="78" y="15"/>
                    <a:pt x="78" y="15"/>
                  </a:cubicBezTo>
                  <a:cubicBezTo>
                    <a:pt x="49" y="32"/>
                    <a:pt x="49" y="32"/>
                    <a:pt x="49" y="32"/>
                  </a:cubicBezTo>
                  <a:cubicBezTo>
                    <a:pt x="48" y="32"/>
                    <a:pt x="48" y="32"/>
                    <a:pt x="48" y="32"/>
                  </a:cubicBezTo>
                  <a:cubicBezTo>
                    <a:pt x="48" y="32"/>
                    <a:pt x="48" y="32"/>
                    <a:pt x="48" y="32"/>
                  </a:cubicBezTo>
                  <a:cubicBezTo>
                    <a:pt x="5" y="57"/>
                    <a:pt x="5" y="57"/>
                    <a:pt x="5" y="57"/>
                  </a:cubicBezTo>
                  <a:cubicBezTo>
                    <a:pt x="2" y="53"/>
                    <a:pt x="1" y="48"/>
                    <a:pt x="0" y="44"/>
                  </a:cubicBezTo>
                  <a:lnTo>
                    <a:pt x="8" y="39"/>
                  </a:ln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2" name="îṧḻïḍê"/>
            <p:cNvSpPr/>
            <p:nvPr/>
          </p:nvSpPr>
          <p:spPr bwMode="auto">
            <a:xfrm>
              <a:off x="5961063" y="2855913"/>
              <a:ext cx="731838" cy="407988"/>
            </a:xfrm>
            <a:custGeom>
              <a:avLst/>
              <a:gdLst>
                <a:gd name="T0" fmla="*/ 0 w 264"/>
                <a:gd name="T1" fmla="*/ 117 h 148"/>
                <a:gd name="T2" fmla="*/ 10 w 264"/>
                <a:gd name="T3" fmla="*/ 112 h 148"/>
                <a:gd name="T4" fmla="*/ 15 w 264"/>
                <a:gd name="T5" fmla="*/ 120 h 148"/>
                <a:gd name="T6" fmla="*/ 46 w 264"/>
                <a:gd name="T7" fmla="*/ 102 h 148"/>
                <a:gd name="T8" fmla="*/ 41 w 264"/>
                <a:gd name="T9" fmla="*/ 94 h 148"/>
                <a:gd name="T10" fmla="*/ 80 w 264"/>
                <a:gd name="T11" fmla="*/ 72 h 148"/>
                <a:gd name="T12" fmla="*/ 122 w 264"/>
                <a:gd name="T13" fmla="*/ 48 h 148"/>
                <a:gd name="T14" fmla="*/ 188 w 264"/>
                <a:gd name="T15" fmla="*/ 11 h 148"/>
                <a:gd name="T16" fmla="*/ 236 w 264"/>
                <a:gd name="T17" fmla="*/ 5 h 148"/>
                <a:gd name="T18" fmla="*/ 192 w 264"/>
                <a:gd name="T19" fmla="*/ 30 h 148"/>
                <a:gd name="T20" fmla="*/ 199 w 264"/>
                <a:gd name="T21" fmla="*/ 42 h 148"/>
                <a:gd name="T22" fmla="*/ 252 w 264"/>
                <a:gd name="T23" fmla="*/ 12 h 148"/>
                <a:gd name="T24" fmla="*/ 253 w 264"/>
                <a:gd name="T25" fmla="*/ 11 h 148"/>
                <a:gd name="T26" fmla="*/ 264 w 264"/>
                <a:gd name="T27" fmla="*/ 20 h 148"/>
                <a:gd name="T28" fmla="*/ 158 w 264"/>
                <a:gd name="T29" fmla="*/ 80 h 148"/>
                <a:gd name="T30" fmla="*/ 157 w 264"/>
                <a:gd name="T31" fmla="*/ 75 h 148"/>
                <a:gd name="T32" fmla="*/ 116 w 264"/>
                <a:gd name="T33" fmla="*/ 98 h 148"/>
                <a:gd name="T34" fmla="*/ 116 w 264"/>
                <a:gd name="T35" fmla="*/ 104 h 148"/>
                <a:gd name="T36" fmla="*/ 77 w 264"/>
                <a:gd name="T37" fmla="*/ 126 h 148"/>
                <a:gd name="T38" fmla="*/ 39 w 264"/>
                <a:gd name="T39" fmla="*/ 147 h 148"/>
                <a:gd name="T40" fmla="*/ 38 w 264"/>
                <a:gd name="T41" fmla="*/ 148 h 148"/>
                <a:gd name="T42" fmla="*/ 0 w 264"/>
                <a:gd name="T43" fmla="*/ 118 h 148"/>
                <a:gd name="T44" fmla="*/ 0 w 264"/>
                <a:gd name="T45" fmla="*/ 11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4" h="148">
                  <a:moveTo>
                    <a:pt x="0" y="117"/>
                  </a:moveTo>
                  <a:cubicBezTo>
                    <a:pt x="10" y="112"/>
                    <a:pt x="10" y="112"/>
                    <a:pt x="10" y="112"/>
                  </a:cubicBezTo>
                  <a:cubicBezTo>
                    <a:pt x="15" y="120"/>
                    <a:pt x="15" y="120"/>
                    <a:pt x="15" y="120"/>
                  </a:cubicBezTo>
                  <a:cubicBezTo>
                    <a:pt x="46" y="102"/>
                    <a:pt x="46" y="102"/>
                    <a:pt x="46" y="102"/>
                  </a:cubicBezTo>
                  <a:cubicBezTo>
                    <a:pt x="41" y="94"/>
                    <a:pt x="41" y="94"/>
                    <a:pt x="41" y="94"/>
                  </a:cubicBezTo>
                  <a:cubicBezTo>
                    <a:pt x="80" y="72"/>
                    <a:pt x="80" y="72"/>
                    <a:pt x="80" y="72"/>
                  </a:cubicBezTo>
                  <a:cubicBezTo>
                    <a:pt x="122" y="48"/>
                    <a:pt x="122" y="48"/>
                    <a:pt x="122" y="48"/>
                  </a:cubicBezTo>
                  <a:cubicBezTo>
                    <a:pt x="188" y="11"/>
                    <a:pt x="188" y="11"/>
                    <a:pt x="188" y="11"/>
                  </a:cubicBezTo>
                  <a:cubicBezTo>
                    <a:pt x="203" y="2"/>
                    <a:pt x="221" y="0"/>
                    <a:pt x="236" y="5"/>
                  </a:cubicBezTo>
                  <a:cubicBezTo>
                    <a:pt x="192" y="30"/>
                    <a:pt x="192" y="30"/>
                    <a:pt x="192" y="30"/>
                  </a:cubicBezTo>
                  <a:cubicBezTo>
                    <a:pt x="199" y="42"/>
                    <a:pt x="199" y="42"/>
                    <a:pt x="199" y="42"/>
                  </a:cubicBezTo>
                  <a:cubicBezTo>
                    <a:pt x="252" y="12"/>
                    <a:pt x="252" y="12"/>
                    <a:pt x="252" y="12"/>
                  </a:cubicBezTo>
                  <a:cubicBezTo>
                    <a:pt x="253" y="11"/>
                    <a:pt x="253" y="11"/>
                    <a:pt x="253" y="11"/>
                  </a:cubicBezTo>
                  <a:cubicBezTo>
                    <a:pt x="257" y="14"/>
                    <a:pt x="261" y="17"/>
                    <a:pt x="264" y="20"/>
                  </a:cubicBezTo>
                  <a:cubicBezTo>
                    <a:pt x="158" y="80"/>
                    <a:pt x="158" y="80"/>
                    <a:pt x="158" y="80"/>
                  </a:cubicBezTo>
                  <a:cubicBezTo>
                    <a:pt x="157" y="75"/>
                    <a:pt x="157" y="75"/>
                    <a:pt x="157" y="75"/>
                  </a:cubicBezTo>
                  <a:cubicBezTo>
                    <a:pt x="116" y="98"/>
                    <a:pt x="116" y="98"/>
                    <a:pt x="116" y="98"/>
                  </a:cubicBezTo>
                  <a:cubicBezTo>
                    <a:pt x="116" y="104"/>
                    <a:pt x="116" y="104"/>
                    <a:pt x="116" y="104"/>
                  </a:cubicBezTo>
                  <a:cubicBezTo>
                    <a:pt x="77" y="126"/>
                    <a:pt x="77" y="126"/>
                    <a:pt x="77" y="126"/>
                  </a:cubicBezTo>
                  <a:cubicBezTo>
                    <a:pt x="39" y="147"/>
                    <a:pt x="39" y="147"/>
                    <a:pt x="39" y="147"/>
                  </a:cubicBezTo>
                  <a:cubicBezTo>
                    <a:pt x="38" y="148"/>
                    <a:pt x="38" y="148"/>
                    <a:pt x="38" y="148"/>
                  </a:cubicBezTo>
                  <a:cubicBezTo>
                    <a:pt x="22" y="144"/>
                    <a:pt x="8" y="133"/>
                    <a:pt x="0" y="118"/>
                  </a:cubicBezTo>
                  <a:cubicBezTo>
                    <a:pt x="0" y="118"/>
                    <a:pt x="0" y="117"/>
                    <a:pt x="0" y="1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3" name="ïs1iďê"/>
            <p:cNvSpPr/>
            <p:nvPr/>
          </p:nvSpPr>
          <p:spPr bwMode="auto">
            <a:xfrm>
              <a:off x="6399213" y="2911475"/>
              <a:ext cx="306388" cy="187325"/>
            </a:xfrm>
            <a:custGeom>
              <a:avLst/>
              <a:gdLst>
                <a:gd name="T0" fmla="*/ 0 w 111"/>
                <a:gd name="T1" fmla="*/ 60 h 68"/>
                <a:gd name="T2" fmla="*/ 106 w 111"/>
                <a:gd name="T3" fmla="*/ 0 h 68"/>
                <a:gd name="T4" fmla="*/ 111 w 111"/>
                <a:gd name="T5" fmla="*/ 5 h 68"/>
                <a:gd name="T6" fmla="*/ 0 w 111"/>
                <a:gd name="T7" fmla="*/ 68 h 68"/>
                <a:gd name="T8" fmla="*/ 0 w 111"/>
                <a:gd name="T9" fmla="*/ 60 h 68"/>
              </a:gdLst>
              <a:ahLst/>
              <a:cxnLst>
                <a:cxn ang="0">
                  <a:pos x="T0" y="T1"/>
                </a:cxn>
                <a:cxn ang="0">
                  <a:pos x="T2" y="T3"/>
                </a:cxn>
                <a:cxn ang="0">
                  <a:pos x="T4" y="T5"/>
                </a:cxn>
                <a:cxn ang="0">
                  <a:pos x="T6" y="T7"/>
                </a:cxn>
                <a:cxn ang="0">
                  <a:pos x="T8" y="T9"/>
                </a:cxn>
              </a:cxnLst>
              <a:rect l="0" t="0" r="r" b="b"/>
              <a:pathLst>
                <a:path w="111" h="68">
                  <a:moveTo>
                    <a:pt x="0" y="60"/>
                  </a:moveTo>
                  <a:cubicBezTo>
                    <a:pt x="106" y="0"/>
                    <a:pt x="106" y="0"/>
                    <a:pt x="106" y="0"/>
                  </a:cubicBezTo>
                  <a:cubicBezTo>
                    <a:pt x="108" y="2"/>
                    <a:pt x="110" y="3"/>
                    <a:pt x="111" y="5"/>
                  </a:cubicBezTo>
                  <a:cubicBezTo>
                    <a:pt x="0" y="68"/>
                    <a:pt x="0" y="68"/>
                    <a:pt x="0" y="68"/>
                  </a:cubicBezTo>
                  <a:lnTo>
                    <a:pt x="0" y="60"/>
                  </a:lnTo>
                  <a:close/>
                </a:path>
              </a:pathLst>
            </a:custGeom>
            <a:solidFill>
              <a:srgbClr val="2226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4" name="ïṣḷiḋé"/>
            <p:cNvSpPr/>
            <p:nvPr/>
          </p:nvSpPr>
          <p:spPr bwMode="auto">
            <a:xfrm>
              <a:off x="6067425" y="3262313"/>
              <a:ext cx="1588" cy="4763"/>
            </a:xfrm>
            <a:custGeom>
              <a:avLst/>
              <a:gdLst>
                <a:gd name="T0" fmla="*/ 1 w 1"/>
                <a:gd name="T1" fmla="*/ 2 h 2"/>
                <a:gd name="T2" fmla="*/ 0 w 1"/>
                <a:gd name="T3" fmla="*/ 1 h 2"/>
                <a:gd name="T4" fmla="*/ 1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0" y="1"/>
                    <a:pt x="0" y="1"/>
                    <a:pt x="0" y="1"/>
                  </a:cubicBezTo>
                  <a:cubicBezTo>
                    <a:pt x="1" y="0"/>
                    <a:pt x="1" y="0"/>
                    <a:pt x="1" y="0"/>
                  </a:cubicBezTo>
                  <a:cubicBezTo>
                    <a:pt x="1" y="1"/>
                    <a:pt x="1" y="1"/>
                    <a:pt x="1" y="2"/>
                  </a:cubicBezTo>
                  <a:close/>
                </a:path>
              </a:pathLst>
            </a:custGeom>
            <a:solidFill>
              <a:srgbClr val="2226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5" name="iSḻïḋe"/>
            <p:cNvSpPr/>
            <p:nvPr/>
          </p:nvSpPr>
          <p:spPr bwMode="auto">
            <a:xfrm>
              <a:off x="6175375" y="3143250"/>
              <a:ext cx="109538" cy="77788"/>
            </a:xfrm>
            <a:custGeom>
              <a:avLst/>
              <a:gdLst>
                <a:gd name="T0" fmla="*/ 68 w 69"/>
                <a:gd name="T1" fmla="*/ 0 h 49"/>
                <a:gd name="T2" fmla="*/ 69 w 69"/>
                <a:gd name="T3" fmla="*/ 12 h 49"/>
                <a:gd name="T4" fmla="*/ 7 w 69"/>
                <a:gd name="T5" fmla="*/ 49 h 49"/>
                <a:gd name="T6" fmla="*/ 0 w 69"/>
                <a:gd name="T7" fmla="*/ 38 h 49"/>
                <a:gd name="T8" fmla="*/ 68 w 69"/>
                <a:gd name="T9" fmla="*/ 0 h 49"/>
              </a:gdLst>
              <a:ahLst/>
              <a:cxnLst>
                <a:cxn ang="0">
                  <a:pos x="T0" y="T1"/>
                </a:cxn>
                <a:cxn ang="0">
                  <a:pos x="T2" y="T3"/>
                </a:cxn>
                <a:cxn ang="0">
                  <a:pos x="T4" y="T5"/>
                </a:cxn>
                <a:cxn ang="0">
                  <a:pos x="T6" y="T7"/>
                </a:cxn>
                <a:cxn ang="0">
                  <a:pos x="T8" y="T9"/>
                </a:cxn>
              </a:cxnLst>
              <a:rect l="0" t="0" r="r" b="b"/>
              <a:pathLst>
                <a:path w="69" h="49">
                  <a:moveTo>
                    <a:pt x="68" y="0"/>
                  </a:moveTo>
                  <a:lnTo>
                    <a:pt x="69" y="12"/>
                  </a:lnTo>
                  <a:lnTo>
                    <a:pt x="7" y="49"/>
                  </a:lnTo>
                  <a:lnTo>
                    <a:pt x="0" y="38"/>
                  </a:lnTo>
                  <a:lnTo>
                    <a:pt x="68" y="0"/>
                  </a:lnTo>
                  <a:close/>
                </a:path>
              </a:pathLst>
            </a:custGeom>
            <a:solidFill>
              <a:srgbClr val="2226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6" name="ï$ḻíde"/>
            <p:cNvSpPr/>
            <p:nvPr/>
          </p:nvSpPr>
          <p:spPr bwMode="auto">
            <a:xfrm>
              <a:off x="6069013" y="3267075"/>
              <a:ext cx="22225" cy="17463"/>
            </a:xfrm>
            <a:custGeom>
              <a:avLst/>
              <a:gdLst>
                <a:gd name="T0" fmla="*/ 0 w 8"/>
                <a:gd name="T1" fmla="*/ 6 h 6"/>
                <a:gd name="T2" fmla="*/ 0 w 8"/>
                <a:gd name="T3" fmla="*/ 0 h 6"/>
                <a:gd name="T4" fmla="*/ 8 w 8"/>
                <a:gd name="T5" fmla="*/ 1 h 6"/>
                <a:gd name="T6" fmla="*/ 0 w 8"/>
                <a:gd name="T7" fmla="*/ 6 h 6"/>
              </a:gdLst>
              <a:ahLst/>
              <a:cxnLst>
                <a:cxn ang="0">
                  <a:pos x="T0" y="T1"/>
                </a:cxn>
                <a:cxn ang="0">
                  <a:pos x="T2" y="T3"/>
                </a:cxn>
                <a:cxn ang="0">
                  <a:pos x="T4" y="T5"/>
                </a:cxn>
                <a:cxn ang="0">
                  <a:pos x="T6" y="T7"/>
                </a:cxn>
              </a:cxnLst>
              <a:rect l="0" t="0" r="r" b="b"/>
              <a:pathLst>
                <a:path w="8" h="6">
                  <a:moveTo>
                    <a:pt x="0" y="6"/>
                  </a:moveTo>
                  <a:cubicBezTo>
                    <a:pt x="0" y="4"/>
                    <a:pt x="0" y="2"/>
                    <a:pt x="0" y="0"/>
                  </a:cubicBezTo>
                  <a:cubicBezTo>
                    <a:pt x="3" y="0"/>
                    <a:pt x="6" y="1"/>
                    <a:pt x="8" y="1"/>
                  </a:cubicBezTo>
                  <a:lnTo>
                    <a:pt x="0" y="6"/>
                  </a:lnTo>
                  <a:close/>
                </a:path>
              </a:pathLst>
            </a:custGeom>
            <a:solidFill>
              <a:srgbClr val="2226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7" name="ïšļïḑe"/>
            <p:cNvSpPr/>
            <p:nvPr/>
          </p:nvSpPr>
          <p:spPr bwMode="auto">
            <a:xfrm>
              <a:off x="6069013" y="3203575"/>
              <a:ext cx="117475" cy="66675"/>
            </a:xfrm>
            <a:custGeom>
              <a:avLst/>
              <a:gdLst>
                <a:gd name="T0" fmla="*/ 38 w 42"/>
                <a:gd name="T1" fmla="*/ 0 h 24"/>
                <a:gd name="T2" fmla="*/ 42 w 42"/>
                <a:gd name="T3" fmla="*/ 6 h 24"/>
                <a:gd name="T4" fmla="*/ 8 w 42"/>
                <a:gd name="T5" fmla="*/ 24 h 24"/>
                <a:gd name="T6" fmla="*/ 0 w 42"/>
                <a:gd name="T7" fmla="*/ 23 h 24"/>
                <a:gd name="T8" fmla="*/ 0 w 42"/>
                <a:gd name="T9" fmla="*/ 21 h 24"/>
                <a:gd name="T10" fmla="*/ 38 w 42"/>
                <a:gd name="T11" fmla="*/ 0 h 24"/>
              </a:gdLst>
              <a:ahLst/>
              <a:cxnLst>
                <a:cxn ang="0">
                  <a:pos x="T0" y="T1"/>
                </a:cxn>
                <a:cxn ang="0">
                  <a:pos x="T2" y="T3"/>
                </a:cxn>
                <a:cxn ang="0">
                  <a:pos x="T4" y="T5"/>
                </a:cxn>
                <a:cxn ang="0">
                  <a:pos x="T6" y="T7"/>
                </a:cxn>
                <a:cxn ang="0">
                  <a:pos x="T8" y="T9"/>
                </a:cxn>
                <a:cxn ang="0">
                  <a:pos x="T10" y="T11"/>
                </a:cxn>
              </a:cxnLst>
              <a:rect l="0" t="0" r="r" b="b"/>
              <a:pathLst>
                <a:path w="42" h="24">
                  <a:moveTo>
                    <a:pt x="38" y="0"/>
                  </a:moveTo>
                  <a:cubicBezTo>
                    <a:pt x="42" y="6"/>
                    <a:pt x="42" y="6"/>
                    <a:pt x="42" y="6"/>
                  </a:cubicBezTo>
                  <a:cubicBezTo>
                    <a:pt x="8" y="24"/>
                    <a:pt x="8" y="24"/>
                    <a:pt x="8" y="24"/>
                  </a:cubicBezTo>
                  <a:cubicBezTo>
                    <a:pt x="6" y="24"/>
                    <a:pt x="3" y="23"/>
                    <a:pt x="0" y="23"/>
                  </a:cubicBezTo>
                  <a:cubicBezTo>
                    <a:pt x="0" y="22"/>
                    <a:pt x="0" y="22"/>
                    <a:pt x="0" y="21"/>
                  </a:cubicBezTo>
                  <a:lnTo>
                    <a:pt x="38" y="0"/>
                  </a:lnTo>
                  <a:close/>
                </a:path>
              </a:pathLst>
            </a:custGeom>
            <a:solidFill>
              <a:srgbClr val="2226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8" name="išľíḓè"/>
            <p:cNvSpPr/>
            <p:nvPr/>
          </p:nvSpPr>
          <p:spPr bwMode="auto">
            <a:xfrm>
              <a:off x="6492875" y="2868613"/>
              <a:ext cx="169863" cy="103188"/>
            </a:xfrm>
            <a:custGeom>
              <a:avLst/>
              <a:gdLst>
                <a:gd name="T0" fmla="*/ 7 w 61"/>
                <a:gd name="T1" fmla="*/ 37 h 37"/>
                <a:gd name="T2" fmla="*/ 0 w 61"/>
                <a:gd name="T3" fmla="*/ 25 h 37"/>
                <a:gd name="T4" fmla="*/ 44 w 61"/>
                <a:gd name="T5" fmla="*/ 0 h 37"/>
                <a:gd name="T6" fmla="*/ 61 w 61"/>
                <a:gd name="T7" fmla="*/ 6 h 37"/>
                <a:gd name="T8" fmla="*/ 60 w 61"/>
                <a:gd name="T9" fmla="*/ 7 h 37"/>
                <a:gd name="T10" fmla="*/ 7 w 61"/>
                <a:gd name="T11" fmla="*/ 37 h 37"/>
              </a:gdLst>
              <a:ahLst/>
              <a:cxnLst>
                <a:cxn ang="0">
                  <a:pos x="T0" y="T1"/>
                </a:cxn>
                <a:cxn ang="0">
                  <a:pos x="T2" y="T3"/>
                </a:cxn>
                <a:cxn ang="0">
                  <a:pos x="T4" y="T5"/>
                </a:cxn>
                <a:cxn ang="0">
                  <a:pos x="T6" y="T7"/>
                </a:cxn>
                <a:cxn ang="0">
                  <a:pos x="T8" y="T9"/>
                </a:cxn>
                <a:cxn ang="0">
                  <a:pos x="T10" y="T11"/>
                </a:cxn>
              </a:cxnLst>
              <a:rect l="0" t="0" r="r" b="b"/>
              <a:pathLst>
                <a:path w="61" h="37">
                  <a:moveTo>
                    <a:pt x="7" y="37"/>
                  </a:moveTo>
                  <a:cubicBezTo>
                    <a:pt x="0" y="25"/>
                    <a:pt x="0" y="25"/>
                    <a:pt x="0" y="25"/>
                  </a:cubicBezTo>
                  <a:cubicBezTo>
                    <a:pt x="44" y="0"/>
                    <a:pt x="44" y="0"/>
                    <a:pt x="44" y="0"/>
                  </a:cubicBezTo>
                  <a:cubicBezTo>
                    <a:pt x="50" y="1"/>
                    <a:pt x="56" y="3"/>
                    <a:pt x="61" y="6"/>
                  </a:cubicBezTo>
                  <a:cubicBezTo>
                    <a:pt x="60" y="7"/>
                    <a:pt x="60" y="7"/>
                    <a:pt x="60" y="7"/>
                  </a:cubicBezTo>
                  <a:lnTo>
                    <a:pt x="7" y="37"/>
                  </a:lnTo>
                  <a:close/>
                </a:path>
              </a:pathLst>
            </a:custGeom>
            <a:solidFill>
              <a:srgbClr val="00B9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9" name="ïṧḷidê"/>
            <p:cNvSpPr/>
            <p:nvPr/>
          </p:nvSpPr>
          <p:spPr bwMode="auto">
            <a:xfrm>
              <a:off x="6418263" y="2960688"/>
              <a:ext cx="55563" cy="52388"/>
            </a:xfrm>
            <a:custGeom>
              <a:avLst/>
              <a:gdLst>
                <a:gd name="T0" fmla="*/ 12 w 35"/>
                <a:gd name="T1" fmla="*/ 33 h 33"/>
                <a:gd name="T2" fmla="*/ 35 w 35"/>
                <a:gd name="T3" fmla="*/ 21 h 33"/>
                <a:gd name="T4" fmla="*/ 23 w 35"/>
                <a:gd name="T5" fmla="*/ 0 h 33"/>
                <a:gd name="T6" fmla="*/ 0 w 35"/>
                <a:gd name="T7" fmla="*/ 12 h 33"/>
                <a:gd name="T8" fmla="*/ 12 w 35"/>
                <a:gd name="T9" fmla="*/ 33 h 33"/>
              </a:gdLst>
              <a:ahLst/>
              <a:cxnLst>
                <a:cxn ang="0">
                  <a:pos x="T0" y="T1"/>
                </a:cxn>
                <a:cxn ang="0">
                  <a:pos x="T2" y="T3"/>
                </a:cxn>
                <a:cxn ang="0">
                  <a:pos x="T4" y="T5"/>
                </a:cxn>
                <a:cxn ang="0">
                  <a:pos x="T6" y="T7"/>
                </a:cxn>
                <a:cxn ang="0">
                  <a:pos x="T8" y="T9"/>
                </a:cxn>
              </a:cxnLst>
              <a:rect l="0" t="0" r="r" b="b"/>
              <a:pathLst>
                <a:path w="35" h="33">
                  <a:moveTo>
                    <a:pt x="12" y="33"/>
                  </a:moveTo>
                  <a:lnTo>
                    <a:pt x="35" y="21"/>
                  </a:lnTo>
                  <a:lnTo>
                    <a:pt x="23" y="0"/>
                  </a:lnTo>
                  <a:lnTo>
                    <a:pt x="0" y="12"/>
                  </a:lnTo>
                  <a:lnTo>
                    <a:pt x="12" y="33"/>
                  </a:lnTo>
                  <a:close/>
                </a:path>
              </a:pathLst>
            </a:custGeom>
            <a:solidFill>
              <a:srgbClr val="00B9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0" name="iṧlíḋê"/>
            <p:cNvSpPr/>
            <p:nvPr/>
          </p:nvSpPr>
          <p:spPr bwMode="auto">
            <a:xfrm>
              <a:off x="6354763" y="2997200"/>
              <a:ext cx="55563" cy="52388"/>
            </a:xfrm>
            <a:custGeom>
              <a:avLst/>
              <a:gdLst>
                <a:gd name="T0" fmla="*/ 12 w 35"/>
                <a:gd name="T1" fmla="*/ 33 h 33"/>
                <a:gd name="T2" fmla="*/ 35 w 35"/>
                <a:gd name="T3" fmla="*/ 20 h 33"/>
                <a:gd name="T4" fmla="*/ 23 w 35"/>
                <a:gd name="T5" fmla="*/ 0 h 33"/>
                <a:gd name="T6" fmla="*/ 0 w 35"/>
                <a:gd name="T7" fmla="*/ 12 h 33"/>
                <a:gd name="T8" fmla="*/ 12 w 35"/>
                <a:gd name="T9" fmla="*/ 33 h 33"/>
              </a:gdLst>
              <a:ahLst/>
              <a:cxnLst>
                <a:cxn ang="0">
                  <a:pos x="T0" y="T1"/>
                </a:cxn>
                <a:cxn ang="0">
                  <a:pos x="T2" y="T3"/>
                </a:cxn>
                <a:cxn ang="0">
                  <a:pos x="T4" y="T5"/>
                </a:cxn>
                <a:cxn ang="0">
                  <a:pos x="T6" y="T7"/>
                </a:cxn>
                <a:cxn ang="0">
                  <a:pos x="T8" y="T9"/>
                </a:cxn>
              </a:cxnLst>
              <a:rect l="0" t="0" r="r" b="b"/>
              <a:pathLst>
                <a:path w="35" h="33">
                  <a:moveTo>
                    <a:pt x="12" y="33"/>
                  </a:moveTo>
                  <a:lnTo>
                    <a:pt x="35" y="20"/>
                  </a:lnTo>
                  <a:lnTo>
                    <a:pt x="23" y="0"/>
                  </a:lnTo>
                  <a:lnTo>
                    <a:pt x="0" y="12"/>
                  </a:lnTo>
                  <a:lnTo>
                    <a:pt x="12" y="33"/>
                  </a:lnTo>
                  <a:close/>
                </a:path>
              </a:pathLst>
            </a:custGeom>
            <a:solidFill>
              <a:srgbClr val="00B9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1" name="îŝľîďè"/>
            <p:cNvSpPr/>
            <p:nvPr/>
          </p:nvSpPr>
          <p:spPr bwMode="auto">
            <a:xfrm>
              <a:off x="6291263" y="3032125"/>
              <a:ext cx="52388" cy="52388"/>
            </a:xfrm>
            <a:custGeom>
              <a:avLst/>
              <a:gdLst>
                <a:gd name="T0" fmla="*/ 10 w 33"/>
                <a:gd name="T1" fmla="*/ 33 h 33"/>
                <a:gd name="T2" fmla="*/ 33 w 33"/>
                <a:gd name="T3" fmla="*/ 23 h 33"/>
                <a:gd name="T4" fmla="*/ 21 w 33"/>
                <a:gd name="T5" fmla="*/ 0 h 33"/>
                <a:gd name="T6" fmla="*/ 0 w 33"/>
                <a:gd name="T7" fmla="*/ 12 h 33"/>
                <a:gd name="T8" fmla="*/ 10 w 33"/>
                <a:gd name="T9" fmla="*/ 33 h 33"/>
              </a:gdLst>
              <a:ahLst/>
              <a:cxnLst>
                <a:cxn ang="0">
                  <a:pos x="T0" y="T1"/>
                </a:cxn>
                <a:cxn ang="0">
                  <a:pos x="T2" y="T3"/>
                </a:cxn>
                <a:cxn ang="0">
                  <a:pos x="T4" y="T5"/>
                </a:cxn>
                <a:cxn ang="0">
                  <a:pos x="T6" y="T7"/>
                </a:cxn>
                <a:cxn ang="0">
                  <a:pos x="T8" y="T9"/>
                </a:cxn>
              </a:cxnLst>
              <a:rect l="0" t="0" r="r" b="b"/>
              <a:pathLst>
                <a:path w="33" h="33">
                  <a:moveTo>
                    <a:pt x="10" y="33"/>
                  </a:moveTo>
                  <a:lnTo>
                    <a:pt x="33" y="23"/>
                  </a:lnTo>
                  <a:lnTo>
                    <a:pt x="21" y="0"/>
                  </a:lnTo>
                  <a:lnTo>
                    <a:pt x="0" y="12"/>
                  </a:lnTo>
                  <a:lnTo>
                    <a:pt x="10" y="33"/>
                  </a:lnTo>
                  <a:close/>
                </a:path>
              </a:pathLst>
            </a:custGeom>
            <a:solidFill>
              <a:srgbClr val="00B9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2" name="ïṩḻïḋe"/>
            <p:cNvSpPr/>
            <p:nvPr/>
          </p:nvSpPr>
          <p:spPr bwMode="auto">
            <a:xfrm>
              <a:off x="6224588" y="3071813"/>
              <a:ext cx="52388" cy="52388"/>
            </a:xfrm>
            <a:custGeom>
              <a:avLst/>
              <a:gdLst>
                <a:gd name="T0" fmla="*/ 12 w 33"/>
                <a:gd name="T1" fmla="*/ 33 h 33"/>
                <a:gd name="T2" fmla="*/ 33 w 33"/>
                <a:gd name="T3" fmla="*/ 20 h 33"/>
                <a:gd name="T4" fmla="*/ 21 w 33"/>
                <a:gd name="T5" fmla="*/ 0 h 33"/>
                <a:gd name="T6" fmla="*/ 0 w 33"/>
                <a:gd name="T7" fmla="*/ 12 h 33"/>
                <a:gd name="T8" fmla="*/ 12 w 33"/>
                <a:gd name="T9" fmla="*/ 33 h 33"/>
              </a:gdLst>
              <a:ahLst/>
              <a:cxnLst>
                <a:cxn ang="0">
                  <a:pos x="T0" y="T1"/>
                </a:cxn>
                <a:cxn ang="0">
                  <a:pos x="T2" y="T3"/>
                </a:cxn>
                <a:cxn ang="0">
                  <a:pos x="T4" y="T5"/>
                </a:cxn>
                <a:cxn ang="0">
                  <a:pos x="T6" y="T7"/>
                </a:cxn>
                <a:cxn ang="0">
                  <a:pos x="T8" y="T9"/>
                </a:cxn>
              </a:cxnLst>
              <a:rect l="0" t="0" r="r" b="b"/>
              <a:pathLst>
                <a:path w="33" h="33">
                  <a:moveTo>
                    <a:pt x="12" y="33"/>
                  </a:moveTo>
                  <a:lnTo>
                    <a:pt x="33" y="20"/>
                  </a:lnTo>
                  <a:lnTo>
                    <a:pt x="21" y="0"/>
                  </a:lnTo>
                  <a:lnTo>
                    <a:pt x="0" y="12"/>
                  </a:lnTo>
                  <a:lnTo>
                    <a:pt x="12" y="33"/>
                  </a:lnTo>
                  <a:close/>
                </a:path>
              </a:pathLst>
            </a:custGeom>
            <a:solidFill>
              <a:srgbClr val="00B9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3" name="išḻîdè"/>
            <p:cNvSpPr/>
            <p:nvPr/>
          </p:nvSpPr>
          <p:spPr bwMode="auto">
            <a:xfrm>
              <a:off x="6337300" y="3062288"/>
              <a:ext cx="69850" cy="290513"/>
            </a:xfrm>
            <a:custGeom>
              <a:avLst/>
              <a:gdLst>
                <a:gd name="T0" fmla="*/ 21 w 25"/>
                <a:gd name="T1" fmla="*/ 0 h 105"/>
                <a:gd name="T2" fmla="*/ 22 w 25"/>
                <a:gd name="T3" fmla="*/ 5 h 105"/>
                <a:gd name="T4" fmla="*/ 22 w 25"/>
                <a:gd name="T5" fmla="*/ 13 h 105"/>
                <a:gd name="T6" fmla="*/ 23 w 25"/>
                <a:gd name="T7" fmla="*/ 28 h 105"/>
                <a:gd name="T8" fmla="*/ 24 w 25"/>
                <a:gd name="T9" fmla="*/ 57 h 105"/>
                <a:gd name="T10" fmla="*/ 2 w 25"/>
                <a:gd name="T11" fmla="*/ 105 h 105"/>
                <a:gd name="T12" fmla="*/ 0 w 25"/>
                <a:gd name="T13" fmla="*/ 12 h 105"/>
                <a:gd name="T14" fmla="*/ 21 w 25"/>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05">
                  <a:moveTo>
                    <a:pt x="21" y="0"/>
                  </a:moveTo>
                  <a:cubicBezTo>
                    <a:pt x="22" y="5"/>
                    <a:pt x="22" y="5"/>
                    <a:pt x="22" y="5"/>
                  </a:cubicBezTo>
                  <a:cubicBezTo>
                    <a:pt x="22" y="13"/>
                    <a:pt x="22" y="13"/>
                    <a:pt x="22" y="13"/>
                  </a:cubicBezTo>
                  <a:cubicBezTo>
                    <a:pt x="23" y="28"/>
                    <a:pt x="23" y="28"/>
                    <a:pt x="23" y="28"/>
                  </a:cubicBezTo>
                  <a:cubicBezTo>
                    <a:pt x="24" y="57"/>
                    <a:pt x="24" y="57"/>
                    <a:pt x="24" y="57"/>
                  </a:cubicBezTo>
                  <a:cubicBezTo>
                    <a:pt x="25" y="78"/>
                    <a:pt x="16" y="96"/>
                    <a:pt x="2" y="105"/>
                  </a:cubicBezTo>
                  <a:cubicBezTo>
                    <a:pt x="0" y="12"/>
                    <a:pt x="0" y="12"/>
                    <a:pt x="0" y="12"/>
                  </a:cubicBezTo>
                  <a:lnTo>
                    <a:pt x="21" y="0"/>
                  </a:lnTo>
                  <a:close/>
                </a:path>
              </a:pathLst>
            </a:custGeom>
            <a:solidFill>
              <a:srgbClr val="FF0D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4" name="iŝlîdè"/>
            <p:cNvSpPr/>
            <p:nvPr/>
          </p:nvSpPr>
          <p:spPr bwMode="auto">
            <a:xfrm>
              <a:off x="6283325" y="3095625"/>
              <a:ext cx="60325" cy="274638"/>
            </a:xfrm>
            <a:custGeom>
              <a:avLst/>
              <a:gdLst>
                <a:gd name="T0" fmla="*/ 4 w 22"/>
                <a:gd name="T1" fmla="*/ 99 h 99"/>
                <a:gd name="T2" fmla="*/ 1 w 22"/>
                <a:gd name="T3" fmla="*/ 39 h 99"/>
                <a:gd name="T4" fmla="*/ 1 w 22"/>
                <a:gd name="T5" fmla="*/ 24 h 99"/>
                <a:gd name="T6" fmla="*/ 0 w 22"/>
                <a:gd name="T7" fmla="*/ 17 h 99"/>
                <a:gd name="T8" fmla="*/ 0 w 22"/>
                <a:gd name="T9" fmla="*/ 11 h 99"/>
                <a:gd name="T10" fmla="*/ 20 w 22"/>
                <a:gd name="T11" fmla="*/ 0 h 99"/>
                <a:gd name="T12" fmla="*/ 22 w 22"/>
                <a:gd name="T13" fmla="*/ 93 h 99"/>
                <a:gd name="T14" fmla="*/ 4 w 22"/>
                <a:gd name="T15" fmla="*/ 99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99">
                  <a:moveTo>
                    <a:pt x="4" y="99"/>
                  </a:moveTo>
                  <a:cubicBezTo>
                    <a:pt x="1" y="39"/>
                    <a:pt x="1" y="39"/>
                    <a:pt x="1" y="39"/>
                  </a:cubicBezTo>
                  <a:cubicBezTo>
                    <a:pt x="1" y="24"/>
                    <a:pt x="1" y="24"/>
                    <a:pt x="1" y="24"/>
                  </a:cubicBezTo>
                  <a:cubicBezTo>
                    <a:pt x="0" y="17"/>
                    <a:pt x="0" y="17"/>
                    <a:pt x="0" y="17"/>
                  </a:cubicBezTo>
                  <a:cubicBezTo>
                    <a:pt x="0" y="11"/>
                    <a:pt x="0" y="11"/>
                    <a:pt x="0" y="11"/>
                  </a:cubicBezTo>
                  <a:cubicBezTo>
                    <a:pt x="20" y="0"/>
                    <a:pt x="20" y="0"/>
                    <a:pt x="20" y="0"/>
                  </a:cubicBezTo>
                  <a:cubicBezTo>
                    <a:pt x="22" y="93"/>
                    <a:pt x="22" y="93"/>
                    <a:pt x="22" y="93"/>
                  </a:cubicBezTo>
                  <a:cubicBezTo>
                    <a:pt x="16" y="97"/>
                    <a:pt x="10" y="99"/>
                    <a:pt x="4" y="99"/>
                  </a:cubicBezTo>
                  <a:close/>
                </a:path>
              </a:pathLst>
            </a:custGeom>
            <a:solidFill>
              <a:srgbClr val="D801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250" name="Rectangle 28"/>
          <p:cNvSpPr/>
          <p:nvPr/>
        </p:nvSpPr>
        <p:spPr>
          <a:xfrm>
            <a:off x="6706864" y="1445541"/>
            <a:ext cx="3978986" cy="514949"/>
          </a:xfrm>
          <a:prstGeom prst="rect">
            <a:avLst/>
          </a:prstGeom>
        </p:spPr>
        <p:txBody>
          <a:bodyPr wrap="square">
            <a:spAutoFit/>
          </a:bodyPr>
          <a:lstStyle/>
          <a:p>
            <a:pPr>
              <a:lnSpc>
                <a:spcPct val="120000"/>
              </a:lnSpc>
            </a:pPr>
            <a:r>
              <a:rPr lang="id-ID" sz="1200" dirty="0">
                <a:latin typeface="Segoe UI Light" panose="020B0502040204020203" pitchFamily="34" charset="0"/>
                <a:cs typeface="Segoe UI Light" panose="020B0502040204020203" pitchFamily="34" charset="0"/>
              </a:rPr>
              <a:t>quis nostrud exerci tation ullamcorper suscipit lobortis nisl ut aliquip ex ea commodo consequat. </a:t>
            </a:r>
            <a:endParaRPr lang="en-US" sz="1200" dirty="0">
              <a:latin typeface="Segoe UI Light" panose="020B0502040204020203" pitchFamily="34" charset="0"/>
              <a:cs typeface="Segoe UI Light" panose="020B0502040204020203" pitchFamily="34" charset="0"/>
            </a:endParaRPr>
          </a:p>
        </p:txBody>
      </p:sp>
      <p:sp>
        <p:nvSpPr>
          <p:cNvPr id="251" name="Rectangle 29"/>
          <p:cNvSpPr/>
          <p:nvPr/>
        </p:nvSpPr>
        <p:spPr>
          <a:xfrm>
            <a:off x="6701638" y="1108863"/>
            <a:ext cx="2653321" cy="360420"/>
          </a:xfrm>
          <a:prstGeom prst="rect">
            <a:avLst/>
          </a:prstGeom>
        </p:spPr>
        <p:txBody>
          <a:bodyPr wrap="square">
            <a:spAutoFit/>
          </a:bodyPr>
          <a:lstStyle/>
          <a:p>
            <a:pPr>
              <a:lnSpc>
                <a:spcPct val="120000"/>
              </a:lnSpc>
            </a:pPr>
            <a:r>
              <a:rPr lang="en-US" sz="1600" dirty="0">
                <a:latin typeface="Segoe UI" panose="020B0502040204020203" pitchFamily="34" charset="0"/>
                <a:cs typeface="Segoe UI" panose="020B0502040204020203" pitchFamily="34" charset="0"/>
              </a:rPr>
              <a:t>Recording</a:t>
            </a:r>
            <a:endParaRPr lang="en-US" sz="1600" dirty="0">
              <a:latin typeface="Segoe UI" panose="020B0502040204020203" pitchFamily="34" charset="0"/>
              <a:cs typeface="Segoe UI" panose="020B0502040204020203" pitchFamily="34" charset="0"/>
            </a:endParaRPr>
          </a:p>
        </p:txBody>
      </p:sp>
      <p:sp>
        <p:nvSpPr>
          <p:cNvPr id="255" name="Rectangle 28"/>
          <p:cNvSpPr/>
          <p:nvPr/>
        </p:nvSpPr>
        <p:spPr>
          <a:xfrm>
            <a:off x="8266867" y="2929575"/>
            <a:ext cx="3220973" cy="736548"/>
          </a:xfrm>
          <a:prstGeom prst="rect">
            <a:avLst/>
          </a:prstGeom>
        </p:spPr>
        <p:txBody>
          <a:bodyPr wrap="square">
            <a:spAutoFit/>
          </a:bodyPr>
          <a:lstStyle/>
          <a:p>
            <a:pPr>
              <a:lnSpc>
                <a:spcPct val="120000"/>
              </a:lnSpc>
            </a:pPr>
            <a:r>
              <a:rPr lang="id-ID" sz="1200" dirty="0">
                <a:latin typeface="Segoe UI Light" panose="020B0502040204020203" pitchFamily="34" charset="0"/>
                <a:cs typeface="Segoe UI Light" panose="020B0502040204020203" pitchFamily="34" charset="0"/>
              </a:rPr>
              <a:t>quis nostrud exerci tation ullamcorper suscipit lobortis nisl ut aliquip ex ea commodo consequat. </a:t>
            </a:r>
            <a:endParaRPr lang="en-US" sz="1200" dirty="0">
              <a:latin typeface="Segoe UI Light" panose="020B0502040204020203" pitchFamily="34" charset="0"/>
              <a:cs typeface="Segoe UI Light" panose="020B0502040204020203" pitchFamily="34" charset="0"/>
            </a:endParaRPr>
          </a:p>
        </p:txBody>
      </p:sp>
      <p:sp>
        <p:nvSpPr>
          <p:cNvPr id="256" name="Rectangle 29"/>
          <p:cNvSpPr/>
          <p:nvPr/>
        </p:nvSpPr>
        <p:spPr>
          <a:xfrm>
            <a:off x="8261641" y="2592897"/>
            <a:ext cx="2653321" cy="360420"/>
          </a:xfrm>
          <a:prstGeom prst="rect">
            <a:avLst/>
          </a:prstGeom>
        </p:spPr>
        <p:txBody>
          <a:bodyPr wrap="square">
            <a:spAutoFit/>
          </a:bodyPr>
          <a:lstStyle/>
          <a:p>
            <a:pPr>
              <a:lnSpc>
                <a:spcPct val="120000"/>
              </a:lnSpc>
            </a:pPr>
            <a:r>
              <a:rPr lang="en-US" sz="1600" dirty="0">
                <a:latin typeface="Segoe UI" panose="020B0502040204020203" pitchFamily="34" charset="0"/>
                <a:cs typeface="Segoe UI" panose="020B0502040204020203" pitchFamily="34" charset="0"/>
              </a:rPr>
              <a:t>Recording</a:t>
            </a:r>
            <a:endParaRPr lang="en-US" sz="1600" dirty="0">
              <a:latin typeface="Segoe UI" panose="020B0502040204020203" pitchFamily="34" charset="0"/>
              <a:cs typeface="Segoe UI" panose="020B0502040204020203" pitchFamily="34" charset="0"/>
            </a:endParaRPr>
          </a:p>
        </p:txBody>
      </p:sp>
      <p:sp>
        <p:nvSpPr>
          <p:cNvPr id="257" name="Rectangle 28"/>
          <p:cNvSpPr/>
          <p:nvPr/>
        </p:nvSpPr>
        <p:spPr>
          <a:xfrm>
            <a:off x="7367449" y="4787352"/>
            <a:ext cx="3978986" cy="514949"/>
          </a:xfrm>
          <a:prstGeom prst="rect">
            <a:avLst/>
          </a:prstGeom>
        </p:spPr>
        <p:txBody>
          <a:bodyPr wrap="square">
            <a:spAutoFit/>
          </a:bodyPr>
          <a:lstStyle/>
          <a:p>
            <a:pPr>
              <a:lnSpc>
                <a:spcPct val="120000"/>
              </a:lnSpc>
            </a:pPr>
            <a:r>
              <a:rPr lang="id-ID" sz="1200" dirty="0">
                <a:latin typeface="Segoe UI Light" panose="020B0502040204020203" pitchFamily="34" charset="0"/>
                <a:cs typeface="Segoe UI Light" panose="020B0502040204020203" pitchFamily="34" charset="0"/>
              </a:rPr>
              <a:t>quis nostrud exerci tation ullamcorper suscipit lobortis nisl ut aliquip ex ea commodo consequat. </a:t>
            </a:r>
            <a:endParaRPr lang="en-US" sz="1200" dirty="0">
              <a:latin typeface="Segoe UI Light" panose="020B0502040204020203" pitchFamily="34" charset="0"/>
              <a:cs typeface="Segoe UI Light" panose="020B0502040204020203" pitchFamily="34" charset="0"/>
            </a:endParaRPr>
          </a:p>
        </p:txBody>
      </p:sp>
      <p:sp>
        <p:nvSpPr>
          <p:cNvPr id="258" name="Rectangle 29"/>
          <p:cNvSpPr/>
          <p:nvPr/>
        </p:nvSpPr>
        <p:spPr>
          <a:xfrm>
            <a:off x="7362223" y="4450674"/>
            <a:ext cx="2653321" cy="360420"/>
          </a:xfrm>
          <a:prstGeom prst="rect">
            <a:avLst/>
          </a:prstGeom>
        </p:spPr>
        <p:txBody>
          <a:bodyPr wrap="square">
            <a:spAutoFit/>
          </a:bodyPr>
          <a:lstStyle/>
          <a:p>
            <a:pPr>
              <a:lnSpc>
                <a:spcPct val="120000"/>
              </a:lnSpc>
            </a:pPr>
            <a:r>
              <a:rPr lang="en-US" sz="1600" dirty="0">
                <a:latin typeface="Segoe UI" panose="020B0502040204020203" pitchFamily="34" charset="0"/>
                <a:cs typeface="Segoe UI" panose="020B0502040204020203" pitchFamily="34" charset="0"/>
              </a:rPr>
              <a:t>Recording</a:t>
            </a:r>
            <a:endParaRPr lang="en-US" sz="1600" dirty="0">
              <a:latin typeface="Segoe UI" panose="020B0502040204020203" pitchFamily="34" charset="0"/>
              <a:cs typeface="Segoe UI" panose="020B0502040204020203" pitchFamily="34" charset="0"/>
            </a:endParaRPr>
          </a:p>
        </p:txBody>
      </p:sp>
      <p:sp>
        <p:nvSpPr>
          <p:cNvPr id="259" name="TextBox 106"/>
          <p:cNvSpPr txBox="1"/>
          <p:nvPr/>
        </p:nvSpPr>
        <p:spPr>
          <a:xfrm>
            <a:off x="2356076" y="1881297"/>
            <a:ext cx="2153059" cy="367359"/>
          </a:xfrm>
          <a:prstGeom prst="rect">
            <a:avLst/>
          </a:prstGeom>
          <a:noFill/>
        </p:spPr>
        <p:txBody>
          <a:bodyPr wrap="none" rtlCol="0">
            <a:noAutofit/>
          </a:bodyPr>
          <a:lstStyle/>
          <a:p>
            <a:pPr algn="r"/>
            <a:r>
              <a:rPr lang="en-US" sz="1600" dirty="0">
                <a:latin typeface="Segoe UI" panose="020B0502040204020203" pitchFamily="34" charset="0"/>
                <a:ea typeface="Lato" panose="020F0502020204030203" pitchFamily="34" charset="0"/>
                <a:cs typeface="Segoe UI" panose="020B0502040204020203" pitchFamily="34" charset="0"/>
              </a:rPr>
              <a:t>Option One</a:t>
            </a:r>
            <a:endParaRPr lang="id-ID" sz="1600" dirty="0">
              <a:latin typeface="Segoe UI" panose="020B0502040204020203" pitchFamily="34" charset="0"/>
              <a:ea typeface="Lato" panose="020F0502020204030203" pitchFamily="34" charset="0"/>
              <a:cs typeface="Segoe UI" panose="020B0502040204020203" pitchFamily="34" charset="0"/>
            </a:endParaRPr>
          </a:p>
        </p:txBody>
      </p:sp>
      <p:sp>
        <p:nvSpPr>
          <p:cNvPr id="260" name="TextBox 108"/>
          <p:cNvSpPr txBox="1"/>
          <p:nvPr/>
        </p:nvSpPr>
        <p:spPr>
          <a:xfrm>
            <a:off x="1856520" y="2250788"/>
            <a:ext cx="2309883" cy="461665"/>
          </a:xfrm>
          <a:prstGeom prst="rect">
            <a:avLst/>
          </a:prstGeom>
          <a:noFill/>
        </p:spPr>
        <p:txBody>
          <a:bodyPr wrap="square" rtlCol="0">
            <a:spAutoFit/>
          </a:bodyPr>
          <a:lstStyle/>
          <a:p>
            <a:pPr algn="r"/>
            <a:r>
              <a:rPr lang="id-ID" sz="1200" dirty="0">
                <a:latin typeface="Segoe UI Light" panose="020B0502040204020203" pitchFamily="34" charset="0"/>
                <a:cs typeface="Segoe UI Light" panose="020B0502040204020203" pitchFamily="34" charset="0"/>
              </a:rPr>
              <a:t>Lorem ipsum dolor sit amet put any thing here</a:t>
            </a:r>
            <a:endParaRPr lang="en-US" sz="1200" b="1" dirty="0">
              <a:latin typeface="Segoe UI Light" panose="020B0502040204020203" pitchFamily="34" charset="0"/>
              <a:cs typeface="Segoe UI Light" panose="020B0502040204020203" pitchFamily="34" charset="0"/>
            </a:endParaRPr>
          </a:p>
        </p:txBody>
      </p:sp>
      <p:sp>
        <p:nvSpPr>
          <p:cNvPr id="261" name="TextBox 106"/>
          <p:cNvSpPr txBox="1"/>
          <p:nvPr/>
        </p:nvSpPr>
        <p:spPr>
          <a:xfrm>
            <a:off x="2028644" y="3607990"/>
            <a:ext cx="2153059" cy="367359"/>
          </a:xfrm>
          <a:prstGeom prst="rect">
            <a:avLst/>
          </a:prstGeom>
          <a:noFill/>
        </p:spPr>
        <p:txBody>
          <a:bodyPr wrap="none" rtlCol="0">
            <a:noAutofit/>
          </a:bodyPr>
          <a:lstStyle/>
          <a:p>
            <a:pPr algn="r"/>
            <a:r>
              <a:rPr lang="en-US" sz="1600" dirty="0">
                <a:latin typeface="Segoe UI" panose="020B0502040204020203" pitchFamily="34" charset="0"/>
                <a:ea typeface="Lato" panose="020F0502020204030203" pitchFamily="34" charset="0"/>
                <a:cs typeface="Segoe UI" panose="020B0502040204020203" pitchFamily="34" charset="0"/>
              </a:rPr>
              <a:t>Option One</a:t>
            </a:r>
            <a:endParaRPr lang="id-ID" sz="1600" dirty="0">
              <a:latin typeface="Segoe UI" panose="020B0502040204020203" pitchFamily="34" charset="0"/>
              <a:ea typeface="Lato" panose="020F0502020204030203" pitchFamily="34" charset="0"/>
              <a:cs typeface="Segoe UI" panose="020B0502040204020203" pitchFamily="34" charset="0"/>
            </a:endParaRPr>
          </a:p>
        </p:txBody>
      </p:sp>
      <p:sp>
        <p:nvSpPr>
          <p:cNvPr id="262" name="TextBox 108"/>
          <p:cNvSpPr txBox="1"/>
          <p:nvPr/>
        </p:nvSpPr>
        <p:spPr>
          <a:xfrm>
            <a:off x="1529088" y="3977481"/>
            <a:ext cx="2309883" cy="461665"/>
          </a:xfrm>
          <a:prstGeom prst="rect">
            <a:avLst/>
          </a:prstGeom>
          <a:noFill/>
        </p:spPr>
        <p:txBody>
          <a:bodyPr wrap="square" rtlCol="0">
            <a:spAutoFit/>
          </a:bodyPr>
          <a:lstStyle/>
          <a:p>
            <a:pPr algn="r"/>
            <a:r>
              <a:rPr lang="id-ID" sz="1200" dirty="0">
                <a:latin typeface="Segoe UI Light" panose="020B0502040204020203" pitchFamily="34" charset="0"/>
                <a:cs typeface="Segoe UI Light" panose="020B0502040204020203" pitchFamily="34" charset="0"/>
              </a:rPr>
              <a:t>Lorem ipsum dolor sit amet put any thing here</a:t>
            </a:r>
            <a:endParaRPr lang="en-US" sz="1200" b="1" dirty="0">
              <a:latin typeface="Segoe UI Light" panose="020B0502040204020203" pitchFamily="34" charset="0"/>
              <a:cs typeface="Segoe UI Light" panose="020B0502040204020203" pitchFamily="34" charset="0"/>
            </a:endParaRPr>
          </a:p>
        </p:txBody>
      </p:sp>
      <p:sp>
        <p:nvSpPr>
          <p:cNvPr id="263" name="TextBox 106"/>
          <p:cNvSpPr txBox="1"/>
          <p:nvPr/>
        </p:nvSpPr>
        <p:spPr>
          <a:xfrm>
            <a:off x="3469482" y="4955886"/>
            <a:ext cx="2153059" cy="367359"/>
          </a:xfrm>
          <a:prstGeom prst="rect">
            <a:avLst/>
          </a:prstGeom>
          <a:noFill/>
        </p:spPr>
        <p:txBody>
          <a:bodyPr wrap="none" rtlCol="0">
            <a:noAutofit/>
          </a:bodyPr>
          <a:lstStyle/>
          <a:p>
            <a:pPr algn="r"/>
            <a:r>
              <a:rPr lang="en-US" sz="1600" dirty="0">
                <a:latin typeface="Segoe UI" panose="020B0502040204020203" pitchFamily="34" charset="0"/>
                <a:ea typeface="Lato" panose="020F0502020204030203" pitchFamily="34" charset="0"/>
                <a:cs typeface="Segoe UI" panose="020B0502040204020203" pitchFamily="34" charset="0"/>
              </a:rPr>
              <a:t>Option One</a:t>
            </a:r>
            <a:endParaRPr lang="id-ID" sz="1600" dirty="0">
              <a:latin typeface="Segoe UI" panose="020B0502040204020203" pitchFamily="34" charset="0"/>
              <a:ea typeface="Lato" panose="020F0502020204030203" pitchFamily="34" charset="0"/>
              <a:cs typeface="Segoe UI" panose="020B0502040204020203" pitchFamily="34" charset="0"/>
            </a:endParaRPr>
          </a:p>
        </p:txBody>
      </p:sp>
      <p:sp>
        <p:nvSpPr>
          <p:cNvPr id="264" name="TextBox 108"/>
          <p:cNvSpPr txBox="1"/>
          <p:nvPr/>
        </p:nvSpPr>
        <p:spPr>
          <a:xfrm>
            <a:off x="2969926" y="5325377"/>
            <a:ext cx="2309883" cy="461665"/>
          </a:xfrm>
          <a:prstGeom prst="rect">
            <a:avLst/>
          </a:prstGeom>
          <a:noFill/>
        </p:spPr>
        <p:txBody>
          <a:bodyPr wrap="square" rtlCol="0">
            <a:spAutoFit/>
          </a:bodyPr>
          <a:lstStyle/>
          <a:p>
            <a:pPr algn="r"/>
            <a:r>
              <a:rPr lang="id-ID" sz="1200" dirty="0">
                <a:latin typeface="Segoe UI Light" panose="020B0502040204020203" pitchFamily="34" charset="0"/>
                <a:cs typeface="Segoe UI Light" panose="020B0502040204020203" pitchFamily="34" charset="0"/>
              </a:rPr>
              <a:t>Lorem ipsum dolor sit amet put any thing here</a:t>
            </a:r>
            <a:endParaRPr lang="en-US" sz="1200" b="1" dirty="0">
              <a:latin typeface="Segoe UI Light" panose="020B0502040204020203" pitchFamily="34" charset="0"/>
              <a:cs typeface="Segoe UI Light" panose="020B0502040204020203"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2" presetClass="entr" presetSubtype="2" decel="100000" fill="hold" grpId="0" nodeType="withEffect">
                                  <p:stCondLst>
                                    <p:cond delay="1500"/>
                                  </p:stCondLst>
                                  <p:childTnLst>
                                    <p:set>
                                      <p:cBhvr>
                                        <p:cTn id="12" dur="1" fill="hold">
                                          <p:stCondLst>
                                            <p:cond delay="0"/>
                                          </p:stCondLst>
                                        </p:cTn>
                                        <p:tgtEl>
                                          <p:spTgt spid="251"/>
                                        </p:tgtEl>
                                        <p:attrNameLst>
                                          <p:attrName>style.visibility</p:attrName>
                                        </p:attrNameLst>
                                      </p:cBhvr>
                                      <p:to>
                                        <p:strVal val="visible"/>
                                      </p:to>
                                    </p:set>
                                    <p:anim calcmode="lin" valueType="num">
                                      <p:cBhvr additive="base">
                                        <p:cTn id="13" dur="500" fill="hold"/>
                                        <p:tgtEl>
                                          <p:spTgt spid="251"/>
                                        </p:tgtEl>
                                        <p:attrNameLst>
                                          <p:attrName>ppt_x</p:attrName>
                                        </p:attrNameLst>
                                      </p:cBhvr>
                                      <p:tavLst>
                                        <p:tav tm="0">
                                          <p:val>
                                            <p:strVal val="1+#ppt_w/2"/>
                                          </p:val>
                                        </p:tav>
                                        <p:tav tm="100000">
                                          <p:val>
                                            <p:strVal val="#ppt_x"/>
                                          </p:val>
                                        </p:tav>
                                      </p:tavLst>
                                    </p:anim>
                                    <p:anim calcmode="lin" valueType="num">
                                      <p:cBhvr additive="base">
                                        <p:cTn id="14" dur="500" fill="hold"/>
                                        <p:tgtEl>
                                          <p:spTgt spid="251"/>
                                        </p:tgtEl>
                                        <p:attrNameLst>
                                          <p:attrName>ppt_y</p:attrName>
                                        </p:attrNameLst>
                                      </p:cBhvr>
                                      <p:tavLst>
                                        <p:tav tm="0">
                                          <p:val>
                                            <p:strVal val="#ppt_y"/>
                                          </p:val>
                                        </p:tav>
                                        <p:tav tm="100000">
                                          <p:val>
                                            <p:strVal val="#ppt_y"/>
                                          </p:val>
                                        </p:tav>
                                      </p:tavLst>
                                    </p:anim>
                                  </p:childTnLst>
                                </p:cTn>
                              </p:par>
                              <p:par>
                                <p:cTn id="15" presetID="2" presetClass="entr" presetSubtype="2" decel="100000" fill="hold" grpId="0" nodeType="withEffect">
                                  <p:stCondLst>
                                    <p:cond delay="1750"/>
                                  </p:stCondLst>
                                  <p:childTnLst>
                                    <p:set>
                                      <p:cBhvr>
                                        <p:cTn id="16" dur="1" fill="hold">
                                          <p:stCondLst>
                                            <p:cond delay="0"/>
                                          </p:stCondLst>
                                        </p:cTn>
                                        <p:tgtEl>
                                          <p:spTgt spid="250"/>
                                        </p:tgtEl>
                                        <p:attrNameLst>
                                          <p:attrName>style.visibility</p:attrName>
                                        </p:attrNameLst>
                                      </p:cBhvr>
                                      <p:to>
                                        <p:strVal val="visible"/>
                                      </p:to>
                                    </p:set>
                                    <p:anim calcmode="lin" valueType="num">
                                      <p:cBhvr additive="base">
                                        <p:cTn id="17" dur="500" fill="hold"/>
                                        <p:tgtEl>
                                          <p:spTgt spid="250"/>
                                        </p:tgtEl>
                                        <p:attrNameLst>
                                          <p:attrName>ppt_x</p:attrName>
                                        </p:attrNameLst>
                                      </p:cBhvr>
                                      <p:tavLst>
                                        <p:tav tm="0">
                                          <p:val>
                                            <p:strVal val="1+#ppt_w/2"/>
                                          </p:val>
                                        </p:tav>
                                        <p:tav tm="100000">
                                          <p:val>
                                            <p:strVal val="#ppt_x"/>
                                          </p:val>
                                        </p:tav>
                                      </p:tavLst>
                                    </p:anim>
                                    <p:anim calcmode="lin" valueType="num">
                                      <p:cBhvr additive="base">
                                        <p:cTn id="18" dur="500" fill="hold"/>
                                        <p:tgtEl>
                                          <p:spTgt spid="250"/>
                                        </p:tgtEl>
                                        <p:attrNameLst>
                                          <p:attrName>ppt_y</p:attrName>
                                        </p:attrNameLst>
                                      </p:cBhvr>
                                      <p:tavLst>
                                        <p:tav tm="0">
                                          <p:val>
                                            <p:strVal val="#ppt_y"/>
                                          </p:val>
                                        </p:tav>
                                        <p:tav tm="100000">
                                          <p:val>
                                            <p:strVal val="#ppt_y"/>
                                          </p:val>
                                        </p:tav>
                                      </p:tavLst>
                                    </p:anim>
                                  </p:childTnLst>
                                </p:cTn>
                              </p:par>
                              <p:par>
                                <p:cTn id="19" presetID="2" presetClass="entr" presetSubtype="2" decel="100000" fill="hold" grpId="0" nodeType="withEffect">
                                  <p:stCondLst>
                                    <p:cond delay="1500"/>
                                  </p:stCondLst>
                                  <p:childTnLst>
                                    <p:set>
                                      <p:cBhvr>
                                        <p:cTn id="20" dur="1" fill="hold">
                                          <p:stCondLst>
                                            <p:cond delay="0"/>
                                          </p:stCondLst>
                                        </p:cTn>
                                        <p:tgtEl>
                                          <p:spTgt spid="256"/>
                                        </p:tgtEl>
                                        <p:attrNameLst>
                                          <p:attrName>style.visibility</p:attrName>
                                        </p:attrNameLst>
                                      </p:cBhvr>
                                      <p:to>
                                        <p:strVal val="visible"/>
                                      </p:to>
                                    </p:set>
                                    <p:anim calcmode="lin" valueType="num">
                                      <p:cBhvr additive="base">
                                        <p:cTn id="21" dur="500" fill="hold"/>
                                        <p:tgtEl>
                                          <p:spTgt spid="256"/>
                                        </p:tgtEl>
                                        <p:attrNameLst>
                                          <p:attrName>ppt_x</p:attrName>
                                        </p:attrNameLst>
                                      </p:cBhvr>
                                      <p:tavLst>
                                        <p:tav tm="0">
                                          <p:val>
                                            <p:strVal val="1+#ppt_w/2"/>
                                          </p:val>
                                        </p:tav>
                                        <p:tav tm="100000">
                                          <p:val>
                                            <p:strVal val="#ppt_x"/>
                                          </p:val>
                                        </p:tav>
                                      </p:tavLst>
                                    </p:anim>
                                    <p:anim calcmode="lin" valueType="num">
                                      <p:cBhvr additive="base">
                                        <p:cTn id="22" dur="500" fill="hold"/>
                                        <p:tgtEl>
                                          <p:spTgt spid="256"/>
                                        </p:tgtEl>
                                        <p:attrNameLst>
                                          <p:attrName>ppt_y</p:attrName>
                                        </p:attrNameLst>
                                      </p:cBhvr>
                                      <p:tavLst>
                                        <p:tav tm="0">
                                          <p:val>
                                            <p:strVal val="#ppt_y"/>
                                          </p:val>
                                        </p:tav>
                                        <p:tav tm="100000">
                                          <p:val>
                                            <p:strVal val="#ppt_y"/>
                                          </p:val>
                                        </p:tav>
                                      </p:tavLst>
                                    </p:anim>
                                  </p:childTnLst>
                                </p:cTn>
                              </p:par>
                              <p:par>
                                <p:cTn id="23" presetID="2" presetClass="entr" presetSubtype="2" decel="100000" fill="hold" grpId="0" nodeType="withEffect">
                                  <p:stCondLst>
                                    <p:cond delay="1750"/>
                                  </p:stCondLst>
                                  <p:childTnLst>
                                    <p:set>
                                      <p:cBhvr>
                                        <p:cTn id="24" dur="1" fill="hold">
                                          <p:stCondLst>
                                            <p:cond delay="0"/>
                                          </p:stCondLst>
                                        </p:cTn>
                                        <p:tgtEl>
                                          <p:spTgt spid="255"/>
                                        </p:tgtEl>
                                        <p:attrNameLst>
                                          <p:attrName>style.visibility</p:attrName>
                                        </p:attrNameLst>
                                      </p:cBhvr>
                                      <p:to>
                                        <p:strVal val="visible"/>
                                      </p:to>
                                    </p:set>
                                    <p:anim calcmode="lin" valueType="num">
                                      <p:cBhvr additive="base">
                                        <p:cTn id="25" dur="500" fill="hold"/>
                                        <p:tgtEl>
                                          <p:spTgt spid="255"/>
                                        </p:tgtEl>
                                        <p:attrNameLst>
                                          <p:attrName>ppt_x</p:attrName>
                                        </p:attrNameLst>
                                      </p:cBhvr>
                                      <p:tavLst>
                                        <p:tav tm="0">
                                          <p:val>
                                            <p:strVal val="1+#ppt_w/2"/>
                                          </p:val>
                                        </p:tav>
                                        <p:tav tm="100000">
                                          <p:val>
                                            <p:strVal val="#ppt_x"/>
                                          </p:val>
                                        </p:tav>
                                      </p:tavLst>
                                    </p:anim>
                                    <p:anim calcmode="lin" valueType="num">
                                      <p:cBhvr additive="base">
                                        <p:cTn id="26" dur="500" fill="hold"/>
                                        <p:tgtEl>
                                          <p:spTgt spid="255"/>
                                        </p:tgtEl>
                                        <p:attrNameLst>
                                          <p:attrName>ppt_y</p:attrName>
                                        </p:attrNameLst>
                                      </p:cBhvr>
                                      <p:tavLst>
                                        <p:tav tm="0">
                                          <p:val>
                                            <p:strVal val="#ppt_y"/>
                                          </p:val>
                                        </p:tav>
                                        <p:tav tm="100000">
                                          <p:val>
                                            <p:strVal val="#ppt_y"/>
                                          </p:val>
                                        </p:tav>
                                      </p:tavLst>
                                    </p:anim>
                                  </p:childTnLst>
                                </p:cTn>
                              </p:par>
                              <p:par>
                                <p:cTn id="27" presetID="2" presetClass="entr" presetSubtype="2" decel="100000" fill="hold" grpId="0" nodeType="withEffect">
                                  <p:stCondLst>
                                    <p:cond delay="1500"/>
                                  </p:stCondLst>
                                  <p:childTnLst>
                                    <p:set>
                                      <p:cBhvr>
                                        <p:cTn id="28" dur="1" fill="hold">
                                          <p:stCondLst>
                                            <p:cond delay="0"/>
                                          </p:stCondLst>
                                        </p:cTn>
                                        <p:tgtEl>
                                          <p:spTgt spid="258"/>
                                        </p:tgtEl>
                                        <p:attrNameLst>
                                          <p:attrName>style.visibility</p:attrName>
                                        </p:attrNameLst>
                                      </p:cBhvr>
                                      <p:to>
                                        <p:strVal val="visible"/>
                                      </p:to>
                                    </p:set>
                                    <p:anim calcmode="lin" valueType="num">
                                      <p:cBhvr additive="base">
                                        <p:cTn id="29" dur="500" fill="hold"/>
                                        <p:tgtEl>
                                          <p:spTgt spid="258"/>
                                        </p:tgtEl>
                                        <p:attrNameLst>
                                          <p:attrName>ppt_x</p:attrName>
                                        </p:attrNameLst>
                                      </p:cBhvr>
                                      <p:tavLst>
                                        <p:tav tm="0">
                                          <p:val>
                                            <p:strVal val="1+#ppt_w/2"/>
                                          </p:val>
                                        </p:tav>
                                        <p:tav tm="100000">
                                          <p:val>
                                            <p:strVal val="#ppt_x"/>
                                          </p:val>
                                        </p:tav>
                                      </p:tavLst>
                                    </p:anim>
                                    <p:anim calcmode="lin" valueType="num">
                                      <p:cBhvr additive="base">
                                        <p:cTn id="30" dur="500" fill="hold"/>
                                        <p:tgtEl>
                                          <p:spTgt spid="258"/>
                                        </p:tgtEl>
                                        <p:attrNameLst>
                                          <p:attrName>ppt_y</p:attrName>
                                        </p:attrNameLst>
                                      </p:cBhvr>
                                      <p:tavLst>
                                        <p:tav tm="0">
                                          <p:val>
                                            <p:strVal val="#ppt_y"/>
                                          </p:val>
                                        </p:tav>
                                        <p:tav tm="100000">
                                          <p:val>
                                            <p:strVal val="#ppt_y"/>
                                          </p:val>
                                        </p:tav>
                                      </p:tavLst>
                                    </p:anim>
                                  </p:childTnLst>
                                </p:cTn>
                              </p:par>
                              <p:par>
                                <p:cTn id="31" presetID="2" presetClass="entr" presetSubtype="2" decel="100000" fill="hold" grpId="0" nodeType="withEffect">
                                  <p:stCondLst>
                                    <p:cond delay="1750"/>
                                  </p:stCondLst>
                                  <p:childTnLst>
                                    <p:set>
                                      <p:cBhvr>
                                        <p:cTn id="32" dur="1" fill="hold">
                                          <p:stCondLst>
                                            <p:cond delay="0"/>
                                          </p:stCondLst>
                                        </p:cTn>
                                        <p:tgtEl>
                                          <p:spTgt spid="257"/>
                                        </p:tgtEl>
                                        <p:attrNameLst>
                                          <p:attrName>style.visibility</p:attrName>
                                        </p:attrNameLst>
                                      </p:cBhvr>
                                      <p:to>
                                        <p:strVal val="visible"/>
                                      </p:to>
                                    </p:set>
                                    <p:anim calcmode="lin" valueType="num">
                                      <p:cBhvr additive="base">
                                        <p:cTn id="33" dur="500" fill="hold"/>
                                        <p:tgtEl>
                                          <p:spTgt spid="257"/>
                                        </p:tgtEl>
                                        <p:attrNameLst>
                                          <p:attrName>ppt_x</p:attrName>
                                        </p:attrNameLst>
                                      </p:cBhvr>
                                      <p:tavLst>
                                        <p:tav tm="0">
                                          <p:val>
                                            <p:strVal val="1+#ppt_w/2"/>
                                          </p:val>
                                        </p:tav>
                                        <p:tav tm="100000">
                                          <p:val>
                                            <p:strVal val="#ppt_x"/>
                                          </p:val>
                                        </p:tav>
                                      </p:tavLst>
                                    </p:anim>
                                    <p:anim calcmode="lin" valueType="num">
                                      <p:cBhvr additive="base">
                                        <p:cTn id="34" dur="500" fill="hold"/>
                                        <p:tgtEl>
                                          <p:spTgt spid="257"/>
                                        </p:tgtEl>
                                        <p:attrNameLst>
                                          <p:attrName>ppt_y</p:attrName>
                                        </p:attrNameLst>
                                      </p:cBhvr>
                                      <p:tavLst>
                                        <p:tav tm="0">
                                          <p:val>
                                            <p:strVal val="#ppt_y"/>
                                          </p:val>
                                        </p:tav>
                                        <p:tav tm="100000">
                                          <p:val>
                                            <p:strVal val="#ppt_y"/>
                                          </p:val>
                                        </p:tav>
                                      </p:tavLst>
                                    </p:anim>
                                  </p:childTnLst>
                                </p:cTn>
                              </p:par>
                              <p:par>
                                <p:cTn id="35" presetID="2" presetClass="entr" presetSubtype="8" decel="100000" fill="hold" grpId="0" nodeType="withEffect">
                                  <p:stCondLst>
                                    <p:cond delay="1750"/>
                                  </p:stCondLst>
                                  <p:childTnLst>
                                    <p:set>
                                      <p:cBhvr>
                                        <p:cTn id="36" dur="1" fill="hold">
                                          <p:stCondLst>
                                            <p:cond delay="0"/>
                                          </p:stCondLst>
                                        </p:cTn>
                                        <p:tgtEl>
                                          <p:spTgt spid="259"/>
                                        </p:tgtEl>
                                        <p:attrNameLst>
                                          <p:attrName>style.visibility</p:attrName>
                                        </p:attrNameLst>
                                      </p:cBhvr>
                                      <p:to>
                                        <p:strVal val="visible"/>
                                      </p:to>
                                    </p:set>
                                    <p:anim calcmode="lin" valueType="num">
                                      <p:cBhvr additive="base">
                                        <p:cTn id="37" dur="500" fill="hold"/>
                                        <p:tgtEl>
                                          <p:spTgt spid="259"/>
                                        </p:tgtEl>
                                        <p:attrNameLst>
                                          <p:attrName>ppt_x</p:attrName>
                                        </p:attrNameLst>
                                      </p:cBhvr>
                                      <p:tavLst>
                                        <p:tav tm="0">
                                          <p:val>
                                            <p:strVal val="0-#ppt_w/2"/>
                                          </p:val>
                                        </p:tav>
                                        <p:tav tm="100000">
                                          <p:val>
                                            <p:strVal val="#ppt_x"/>
                                          </p:val>
                                        </p:tav>
                                      </p:tavLst>
                                    </p:anim>
                                    <p:anim calcmode="lin" valueType="num">
                                      <p:cBhvr additive="base">
                                        <p:cTn id="38" dur="500" fill="hold"/>
                                        <p:tgtEl>
                                          <p:spTgt spid="259"/>
                                        </p:tgtEl>
                                        <p:attrNameLst>
                                          <p:attrName>ppt_y</p:attrName>
                                        </p:attrNameLst>
                                      </p:cBhvr>
                                      <p:tavLst>
                                        <p:tav tm="0">
                                          <p:val>
                                            <p:strVal val="#ppt_y"/>
                                          </p:val>
                                        </p:tav>
                                        <p:tav tm="100000">
                                          <p:val>
                                            <p:strVal val="#ppt_y"/>
                                          </p:val>
                                        </p:tav>
                                      </p:tavLst>
                                    </p:anim>
                                  </p:childTnLst>
                                </p:cTn>
                              </p:par>
                              <p:par>
                                <p:cTn id="39" presetID="2" presetClass="entr" presetSubtype="8" decel="100000" fill="hold" grpId="0" nodeType="withEffect">
                                  <p:stCondLst>
                                    <p:cond delay="2000"/>
                                  </p:stCondLst>
                                  <p:childTnLst>
                                    <p:set>
                                      <p:cBhvr>
                                        <p:cTn id="40" dur="1" fill="hold">
                                          <p:stCondLst>
                                            <p:cond delay="0"/>
                                          </p:stCondLst>
                                        </p:cTn>
                                        <p:tgtEl>
                                          <p:spTgt spid="260"/>
                                        </p:tgtEl>
                                        <p:attrNameLst>
                                          <p:attrName>style.visibility</p:attrName>
                                        </p:attrNameLst>
                                      </p:cBhvr>
                                      <p:to>
                                        <p:strVal val="visible"/>
                                      </p:to>
                                    </p:set>
                                    <p:anim calcmode="lin" valueType="num">
                                      <p:cBhvr additive="base">
                                        <p:cTn id="41" dur="500" fill="hold"/>
                                        <p:tgtEl>
                                          <p:spTgt spid="260"/>
                                        </p:tgtEl>
                                        <p:attrNameLst>
                                          <p:attrName>ppt_x</p:attrName>
                                        </p:attrNameLst>
                                      </p:cBhvr>
                                      <p:tavLst>
                                        <p:tav tm="0">
                                          <p:val>
                                            <p:strVal val="0-#ppt_w/2"/>
                                          </p:val>
                                        </p:tav>
                                        <p:tav tm="100000">
                                          <p:val>
                                            <p:strVal val="#ppt_x"/>
                                          </p:val>
                                        </p:tav>
                                      </p:tavLst>
                                    </p:anim>
                                    <p:anim calcmode="lin" valueType="num">
                                      <p:cBhvr additive="base">
                                        <p:cTn id="42" dur="500" fill="hold"/>
                                        <p:tgtEl>
                                          <p:spTgt spid="260"/>
                                        </p:tgtEl>
                                        <p:attrNameLst>
                                          <p:attrName>ppt_y</p:attrName>
                                        </p:attrNameLst>
                                      </p:cBhvr>
                                      <p:tavLst>
                                        <p:tav tm="0">
                                          <p:val>
                                            <p:strVal val="#ppt_y"/>
                                          </p:val>
                                        </p:tav>
                                        <p:tav tm="100000">
                                          <p:val>
                                            <p:strVal val="#ppt_y"/>
                                          </p:val>
                                        </p:tav>
                                      </p:tavLst>
                                    </p:anim>
                                  </p:childTnLst>
                                </p:cTn>
                              </p:par>
                              <p:par>
                                <p:cTn id="43" presetID="2" presetClass="entr" presetSubtype="8" decel="100000" fill="hold" grpId="0" nodeType="withEffect">
                                  <p:stCondLst>
                                    <p:cond delay="1750"/>
                                  </p:stCondLst>
                                  <p:childTnLst>
                                    <p:set>
                                      <p:cBhvr>
                                        <p:cTn id="44" dur="1" fill="hold">
                                          <p:stCondLst>
                                            <p:cond delay="0"/>
                                          </p:stCondLst>
                                        </p:cTn>
                                        <p:tgtEl>
                                          <p:spTgt spid="261"/>
                                        </p:tgtEl>
                                        <p:attrNameLst>
                                          <p:attrName>style.visibility</p:attrName>
                                        </p:attrNameLst>
                                      </p:cBhvr>
                                      <p:to>
                                        <p:strVal val="visible"/>
                                      </p:to>
                                    </p:set>
                                    <p:anim calcmode="lin" valueType="num">
                                      <p:cBhvr additive="base">
                                        <p:cTn id="45" dur="500" fill="hold"/>
                                        <p:tgtEl>
                                          <p:spTgt spid="261"/>
                                        </p:tgtEl>
                                        <p:attrNameLst>
                                          <p:attrName>ppt_x</p:attrName>
                                        </p:attrNameLst>
                                      </p:cBhvr>
                                      <p:tavLst>
                                        <p:tav tm="0">
                                          <p:val>
                                            <p:strVal val="0-#ppt_w/2"/>
                                          </p:val>
                                        </p:tav>
                                        <p:tav tm="100000">
                                          <p:val>
                                            <p:strVal val="#ppt_x"/>
                                          </p:val>
                                        </p:tav>
                                      </p:tavLst>
                                    </p:anim>
                                    <p:anim calcmode="lin" valueType="num">
                                      <p:cBhvr additive="base">
                                        <p:cTn id="46" dur="500" fill="hold"/>
                                        <p:tgtEl>
                                          <p:spTgt spid="261"/>
                                        </p:tgtEl>
                                        <p:attrNameLst>
                                          <p:attrName>ppt_y</p:attrName>
                                        </p:attrNameLst>
                                      </p:cBhvr>
                                      <p:tavLst>
                                        <p:tav tm="0">
                                          <p:val>
                                            <p:strVal val="#ppt_y"/>
                                          </p:val>
                                        </p:tav>
                                        <p:tav tm="100000">
                                          <p:val>
                                            <p:strVal val="#ppt_y"/>
                                          </p:val>
                                        </p:tav>
                                      </p:tavLst>
                                    </p:anim>
                                  </p:childTnLst>
                                </p:cTn>
                              </p:par>
                              <p:par>
                                <p:cTn id="47" presetID="2" presetClass="entr" presetSubtype="8" decel="100000" fill="hold" grpId="0" nodeType="withEffect">
                                  <p:stCondLst>
                                    <p:cond delay="2000"/>
                                  </p:stCondLst>
                                  <p:childTnLst>
                                    <p:set>
                                      <p:cBhvr>
                                        <p:cTn id="48" dur="1" fill="hold">
                                          <p:stCondLst>
                                            <p:cond delay="0"/>
                                          </p:stCondLst>
                                        </p:cTn>
                                        <p:tgtEl>
                                          <p:spTgt spid="262"/>
                                        </p:tgtEl>
                                        <p:attrNameLst>
                                          <p:attrName>style.visibility</p:attrName>
                                        </p:attrNameLst>
                                      </p:cBhvr>
                                      <p:to>
                                        <p:strVal val="visible"/>
                                      </p:to>
                                    </p:set>
                                    <p:anim calcmode="lin" valueType="num">
                                      <p:cBhvr additive="base">
                                        <p:cTn id="49" dur="500" fill="hold"/>
                                        <p:tgtEl>
                                          <p:spTgt spid="262"/>
                                        </p:tgtEl>
                                        <p:attrNameLst>
                                          <p:attrName>ppt_x</p:attrName>
                                        </p:attrNameLst>
                                      </p:cBhvr>
                                      <p:tavLst>
                                        <p:tav tm="0">
                                          <p:val>
                                            <p:strVal val="0-#ppt_w/2"/>
                                          </p:val>
                                        </p:tav>
                                        <p:tav tm="100000">
                                          <p:val>
                                            <p:strVal val="#ppt_x"/>
                                          </p:val>
                                        </p:tav>
                                      </p:tavLst>
                                    </p:anim>
                                    <p:anim calcmode="lin" valueType="num">
                                      <p:cBhvr additive="base">
                                        <p:cTn id="50" dur="500" fill="hold"/>
                                        <p:tgtEl>
                                          <p:spTgt spid="262"/>
                                        </p:tgtEl>
                                        <p:attrNameLst>
                                          <p:attrName>ppt_y</p:attrName>
                                        </p:attrNameLst>
                                      </p:cBhvr>
                                      <p:tavLst>
                                        <p:tav tm="0">
                                          <p:val>
                                            <p:strVal val="#ppt_y"/>
                                          </p:val>
                                        </p:tav>
                                        <p:tav tm="100000">
                                          <p:val>
                                            <p:strVal val="#ppt_y"/>
                                          </p:val>
                                        </p:tav>
                                      </p:tavLst>
                                    </p:anim>
                                  </p:childTnLst>
                                </p:cTn>
                              </p:par>
                              <p:par>
                                <p:cTn id="51" presetID="2" presetClass="entr" presetSubtype="8" decel="100000" fill="hold" grpId="0" nodeType="withEffect">
                                  <p:stCondLst>
                                    <p:cond delay="1750"/>
                                  </p:stCondLst>
                                  <p:childTnLst>
                                    <p:set>
                                      <p:cBhvr>
                                        <p:cTn id="52" dur="1" fill="hold">
                                          <p:stCondLst>
                                            <p:cond delay="0"/>
                                          </p:stCondLst>
                                        </p:cTn>
                                        <p:tgtEl>
                                          <p:spTgt spid="263"/>
                                        </p:tgtEl>
                                        <p:attrNameLst>
                                          <p:attrName>style.visibility</p:attrName>
                                        </p:attrNameLst>
                                      </p:cBhvr>
                                      <p:to>
                                        <p:strVal val="visible"/>
                                      </p:to>
                                    </p:set>
                                    <p:anim calcmode="lin" valueType="num">
                                      <p:cBhvr additive="base">
                                        <p:cTn id="53" dur="500" fill="hold"/>
                                        <p:tgtEl>
                                          <p:spTgt spid="263"/>
                                        </p:tgtEl>
                                        <p:attrNameLst>
                                          <p:attrName>ppt_x</p:attrName>
                                        </p:attrNameLst>
                                      </p:cBhvr>
                                      <p:tavLst>
                                        <p:tav tm="0">
                                          <p:val>
                                            <p:strVal val="0-#ppt_w/2"/>
                                          </p:val>
                                        </p:tav>
                                        <p:tav tm="100000">
                                          <p:val>
                                            <p:strVal val="#ppt_x"/>
                                          </p:val>
                                        </p:tav>
                                      </p:tavLst>
                                    </p:anim>
                                    <p:anim calcmode="lin" valueType="num">
                                      <p:cBhvr additive="base">
                                        <p:cTn id="54" dur="500" fill="hold"/>
                                        <p:tgtEl>
                                          <p:spTgt spid="263"/>
                                        </p:tgtEl>
                                        <p:attrNameLst>
                                          <p:attrName>ppt_y</p:attrName>
                                        </p:attrNameLst>
                                      </p:cBhvr>
                                      <p:tavLst>
                                        <p:tav tm="0">
                                          <p:val>
                                            <p:strVal val="#ppt_y"/>
                                          </p:val>
                                        </p:tav>
                                        <p:tav tm="100000">
                                          <p:val>
                                            <p:strVal val="#ppt_y"/>
                                          </p:val>
                                        </p:tav>
                                      </p:tavLst>
                                    </p:anim>
                                  </p:childTnLst>
                                </p:cTn>
                              </p:par>
                              <p:par>
                                <p:cTn id="55" presetID="2" presetClass="entr" presetSubtype="8" decel="100000" fill="hold" grpId="0" nodeType="withEffect">
                                  <p:stCondLst>
                                    <p:cond delay="2000"/>
                                  </p:stCondLst>
                                  <p:childTnLst>
                                    <p:set>
                                      <p:cBhvr>
                                        <p:cTn id="56" dur="1" fill="hold">
                                          <p:stCondLst>
                                            <p:cond delay="0"/>
                                          </p:stCondLst>
                                        </p:cTn>
                                        <p:tgtEl>
                                          <p:spTgt spid="264"/>
                                        </p:tgtEl>
                                        <p:attrNameLst>
                                          <p:attrName>style.visibility</p:attrName>
                                        </p:attrNameLst>
                                      </p:cBhvr>
                                      <p:to>
                                        <p:strVal val="visible"/>
                                      </p:to>
                                    </p:set>
                                    <p:anim calcmode="lin" valueType="num">
                                      <p:cBhvr additive="base">
                                        <p:cTn id="57" dur="500" fill="hold"/>
                                        <p:tgtEl>
                                          <p:spTgt spid="264"/>
                                        </p:tgtEl>
                                        <p:attrNameLst>
                                          <p:attrName>ppt_x</p:attrName>
                                        </p:attrNameLst>
                                      </p:cBhvr>
                                      <p:tavLst>
                                        <p:tav tm="0">
                                          <p:val>
                                            <p:strVal val="0-#ppt_w/2"/>
                                          </p:val>
                                        </p:tav>
                                        <p:tav tm="100000">
                                          <p:val>
                                            <p:strVal val="#ppt_x"/>
                                          </p:val>
                                        </p:tav>
                                      </p:tavLst>
                                    </p:anim>
                                    <p:anim calcmode="lin" valueType="num">
                                      <p:cBhvr additive="base">
                                        <p:cTn id="58" dur="500" fill="hold"/>
                                        <p:tgtEl>
                                          <p:spTgt spid="2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p:bldP spid="251" grpId="0"/>
      <p:bldP spid="255" grpId="0"/>
      <p:bldP spid="256" grpId="0"/>
      <p:bldP spid="257" grpId="0"/>
      <p:bldP spid="258" grpId="0"/>
      <p:bldP spid="259" grpId="0"/>
      <p:bldP spid="260" grpId="0"/>
      <p:bldP spid="261" grpId="0"/>
      <p:bldP spid="262" grpId="0"/>
      <p:bldP spid="263" grpId="0"/>
      <p:bldP spid="26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97397" y="11899"/>
            <a:ext cx="12335853" cy="7174699"/>
          </a:xfrm>
          <a:prstGeom prst="rect">
            <a:avLst/>
          </a:prstGeom>
        </p:spPr>
      </p:pic>
      <p:sp>
        <p:nvSpPr>
          <p:cNvPr id="7"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694733" y="3899054"/>
            <a:ext cx="5460728" cy="2347898"/>
          </a:xfrm>
          <a:prstGeom prst="rect">
            <a:avLst/>
          </a:prstGeom>
        </p:spPr>
      </p:pic>
      <p:pic>
        <p:nvPicPr>
          <p:cNvPr id="8" name="图片 7"/>
          <p:cNvPicPr>
            <a:picLocks noChangeAspect="1"/>
          </p:cNvPicPr>
          <p:nvPr/>
        </p:nvPicPr>
        <p:blipFill rotWithShape="1">
          <a:blip r:embed="rId3" cstate="print">
            <a:clrChange>
              <a:clrFrom>
                <a:srgbClr val="F8F9FB"/>
              </a:clrFrom>
              <a:clrTo>
                <a:srgbClr val="F8F9FB">
                  <a:alpha val="0"/>
                </a:srgbClr>
              </a:clrTo>
            </a:clrChange>
            <a:extLst>
              <a:ext uri="{28A0092B-C50C-407E-A947-70E740481C1C}">
                <a14:useLocalDpi xmlns:a14="http://schemas.microsoft.com/office/drawing/2010/main" val="0"/>
              </a:ext>
            </a:extLst>
          </a:blip>
          <a:srcRect l="3980"/>
          <a:stretch>
            <a:fillRect/>
          </a:stretch>
        </p:blipFill>
        <p:spPr>
          <a:xfrm>
            <a:off x="4731168" y="383123"/>
            <a:ext cx="7507288" cy="5863829"/>
          </a:xfrm>
          <a:prstGeom prst="rect">
            <a:avLst/>
          </a:prstGeom>
        </p:spPr>
      </p:pic>
      <p:sp>
        <p:nvSpPr>
          <p:cNvPr id="9" name="Rectangle 34"/>
          <p:cNvSpPr/>
          <p:nvPr/>
        </p:nvSpPr>
        <p:spPr>
          <a:xfrm>
            <a:off x="2620517" y="3984921"/>
            <a:ext cx="2952579" cy="867930"/>
          </a:xfrm>
          <a:prstGeom prst="rect">
            <a:avLst/>
          </a:prstGeom>
        </p:spPr>
        <p:txBody>
          <a:bodyPr wrap="square">
            <a:spAutoFit/>
          </a:bodyPr>
          <a:lstStyle/>
          <a:p>
            <a:pPr>
              <a:lnSpc>
                <a:spcPct val="120000"/>
              </a:lnSpc>
            </a:pPr>
            <a:r>
              <a:rPr lang="en-US" sz="1400" dirty="0">
                <a:latin typeface="Segoe UI Light" panose="020B0502040204020203" pitchFamily="34" charset="0"/>
                <a:cs typeface="Segoe UI Light" panose="020B0502040204020203" pitchFamily="34" charset="0"/>
              </a:rPr>
              <a:t>“</a:t>
            </a:r>
            <a:r>
              <a:rPr lang="id-ID" sz="1400" dirty="0">
                <a:latin typeface="Segoe UI Light" panose="020B0502040204020203" pitchFamily="34" charset="0"/>
                <a:cs typeface="Segoe UI Light" panose="020B0502040204020203" pitchFamily="34" charset="0"/>
              </a:rPr>
              <a:t>Ut wisi enim ad minim veniam, </a:t>
            </a:r>
            <a:r>
              <a:rPr lang="id-ID" sz="1400" b="1" dirty="0">
                <a:latin typeface="Segoe UI" panose="020B0502040204020203" pitchFamily="34" charset="0"/>
                <a:cs typeface="Segoe UI" panose="020B0502040204020203" pitchFamily="34" charset="0"/>
              </a:rPr>
              <a:t>quis nostrud </a:t>
            </a:r>
            <a:r>
              <a:rPr lang="id-ID" sz="1400" dirty="0">
                <a:latin typeface="Segoe UI Light" panose="020B0502040204020203" pitchFamily="34" charset="0"/>
                <a:cs typeface="Segoe UI Light" panose="020B0502040204020203" pitchFamily="34" charset="0"/>
              </a:rPr>
              <a:t>exerci tation ullamcorper suscipit</a:t>
            </a:r>
            <a:endParaRPr lang="en-US" sz="1400" dirty="0">
              <a:latin typeface="Segoe UI Light" panose="020B0502040204020203" pitchFamily="34" charset="0"/>
              <a:cs typeface="Segoe UI Light" panose="020B0502040204020203" pitchFamily="34" charset="0"/>
            </a:endParaRPr>
          </a:p>
        </p:txBody>
      </p:sp>
      <p:sp>
        <p:nvSpPr>
          <p:cNvPr id="10" name="Rectangle 35"/>
          <p:cNvSpPr/>
          <p:nvPr/>
        </p:nvSpPr>
        <p:spPr>
          <a:xfrm rot="5400000" flipV="1">
            <a:off x="2093335" y="4389677"/>
            <a:ext cx="657222" cy="45719"/>
          </a:xfrm>
          <a:prstGeom prst="rect">
            <a:avLst/>
          </a:prstGeom>
          <a:solidFill>
            <a:srgbClr val="761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utoShape 4"/>
          <p:cNvSpPr/>
          <p:nvPr/>
        </p:nvSpPr>
        <p:spPr bwMode="auto">
          <a:xfrm>
            <a:off x="1648710" y="4187111"/>
            <a:ext cx="449263" cy="450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7611D5"/>
          </a:solid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sp>
        <p:nvSpPr>
          <p:cNvPr id="12" name="Rectangle 32"/>
          <p:cNvSpPr/>
          <p:nvPr/>
        </p:nvSpPr>
        <p:spPr>
          <a:xfrm>
            <a:off x="2610058" y="2540312"/>
            <a:ext cx="2952579" cy="867930"/>
          </a:xfrm>
          <a:prstGeom prst="rect">
            <a:avLst/>
          </a:prstGeom>
        </p:spPr>
        <p:txBody>
          <a:bodyPr wrap="square">
            <a:spAutoFit/>
          </a:bodyPr>
          <a:lstStyle/>
          <a:p>
            <a:pPr>
              <a:lnSpc>
                <a:spcPct val="120000"/>
              </a:lnSpc>
            </a:pPr>
            <a:r>
              <a:rPr lang="en-US" sz="1400" dirty="0">
                <a:latin typeface="Segoe UI Light" panose="020B0502040204020203" pitchFamily="34" charset="0"/>
                <a:cs typeface="Segoe UI Light" panose="020B0502040204020203" pitchFamily="34" charset="0"/>
              </a:rPr>
              <a:t>“</a:t>
            </a:r>
            <a:r>
              <a:rPr lang="id-ID" sz="1400" dirty="0">
                <a:latin typeface="Segoe UI Light" panose="020B0502040204020203" pitchFamily="34" charset="0"/>
                <a:cs typeface="Segoe UI Light" panose="020B0502040204020203" pitchFamily="34" charset="0"/>
              </a:rPr>
              <a:t>Ut wisi enim ad minim veniam, </a:t>
            </a:r>
            <a:r>
              <a:rPr lang="id-ID" sz="1400" b="1" dirty="0">
                <a:latin typeface="Segoe UI" panose="020B0502040204020203" pitchFamily="34" charset="0"/>
                <a:cs typeface="Segoe UI" panose="020B0502040204020203" pitchFamily="34" charset="0"/>
              </a:rPr>
              <a:t>quis nostrud </a:t>
            </a:r>
            <a:r>
              <a:rPr lang="id-ID" sz="1400" dirty="0">
                <a:latin typeface="Segoe UI Light" panose="020B0502040204020203" pitchFamily="34" charset="0"/>
                <a:cs typeface="Segoe UI Light" panose="020B0502040204020203" pitchFamily="34" charset="0"/>
              </a:rPr>
              <a:t>exerci tation ullamcorper suscipit</a:t>
            </a:r>
            <a:endParaRPr lang="en-US" sz="1400" dirty="0">
              <a:latin typeface="Segoe UI Light" panose="020B0502040204020203" pitchFamily="34" charset="0"/>
              <a:cs typeface="Segoe UI Light" panose="020B0502040204020203" pitchFamily="34" charset="0"/>
            </a:endParaRPr>
          </a:p>
        </p:txBody>
      </p:sp>
      <p:sp>
        <p:nvSpPr>
          <p:cNvPr id="13" name="Rectangle 33"/>
          <p:cNvSpPr/>
          <p:nvPr/>
        </p:nvSpPr>
        <p:spPr>
          <a:xfrm rot="5400000" flipV="1">
            <a:off x="2082876" y="2945068"/>
            <a:ext cx="657222" cy="45719"/>
          </a:xfrm>
          <a:prstGeom prst="rect">
            <a:avLst/>
          </a:prstGeom>
          <a:solidFill>
            <a:srgbClr val="761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4" name="Group 37"/>
          <p:cNvGrpSpPr/>
          <p:nvPr/>
        </p:nvGrpSpPr>
        <p:grpSpPr>
          <a:xfrm>
            <a:off x="1648710" y="2734304"/>
            <a:ext cx="464344" cy="464344"/>
            <a:chOff x="3498967" y="3049909"/>
            <a:chExt cx="464344" cy="464344"/>
          </a:xfrm>
          <a:solidFill>
            <a:srgbClr val="7611D5"/>
          </a:solidFill>
        </p:grpSpPr>
        <p:sp>
          <p:nvSpPr>
            <p:cNvPr id="15" name="AutoShape 126"/>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sp>
          <p:nvSpPr>
            <p:cNvPr id="16" name="AutoShape 127"/>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grpSp>
      <p:sp>
        <p:nvSpPr>
          <p:cNvPr id="17" name="Rectangle 30"/>
          <p:cNvSpPr/>
          <p:nvPr/>
        </p:nvSpPr>
        <p:spPr>
          <a:xfrm>
            <a:off x="2617316" y="1095702"/>
            <a:ext cx="2952579" cy="867930"/>
          </a:xfrm>
          <a:prstGeom prst="rect">
            <a:avLst/>
          </a:prstGeom>
        </p:spPr>
        <p:txBody>
          <a:bodyPr wrap="square">
            <a:spAutoFit/>
          </a:bodyPr>
          <a:lstStyle/>
          <a:p>
            <a:pPr>
              <a:lnSpc>
                <a:spcPct val="120000"/>
              </a:lnSpc>
            </a:pPr>
            <a:r>
              <a:rPr lang="en-US" sz="1400" dirty="0">
                <a:latin typeface="Segoe UI Light" panose="020B0502040204020203" pitchFamily="34" charset="0"/>
                <a:cs typeface="Segoe UI Light" panose="020B0502040204020203" pitchFamily="34" charset="0"/>
              </a:rPr>
              <a:t>“</a:t>
            </a:r>
            <a:r>
              <a:rPr lang="id-ID" sz="1400" dirty="0">
                <a:latin typeface="Segoe UI Light" panose="020B0502040204020203" pitchFamily="34" charset="0"/>
                <a:cs typeface="Segoe UI Light" panose="020B0502040204020203" pitchFamily="34" charset="0"/>
              </a:rPr>
              <a:t>Ut wisi enim ad minim veniam, </a:t>
            </a:r>
            <a:r>
              <a:rPr lang="id-ID" sz="1400" b="1" dirty="0">
                <a:latin typeface="Segoe UI" panose="020B0502040204020203" pitchFamily="34" charset="0"/>
                <a:cs typeface="Segoe UI" panose="020B0502040204020203" pitchFamily="34" charset="0"/>
              </a:rPr>
              <a:t>quis nostrud </a:t>
            </a:r>
            <a:r>
              <a:rPr lang="id-ID" sz="1400" dirty="0">
                <a:latin typeface="Segoe UI Light" panose="020B0502040204020203" pitchFamily="34" charset="0"/>
                <a:cs typeface="Segoe UI Light" panose="020B0502040204020203" pitchFamily="34" charset="0"/>
              </a:rPr>
              <a:t>exerci tation ullamcorper suscipit</a:t>
            </a:r>
            <a:endParaRPr lang="en-US" sz="1400" dirty="0">
              <a:latin typeface="Segoe UI Light" panose="020B0502040204020203" pitchFamily="34" charset="0"/>
              <a:cs typeface="Segoe UI Light" panose="020B0502040204020203" pitchFamily="34" charset="0"/>
            </a:endParaRPr>
          </a:p>
        </p:txBody>
      </p:sp>
      <p:sp>
        <p:nvSpPr>
          <p:cNvPr id="18" name="Rectangle 31"/>
          <p:cNvSpPr/>
          <p:nvPr/>
        </p:nvSpPr>
        <p:spPr>
          <a:xfrm rot="5400000" flipV="1">
            <a:off x="2090134" y="1500458"/>
            <a:ext cx="657222" cy="45719"/>
          </a:xfrm>
          <a:prstGeom prst="rect">
            <a:avLst/>
          </a:prstGeom>
          <a:solidFill>
            <a:srgbClr val="761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9" name="Group 40"/>
          <p:cNvGrpSpPr/>
          <p:nvPr/>
        </p:nvGrpSpPr>
        <p:grpSpPr>
          <a:xfrm>
            <a:off x="1648710" y="1241249"/>
            <a:ext cx="465138" cy="464344"/>
            <a:chOff x="2581275" y="2582069"/>
            <a:chExt cx="465138" cy="464344"/>
          </a:xfrm>
          <a:solidFill>
            <a:srgbClr val="7611D5"/>
          </a:solidFill>
        </p:grpSpPr>
        <p:sp>
          <p:nvSpPr>
            <p:cNvPr id="20"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sp>
          <p:nvSpPr>
            <p:cNvPr id="21"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 presetClass="entr" presetSubtype="4" decel="100000" fill="hold" nodeType="withEffect">
                                  <p:stCondLst>
                                    <p:cond delay="150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ppt_x"/>
                                          </p:val>
                                        </p:tav>
                                        <p:tav tm="100000">
                                          <p:val>
                                            <p:strVal val="#ppt_x"/>
                                          </p:val>
                                        </p:tav>
                                      </p:tavLst>
                                    </p:anim>
                                    <p:anim calcmode="lin" valueType="num">
                                      <p:cBhvr additive="base">
                                        <p:cTn id="11" dur="500" fill="hold"/>
                                        <p:tgtEl>
                                          <p:spTgt spid="19"/>
                                        </p:tgtEl>
                                        <p:attrNameLst>
                                          <p:attrName>ppt_y</p:attrName>
                                        </p:attrNameLst>
                                      </p:cBhvr>
                                      <p:tavLst>
                                        <p:tav tm="0">
                                          <p:val>
                                            <p:strVal val="1+#ppt_h/2"/>
                                          </p:val>
                                        </p:tav>
                                        <p:tav tm="100000">
                                          <p:val>
                                            <p:strVal val="#ppt_y"/>
                                          </p:val>
                                        </p:tav>
                                      </p:tavLst>
                                    </p:anim>
                                  </p:childTnLst>
                                </p:cTn>
                              </p:par>
                              <p:par>
                                <p:cTn id="12" presetID="2" presetClass="entr" presetSubtype="4" decel="100000" fill="hold" grpId="0" nodeType="withEffect">
                                  <p:stCondLst>
                                    <p:cond delay="175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par>
                                <p:cTn id="16" presetID="2" presetClass="entr" presetSubtype="4" decel="100000" fill="hold" grpId="0" nodeType="withEffect">
                                  <p:stCondLst>
                                    <p:cond delay="200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par>
                                <p:cTn id="20" presetID="2" presetClass="entr" presetSubtype="4" decel="100000" fill="hold" nodeType="withEffect">
                                  <p:stCondLst>
                                    <p:cond delay="250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par>
                                <p:cTn id="24" presetID="2" presetClass="entr" presetSubtype="4" decel="100000" fill="hold" grpId="0" nodeType="withEffect">
                                  <p:stCondLst>
                                    <p:cond delay="275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300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350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decel="100000" fill="hold" grpId="0" nodeType="withEffect">
                                  <p:stCondLst>
                                    <p:cond delay="375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par>
                                <p:cTn id="40" presetID="2" presetClass="entr" presetSubtype="4" decel="100000" fill="hold" grpId="0" nodeType="withEffect">
                                  <p:stCondLst>
                                    <p:cond delay="400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p:bldP spid="13" grpId="0" animBg="1"/>
      <p:bldP spid="17" grpId="0"/>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srcRect t="6937"/>
          <a:stretch>
            <a:fillRect/>
          </a:stretch>
        </p:blipFill>
        <p:spPr>
          <a:xfrm>
            <a:off x="-97398" y="0"/>
            <a:ext cx="12289397" cy="6915150"/>
          </a:xfrm>
          <a:prstGeom prst="rect">
            <a:avLst/>
          </a:prstGeom>
        </p:spPr>
      </p:pic>
      <p:pic>
        <p:nvPicPr>
          <p:cNvPr id="6" name="图片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45477" y="57150"/>
            <a:ext cx="9711145" cy="6858000"/>
          </a:xfrm>
          <a:prstGeom prst="rect">
            <a:avLst/>
          </a:prstGeom>
        </p:spPr>
      </p:pic>
      <p:sp>
        <p:nvSpPr>
          <p:cNvPr id="4" name="PA_库_$30"/>
          <p:cNvSpPr txBox="1"/>
          <p:nvPr>
            <p:custDataLst>
              <p:tags r:id="rId3"/>
            </p:custDataLst>
          </p:nvPr>
        </p:nvSpPr>
        <p:spPr>
          <a:xfrm>
            <a:off x="3872554" y="750673"/>
            <a:ext cx="1179810" cy="2377510"/>
          </a:xfrm>
          <a:prstGeom prst="rect">
            <a:avLst/>
          </a:prstGeom>
          <a:ln w="12700">
            <a:miter lim="400000"/>
          </a:ln>
        </p:spPr>
        <p:txBody>
          <a:bodyPr wrap="none" lIns="0" tIns="0" rIns="0" bIns="0">
            <a:spAutoFit/>
          </a:bodyPr>
          <a:lstStyle>
            <a:lvl1pPr algn="l">
              <a:lnSpc>
                <a:spcPct val="120000"/>
              </a:lnSpc>
              <a:defRPr sz="5500" b="0">
                <a:solidFill>
                  <a:srgbClr val="30353E"/>
                </a:solidFill>
                <a:latin typeface="Aileron Heavy"/>
                <a:ea typeface="Aileron Heavy"/>
                <a:cs typeface="Aileron Heavy"/>
                <a:sym typeface="Aileron Heavy"/>
              </a:defRPr>
            </a:lvl1pPr>
          </a:lstStyle>
          <a:p>
            <a:r>
              <a:rPr lang="en-US" sz="13800" dirty="0">
                <a:solidFill>
                  <a:schemeClr val="bg1"/>
                </a:solidFill>
                <a:latin typeface="Arial Black" panose="020B0A04020102020204" pitchFamily="34" charset="0"/>
                <a:ea typeface="汉仪清庭-55简" panose="00020600040101010101" pitchFamily="18" charset="-122"/>
              </a:rPr>
              <a:t>4</a:t>
            </a:r>
            <a:endParaRPr sz="13800" dirty="0">
              <a:solidFill>
                <a:schemeClr val="bg1"/>
              </a:solidFill>
              <a:latin typeface="Arial Black" panose="020B0A04020102020204" pitchFamily="34" charset="0"/>
              <a:ea typeface="汉仪清庭-55简" panose="00020600040101010101" pitchFamily="18" charset="-122"/>
            </a:endParaRPr>
          </a:p>
        </p:txBody>
      </p:sp>
      <p:sp>
        <p:nvSpPr>
          <p:cNvPr id="5" name="PA_库_Special Price Tittle…"/>
          <p:cNvSpPr txBox="1"/>
          <p:nvPr>
            <p:custDataLst>
              <p:tags r:id="rId4"/>
            </p:custDataLst>
          </p:nvPr>
        </p:nvSpPr>
        <p:spPr>
          <a:xfrm>
            <a:off x="3262697" y="2819399"/>
            <a:ext cx="2600135" cy="788036"/>
          </a:xfrm>
          <a:prstGeom prst="rect">
            <a:avLst/>
          </a:prstGeom>
          <a:ln w="12700">
            <a:miter lim="400000"/>
          </a:ln>
        </p:spPr>
        <p:txBody>
          <a:bodyPr wrap="none" lIns="0" tIns="0" rIns="0" bIns="0">
            <a:spAutoFit/>
          </a:bodyPr>
          <a:lstStyle/>
          <a:p>
            <a:pPr algn="ctr">
              <a:lnSpc>
                <a:spcPct val="150000"/>
              </a:lnSpc>
              <a:defRPr sz="1800">
                <a:solidFill>
                  <a:srgbClr val="677180"/>
                </a:solidFill>
                <a:latin typeface="Aileron"/>
                <a:ea typeface="Aileron"/>
                <a:cs typeface="Aileron"/>
                <a:sym typeface="Aileron"/>
              </a:defRPr>
            </a:pPr>
            <a:r>
              <a:rPr dirty="0">
                <a:solidFill>
                  <a:schemeClr val="bg1"/>
                </a:solidFill>
              </a:rPr>
              <a:t>Special Price Tittle</a:t>
            </a:r>
            <a:endParaRPr dirty="0">
              <a:solidFill>
                <a:schemeClr val="bg1"/>
              </a:solidFill>
            </a:endParaRPr>
          </a:p>
          <a:p>
            <a:pPr algn="ctr">
              <a:lnSpc>
                <a:spcPct val="150000"/>
              </a:lnSpc>
              <a:defRPr sz="1800" b="0">
                <a:solidFill>
                  <a:srgbClr val="677180"/>
                </a:solidFill>
                <a:latin typeface="Aileron Light"/>
                <a:ea typeface="Aileron Light"/>
                <a:cs typeface="Aileron Light"/>
                <a:sym typeface="Aileron Light"/>
              </a:defRPr>
            </a:pPr>
            <a:r>
              <a:rPr dirty="0">
                <a:solidFill>
                  <a:schemeClr val="bg1"/>
                </a:solidFill>
              </a:rPr>
              <a:t>Focused services processes.</a:t>
            </a:r>
            <a:endParaRPr dirty="0">
              <a:solidFill>
                <a:schemeClr val="bg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250"/>
                                  </p:stCondLst>
                                  <p:childTnLst>
                                    <p:set>
                                      <p:cBhvr>
                                        <p:cTn id="6" dur="1" fill="hold">
                                          <p:stCondLst>
                                            <p:cond delay="0"/>
                                          </p:stCondLst>
                                        </p:cTn>
                                        <p:tgtEl>
                                          <p:spTgt spid="4">
                                            <p:txEl>
                                              <p:charRg st="4294967295" end="4294967295"/>
                                            </p:txEl>
                                          </p:spTgt>
                                        </p:tgtEl>
                                        <p:attrNameLst>
                                          <p:attrName>style.visibility</p:attrName>
                                        </p:attrNameLst>
                                      </p:cBhvr>
                                      <p:to>
                                        <p:strVal val="visible"/>
                                      </p:to>
                                    </p:set>
                                    <p:animEffect transition="in" filter="wipe(up)">
                                      <p:cBhvr>
                                        <p:cTn id="7" dur="1000"/>
                                        <p:tgtEl>
                                          <p:spTgt spid="4">
                                            <p:txEl>
                                              <p:charRg st="4294967295" end="4294967295"/>
                                            </p:txEl>
                                          </p:spTgt>
                                        </p:tgtEl>
                                      </p:cBhvr>
                                    </p:animEffect>
                                  </p:childTnLst>
                                </p:cTn>
                              </p:par>
                              <p:par>
                                <p:cTn id="8" presetID="22" presetClass="entr" presetSubtype="1" fill="hold" grpId="0" nodeType="withEffect">
                                  <p:stCondLst>
                                    <p:cond delay="250"/>
                                  </p:stCondLst>
                                  <p:childTnLst>
                                    <p:set>
                                      <p:cBhvr>
                                        <p:cTn id="9" dur="1" fill="hold">
                                          <p:stCondLst>
                                            <p:cond delay="0"/>
                                          </p:stCondLst>
                                        </p:cTn>
                                        <p:tgtEl>
                                          <p:spTgt spid="5">
                                            <p:txEl>
                                              <p:charRg st="4294967295" end="4294967295"/>
                                            </p:txEl>
                                          </p:spTgt>
                                        </p:tgtEl>
                                        <p:attrNameLst>
                                          <p:attrName>style.visibility</p:attrName>
                                        </p:attrNameLst>
                                      </p:cBhvr>
                                      <p:to>
                                        <p:strVal val="visible"/>
                                      </p:to>
                                    </p:set>
                                    <p:animEffect transition="in" filter="wipe(up)">
                                      <p:cBhvr>
                                        <p:cTn id="10" dur="1000"/>
                                        <p:tgtEl>
                                          <p:spTgt spid="5">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8988" y="1796409"/>
            <a:ext cx="12289398" cy="6286500"/>
          </a:xfrm>
          <a:prstGeom prst="rect">
            <a:avLst/>
          </a:prstGeom>
          <a:solidFill>
            <a:srgbClr val="F4F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398" y="742950"/>
            <a:ext cx="5909537" cy="7372350"/>
          </a:xfrm>
          <a:custGeom>
            <a:avLst/>
            <a:gdLst>
              <a:gd name="connsiteX0" fmla="*/ 0 w 3983598"/>
              <a:gd name="connsiteY0" fmla="*/ 0 h 6286500"/>
              <a:gd name="connsiteX1" fmla="*/ 3983598 w 3983598"/>
              <a:gd name="connsiteY1" fmla="*/ 0 h 6286500"/>
              <a:gd name="connsiteX2" fmla="*/ 3983598 w 3983598"/>
              <a:gd name="connsiteY2" fmla="*/ 6286500 h 6286500"/>
              <a:gd name="connsiteX3" fmla="*/ 0 w 3983598"/>
              <a:gd name="connsiteY3" fmla="*/ 6286500 h 6286500"/>
              <a:gd name="connsiteX4" fmla="*/ 0 w 3983598"/>
              <a:gd name="connsiteY4" fmla="*/ 0 h 6286500"/>
              <a:gd name="connsiteX0-1" fmla="*/ 0 w 6498198"/>
              <a:gd name="connsiteY0-2" fmla="*/ 8538 h 6295038"/>
              <a:gd name="connsiteX1-3" fmla="*/ 3983598 w 6498198"/>
              <a:gd name="connsiteY1-4" fmla="*/ 8538 h 6295038"/>
              <a:gd name="connsiteX2-5" fmla="*/ 3983598 w 6498198"/>
              <a:gd name="connsiteY2-6" fmla="*/ 6295038 h 6295038"/>
              <a:gd name="connsiteX3-7" fmla="*/ 0 w 6498198"/>
              <a:gd name="connsiteY3-8" fmla="*/ 6295038 h 6295038"/>
              <a:gd name="connsiteX4-9" fmla="*/ 0 w 6498198"/>
              <a:gd name="connsiteY4-10" fmla="*/ 8538 h 6295038"/>
              <a:gd name="connsiteX0-11" fmla="*/ 0 w 5676931"/>
              <a:gd name="connsiteY0-12" fmla="*/ 0 h 6286500"/>
              <a:gd name="connsiteX1-13" fmla="*/ 3983598 w 5676931"/>
              <a:gd name="connsiteY1-14" fmla="*/ 0 h 6286500"/>
              <a:gd name="connsiteX2-15" fmla="*/ 3983598 w 5676931"/>
              <a:gd name="connsiteY2-16" fmla="*/ 6286500 h 6286500"/>
              <a:gd name="connsiteX3-17" fmla="*/ 0 w 5676931"/>
              <a:gd name="connsiteY3-18" fmla="*/ 6286500 h 6286500"/>
              <a:gd name="connsiteX4-19" fmla="*/ 0 w 5676931"/>
              <a:gd name="connsiteY4-20" fmla="*/ 0 h 6286500"/>
              <a:gd name="connsiteX0-21" fmla="*/ 0 w 5676931"/>
              <a:gd name="connsiteY0-22" fmla="*/ 322170 h 6608670"/>
              <a:gd name="connsiteX1-23" fmla="*/ 3983598 w 5676931"/>
              <a:gd name="connsiteY1-24" fmla="*/ 322170 h 6608670"/>
              <a:gd name="connsiteX2-25" fmla="*/ 3983598 w 5676931"/>
              <a:gd name="connsiteY2-26" fmla="*/ 6608670 h 6608670"/>
              <a:gd name="connsiteX3-27" fmla="*/ 0 w 5676931"/>
              <a:gd name="connsiteY3-28" fmla="*/ 6608670 h 6608670"/>
              <a:gd name="connsiteX4-29" fmla="*/ 0 w 5676931"/>
              <a:gd name="connsiteY4-30" fmla="*/ 322170 h 6608670"/>
              <a:gd name="connsiteX0-31" fmla="*/ 0 w 5194331"/>
              <a:gd name="connsiteY0-32" fmla="*/ 322170 h 6608670"/>
              <a:gd name="connsiteX1-33" fmla="*/ 3983598 w 5194331"/>
              <a:gd name="connsiteY1-34" fmla="*/ 322170 h 6608670"/>
              <a:gd name="connsiteX2-35" fmla="*/ 3983598 w 5194331"/>
              <a:gd name="connsiteY2-36" fmla="*/ 6608670 h 6608670"/>
              <a:gd name="connsiteX3-37" fmla="*/ 0 w 5194331"/>
              <a:gd name="connsiteY3-38" fmla="*/ 6608670 h 6608670"/>
              <a:gd name="connsiteX4-39" fmla="*/ 0 w 5194331"/>
              <a:gd name="connsiteY4-40" fmla="*/ 322170 h 6608670"/>
              <a:gd name="connsiteX0-41" fmla="*/ 0 w 5194331"/>
              <a:gd name="connsiteY0-42" fmla="*/ 93260 h 6379760"/>
              <a:gd name="connsiteX1-43" fmla="*/ 3983598 w 5194331"/>
              <a:gd name="connsiteY1-44" fmla="*/ 93260 h 6379760"/>
              <a:gd name="connsiteX2-45" fmla="*/ 3983598 w 5194331"/>
              <a:gd name="connsiteY2-46" fmla="*/ 6379760 h 6379760"/>
              <a:gd name="connsiteX3-47" fmla="*/ 0 w 5194331"/>
              <a:gd name="connsiteY3-48" fmla="*/ 6379760 h 6379760"/>
              <a:gd name="connsiteX4-49" fmla="*/ 0 w 5194331"/>
              <a:gd name="connsiteY4-50" fmla="*/ 93260 h 6379760"/>
              <a:gd name="connsiteX0-51" fmla="*/ 0 w 5055273"/>
              <a:gd name="connsiteY0-52" fmla="*/ 7129 h 6293629"/>
              <a:gd name="connsiteX1-53" fmla="*/ 3793098 w 5055273"/>
              <a:gd name="connsiteY1-54" fmla="*/ 159736 h 6293629"/>
              <a:gd name="connsiteX2-55" fmla="*/ 3983598 w 5055273"/>
              <a:gd name="connsiteY2-56" fmla="*/ 6293629 h 6293629"/>
              <a:gd name="connsiteX3-57" fmla="*/ 0 w 5055273"/>
              <a:gd name="connsiteY3-58" fmla="*/ 6293629 h 6293629"/>
              <a:gd name="connsiteX4-59" fmla="*/ 0 w 5055273"/>
              <a:gd name="connsiteY4-60" fmla="*/ 7129 h 6293629"/>
              <a:gd name="connsiteX0-61" fmla="*/ 0 w 5909537"/>
              <a:gd name="connsiteY0-62" fmla="*/ 7129 h 6293629"/>
              <a:gd name="connsiteX1-63" fmla="*/ 3793098 w 5909537"/>
              <a:gd name="connsiteY1-64" fmla="*/ 159736 h 6293629"/>
              <a:gd name="connsiteX2-65" fmla="*/ 3983598 w 5909537"/>
              <a:gd name="connsiteY2-66" fmla="*/ 6293629 h 6293629"/>
              <a:gd name="connsiteX3-67" fmla="*/ 0 w 5909537"/>
              <a:gd name="connsiteY3-68" fmla="*/ 6293629 h 6293629"/>
              <a:gd name="connsiteX4-69" fmla="*/ 0 w 5909537"/>
              <a:gd name="connsiteY4-70" fmla="*/ 7129 h 6293629"/>
              <a:gd name="connsiteX0-71" fmla="*/ 0 w 5909537"/>
              <a:gd name="connsiteY0-72" fmla="*/ 442559 h 6729059"/>
              <a:gd name="connsiteX1-73" fmla="*/ 3050148 w 5909537"/>
              <a:gd name="connsiteY1-74" fmla="*/ 530809 h 6729059"/>
              <a:gd name="connsiteX2-75" fmla="*/ 3793098 w 5909537"/>
              <a:gd name="connsiteY2-76" fmla="*/ 595166 h 6729059"/>
              <a:gd name="connsiteX3-77" fmla="*/ 3983598 w 5909537"/>
              <a:gd name="connsiteY3-78" fmla="*/ 6729059 h 6729059"/>
              <a:gd name="connsiteX4-79" fmla="*/ 0 w 5909537"/>
              <a:gd name="connsiteY4-80" fmla="*/ 6729059 h 6729059"/>
              <a:gd name="connsiteX5" fmla="*/ 0 w 5909537"/>
              <a:gd name="connsiteY5" fmla="*/ 442559 h 6729059"/>
              <a:gd name="connsiteX0-81" fmla="*/ 0 w 5909537"/>
              <a:gd name="connsiteY0-82" fmla="*/ 745791 h 7032291"/>
              <a:gd name="connsiteX1-83" fmla="*/ 2535798 w 5909537"/>
              <a:gd name="connsiteY1-84" fmla="*/ 71006 h 7032291"/>
              <a:gd name="connsiteX2-85" fmla="*/ 3793098 w 5909537"/>
              <a:gd name="connsiteY2-86" fmla="*/ 898398 h 7032291"/>
              <a:gd name="connsiteX3-87" fmla="*/ 3983598 w 5909537"/>
              <a:gd name="connsiteY3-88" fmla="*/ 7032291 h 7032291"/>
              <a:gd name="connsiteX4-89" fmla="*/ 0 w 5909537"/>
              <a:gd name="connsiteY4-90" fmla="*/ 7032291 h 7032291"/>
              <a:gd name="connsiteX5-91" fmla="*/ 0 w 5909537"/>
              <a:gd name="connsiteY5-92" fmla="*/ 745791 h 7032291"/>
              <a:gd name="connsiteX0-93" fmla="*/ 0 w 5909537"/>
              <a:gd name="connsiteY0-94" fmla="*/ 745791 h 7032291"/>
              <a:gd name="connsiteX1-95" fmla="*/ 2535798 w 5909537"/>
              <a:gd name="connsiteY1-96" fmla="*/ 71006 h 7032291"/>
              <a:gd name="connsiteX2-97" fmla="*/ 3793098 w 5909537"/>
              <a:gd name="connsiteY2-98" fmla="*/ 898398 h 7032291"/>
              <a:gd name="connsiteX3-99" fmla="*/ 3983598 w 5909537"/>
              <a:gd name="connsiteY3-100" fmla="*/ 7032291 h 7032291"/>
              <a:gd name="connsiteX4-101" fmla="*/ 0 w 5909537"/>
              <a:gd name="connsiteY4-102" fmla="*/ 7032291 h 7032291"/>
              <a:gd name="connsiteX5-103" fmla="*/ 0 w 5909537"/>
              <a:gd name="connsiteY5-104" fmla="*/ 745791 h 7032291"/>
              <a:gd name="connsiteX0-105" fmla="*/ 0 w 5909537"/>
              <a:gd name="connsiteY0-106" fmla="*/ 745791 h 7032291"/>
              <a:gd name="connsiteX1-107" fmla="*/ 2535798 w 5909537"/>
              <a:gd name="connsiteY1-108" fmla="*/ 71006 h 7032291"/>
              <a:gd name="connsiteX2-109" fmla="*/ 3793098 w 5909537"/>
              <a:gd name="connsiteY2-110" fmla="*/ 898398 h 7032291"/>
              <a:gd name="connsiteX3-111" fmla="*/ 3983598 w 5909537"/>
              <a:gd name="connsiteY3-112" fmla="*/ 7032291 h 7032291"/>
              <a:gd name="connsiteX4-113" fmla="*/ 0 w 5909537"/>
              <a:gd name="connsiteY4-114" fmla="*/ 7032291 h 7032291"/>
              <a:gd name="connsiteX5-115" fmla="*/ 0 w 5909537"/>
              <a:gd name="connsiteY5-116" fmla="*/ 745791 h 7032291"/>
              <a:gd name="connsiteX0-117" fmla="*/ 0 w 5909537"/>
              <a:gd name="connsiteY0-118" fmla="*/ 1157397 h 7443897"/>
              <a:gd name="connsiteX1-119" fmla="*/ 2535798 w 5909537"/>
              <a:gd name="connsiteY1-120" fmla="*/ 482612 h 7443897"/>
              <a:gd name="connsiteX2-121" fmla="*/ 3793098 w 5909537"/>
              <a:gd name="connsiteY2-122" fmla="*/ 1310004 h 7443897"/>
              <a:gd name="connsiteX3-123" fmla="*/ 3983598 w 5909537"/>
              <a:gd name="connsiteY3-124" fmla="*/ 7443897 h 7443897"/>
              <a:gd name="connsiteX4-125" fmla="*/ 0 w 5909537"/>
              <a:gd name="connsiteY4-126" fmla="*/ 7443897 h 7443897"/>
              <a:gd name="connsiteX5-127" fmla="*/ 0 w 5909537"/>
              <a:gd name="connsiteY5-128" fmla="*/ 1157397 h 7443897"/>
              <a:gd name="connsiteX0-129" fmla="*/ 0 w 5909537"/>
              <a:gd name="connsiteY0-130" fmla="*/ 1157397 h 7443897"/>
              <a:gd name="connsiteX1-131" fmla="*/ 2535798 w 5909537"/>
              <a:gd name="connsiteY1-132" fmla="*/ 482612 h 7443897"/>
              <a:gd name="connsiteX2-133" fmla="*/ 3793098 w 5909537"/>
              <a:gd name="connsiteY2-134" fmla="*/ 1310004 h 7443897"/>
              <a:gd name="connsiteX3-135" fmla="*/ 3983598 w 5909537"/>
              <a:gd name="connsiteY3-136" fmla="*/ 7443897 h 7443897"/>
              <a:gd name="connsiteX4-137" fmla="*/ 0 w 5909537"/>
              <a:gd name="connsiteY4-138" fmla="*/ 7443897 h 7443897"/>
              <a:gd name="connsiteX5-139" fmla="*/ 0 w 5909537"/>
              <a:gd name="connsiteY5-140" fmla="*/ 1157397 h 74438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5909537" h="7443897">
                <a:moveTo>
                  <a:pt x="0" y="1157397"/>
                </a:moveTo>
                <a:cubicBezTo>
                  <a:pt x="508358" y="124355"/>
                  <a:pt x="2075065" y="-477540"/>
                  <a:pt x="2535798" y="482612"/>
                </a:cubicBezTo>
                <a:cubicBezTo>
                  <a:pt x="3015581" y="1576295"/>
                  <a:pt x="3085073" y="1287983"/>
                  <a:pt x="3793098" y="1310004"/>
                </a:cubicBezTo>
                <a:cubicBezTo>
                  <a:pt x="8441298" y="2054273"/>
                  <a:pt x="3983598" y="5348397"/>
                  <a:pt x="3983598" y="7443897"/>
                </a:cubicBezTo>
                <a:lnTo>
                  <a:pt x="0" y="7443897"/>
                </a:lnTo>
                <a:lnTo>
                  <a:pt x="0" y="1157397"/>
                </a:lnTo>
                <a:close/>
              </a:path>
            </a:pathLst>
          </a:custGeom>
          <a:gradFill>
            <a:gsLst>
              <a:gs pos="0">
                <a:srgbClr val="CECEFF"/>
              </a:gs>
              <a:gs pos="73000">
                <a:srgbClr val="C2A1FF"/>
              </a:gs>
              <a:gs pos="46000">
                <a:srgbClr val="D0D0FF"/>
              </a:gs>
              <a:gs pos="100000">
                <a:srgbClr val="1993E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1"/>
          <a:srcRect t="40823"/>
          <a:stretch>
            <a:fillRect/>
          </a:stretch>
        </p:blipFill>
        <p:spPr>
          <a:xfrm>
            <a:off x="-97398" y="0"/>
            <a:ext cx="12288540" cy="2057400"/>
          </a:xfrm>
          <a:prstGeom prst="rect">
            <a:avLst/>
          </a:prstGeom>
        </p:spPr>
      </p:pic>
      <p:sp>
        <p:nvSpPr>
          <p:cNvPr id="8"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nvGrpSpPr>
          <p:cNvPr id="7" name="组合 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p:nvPr/>
        </p:nvGrpSpPr>
        <p:grpSpPr>
          <a:xfrm>
            <a:off x="3725295" y="1133168"/>
            <a:ext cx="5181601" cy="4591663"/>
            <a:chOff x="3429001" y="1079500"/>
            <a:chExt cx="5340350" cy="4732338"/>
          </a:xfrm>
        </p:grpSpPr>
        <p:sp>
          <p:nvSpPr>
            <p:cNvPr id="9" name="ïsľíďé"/>
            <p:cNvSpPr/>
            <p:nvPr/>
          </p:nvSpPr>
          <p:spPr bwMode="auto">
            <a:xfrm>
              <a:off x="3484564" y="2746375"/>
              <a:ext cx="5222875" cy="3065463"/>
            </a:xfrm>
            <a:custGeom>
              <a:avLst/>
              <a:gdLst>
                <a:gd name="T0" fmla="*/ 34 w 1582"/>
                <a:gd name="T1" fmla="*/ 586 h 930"/>
                <a:gd name="T2" fmla="*/ 1014 w 1582"/>
                <a:gd name="T3" fmla="*/ 20 h 930"/>
                <a:gd name="T4" fmla="*/ 1123 w 1582"/>
                <a:gd name="T5" fmla="*/ 20 h 930"/>
                <a:gd name="T6" fmla="*/ 1548 w 1582"/>
                <a:gd name="T7" fmla="*/ 265 h 930"/>
                <a:gd name="T8" fmla="*/ 1548 w 1582"/>
                <a:gd name="T9" fmla="*/ 353 h 930"/>
                <a:gd name="T10" fmla="*/ 605 w 1582"/>
                <a:gd name="T11" fmla="*/ 897 h 930"/>
                <a:gd name="T12" fmla="*/ 422 w 1582"/>
                <a:gd name="T13" fmla="*/ 897 h 930"/>
                <a:gd name="T14" fmla="*/ 34 w 1582"/>
                <a:gd name="T15" fmla="*/ 674 h 930"/>
                <a:gd name="T16" fmla="*/ 34 w 1582"/>
                <a:gd name="T17" fmla="*/ 586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2" h="930">
                  <a:moveTo>
                    <a:pt x="34" y="586"/>
                  </a:moveTo>
                  <a:cubicBezTo>
                    <a:pt x="1014" y="20"/>
                    <a:pt x="1014" y="20"/>
                    <a:pt x="1014" y="20"/>
                  </a:cubicBezTo>
                  <a:cubicBezTo>
                    <a:pt x="1048" y="0"/>
                    <a:pt x="1089" y="0"/>
                    <a:pt x="1123" y="20"/>
                  </a:cubicBezTo>
                  <a:cubicBezTo>
                    <a:pt x="1548" y="265"/>
                    <a:pt x="1548" y="265"/>
                    <a:pt x="1548" y="265"/>
                  </a:cubicBezTo>
                  <a:cubicBezTo>
                    <a:pt x="1582" y="284"/>
                    <a:pt x="1582" y="333"/>
                    <a:pt x="1548" y="353"/>
                  </a:cubicBezTo>
                  <a:cubicBezTo>
                    <a:pt x="605" y="897"/>
                    <a:pt x="605" y="897"/>
                    <a:pt x="605" y="897"/>
                  </a:cubicBezTo>
                  <a:cubicBezTo>
                    <a:pt x="548" y="930"/>
                    <a:pt x="478" y="930"/>
                    <a:pt x="422" y="897"/>
                  </a:cubicBezTo>
                  <a:cubicBezTo>
                    <a:pt x="34" y="674"/>
                    <a:pt x="34" y="674"/>
                    <a:pt x="34" y="674"/>
                  </a:cubicBezTo>
                  <a:cubicBezTo>
                    <a:pt x="0" y="654"/>
                    <a:pt x="0" y="605"/>
                    <a:pt x="34" y="586"/>
                  </a:cubicBezTo>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 name="ïṥḻîḍé"/>
            <p:cNvSpPr/>
            <p:nvPr/>
          </p:nvSpPr>
          <p:spPr bwMode="auto">
            <a:xfrm>
              <a:off x="3429001" y="3013075"/>
              <a:ext cx="5340350" cy="2392363"/>
            </a:xfrm>
            <a:custGeom>
              <a:avLst/>
              <a:gdLst>
                <a:gd name="T0" fmla="*/ 1565 w 1618"/>
                <a:gd name="T1" fmla="*/ 0 h 726"/>
                <a:gd name="T2" fmla="*/ 1566 w 1618"/>
                <a:gd name="T3" fmla="*/ 146 h 726"/>
                <a:gd name="T4" fmla="*/ 610 w 1618"/>
                <a:gd name="T5" fmla="*/ 698 h 726"/>
                <a:gd name="T6" fmla="*/ 450 w 1618"/>
                <a:gd name="T7" fmla="*/ 698 h 726"/>
                <a:gd name="T8" fmla="*/ 51 w 1618"/>
                <a:gd name="T9" fmla="*/ 467 h 726"/>
                <a:gd name="T10" fmla="*/ 51 w 1618"/>
                <a:gd name="T11" fmla="*/ 321 h 726"/>
                <a:gd name="T12" fmla="*/ 1565 w 1618"/>
                <a:gd name="T13" fmla="*/ 0 h 726"/>
              </a:gdLst>
              <a:ahLst/>
              <a:cxnLst>
                <a:cxn ang="0">
                  <a:pos x="T0" y="T1"/>
                </a:cxn>
                <a:cxn ang="0">
                  <a:pos x="T2" y="T3"/>
                </a:cxn>
                <a:cxn ang="0">
                  <a:pos x="T4" y="T5"/>
                </a:cxn>
                <a:cxn ang="0">
                  <a:pos x="T6" y="T7"/>
                </a:cxn>
                <a:cxn ang="0">
                  <a:pos x="T8" y="T9"/>
                </a:cxn>
                <a:cxn ang="0">
                  <a:pos x="T10" y="T11"/>
                </a:cxn>
                <a:cxn ang="0">
                  <a:pos x="T12" y="T13"/>
                </a:cxn>
              </a:cxnLst>
              <a:rect l="0" t="0" r="r" b="b"/>
              <a:pathLst>
                <a:path w="1618" h="726">
                  <a:moveTo>
                    <a:pt x="1565" y="0"/>
                  </a:moveTo>
                  <a:cubicBezTo>
                    <a:pt x="1616" y="30"/>
                    <a:pt x="1618" y="116"/>
                    <a:pt x="1566" y="146"/>
                  </a:cubicBezTo>
                  <a:cubicBezTo>
                    <a:pt x="610" y="698"/>
                    <a:pt x="610" y="698"/>
                    <a:pt x="610" y="698"/>
                  </a:cubicBezTo>
                  <a:cubicBezTo>
                    <a:pt x="561" y="726"/>
                    <a:pt x="500" y="726"/>
                    <a:pt x="450" y="698"/>
                  </a:cubicBezTo>
                  <a:cubicBezTo>
                    <a:pt x="51" y="467"/>
                    <a:pt x="51" y="467"/>
                    <a:pt x="51" y="467"/>
                  </a:cubicBezTo>
                  <a:cubicBezTo>
                    <a:pt x="0" y="438"/>
                    <a:pt x="3" y="349"/>
                    <a:pt x="51" y="321"/>
                  </a:cubicBezTo>
                  <a:cubicBezTo>
                    <a:pt x="1565" y="0"/>
                    <a:pt x="1565" y="0"/>
                    <a:pt x="1565" y="0"/>
                  </a:cubicBezTo>
                </a:path>
              </a:pathLst>
            </a:custGeom>
            <a:solidFill>
              <a:srgbClr val="A4D2E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ïšļïďê"/>
            <p:cNvSpPr/>
            <p:nvPr/>
          </p:nvSpPr>
          <p:spPr bwMode="auto">
            <a:xfrm>
              <a:off x="3487739" y="2139950"/>
              <a:ext cx="5018088" cy="2178050"/>
            </a:xfrm>
            <a:custGeom>
              <a:avLst/>
              <a:gdLst>
                <a:gd name="T0" fmla="*/ 1520 w 1520"/>
                <a:gd name="T1" fmla="*/ 250 h 661"/>
                <a:gd name="T2" fmla="*/ 1122 w 1520"/>
                <a:gd name="T3" fmla="*/ 20 h 661"/>
                <a:gd name="T4" fmla="*/ 1013 w 1520"/>
                <a:gd name="T5" fmla="*/ 20 h 661"/>
                <a:gd name="T6" fmla="*/ 33 w 1520"/>
                <a:gd name="T7" fmla="*/ 586 h 661"/>
                <a:gd name="T8" fmla="*/ 19 w 1520"/>
                <a:gd name="T9" fmla="*/ 661 h 661"/>
                <a:gd name="T10" fmla="*/ 1520 w 1520"/>
                <a:gd name="T11" fmla="*/ 250 h 661"/>
              </a:gdLst>
              <a:ahLst/>
              <a:cxnLst>
                <a:cxn ang="0">
                  <a:pos x="T0" y="T1"/>
                </a:cxn>
                <a:cxn ang="0">
                  <a:pos x="T2" y="T3"/>
                </a:cxn>
                <a:cxn ang="0">
                  <a:pos x="T4" y="T5"/>
                </a:cxn>
                <a:cxn ang="0">
                  <a:pos x="T6" y="T7"/>
                </a:cxn>
                <a:cxn ang="0">
                  <a:pos x="T8" y="T9"/>
                </a:cxn>
                <a:cxn ang="0">
                  <a:pos x="T10" y="T11"/>
                </a:cxn>
              </a:cxnLst>
              <a:rect l="0" t="0" r="r" b="b"/>
              <a:pathLst>
                <a:path w="1520" h="661">
                  <a:moveTo>
                    <a:pt x="1520" y="250"/>
                  </a:moveTo>
                  <a:cubicBezTo>
                    <a:pt x="1122" y="20"/>
                    <a:pt x="1122" y="20"/>
                    <a:pt x="1122" y="20"/>
                  </a:cubicBezTo>
                  <a:cubicBezTo>
                    <a:pt x="1088" y="0"/>
                    <a:pt x="1047" y="0"/>
                    <a:pt x="1013" y="20"/>
                  </a:cubicBezTo>
                  <a:cubicBezTo>
                    <a:pt x="33" y="586"/>
                    <a:pt x="33" y="586"/>
                    <a:pt x="33" y="586"/>
                  </a:cubicBezTo>
                  <a:cubicBezTo>
                    <a:pt x="5" y="602"/>
                    <a:pt x="0" y="638"/>
                    <a:pt x="19" y="661"/>
                  </a:cubicBezTo>
                  <a:cubicBezTo>
                    <a:pt x="1520" y="250"/>
                    <a:pt x="1520" y="250"/>
                    <a:pt x="1520" y="250"/>
                  </a:cubicBezTo>
                </a:path>
              </a:pathLst>
            </a:custGeom>
            <a:solidFill>
              <a:srgbClr val="D7F4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îš1iďè"/>
            <p:cNvSpPr/>
            <p:nvPr/>
          </p:nvSpPr>
          <p:spPr bwMode="auto">
            <a:xfrm>
              <a:off x="3551239" y="2963863"/>
              <a:ext cx="5156200" cy="2241550"/>
            </a:xfrm>
            <a:custGeom>
              <a:avLst/>
              <a:gdLst>
                <a:gd name="T0" fmla="*/ 1528 w 1562"/>
                <a:gd name="T1" fmla="*/ 15 h 680"/>
                <a:gd name="T2" fmla="*/ 1501 w 1562"/>
                <a:gd name="T3" fmla="*/ 0 h 680"/>
                <a:gd name="T4" fmla="*/ 0 w 1562"/>
                <a:gd name="T5" fmla="*/ 411 h 680"/>
                <a:gd name="T6" fmla="*/ 14 w 1562"/>
                <a:gd name="T7" fmla="*/ 424 h 680"/>
                <a:gd name="T8" fmla="*/ 402 w 1562"/>
                <a:gd name="T9" fmla="*/ 648 h 680"/>
                <a:gd name="T10" fmla="*/ 585 w 1562"/>
                <a:gd name="T11" fmla="*/ 648 h 680"/>
                <a:gd name="T12" fmla="*/ 1528 w 1562"/>
                <a:gd name="T13" fmla="*/ 103 h 680"/>
                <a:gd name="T14" fmla="*/ 1528 w 1562"/>
                <a:gd name="T15" fmla="*/ 15 h 6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2" h="680">
                  <a:moveTo>
                    <a:pt x="1528" y="15"/>
                  </a:moveTo>
                  <a:cubicBezTo>
                    <a:pt x="1501" y="0"/>
                    <a:pt x="1501" y="0"/>
                    <a:pt x="1501" y="0"/>
                  </a:cubicBezTo>
                  <a:cubicBezTo>
                    <a:pt x="0" y="411"/>
                    <a:pt x="0" y="411"/>
                    <a:pt x="0" y="411"/>
                  </a:cubicBezTo>
                  <a:cubicBezTo>
                    <a:pt x="3" y="416"/>
                    <a:pt x="8" y="421"/>
                    <a:pt x="14" y="424"/>
                  </a:cubicBezTo>
                  <a:cubicBezTo>
                    <a:pt x="402" y="648"/>
                    <a:pt x="402" y="648"/>
                    <a:pt x="402" y="648"/>
                  </a:cubicBezTo>
                  <a:cubicBezTo>
                    <a:pt x="458" y="680"/>
                    <a:pt x="528" y="680"/>
                    <a:pt x="585" y="648"/>
                  </a:cubicBezTo>
                  <a:cubicBezTo>
                    <a:pt x="1528" y="103"/>
                    <a:pt x="1528" y="103"/>
                    <a:pt x="1528" y="103"/>
                  </a:cubicBezTo>
                  <a:cubicBezTo>
                    <a:pt x="1562" y="84"/>
                    <a:pt x="1562" y="35"/>
                    <a:pt x="1528" y="15"/>
                  </a:cubicBezTo>
                </a:path>
              </a:pathLst>
            </a:custGeom>
            <a:solidFill>
              <a:srgbClr val="D0E8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iṣ1íďé"/>
            <p:cNvSpPr/>
            <p:nvPr/>
          </p:nvSpPr>
          <p:spPr bwMode="auto">
            <a:xfrm>
              <a:off x="3844926" y="2341563"/>
              <a:ext cx="4584700" cy="2643188"/>
            </a:xfrm>
            <a:custGeom>
              <a:avLst/>
              <a:gdLst>
                <a:gd name="T0" fmla="*/ 0 w 2888"/>
                <a:gd name="T1" fmla="*/ 1061 h 1665"/>
                <a:gd name="T2" fmla="*/ 1050 w 2888"/>
                <a:gd name="T3" fmla="*/ 1665 h 1665"/>
                <a:gd name="T4" fmla="*/ 2888 w 2888"/>
                <a:gd name="T5" fmla="*/ 606 h 1665"/>
                <a:gd name="T6" fmla="*/ 1838 w 2888"/>
                <a:gd name="T7" fmla="*/ 0 h 1665"/>
                <a:gd name="T8" fmla="*/ 0 w 2888"/>
                <a:gd name="T9" fmla="*/ 1061 h 1665"/>
              </a:gdLst>
              <a:ahLst/>
              <a:cxnLst>
                <a:cxn ang="0">
                  <a:pos x="T0" y="T1"/>
                </a:cxn>
                <a:cxn ang="0">
                  <a:pos x="T2" y="T3"/>
                </a:cxn>
                <a:cxn ang="0">
                  <a:pos x="T4" y="T5"/>
                </a:cxn>
                <a:cxn ang="0">
                  <a:pos x="T6" y="T7"/>
                </a:cxn>
                <a:cxn ang="0">
                  <a:pos x="T8" y="T9"/>
                </a:cxn>
              </a:cxnLst>
              <a:rect l="0" t="0" r="r" b="b"/>
              <a:pathLst>
                <a:path w="2888" h="1665">
                  <a:moveTo>
                    <a:pt x="0" y="1061"/>
                  </a:moveTo>
                  <a:lnTo>
                    <a:pt x="1050" y="1665"/>
                  </a:lnTo>
                  <a:lnTo>
                    <a:pt x="2888" y="606"/>
                  </a:lnTo>
                  <a:lnTo>
                    <a:pt x="1838" y="0"/>
                  </a:lnTo>
                  <a:lnTo>
                    <a:pt x="0" y="106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îṩľíḓe"/>
            <p:cNvSpPr/>
            <p:nvPr/>
          </p:nvSpPr>
          <p:spPr bwMode="auto">
            <a:xfrm>
              <a:off x="3844926" y="2341563"/>
              <a:ext cx="4584700" cy="2643188"/>
            </a:xfrm>
            <a:custGeom>
              <a:avLst/>
              <a:gdLst>
                <a:gd name="T0" fmla="*/ 0 w 2888"/>
                <a:gd name="T1" fmla="*/ 1061 h 1665"/>
                <a:gd name="T2" fmla="*/ 1050 w 2888"/>
                <a:gd name="T3" fmla="*/ 1665 h 1665"/>
                <a:gd name="T4" fmla="*/ 2888 w 2888"/>
                <a:gd name="T5" fmla="*/ 606 h 1665"/>
                <a:gd name="T6" fmla="*/ 1838 w 2888"/>
                <a:gd name="T7" fmla="*/ 0 h 1665"/>
                <a:gd name="T8" fmla="*/ 0 w 2888"/>
                <a:gd name="T9" fmla="*/ 1061 h 1665"/>
              </a:gdLst>
              <a:ahLst/>
              <a:cxnLst>
                <a:cxn ang="0">
                  <a:pos x="T0" y="T1"/>
                </a:cxn>
                <a:cxn ang="0">
                  <a:pos x="T2" y="T3"/>
                </a:cxn>
                <a:cxn ang="0">
                  <a:pos x="T4" y="T5"/>
                </a:cxn>
                <a:cxn ang="0">
                  <a:pos x="T6" y="T7"/>
                </a:cxn>
                <a:cxn ang="0">
                  <a:pos x="T8" y="T9"/>
                </a:cxn>
              </a:cxnLst>
              <a:rect l="0" t="0" r="r" b="b"/>
              <a:pathLst>
                <a:path w="2888" h="1665">
                  <a:moveTo>
                    <a:pt x="0" y="1061"/>
                  </a:moveTo>
                  <a:lnTo>
                    <a:pt x="1050" y="1665"/>
                  </a:lnTo>
                  <a:lnTo>
                    <a:pt x="2888" y="606"/>
                  </a:lnTo>
                  <a:lnTo>
                    <a:pt x="1838" y="0"/>
                  </a:lnTo>
                  <a:lnTo>
                    <a:pt x="0" y="10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iṣ1ïďé"/>
            <p:cNvSpPr/>
            <p:nvPr/>
          </p:nvSpPr>
          <p:spPr bwMode="auto">
            <a:xfrm>
              <a:off x="7535864" y="2632075"/>
              <a:ext cx="392113" cy="239713"/>
            </a:xfrm>
            <a:custGeom>
              <a:avLst/>
              <a:gdLst>
                <a:gd name="T0" fmla="*/ 5 w 119"/>
                <a:gd name="T1" fmla="*/ 16 h 73"/>
                <a:gd name="T2" fmla="*/ 98 w 119"/>
                <a:gd name="T3" fmla="*/ 70 h 73"/>
                <a:gd name="T4" fmla="*/ 114 w 119"/>
                <a:gd name="T5" fmla="*/ 70 h 73"/>
                <a:gd name="T6" fmla="*/ 114 w 119"/>
                <a:gd name="T7" fmla="*/ 56 h 73"/>
                <a:gd name="T8" fmla="*/ 22 w 119"/>
                <a:gd name="T9" fmla="*/ 3 h 73"/>
                <a:gd name="T10" fmla="*/ 5 w 119"/>
                <a:gd name="T11" fmla="*/ 3 h 73"/>
                <a:gd name="T12" fmla="*/ 5 w 119"/>
                <a:gd name="T13" fmla="*/ 16 h 73"/>
              </a:gdLst>
              <a:ahLst/>
              <a:cxnLst>
                <a:cxn ang="0">
                  <a:pos x="T0" y="T1"/>
                </a:cxn>
                <a:cxn ang="0">
                  <a:pos x="T2" y="T3"/>
                </a:cxn>
                <a:cxn ang="0">
                  <a:pos x="T4" y="T5"/>
                </a:cxn>
                <a:cxn ang="0">
                  <a:pos x="T6" y="T7"/>
                </a:cxn>
                <a:cxn ang="0">
                  <a:pos x="T8" y="T9"/>
                </a:cxn>
                <a:cxn ang="0">
                  <a:pos x="T10" y="T11"/>
                </a:cxn>
                <a:cxn ang="0">
                  <a:pos x="T12" y="T13"/>
                </a:cxn>
              </a:cxnLst>
              <a:rect l="0" t="0" r="r" b="b"/>
              <a:pathLst>
                <a:path w="119" h="73">
                  <a:moveTo>
                    <a:pt x="5" y="16"/>
                  </a:moveTo>
                  <a:cubicBezTo>
                    <a:pt x="98" y="70"/>
                    <a:pt x="98" y="70"/>
                    <a:pt x="98" y="70"/>
                  </a:cubicBezTo>
                  <a:cubicBezTo>
                    <a:pt x="103" y="73"/>
                    <a:pt x="109" y="73"/>
                    <a:pt x="114" y="70"/>
                  </a:cubicBezTo>
                  <a:cubicBezTo>
                    <a:pt x="119" y="67"/>
                    <a:pt x="119" y="59"/>
                    <a:pt x="114" y="56"/>
                  </a:cubicBezTo>
                  <a:cubicBezTo>
                    <a:pt x="22" y="3"/>
                    <a:pt x="22" y="3"/>
                    <a:pt x="22" y="3"/>
                  </a:cubicBezTo>
                  <a:cubicBezTo>
                    <a:pt x="17" y="0"/>
                    <a:pt x="10" y="0"/>
                    <a:pt x="5" y="3"/>
                  </a:cubicBezTo>
                  <a:cubicBezTo>
                    <a:pt x="0" y="6"/>
                    <a:pt x="0" y="13"/>
                    <a:pt x="5" y="16"/>
                  </a:cubicBezTo>
                  <a:close/>
                </a:path>
              </a:pathLst>
            </a:custGeom>
            <a:solidFill>
              <a:srgbClr val="AACF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iṡlîḓe"/>
            <p:cNvSpPr/>
            <p:nvPr/>
          </p:nvSpPr>
          <p:spPr bwMode="auto">
            <a:xfrm>
              <a:off x="7539039" y="2632075"/>
              <a:ext cx="388938" cy="214313"/>
            </a:xfrm>
            <a:custGeom>
              <a:avLst/>
              <a:gdLst>
                <a:gd name="T0" fmla="*/ 4 w 118"/>
                <a:gd name="T1" fmla="*/ 7 h 65"/>
                <a:gd name="T2" fmla="*/ 21 w 118"/>
                <a:gd name="T3" fmla="*/ 7 h 65"/>
                <a:gd name="T4" fmla="*/ 113 w 118"/>
                <a:gd name="T5" fmla="*/ 60 h 65"/>
                <a:gd name="T6" fmla="*/ 117 w 118"/>
                <a:gd name="T7" fmla="*/ 65 h 65"/>
                <a:gd name="T8" fmla="*/ 113 w 118"/>
                <a:gd name="T9" fmla="*/ 56 h 65"/>
                <a:gd name="T10" fmla="*/ 21 w 118"/>
                <a:gd name="T11" fmla="*/ 3 h 65"/>
                <a:gd name="T12" fmla="*/ 4 w 118"/>
                <a:gd name="T13" fmla="*/ 3 h 65"/>
                <a:gd name="T14" fmla="*/ 0 w 118"/>
                <a:gd name="T15" fmla="*/ 11 h 65"/>
                <a:gd name="T16" fmla="*/ 4 w 118"/>
                <a:gd name="T17"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65">
                  <a:moveTo>
                    <a:pt x="4" y="7"/>
                  </a:moveTo>
                  <a:cubicBezTo>
                    <a:pt x="9" y="4"/>
                    <a:pt x="16" y="4"/>
                    <a:pt x="21" y="7"/>
                  </a:cubicBezTo>
                  <a:cubicBezTo>
                    <a:pt x="113" y="60"/>
                    <a:pt x="113" y="60"/>
                    <a:pt x="113" y="60"/>
                  </a:cubicBezTo>
                  <a:cubicBezTo>
                    <a:pt x="115" y="61"/>
                    <a:pt x="116" y="63"/>
                    <a:pt x="117" y="65"/>
                  </a:cubicBezTo>
                  <a:cubicBezTo>
                    <a:pt x="118" y="62"/>
                    <a:pt x="116" y="58"/>
                    <a:pt x="113" y="56"/>
                  </a:cubicBezTo>
                  <a:cubicBezTo>
                    <a:pt x="21" y="3"/>
                    <a:pt x="21" y="3"/>
                    <a:pt x="21" y="3"/>
                  </a:cubicBezTo>
                  <a:cubicBezTo>
                    <a:pt x="16" y="0"/>
                    <a:pt x="9" y="0"/>
                    <a:pt x="4" y="3"/>
                  </a:cubicBezTo>
                  <a:cubicBezTo>
                    <a:pt x="1" y="5"/>
                    <a:pt x="0" y="8"/>
                    <a:pt x="0" y="11"/>
                  </a:cubicBezTo>
                  <a:cubicBezTo>
                    <a:pt x="1" y="10"/>
                    <a:pt x="2" y="8"/>
                    <a:pt x="4" y="7"/>
                  </a:cubicBezTo>
                  <a:close/>
                </a:path>
              </a:pathLst>
            </a:custGeom>
            <a:solidFill>
              <a:srgbClr val="89BC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îṣľíḋê"/>
            <p:cNvSpPr/>
            <p:nvPr/>
          </p:nvSpPr>
          <p:spPr bwMode="auto">
            <a:xfrm>
              <a:off x="4349751" y="4519613"/>
              <a:ext cx="271463" cy="201613"/>
            </a:xfrm>
            <a:custGeom>
              <a:avLst/>
              <a:gdLst>
                <a:gd name="T0" fmla="*/ 68 w 82"/>
                <a:gd name="T1" fmla="*/ 48 h 61"/>
                <a:gd name="T2" fmla="*/ 16 w 82"/>
                <a:gd name="T3" fmla="*/ 51 h 61"/>
                <a:gd name="T4" fmla="*/ 14 w 82"/>
                <a:gd name="T5" fmla="*/ 12 h 61"/>
                <a:gd name="T6" fmla="*/ 67 w 82"/>
                <a:gd name="T7" fmla="*/ 9 h 61"/>
                <a:gd name="T8" fmla="*/ 68 w 82"/>
                <a:gd name="T9" fmla="*/ 48 h 61"/>
              </a:gdLst>
              <a:ahLst/>
              <a:cxnLst>
                <a:cxn ang="0">
                  <a:pos x="T0" y="T1"/>
                </a:cxn>
                <a:cxn ang="0">
                  <a:pos x="T2" y="T3"/>
                </a:cxn>
                <a:cxn ang="0">
                  <a:pos x="T4" y="T5"/>
                </a:cxn>
                <a:cxn ang="0">
                  <a:pos x="T6" y="T7"/>
                </a:cxn>
                <a:cxn ang="0">
                  <a:pos x="T8" y="T9"/>
                </a:cxn>
              </a:cxnLst>
              <a:rect l="0" t="0" r="r" b="b"/>
              <a:pathLst>
                <a:path w="82" h="61">
                  <a:moveTo>
                    <a:pt x="68" y="48"/>
                  </a:moveTo>
                  <a:cubicBezTo>
                    <a:pt x="54" y="60"/>
                    <a:pt x="31" y="61"/>
                    <a:pt x="16" y="51"/>
                  </a:cubicBezTo>
                  <a:cubicBezTo>
                    <a:pt x="1" y="41"/>
                    <a:pt x="0" y="24"/>
                    <a:pt x="14" y="12"/>
                  </a:cubicBezTo>
                  <a:cubicBezTo>
                    <a:pt x="28" y="1"/>
                    <a:pt x="52" y="0"/>
                    <a:pt x="67" y="9"/>
                  </a:cubicBezTo>
                  <a:cubicBezTo>
                    <a:pt x="81" y="19"/>
                    <a:pt x="82" y="37"/>
                    <a:pt x="68" y="48"/>
                  </a:cubicBezTo>
                  <a:close/>
                </a:path>
              </a:pathLst>
            </a:custGeom>
            <a:solidFill>
              <a:srgbClr val="A1C9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íš1iḋè"/>
            <p:cNvSpPr/>
            <p:nvPr/>
          </p:nvSpPr>
          <p:spPr bwMode="auto">
            <a:xfrm>
              <a:off x="4365626" y="4535488"/>
              <a:ext cx="238125" cy="177800"/>
            </a:xfrm>
            <a:custGeom>
              <a:avLst/>
              <a:gdLst>
                <a:gd name="T0" fmla="*/ 60 w 72"/>
                <a:gd name="T1" fmla="*/ 42 h 54"/>
                <a:gd name="T2" fmla="*/ 14 w 72"/>
                <a:gd name="T3" fmla="*/ 45 h 54"/>
                <a:gd name="T4" fmla="*/ 12 w 72"/>
                <a:gd name="T5" fmla="*/ 11 h 54"/>
                <a:gd name="T6" fmla="*/ 58 w 72"/>
                <a:gd name="T7" fmla="*/ 8 h 54"/>
                <a:gd name="T8" fmla="*/ 60 w 72"/>
                <a:gd name="T9" fmla="*/ 42 h 54"/>
              </a:gdLst>
              <a:ahLst/>
              <a:cxnLst>
                <a:cxn ang="0">
                  <a:pos x="T0" y="T1"/>
                </a:cxn>
                <a:cxn ang="0">
                  <a:pos x="T2" y="T3"/>
                </a:cxn>
                <a:cxn ang="0">
                  <a:pos x="T4" y="T5"/>
                </a:cxn>
                <a:cxn ang="0">
                  <a:pos x="T6" y="T7"/>
                </a:cxn>
                <a:cxn ang="0">
                  <a:pos x="T8" y="T9"/>
                </a:cxn>
              </a:cxnLst>
              <a:rect l="0" t="0" r="r" b="b"/>
              <a:pathLst>
                <a:path w="72" h="54">
                  <a:moveTo>
                    <a:pt x="60" y="42"/>
                  </a:moveTo>
                  <a:cubicBezTo>
                    <a:pt x="47" y="52"/>
                    <a:pt x="27" y="54"/>
                    <a:pt x="14" y="45"/>
                  </a:cubicBezTo>
                  <a:cubicBezTo>
                    <a:pt x="1" y="36"/>
                    <a:pt x="0" y="21"/>
                    <a:pt x="12" y="11"/>
                  </a:cubicBezTo>
                  <a:cubicBezTo>
                    <a:pt x="25" y="1"/>
                    <a:pt x="45" y="0"/>
                    <a:pt x="58" y="8"/>
                  </a:cubicBezTo>
                  <a:cubicBezTo>
                    <a:pt x="72" y="17"/>
                    <a:pt x="72" y="32"/>
                    <a:pt x="60" y="42"/>
                  </a:cubicBezTo>
                  <a:close/>
                </a:path>
              </a:pathLst>
            </a:custGeom>
            <a:solidFill>
              <a:srgbClr val="C5E0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îṥḷídê"/>
            <p:cNvSpPr/>
            <p:nvPr/>
          </p:nvSpPr>
          <p:spPr bwMode="auto">
            <a:xfrm>
              <a:off x="3584576" y="4427538"/>
              <a:ext cx="92075" cy="114300"/>
            </a:xfrm>
            <a:custGeom>
              <a:avLst/>
              <a:gdLst>
                <a:gd name="T0" fmla="*/ 26 w 28"/>
                <a:gd name="T1" fmla="*/ 15 h 35"/>
                <a:gd name="T2" fmla="*/ 16 w 28"/>
                <a:gd name="T3" fmla="*/ 34 h 35"/>
                <a:gd name="T4" fmla="*/ 1 w 28"/>
                <a:gd name="T5" fmla="*/ 19 h 35"/>
                <a:gd name="T6" fmla="*/ 11 w 28"/>
                <a:gd name="T7" fmla="*/ 1 h 35"/>
                <a:gd name="T8" fmla="*/ 26 w 28"/>
                <a:gd name="T9" fmla="*/ 15 h 35"/>
              </a:gdLst>
              <a:ahLst/>
              <a:cxnLst>
                <a:cxn ang="0">
                  <a:pos x="T0" y="T1"/>
                </a:cxn>
                <a:cxn ang="0">
                  <a:pos x="T2" y="T3"/>
                </a:cxn>
                <a:cxn ang="0">
                  <a:pos x="T4" y="T5"/>
                </a:cxn>
                <a:cxn ang="0">
                  <a:pos x="T6" y="T7"/>
                </a:cxn>
                <a:cxn ang="0">
                  <a:pos x="T8" y="T9"/>
                </a:cxn>
              </a:cxnLst>
              <a:rect l="0" t="0" r="r" b="b"/>
              <a:pathLst>
                <a:path w="28" h="35">
                  <a:moveTo>
                    <a:pt x="26" y="15"/>
                  </a:moveTo>
                  <a:cubicBezTo>
                    <a:pt x="28" y="25"/>
                    <a:pt x="23" y="33"/>
                    <a:pt x="16" y="34"/>
                  </a:cubicBezTo>
                  <a:cubicBezTo>
                    <a:pt x="9" y="35"/>
                    <a:pt x="3" y="28"/>
                    <a:pt x="1" y="19"/>
                  </a:cubicBezTo>
                  <a:cubicBezTo>
                    <a:pt x="0" y="10"/>
                    <a:pt x="5" y="2"/>
                    <a:pt x="11" y="1"/>
                  </a:cubicBezTo>
                  <a:cubicBezTo>
                    <a:pt x="18" y="0"/>
                    <a:pt x="25" y="6"/>
                    <a:pt x="26" y="15"/>
                  </a:cubicBezTo>
                  <a:close/>
                </a:path>
              </a:pathLst>
            </a:custGeom>
            <a:solidFill>
              <a:srgbClr val="3F4C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íṡ1îḓè"/>
            <p:cNvSpPr/>
            <p:nvPr/>
          </p:nvSpPr>
          <p:spPr bwMode="auto">
            <a:xfrm>
              <a:off x="3692526" y="4519613"/>
              <a:ext cx="49213" cy="61913"/>
            </a:xfrm>
            <a:custGeom>
              <a:avLst/>
              <a:gdLst>
                <a:gd name="T0" fmla="*/ 14 w 15"/>
                <a:gd name="T1" fmla="*/ 8 h 19"/>
                <a:gd name="T2" fmla="*/ 9 w 15"/>
                <a:gd name="T3" fmla="*/ 18 h 19"/>
                <a:gd name="T4" fmla="*/ 1 w 15"/>
                <a:gd name="T5" fmla="*/ 10 h 19"/>
                <a:gd name="T6" fmla="*/ 6 w 15"/>
                <a:gd name="T7" fmla="*/ 0 h 19"/>
                <a:gd name="T8" fmla="*/ 14 w 15"/>
                <a:gd name="T9" fmla="*/ 8 h 19"/>
              </a:gdLst>
              <a:ahLst/>
              <a:cxnLst>
                <a:cxn ang="0">
                  <a:pos x="T0" y="T1"/>
                </a:cxn>
                <a:cxn ang="0">
                  <a:pos x="T2" y="T3"/>
                </a:cxn>
                <a:cxn ang="0">
                  <a:pos x="T4" y="T5"/>
                </a:cxn>
                <a:cxn ang="0">
                  <a:pos x="T6" y="T7"/>
                </a:cxn>
                <a:cxn ang="0">
                  <a:pos x="T8" y="T9"/>
                </a:cxn>
              </a:cxnLst>
              <a:rect l="0" t="0" r="r" b="b"/>
              <a:pathLst>
                <a:path w="15" h="19">
                  <a:moveTo>
                    <a:pt x="14" y="8"/>
                  </a:moveTo>
                  <a:cubicBezTo>
                    <a:pt x="15" y="13"/>
                    <a:pt x="13" y="18"/>
                    <a:pt x="9" y="18"/>
                  </a:cubicBezTo>
                  <a:cubicBezTo>
                    <a:pt x="5" y="19"/>
                    <a:pt x="2" y="15"/>
                    <a:pt x="1" y="10"/>
                  </a:cubicBezTo>
                  <a:cubicBezTo>
                    <a:pt x="0" y="5"/>
                    <a:pt x="3" y="1"/>
                    <a:pt x="6" y="0"/>
                  </a:cubicBezTo>
                  <a:cubicBezTo>
                    <a:pt x="10" y="0"/>
                    <a:pt x="14" y="3"/>
                    <a:pt x="14" y="8"/>
                  </a:cubicBezTo>
                  <a:close/>
                </a:path>
              </a:pathLst>
            </a:custGeom>
            <a:solidFill>
              <a:srgbClr val="3F4C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îŝḻíḓé"/>
            <p:cNvSpPr/>
            <p:nvPr/>
          </p:nvSpPr>
          <p:spPr bwMode="auto">
            <a:xfrm>
              <a:off x="4637089" y="5076825"/>
              <a:ext cx="46038" cy="58738"/>
            </a:xfrm>
            <a:custGeom>
              <a:avLst/>
              <a:gdLst>
                <a:gd name="T0" fmla="*/ 13 w 14"/>
                <a:gd name="T1" fmla="*/ 8 h 18"/>
                <a:gd name="T2" fmla="*/ 8 w 14"/>
                <a:gd name="T3" fmla="*/ 17 h 18"/>
                <a:gd name="T4" fmla="*/ 0 w 14"/>
                <a:gd name="T5" fmla="*/ 10 h 18"/>
                <a:gd name="T6" fmla="*/ 5 w 14"/>
                <a:gd name="T7" fmla="*/ 0 h 18"/>
                <a:gd name="T8" fmla="*/ 13 w 14"/>
                <a:gd name="T9" fmla="*/ 8 h 18"/>
              </a:gdLst>
              <a:ahLst/>
              <a:cxnLst>
                <a:cxn ang="0">
                  <a:pos x="T0" y="T1"/>
                </a:cxn>
                <a:cxn ang="0">
                  <a:pos x="T2" y="T3"/>
                </a:cxn>
                <a:cxn ang="0">
                  <a:pos x="T4" y="T5"/>
                </a:cxn>
                <a:cxn ang="0">
                  <a:pos x="T6" y="T7"/>
                </a:cxn>
                <a:cxn ang="0">
                  <a:pos x="T8" y="T9"/>
                </a:cxn>
              </a:cxnLst>
              <a:rect l="0" t="0" r="r" b="b"/>
              <a:pathLst>
                <a:path w="14" h="18">
                  <a:moveTo>
                    <a:pt x="13" y="8"/>
                  </a:moveTo>
                  <a:cubicBezTo>
                    <a:pt x="14" y="13"/>
                    <a:pt x="11" y="17"/>
                    <a:pt x="8" y="17"/>
                  </a:cubicBezTo>
                  <a:cubicBezTo>
                    <a:pt x="4" y="18"/>
                    <a:pt x="1" y="14"/>
                    <a:pt x="0" y="10"/>
                  </a:cubicBezTo>
                  <a:cubicBezTo>
                    <a:pt x="0" y="5"/>
                    <a:pt x="2" y="1"/>
                    <a:pt x="5" y="0"/>
                  </a:cubicBezTo>
                  <a:cubicBezTo>
                    <a:pt x="9" y="0"/>
                    <a:pt x="12" y="3"/>
                    <a:pt x="13" y="8"/>
                  </a:cubicBezTo>
                  <a:close/>
                </a:path>
              </a:pathLst>
            </a:custGeom>
            <a:solidFill>
              <a:srgbClr val="3F4C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iṥḷiḓè"/>
            <p:cNvSpPr/>
            <p:nvPr/>
          </p:nvSpPr>
          <p:spPr bwMode="auto">
            <a:xfrm>
              <a:off x="4686301" y="5102225"/>
              <a:ext cx="46038" cy="60325"/>
            </a:xfrm>
            <a:custGeom>
              <a:avLst/>
              <a:gdLst>
                <a:gd name="T0" fmla="*/ 13 w 14"/>
                <a:gd name="T1" fmla="*/ 9 h 18"/>
                <a:gd name="T2" fmla="*/ 8 w 14"/>
                <a:gd name="T3" fmla="*/ 18 h 18"/>
                <a:gd name="T4" fmla="*/ 0 w 14"/>
                <a:gd name="T5" fmla="*/ 10 h 18"/>
                <a:gd name="T6" fmla="*/ 5 w 14"/>
                <a:gd name="T7" fmla="*/ 1 h 18"/>
                <a:gd name="T8" fmla="*/ 13 w 14"/>
                <a:gd name="T9" fmla="*/ 9 h 18"/>
              </a:gdLst>
              <a:ahLst/>
              <a:cxnLst>
                <a:cxn ang="0">
                  <a:pos x="T0" y="T1"/>
                </a:cxn>
                <a:cxn ang="0">
                  <a:pos x="T2" y="T3"/>
                </a:cxn>
                <a:cxn ang="0">
                  <a:pos x="T4" y="T5"/>
                </a:cxn>
                <a:cxn ang="0">
                  <a:pos x="T6" y="T7"/>
                </a:cxn>
                <a:cxn ang="0">
                  <a:pos x="T8" y="T9"/>
                </a:cxn>
              </a:cxnLst>
              <a:rect l="0" t="0" r="r" b="b"/>
              <a:pathLst>
                <a:path w="14" h="18">
                  <a:moveTo>
                    <a:pt x="13" y="9"/>
                  </a:moveTo>
                  <a:cubicBezTo>
                    <a:pt x="14" y="13"/>
                    <a:pt x="11" y="17"/>
                    <a:pt x="8" y="18"/>
                  </a:cubicBezTo>
                  <a:cubicBezTo>
                    <a:pt x="4" y="18"/>
                    <a:pt x="1" y="15"/>
                    <a:pt x="0" y="10"/>
                  </a:cubicBezTo>
                  <a:cubicBezTo>
                    <a:pt x="0" y="6"/>
                    <a:pt x="2" y="1"/>
                    <a:pt x="5" y="1"/>
                  </a:cubicBezTo>
                  <a:cubicBezTo>
                    <a:pt x="9" y="0"/>
                    <a:pt x="12" y="4"/>
                    <a:pt x="13" y="9"/>
                  </a:cubicBezTo>
                  <a:close/>
                </a:path>
              </a:pathLst>
            </a:custGeom>
            <a:solidFill>
              <a:srgbClr val="3F4C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iślîďê"/>
            <p:cNvSpPr/>
            <p:nvPr/>
          </p:nvSpPr>
          <p:spPr bwMode="auto">
            <a:xfrm>
              <a:off x="4735514" y="5132388"/>
              <a:ext cx="46038" cy="58738"/>
            </a:xfrm>
            <a:custGeom>
              <a:avLst/>
              <a:gdLst>
                <a:gd name="T0" fmla="*/ 13 w 14"/>
                <a:gd name="T1" fmla="*/ 8 h 18"/>
                <a:gd name="T2" fmla="*/ 8 w 14"/>
                <a:gd name="T3" fmla="*/ 18 h 18"/>
                <a:gd name="T4" fmla="*/ 0 w 14"/>
                <a:gd name="T5" fmla="*/ 10 h 18"/>
                <a:gd name="T6" fmla="*/ 5 w 14"/>
                <a:gd name="T7" fmla="*/ 0 h 18"/>
                <a:gd name="T8" fmla="*/ 13 w 14"/>
                <a:gd name="T9" fmla="*/ 8 h 18"/>
              </a:gdLst>
              <a:ahLst/>
              <a:cxnLst>
                <a:cxn ang="0">
                  <a:pos x="T0" y="T1"/>
                </a:cxn>
                <a:cxn ang="0">
                  <a:pos x="T2" y="T3"/>
                </a:cxn>
                <a:cxn ang="0">
                  <a:pos x="T4" y="T5"/>
                </a:cxn>
                <a:cxn ang="0">
                  <a:pos x="T6" y="T7"/>
                </a:cxn>
                <a:cxn ang="0">
                  <a:pos x="T8" y="T9"/>
                </a:cxn>
              </a:cxnLst>
              <a:rect l="0" t="0" r="r" b="b"/>
              <a:pathLst>
                <a:path w="14" h="18">
                  <a:moveTo>
                    <a:pt x="13" y="8"/>
                  </a:moveTo>
                  <a:cubicBezTo>
                    <a:pt x="14" y="13"/>
                    <a:pt x="11" y="17"/>
                    <a:pt x="8" y="18"/>
                  </a:cubicBezTo>
                  <a:cubicBezTo>
                    <a:pt x="4" y="18"/>
                    <a:pt x="1" y="15"/>
                    <a:pt x="0" y="10"/>
                  </a:cubicBezTo>
                  <a:cubicBezTo>
                    <a:pt x="0" y="5"/>
                    <a:pt x="2" y="1"/>
                    <a:pt x="5" y="0"/>
                  </a:cubicBezTo>
                  <a:cubicBezTo>
                    <a:pt x="9" y="0"/>
                    <a:pt x="12" y="3"/>
                    <a:pt x="13" y="8"/>
                  </a:cubicBezTo>
                  <a:close/>
                </a:path>
              </a:pathLst>
            </a:custGeom>
            <a:solidFill>
              <a:srgbClr val="3F4C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ïsľïḋè"/>
            <p:cNvSpPr/>
            <p:nvPr/>
          </p:nvSpPr>
          <p:spPr bwMode="auto">
            <a:xfrm>
              <a:off x="4786314" y="5162550"/>
              <a:ext cx="46038" cy="58738"/>
            </a:xfrm>
            <a:custGeom>
              <a:avLst/>
              <a:gdLst>
                <a:gd name="T0" fmla="*/ 13 w 14"/>
                <a:gd name="T1" fmla="*/ 8 h 18"/>
                <a:gd name="T2" fmla="*/ 8 w 14"/>
                <a:gd name="T3" fmla="*/ 17 h 18"/>
                <a:gd name="T4" fmla="*/ 0 w 14"/>
                <a:gd name="T5" fmla="*/ 10 h 18"/>
                <a:gd name="T6" fmla="*/ 5 w 14"/>
                <a:gd name="T7" fmla="*/ 0 h 18"/>
                <a:gd name="T8" fmla="*/ 13 w 14"/>
                <a:gd name="T9" fmla="*/ 8 h 18"/>
              </a:gdLst>
              <a:ahLst/>
              <a:cxnLst>
                <a:cxn ang="0">
                  <a:pos x="T0" y="T1"/>
                </a:cxn>
                <a:cxn ang="0">
                  <a:pos x="T2" y="T3"/>
                </a:cxn>
                <a:cxn ang="0">
                  <a:pos x="T4" y="T5"/>
                </a:cxn>
                <a:cxn ang="0">
                  <a:pos x="T6" y="T7"/>
                </a:cxn>
                <a:cxn ang="0">
                  <a:pos x="T8" y="T9"/>
                </a:cxn>
              </a:cxnLst>
              <a:rect l="0" t="0" r="r" b="b"/>
              <a:pathLst>
                <a:path w="14" h="18">
                  <a:moveTo>
                    <a:pt x="13" y="8"/>
                  </a:moveTo>
                  <a:cubicBezTo>
                    <a:pt x="14" y="13"/>
                    <a:pt x="11" y="17"/>
                    <a:pt x="8" y="17"/>
                  </a:cubicBezTo>
                  <a:cubicBezTo>
                    <a:pt x="4" y="18"/>
                    <a:pt x="1" y="15"/>
                    <a:pt x="0" y="10"/>
                  </a:cubicBezTo>
                  <a:cubicBezTo>
                    <a:pt x="0" y="5"/>
                    <a:pt x="2" y="1"/>
                    <a:pt x="5" y="0"/>
                  </a:cubicBezTo>
                  <a:cubicBezTo>
                    <a:pt x="9" y="0"/>
                    <a:pt x="12" y="3"/>
                    <a:pt x="13" y="8"/>
                  </a:cubicBezTo>
                  <a:close/>
                </a:path>
              </a:pathLst>
            </a:custGeom>
            <a:solidFill>
              <a:srgbClr val="3F4C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ïşlíḋè"/>
            <p:cNvSpPr/>
            <p:nvPr/>
          </p:nvSpPr>
          <p:spPr bwMode="auto">
            <a:xfrm>
              <a:off x="4835526" y="5187950"/>
              <a:ext cx="46038" cy="60325"/>
            </a:xfrm>
            <a:custGeom>
              <a:avLst/>
              <a:gdLst>
                <a:gd name="T0" fmla="*/ 13 w 14"/>
                <a:gd name="T1" fmla="*/ 9 h 18"/>
                <a:gd name="T2" fmla="*/ 8 w 14"/>
                <a:gd name="T3" fmla="*/ 18 h 18"/>
                <a:gd name="T4" fmla="*/ 0 w 14"/>
                <a:gd name="T5" fmla="*/ 10 h 18"/>
                <a:gd name="T6" fmla="*/ 5 w 14"/>
                <a:gd name="T7" fmla="*/ 1 h 18"/>
                <a:gd name="T8" fmla="*/ 13 w 14"/>
                <a:gd name="T9" fmla="*/ 9 h 18"/>
              </a:gdLst>
              <a:ahLst/>
              <a:cxnLst>
                <a:cxn ang="0">
                  <a:pos x="T0" y="T1"/>
                </a:cxn>
                <a:cxn ang="0">
                  <a:pos x="T2" y="T3"/>
                </a:cxn>
                <a:cxn ang="0">
                  <a:pos x="T4" y="T5"/>
                </a:cxn>
                <a:cxn ang="0">
                  <a:pos x="T6" y="T7"/>
                </a:cxn>
                <a:cxn ang="0">
                  <a:pos x="T8" y="T9"/>
                </a:cxn>
              </a:cxnLst>
              <a:rect l="0" t="0" r="r" b="b"/>
              <a:pathLst>
                <a:path w="14" h="18">
                  <a:moveTo>
                    <a:pt x="13" y="9"/>
                  </a:moveTo>
                  <a:cubicBezTo>
                    <a:pt x="14" y="13"/>
                    <a:pt x="11" y="17"/>
                    <a:pt x="8" y="18"/>
                  </a:cubicBezTo>
                  <a:cubicBezTo>
                    <a:pt x="4" y="18"/>
                    <a:pt x="1" y="15"/>
                    <a:pt x="0" y="10"/>
                  </a:cubicBezTo>
                  <a:cubicBezTo>
                    <a:pt x="0" y="6"/>
                    <a:pt x="2" y="1"/>
                    <a:pt x="5" y="1"/>
                  </a:cubicBezTo>
                  <a:cubicBezTo>
                    <a:pt x="9" y="0"/>
                    <a:pt x="12" y="4"/>
                    <a:pt x="13" y="9"/>
                  </a:cubicBezTo>
                  <a:close/>
                </a:path>
              </a:pathLst>
            </a:custGeom>
            <a:solidFill>
              <a:srgbClr val="3F4C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ïsḻiḓè"/>
            <p:cNvSpPr/>
            <p:nvPr/>
          </p:nvSpPr>
          <p:spPr bwMode="auto">
            <a:xfrm>
              <a:off x="4022726" y="4740275"/>
              <a:ext cx="17463" cy="23813"/>
            </a:xfrm>
            <a:custGeom>
              <a:avLst/>
              <a:gdLst>
                <a:gd name="T0" fmla="*/ 5 w 5"/>
                <a:gd name="T1" fmla="*/ 3 h 7"/>
                <a:gd name="T2" fmla="*/ 3 w 5"/>
                <a:gd name="T3" fmla="*/ 6 h 7"/>
                <a:gd name="T4" fmla="*/ 1 w 5"/>
                <a:gd name="T5" fmla="*/ 4 h 7"/>
                <a:gd name="T6" fmla="*/ 2 w 5"/>
                <a:gd name="T7" fmla="*/ 1 h 7"/>
                <a:gd name="T8" fmla="*/ 5 w 5"/>
                <a:gd name="T9" fmla="*/ 3 h 7"/>
              </a:gdLst>
              <a:ahLst/>
              <a:cxnLst>
                <a:cxn ang="0">
                  <a:pos x="T0" y="T1"/>
                </a:cxn>
                <a:cxn ang="0">
                  <a:pos x="T2" y="T3"/>
                </a:cxn>
                <a:cxn ang="0">
                  <a:pos x="T4" y="T5"/>
                </a:cxn>
                <a:cxn ang="0">
                  <a:pos x="T6" y="T7"/>
                </a:cxn>
                <a:cxn ang="0">
                  <a:pos x="T8" y="T9"/>
                </a:cxn>
              </a:cxnLst>
              <a:rect l="0" t="0" r="r" b="b"/>
              <a:pathLst>
                <a:path w="5" h="7">
                  <a:moveTo>
                    <a:pt x="5" y="3"/>
                  </a:moveTo>
                  <a:cubicBezTo>
                    <a:pt x="5" y="5"/>
                    <a:pt x="4" y="6"/>
                    <a:pt x="3" y="6"/>
                  </a:cubicBezTo>
                  <a:cubicBezTo>
                    <a:pt x="2" y="7"/>
                    <a:pt x="1" y="5"/>
                    <a:pt x="1" y="4"/>
                  </a:cubicBezTo>
                  <a:cubicBezTo>
                    <a:pt x="0" y="2"/>
                    <a:pt x="1" y="1"/>
                    <a:pt x="2" y="1"/>
                  </a:cubicBezTo>
                  <a:cubicBezTo>
                    <a:pt x="4" y="0"/>
                    <a:pt x="5" y="2"/>
                    <a:pt x="5" y="3"/>
                  </a:cubicBezTo>
                  <a:close/>
                </a:path>
              </a:pathLst>
            </a:custGeom>
            <a:solidFill>
              <a:srgbClr val="3F4C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ïş1îďé"/>
            <p:cNvSpPr/>
            <p:nvPr/>
          </p:nvSpPr>
          <p:spPr bwMode="auto">
            <a:xfrm>
              <a:off x="4379914" y="4948238"/>
              <a:ext cx="15875" cy="19050"/>
            </a:xfrm>
            <a:custGeom>
              <a:avLst/>
              <a:gdLst>
                <a:gd name="T0" fmla="*/ 5 w 5"/>
                <a:gd name="T1" fmla="*/ 2 h 6"/>
                <a:gd name="T2" fmla="*/ 3 w 5"/>
                <a:gd name="T3" fmla="*/ 6 h 6"/>
                <a:gd name="T4" fmla="*/ 0 w 5"/>
                <a:gd name="T5" fmla="*/ 3 h 6"/>
                <a:gd name="T6" fmla="*/ 2 w 5"/>
                <a:gd name="T7" fmla="*/ 0 h 6"/>
                <a:gd name="T8" fmla="*/ 5 w 5"/>
                <a:gd name="T9" fmla="*/ 2 h 6"/>
              </a:gdLst>
              <a:ahLst/>
              <a:cxnLst>
                <a:cxn ang="0">
                  <a:pos x="T0" y="T1"/>
                </a:cxn>
                <a:cxn ang="0">
                  <a:pos x="T2" y="T3"/>
                </a:cxn>
                <a:cxn ang="0">
                  <a:pos x="T4" y="T5"/>
                </a:cxn>
                <a:cxn ang="0">
                  <a:pos x="T6" y="T7"/>
                </a:cxn>
                <a:cxn ang="0">
                  <a:pos x="T8" y="T9"/>
                </a:cxn>
              </a:cxnLst>
              <a:rect l="0" t="0" r="r" b="b"/>
              <a:pathLst>
                <a:path w="5" h="6">
                  <a:moveTo>
                    <a:pt x="5" y="2"/>
                  </a:moveTo>
                  <a:cubicBezTo>
                    <a:pt x="5" y="4"/>
                    <a:pt x="4" y="5"/>
                    <a:pt x="3" y="6"/>
                  </a:cubicBezTo>
                  <a:cubicBezTo>
                    <a:pt x="2" y="6"/>
                    <a:pt x="0" y="5"/>
                    <a:pt x="0" y="3"/>
                  </a:cubicBezTo>
                  <a:cubicBezTo>
                    <a:pt x="0" y="1"/>
                    <a:pt x="1" y="0"/>
                    <a:pt x="2" y="0"/>
                  </a:cubicBezTo>
                  <a:cubicBezTo>
                    <a:pt x="3" y="0"/>
                    <a:pt x="4" y="1"/>
                    <a:pt x="5" y="2"/>
                  </a:cubicBezTo>
                  <a:close/>
                </a:path>
              </a:pathLst>
            </a:custGeom>
            <a:solidFill>
              <a:srgbClr val="3F4C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îṩḷídê"/>
            <p:cNvSpPr/>
            <p:nvPr/>
          </p:nvSpPr>
          <p:spPr bwMode="auto">
            <a:xfrm>
              <a:off x="4052889" y="4746625"/>
              <a:ext cx="309563" cy="211138"/>
            </a:xfrm>
            <a:custGeom>
              <a:avLst/>
              <a:gdLst>
                <a:gd name="T0" fmla="*/ 87 w 94"/>
                <a:gd name="T1" fmla="*/ 62 h 64"/>
                <a:gd name="T2" fmla="*/ 3 w 94"/>
                <a:gd name="T3" fmla="*/ 14 h 64"/>
                <a:gd name="T4" fmla="*/ 0 w 94"/>
                <a:gd name="T5" fmla="*/ 7 h 64"/>
                <a:gd name="T6" fmla="*/ 9 w 94"/>
                <a:gd name="T7" fmla="*/ 2 h 64"/>
                <a:gd name="T8" fmla="*/ 88 w 94"/>
                <a:gd name="T9" fmla="*/ 48 h 64"/>
                <a:gd name="T10" fmla="*/ 94 w 94"/>
                <a:gd name="T11" fmla="*/ 58 h 64"/>
                <a:gd name="T12" fmla="*/ 87 w 94"/>
                <a:gd name="T13" fmla="*/ 62 h 64"/>
              </a:gdLst>
              <a:ahLst/>
              <a:cxnLst>
                <a:cxn ang="0">
                  <a:pos x="T0" y="T1"/>
                </a:cxn>
                <a:cxn ang="0">
                  <a:pos x="T2" y="T3"/>
                </a:cxn>
                <a:cxn ang="0">
                  <a:pos x="T4" y="T5"/>
                </a:cxn>
                <a:cxn ang="0">
                  <a:pos x="T6" y="T7"/>
                </a:cxn>
                <a:cxn ang="0">
                  <a:pos x="T8" y="T9"/>
                </a:cxn>
                <a:cxn ang="0">
                  <a:pos x="T10" y="T11"/>
                </a:cxn>
                <a:cxn ang="0">
                  <a:pos x="T12" y="T13"/>
                </a:cxn>
              </a:cxnLst>
              <a:rect l="0" t="0" r="r" b="b"/>
              <a:pathLst>
                <a:path w="94" h="64">
                  <a:moveTo>
                    <a:pt x="87" y="62"/>
                  </a:moveTo>
                  <a:cubicBezTo>
                    <a:pt x="3" y="14"/>
                    <a:pt x="3" y="14"/>
                    <a:pt x="3" y="14"/>
                  </a:cubicBezTo>
                  <a:cubicBezTo>
                    <a:pt x="1" y="13"/>
                    <a:pt x="0" y="10"/>
                    <a:pt x="0" y="7"/>
                  </a:cubicBezTo>
                  <a:cubicBezTo>
                    <a:pt x="0" y="3"/>
                    <a:pt x="5" y="0"/>
                    <a:pt x="9" y="2"/>
                  </a:cubicBezTo>
                  <a:cubicBezTo>
                    <a:pt x="88" y="48"/>
                    <a:pt x="88" y="48"/>
                    <a:pt x="88" y="48"/>
                  </a:cubicBezTo>
                  <a:cubicBezTo>
                    <a:pt x="92" y="50"/>
                    <a:pt x="94" y="54"/>
                    <a:pt x="94" y="58"/>
                  </a:cubicBezTo>
                  <a:cubicBezTo>
                    <a:pt x="94" y="62"/>
                    <a:pt x="90" y="64"/>
                    <a:pt x="87" y="62"/>
                  </a:cubicBezTo>
                  <a:close/>
                </a:path>
              </a:pathLst>
            </a:custGeom>
            <a:solidFill>
              <a:srgbClr val="3F4C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îŝľiḑé"/>
            <p:cNvSpPr/>
            <p:nvPr/>
          </p:nvSpPr>
          <p:spPr bwMode="auto">
            <a:xfrm>
              <a:off x="7288214" y="4140200"/>
              <a:ext cx="31750" cy="39688"/>
            </a:xfrm>
            <a:custGeom>
              <a:avLst/>
              <a:gdLst>
                <a:gd name="T0" fmla="*/ 9 w 10"/>
                <a:gd name="T1" fmla="*/ 7 h 12"/>
                <a:gd name="T2" fmla="*/ 4 w 10"/>
                <a:gd name="T3" fmla="*/ 12 h 12"/>
                <a:gd name="T4" fmla="*/ 0 w 10"/>
                <a:gd name="T5" fmla="*/ 5 h 12"/>
                <a:gd name="T6" fmla="*/ 6 w 10"/>
                <a:gd name="T7" fmla="*/ 0 h 12"/>
                <a:gd name="T8" fmla="*/ 9 w 10"/>
                <a:gd name="T9" fmla="*/ 7 h 12"/>
              </a:gdLst>
              <a:ahLst/>
              <a:cxnLst>
                <a:cxn ang="0">
                  <a:pos x="T0" y="T1"/>
                </a:cxn>
                <a:cxn ang="0">
                  <a:pos x="T2" y="T3"/>
                </a:cxn>
                <a:cxn ang="0">
                  <a:pos x="T4" y="T5"/>
                </a:cxn>
                <a:cxn ang="0">
                  <a:pos x="T6" y="T7"/>
                </a:cxn>
                <a:cxn ang="0">
                  <a:pos x="T8" y="T9"/>
                </a:cxn>
              </a:cxnLst>
              <a:rect l="0" t="0" r="r" b="b"/>
              <a:pathLst>
                <a:path w="10" h="12">
                  <a:moveTo>
                    <a:pt x="9" y="7"/>
                  </a:moveTo>
                  <a:cubicBezTo>
                    <a:pt x="9" y="10"/>
                    <a:pt x="6" y="12"/>
                    <a:pt x="4" y="12"/>
                  </a:cubicBezTo>
                  <a:cubicBezTo>
                    <a:pt x="1" y="11"/>
                    <a:pt x="0" y="8"/>
                    <a:pt x="0" y="5"/>
                  </a:cubicBezTo>
                  <a:cubicBezTo>
                    <a:pt x="1" y="2"/>
                    <a:pt x="3" y="0"/>
                    <a:pt x="6" y="0"/>
                  </a:cubicBezTo>
                  <a:cubicBezTo>
                    <a:pt x="8" y="0"/>
                    <a:pt x="10" y="3"/>
                    <a:pt x="9" y="7"/>
                  </a:cubicBezTo>
                  <a:close/>
                </a:path>
              </a:pathLst>
            </a:custGeom>
            <a:solidFill>
              <a:srgbClr val="3F4C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ïŝľîḑê"/>
            <p:cNvSpPr/>
            <p:nvPr/>
          </p:nvSpPr>
          <p:spPr bwMode="auto">
            <a:xfrm>
              <a:off x="7970839" y="3603625"/>
              <a:ext cx="241300" cy="174625"/>
            </a:xfrm>
            <a:custGeom>
              <a:avLst/>
              <a:gdLst>
                <a:gd name="T0" fmla="*/ 65 w 73"/>
                <a:gd name="T1" fmla="*/ 19 h 53"/>
                <a:gd name="T2" fmla="*/ 8 w 73"/>
                <a:gd name="T3" fmla="*/ 51 h 53"/>
                <a:gd name="T4" fmla="*/ 0 w 73"/>
                <a:gd name="T5" fmla="*/ 46 h 53"/>
                <a:gd name="T6" fmla="*/ 6 w 73"/>
                <a:gd name="T7" fmla="*/ 36 h 53"/>
                <a:gd name="T8" fmla="*/ 66 w 73"/>
                <a:gd name="T9" fmla="*/ 2 h 53"/>
                <a:gd name="T10" fmla="*/ 73 w 73"/>
                <a:gd name="T11" fmla="*/ 6 h 53"/>
                <a:gd name="T12" fmla="*/ 65 w 73"/>
                <a:gd name="T13" fmla="*/ 19 h 53"/>
              </a:gdLst>
              <a:ahLst/>
              <a:cxnLst>
                <a:cxn ang="0">
                  <a:pos x="T0" y="T1"/>
                </a:cxn>
                <a:cxn ang="0">
                  <a:pos x="T2" y="T3"/>
                </a:cxn>
                <a:cxn ang="0">
                  <a:pos x="T4" y="T5"/>
                </a:cxn>
                <a:cxn ang="0">
                  <a:pos x="T6" y="T7"/>
                </a:cxn>
                <a:cxn ang="0">
                  <a:pos x="T8" y="T9"/>
                </a:cxn>
                <a:cxn ang="0">
                  <a:pos x="T10" y="T11"/>
                </a:cxn>
                <a:cxn ang="0">
                  <a:pos x="T12" y="T13"/>
                </a:cxn>
              </a:cxnLst>
              <a:rect l="0" t="0" r="r" b="b"/>
              <a:pathLst>
                <a:path w="73" h="53">
                  <a:moveTo>
                    <a:pt x="65" y="19"/>
                  </a:moveTo>
                  <a:cubicBezTo>
                    <a:pt x="8" y="51"/>
                    <a:pt x="8" y="51"/>
                    <a:pt x="8" y="51"/>
                  </a:cubicBezTo>
                  <a:cubicBezTo>
                    <a:pt x="5" y="53"/>
                    <a:pt x="0" y="51"/>
                    <a:pt x="0" y="46"/>
                  </a:cubicBezTo>
                  <a:cubicBezTo>
                    <a:pt x="0" y="42"/>
                    <a:pt x="3" y="38"/>
                    <a:pt x="6" y="36"/>
                  </a:cubicBezTo>
                  <a:cubicBezTo>
                    <a:pt x="66" y="2"/>
                    <a:pt x="66" y="2"/>
                    <a:pt x="66" y="2"/>
                  </a:cubicBezTo>
                  <a:cubicBezTo>
                    <a:pt x="69" y="0"/>
                    <a:pt x="73" y="2"/>
                    <a:pt x="73" y="6"/>
                  </a:cubicBezTo>
                  <a:cubicBezTo>
                    <a:pt x="73" y="11"/>
                    <a:pt x="70" y="16"/>
                    <a:pt x="65" y="19"/>
                  </a:cubicBezTo>
                  <a:close/>
                </a:path>
              </a:pathLst>
            </a:custGeom>
            <a:solidFill>
              <a:srgbClr val="3F4C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íšľídé"/>
            <p:cNvSpPr/>
            <p:nvPr/>
          </p:nvSpPr>
          <p:spPr bwMode="auto">
            <a:xfrm>
              <a:off x="7977189" y="3609975"/>
              <a:ext cx="241300" cy="174625"/>
            </a:xfrm>
            <a:custGeom>
              <a:avLst/>
              <a:gdLst>
                <a:gd name="T0" fmla="*/ 65 w 73"/>
                <a:gd name="T1" fmla="*/ 19 h 53"/>
                <a:gd name="T2" fmla="*/ 8 w 73"/>
                <a:gd name="T3" fmla="*/ 51 h 53"/>
                <a:gd name="T4" fmla="*/ 0 w 73"/>
                <a:gd name="T5" fmla="*/ 46 h 53"/>
                <a:gd name="T6" fmla="*/ 6 w 73"/>
                <a:gd name="T7" fmla="*/ 36 h 53"/>
                <a:gd name="T8" fmla="*/ 66 w 73"/>
                <a:gd name="T9" fmla="*/ 2 h 53"/>
                <a:gd name="T10" fmla="*/ 73 w 73"/>
                <a:gd name="T11" fmla="*/ 5 h 53"/>
                <a:gd name="T12" fmla="*/ 65 w 73"/>
                <a:gd name="T13" fmla="*/ 19 h 53"/>
              </a:gdLst>
              <a:ahLst/>
              <a:cxnLst>
                <a:cxn ang="0">
                  <a:pos x="T0" y="T1"/>
                </a:cxn>
                <a:cxn ang="0">
                  <a:pos x="T2" y="T3"/>
                </a:cxn>
                <a:cxn ang="0">
                  <a:pos x="T4" y="T5"/>
                </a:cxn>
                <a:cxn ang="0">
                  <a:pos x="T6" y="T7"/>
                </a:cxn>
                <a:cxn ang="0">
                  <a:pos x="T8" y="T9"/>
                </a:cxn>
                <a:cxn ang="0">
                  <a:pos x="T10" y="T11"/>
                </a:cxn>
                <a:cxn ang="0">
                  <a:pos x="T12" y="T13"/>
                </a:cxn>
              </a:cxnLst>
              <a:rect l="0" t="0" r="r" b="b"/>
              <a:pathLst>
                <a:path w="73" h="53">
                  <a:moveTo>
                    <a:pt x="65" y="19"/>
                  </a:moveTo>
                  <a:cubicBezTo>
                    <a:pt x="8" y="51"/>
                    <a:pt x="8" y="51"/>
                    <a:pt x="8" y="51"/>
                  </a:cubicBezTo>
                  <a:cubicBezTo>
                    <a:pt x="4" y="53"/>
                    <a:pt x="0" y="50"/>
                    <a:pt x="0" y="46"/>
                  </a:cubicBezTo>
                  <a:cubicBezTo>
                    <a:pt x="0" y="42"/>
                    <a:pt x="2" y="38"/>
                    <a:pt x="6" y="36"/>
                  </a:cubicBezTo>
                  <a:cubicBezTo>
                    <a:pt x="66" y="2"/>
                    <a:pt x="66" y="2"/>
                    <a:pt x="66" y="2"/>
                  </a:cubicBezTo>
                  <a:cubicBezTo>
                    <a:pt x="69" y="0"/>
                    <a:pt x="73" y="2"/>
                    <a:pt x="73" y="5"/>
                  </a:cubicBezTo>
                  <a:cubicBezTo>
                    <a:pt x="73" y="11"/>
                    <a:pt x="70" y="16"/>
                    <a:pt x="65" y="19"/>
                  </a:cubicBezTo>
                  <a:close/>
                </a:path>
              </a:pathLst>
            </a:custGeom>
            <a:solidFill>
              <a:srgbClr val="9CCB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ísļïḓê"/>
            <p:cNvSpPr/>
            <p:nvPr/>
          </p:nvSpPr>
          <p:spPr bwMode="auto">
            <a:xfrm>
              <a:off x="7977189" y="3609975"/>
              <a:ext cx="241300" cy="174625"/>
            </a:xfrm>
            <a:custGeom>
              <a:avLst/>
              <a:gdLst>
                <a:gd name="T0" fmla="*/ 65 w 73"/>
                <a:gd name="T1" fmla="*/ 19 h 53"/>
                <a:gd name="T2" fmla="*/ 8 w 73"/>
                <a:gd name="T3" fmla="*/ 51 h 53"/>
                <a:gd name="T4" fmla="*/ 0 w 73"/>
                <a:gd name="T5" fmla="*/ 46 h 53"/>
                <a:gd name="T6" fmla="*/ 6 w 73"/>
                <a:gd name="T7" fmla="*/ 36 h 53"/>
                <a:gd name="T8" fmla="*/ 66 w 73"/>
                <a:gd name="T9" fmla="*/ 2 h 53"/>
                <a:gd name="T10" fmla="*/ 73 w 73"/>
                <a:gd name="T11" fmla="*/ 5 h 53"/>
                <a:gd name="T12" fmla="*/ 65 w 73"/>
                <a:gd name="T13" fmla="*/ 19 h 53"/>
              </a:gdLst>
              <a:ahLst/>
              <a:cxnLst>
                <a:cxn ang="0">
                  <a:pos x="T0" y="T1"/>
                </a:cxn>
                <a:cxn ang="0">
                  <a:pos x="T2" y="T3"/>
                </a:cxn>
                <a:cxn ang="0">
                  <a:pos x="T4" y="T5"/>
                </a:cxn>
                <a:cxn ang="0">
                  <a:pos x="T6" y="T7"/>
                </a:cxn>
                <a:cxn ang="0">
                  <a:pos x="T8" y="T9"/>
                </a:cxn>
                <a:cxn ang="0">
                  <a:pos x="T10" y="T11"/>
                </a:cxn>
                <a:cxn ang="0">
                  <a:pos x="T12" y="T13"/>
                </a:cxn>
              </a:cxnLst>
              <a:rect l="0" t="0" r="r" b="b"/>
              <a:pathLst>
                <a:path w="73" h="53">
                  <a:moveTo>
                    <a:pt x="65" y="19"/>
                  </a:moveTo>
                  <a:cubicBezTo>
                    <a:pt x="8" y="51"/>
                    <a:pt x="8" y="51"/>
                    <a:pt x="8" y="51"/>
                  </a:cubicBezTo>
                  <a:cubicBezTo>
                    <a:pt x="4" y="53"/>
                    <a:pt x="0" y="50"/>
                    <a:pt x="0" y="46"/>
                  </a:cubicBezTo>
                  <a:cubicBezTo>
                    <a:pt x="0" y="42"/>
                    <a:pt x="2" y="38"/>
                    <a:pt x="6" y="36"/>
                  </a:cubicBezTo>
                  <a:cubicBezTo>
                    <a:pt x="66" y="2"/>
                    <a:pt x="66" y="2"/>
                    <a:pt x="66" y="2"/>
                  </a:cubicBezTo>
                  <a:cubicBezTo>
                    <a:pt x="69" y="0"/>
                    <a:pt x="73" y="2"/>
                    <a:pt x="73" y="5"/>
                  </a:cubicBezTo>
                  <a:cubicBezTo>
                    <a:pt x="73" y="11"/>
                    <a:pt x="70" y="16"/>
                    <a:pt x="65" y="19"/>
                  </a:cubicBezTo>
                  <a:close/>
                </a:path>
              </a:pathLst>
            </a:custGeom>
            <a:solidFill>
              <a:srgbClr val="9CCB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ïślïḋê"/>
            <p:cNvSpPr/>
            <p:nvPr/>
          </p:nvSpPr>
          <p:spPr bwMode="auto">
            <a:xfrm>
              <a:off x="4217989" y="2411413"/>
              <a:ext cx="3459163" cy="1989138"/>
            </a:xfrm>
            <a:custGeom>
              <a:avLst/>
              <a:gdLst>
                <a:gd name="T0" fmla="*/ 2179 w 2179"/>
                <a:gd name="T1" fmla="*/ 498 h 1253"/>
                <a:gd name="T2" fmla="*/ 1312 w 2179"/>
                <a:gd name="T3" fmla="*/ 0 h 1253"/>
                <a:gd name="T4" fmla="*/ 0 w 2179"/>
                <a:gd name="T5" fmla="*/ 755 h 1253"/>
                <a:gd name="T6" fmla="*/ 869 w 2179"/>
                <a:gd name="T7" fmla="*/ 1253 h 1253"/>
                <a:gd name="T8" fmla="*/ 2179 w 2179"/>
                <a:gd name="T9" fmla="*/ 498 h 1253"/>
              </a:gdLst>
              <a:ahLst/>
              <a:cxnLst>
                <a:cxn ang="0">
                  <a:pos x="T0" y="T1"/>
                </a:cxn>
                <a:cxn ang="0">
                  <a:pos x="T2" y="T3"/>
                </a:cxn>
                <a:cxn ang="0">
                  <a:pos x="T4" y="T5"/>
                </a:cxn>
                <a:cxn ang="0">
                  <a:pos x="T6" y="T7"/>
                </a:cxn>
                <a:cxn ang="0">
                  <a:pos x="T8" y="T9"/>
                </a:cxn>
              </a:cxnLst>
              <a:rect l="0" t="0" r="r" b="b"/>
              <a:pathLst>
                <a:path w="2179" h="1253">
                  <a:moveTo>
                    <a:pt x="2179" y="498"/>
                  </a:moveTo>
                  <a:lnTo>
                    <a:pt x="1312" y="0"/>
                  </a:lnTo>
                  <a:lnTo>
                    <a:pt x="0" y="755"/>
                  </a:lnTo>
                  <a:lnTo>
                    <a:pt x="869" y="1253"/>
                  </a:lnTo>
                  <a:lnTo>
                    <a:pt x="2179" y="498"/>
                  </a:lnTo>
                  <a:close/>
                </a:path>
              </a:pathLst>
            </a:custGeom>
            <a:solidFill>
              <a:srgbClr val="F986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îṩḻíḑè"/>
            <p:cNvSpPr/>
            <p:nvPr/>
          </p:nvSpPr>
          <p:spPr bwMode="auto">
            <a:xfrm>
              <a:off x="4217989" y="2411413"/>
              <a:ext cx="3459163" cy="1989138"/>
            </a:xfrm>
            <a:custGeom>
              <a:avLst/>
              <a:gdLst>
                <a:gd name="T0" fmla="*/ 2179 w 2179"/>
                <a:gd name="T1" fmla="*/ 498 h 1253"/>
                <a:gd name="T2" fmla="*/ 1312 w 2179"/>
                <a:gd name="T3" fmla="*/ 0 h 1253"/>
                <a:gd name="T4" fmla="*/ 0 w 2179"/>
                <a:gd name="T5" fmla="*/ 755 h 1253"/>
                <a:gd name="T6" fmla="*/ 869 w 2179"/>
                <a:gd name="T7" fmla="*/ 1253 h 1253"/>
                <a:gd name="T8" fmla="*/ 2179 w 2179"/>
                <a:gd name="T9" fmla="*/ 498 h 1253"/>
              </a:gdLst>
              <a:ahLst/>
              <a:cxnLst>
                <a:cxn ang="0">
                  <a:pos x="T0" y="T1"/>
                </a:cxn>
                <a:cxn ang="0">
                  <a:pos x="T2" y="T3"/>
                </a:cxn>
                <a:cxn ang="0">
                  <a:pos x="T4" y="T5"/>
                </a:cxn>
                <a:cxn ang="0">
                  <a:pos x="T6" y="T7"/>
                </a:cxn>
                <a:cxn ang="0">
                  <a:pos x="T8" y="T9"/>
                </a:cxn>
              </a:cxnLst>
              <a:rect l="0" t="0" r="r" b="b"/>
              <a:pathLst>
                <a:path w="2179" h="1253">
                  <a:moveTo>
                    <a:pt x="2179" y="498"/>
                  </a:moveTo>
                  <a:lnTo>
                    <a:pt x="1312" y="0"/>
                  </a:lnTo>
                  <a:lnTo>
                    <a:pt x="0" y="755"/>
                  </a:lnTo>
                  <a:lnTo>
                    <a:pt x="869" y="1253"/>
                  </a:lnTo>
                  <a:lnTo>
                    <a:pt x="2179" y="4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ïŝľíḍê"/>
            <p:cNvSpPr/>
            <p:nvPr/>
          </p:nvSpPr>
          <p:spPr bwMode="auto">
            <a:xfrm>
              <a:off x="4217989" y="2360613"/>
              <a:ext cx="2082800" cy="1249363"/>
            </a:xfrm>
            <a:custGeom>
              <a:avLst/>
              <a:gdLst>
                <a:gd name="T0" fmla="*/ 1312 w 1312"/>
                <a:gd name="T1" fmla="*/ 29 h 787"/>
                <a:gd name="T2" fmla="*/ 0 w 1312"/>
                <a:gd name="T3" fmla="*/ 787 h 787"/>
                <a:gd name="T4" fmla="*/ 0 w 1312"/>
                <a:gd name="T5" fmla="*/ 756 h 787"/>
                <a:gd name="T6" fmla="*/ 1312 w 1312"/>
                <a:gd name="T7" fmla="*/ 0 h 787"/>
                <a:gd name="T8" fmla="*/ 1312 w 1312"/>
                <a:gd name="T9" fmla="*/ 29 h 787"/>
              </a:gdLst>
              <a:ahLst/>
              <a:cxnLst>
                <a:cxn ang="0">
                  <a:pos x="T0" y="T1"/>
                </a:cxn>
                <a:cxn ang="0">
                  <a:pos x="T2" y="T3"/>
                </a:cxn>
                <a:cxn ang="0">
                  <a:pos x="T4" y="T5"/>
                </a:cxn>
                <a:cxn ang="0">
                  <a:pos x="T6" y="T7"/>
                </a:cxn>
                <a:cxn ang="0">
                  <a:pos x="T8" y="T9"/>
                </a:cxn>
              </a:cxnLst>
              <a:rect l="0" t="0" r="r" b="b"/>
              <a:pathLst>
                <a:path w="1312" h="787">
                  <a:moveTo>
                    <a:pt x="1312" y="29"/>
                  </a:moveTo>
                  <a:lnTo>
                    <a:pt x="0" y="787"/>
                  </a:lnTo>
                  <a:lnTo>
                    <a:pt x="0" y="756"/>
                  </a:lnTo>
                  <a:lnTo>
                    <a:pt x="1312" y="0"/>
                  </a:lnTo>
                  <a:lnTo>
                    <a:pt x="1312" y="29"/>
                  </a:lnTo>
                  <a:close/>
                </a:path>
              </a:pathLst>
            </a:custGeom>
            <a:solidFill>
              <a:srgbClr val="D14E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iślídê"/>
            <p:cNvSpPr/>
            <p:nvPr/>
          </p:nvSpPr>
          <p:spPr bwMode="auto">
            <a:xfrm>
              <a:off x="4217989" y="2360613"/>
              <a:ext cx="2082800" cy="1249363"/>
            </a:xfrm>
            <a:custGeom>
              <a:avLst/>
              <a:gdLst>
                <a:gd name="T0" fmla="*/ 1312 w 1312"/>
                <a:gd name="T1" fmla="*/ 29 h 787"/>
                <a:gd name="T2" fmla="*/ 0 w 1312"/>
                <a:gd name="T3" fmla="*/ 787 h 787"/>
                <a:gd name="T4" fmla="*/ 0 w 1312"/>
                <a:gd name="T5" fmla="*/ 756 h 787"/>
                <a:gd name="T6" fmla="*/ 1312 w 1312"/>
                <a:gd name="T7" fmla="*/ 0 h 787"/>
                <a:gd name="T8" fmla="*/ 1312 w 1312"/>
                <a:gd name="T9" fmla="*/ 29 h 787"/>
              </a:gdLst>
              <a:ahLst/>
              <a:cxnLst>
                <a:cxn ang="0">
                  <a:pos x="T0" y="T1"/>
                </a:cxn>
                <a:cxn ang="0">
                  <a:pos x="T2" y="T3"/>
                </a:cxn>
                <a:cxn ang="0">
                  <a:pos x="T4" y="T5"/>
                </a:cxn>
                <a:cxn ang="0">
                  <a:pos x="T6" y="T7"/>
                </a:cxn>
                <a:cxn ang="0">
                  <a:pos x="T8" y="T9"/>
                </a:cxn>
              </a:cxnLst>
              <a:rect l="0" t="0" r="r" b="b"/>
              <a:pathLst>
                <a:path w="1312" h="787">
                  <a:moveTo>
                    <a:pt x="1312" y="29"/>
                  </a:moveTo>
                  <a:lnTo>
                    <a:pt x="0" y="787"/>
                  </a:lnTo>
                  <a:lnTo>
                    <a:pt x="0" y="756"/>
                  </a:lnTo>
                  <a:lnTo>
                    <a:pt x="1312" y="0"/>
                  </a:lnTo>
                  <a:lnTo>
                    <a:pt x="1312"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islidê"/>
            <p:cNvSpPr/>
            <p:nvPr/>
          </p:nvSpPr>
          <p:spPr bwMode="auto">
            <a:xfrm>
              <a:off x="6300789" y="2360613"/>
              <a:ext cx="1588" cy="1588"/>
            </a:xfrm>
            <a:prstGeom prst="rect">
              <a:avLst/>
            </a:prstGeom>
            <a:solidFill>
              <a:srgbClr val="E8A6B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8" name="iš1îḍè"/>
            <p:cNvSpPr/>
            <p:nvPr/>
          </p:nvSpPr>
          <p:spPr bwMode="auto">
            <a:xfrm>
              <a:off x="6300789" y="236061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íşľíde"/>
            <p:cNvSpPr/>
            <p:nvPr/>
          </p:nvSpPr>
          <p:spPr bwMode="auto">
            <a:xfrm>
              <a:off x="4260851" y="2360613"/>
              <a:ext cx="2171700" cy="1227138"/>
            </a:xfrm>
            <a:custGeom>
              <a:avLst/>
              <a:gdLst>
                <a:gd name="T0" fmla="*/ 1285 w 1368"/>
                <a:gd name="T1" fmla="*/ 29 h 773"/>
                <a:gd name="T2" fmla="*/ 1285 w 1368"/>
                <a:gd name="T3" fmla="*/ 29 h 773"/>
                <a:gd name="T4" fmla="*/ 0 w 1368"/>
                <a:gd name="T5" fmla="*/ 773 h 773"/>
                <a:gd name="T6" fmla="*/ 0 w 1368"/>
                <a:gd name="T7" fmla="*/ 773 h 773"/>
                <a:gd name="T8" fmla="*/ 1285 w 1368"/>
                <a:gd name="T9" fmla="*/ 32 h 773"/>
                <a:gd name="T10" fmla="*/ 1341 w 1368"/>
                <a:gd name="T11" fmla="*/ 63 h 773"/>
                <a:gd name="T12" fmla="*/ 1343 w 1368"/>
                <a:gd name="T13" fmla="*/ 63 h 773"/>
                <a:gd name="T14" fmla="*/ 1285 w 1368"/>
                <a:gd name="T15" fmla="*/ 29 h 773"/>
                <a:gd name="T16" fmla="*/ 1285 w 1368"/>
                <a:gd name="T17" fmla="*/ 0 h 773"/>
                <a:gd name="T18" fmla="*/ 1285 w 1368"/>
                <a:gd name="T19" fmla="*/ 0 h 773"/>
                <a:gd name="T20" fmla="*/ 1285 w 1368"/>
                <a:gd name="T21" fmla="*/ 0 h 773"/>
                <a:gd name="T22" fmla="*/ 1285 w 1368"/>
                <a:gd name="T23" fmla="*/ 0 h 773"/>
                <a:gd name="T24" fmla="*/ 1368 w 1368"/>
                <a:gd name="T25" fmla="*/ 48 h 773"/>
                <a:gd name="T26" fmla="*/ 1368 w 1368"/>
                <a:gd name="T27" fmla="*/ 48 h 773"/>
                <a:gd name="T28" fmla="*/ 1285 w 1368"/>
                <a:gd name="T2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8" h="773">
                  <a:moveTo>
                    <a:pt x="1285" y="29"/>
                  </a:moveTo>
                  <a:lnTo>
                    <a:pt x="1285" y="29"/>
                  </a:lnTo>
                  <a:lnTo>
                    <a:pt x="0" y="773"/>
                  </a:lnTo>
                  <a:lnTo>
                    <a:pt x="0" y="773"/>
                  </a:lnTo>
                  <a:lnTo>
                    <a:pt x="1285" y="32"/>
                  </a:lnTo>
                  <a:lnTo>
                    <a:pt x="1341" y="63"/>
                  </a:lnTo>
                  <a:lnTo>
                    <a:pt x="1343" y="63"/>
                  </a:lnTo>
                  <a:lnTo>
                    <a:pt x="1285" y="29"/>
                  </a:lnTo>
                  <a:close/>
                  <a:moveTo>
                    <a:pt x="1285" y="0"/>
                  </a:moveTo>
                  <a:lnTo>
                    <a:pt x="1285" y="0"/>
                  </a:lnTo>
                  <a:lnTo>
                    <a:pt x="1285" y="0"/>
                  </a:lnTo>
                  <a:lnTo>
                    <a:pt x="1285" y="0"/>
                  </a:lnTo>
                  <a:lnTo>
                    <a:pt x="1368" y="48"/>
                  </a:lnTo>
                  <a:lnTo>
                    <a:pt x="1368" y="48"/>
                  </a:lnTo>
                  <a:lnTo>
                    <a:pt x="1285" y="0"/>
                  </a:lnTo>
                  <a:close/>
                </a:path>
              </a:pathLst>
            </a:custGeom>
            <a:solidFill>
              <a:srgbClr val="FBA4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ïSlïḑè"/>
            <p:cNvSpPr/>
            <p:nvPr/>
          </p:nvSpPr>
          <p:spPr bwMode="auto">
            <a:xfrm>
              <a:off x="4260851" y="2360613"/>
              <a:ext cx="2171700" cy="1227138"/>
            </a:xfrm>
            <a:custGeom>
              <a:avLst/>
              <a:gdLst>
                <a:gd name="T0" fmla="*/ 1285 w 1368"/>
                <a:gd name="T1" fmla="*/ 29 h 773"/>
                <a:gd name="T2" fmla="*/ 1285 w 1368"/>
                <a:gd name="T3" fmla="*/ 29 h 773"/>
                <a:gd name="T4" fmla="*/ 0 w 1368"/>
                <a:gd name="T5" fmla="*/ 773 h 773"/>
                <a:gd name="T6" fmla="*/ 0 w 1368"/>
                <a:gd name="T7" fmla="*/ 773 h 773"/>
                <a:gd name="T8" fmla="*/ 1285 w 1368"/>
                <a:gd name="T9" fmla="*/ 32 h 773"/>
                <a:gd name="T10" fmla="*/ 1341 w 1368"/>
                <a:gd name="T11" fmla="*/ 63 h 773"/>
                <a:gd name="T12" fmla="*/ 1343 w 1368"/>
                <a:gd name="T13" fmla="*/ 63 h 773"/>
                <a:gd name="T14" fmla="*/ 1285 w 1368"/>
                <a:gd name="T15" fmla="*/ 29 h 773"/>
                <a:gd name="T16" fmla="*/ 1285 w 1368"/>
                <a:gd name="T17" fmla="*/ 0 h 773"/>
                <a:gd name="T18" fmla="*/ 1285 w 1368"/>
                <a:gd name="T19" fmla="*/ 0 h 773"/>
                <a:gd name="T20" fmla="*/ 1285 w 1368"/>
                <a:gd name="T21" fmla="*/ 0 h 773"/>
                <a:gd name="T22" fmla="*/ 1285 w 1368"/>
                <a:gd name="T23" fmla="*/ 0 h 773"/>
                <a:gd name="T24" fmla="*/ 1368 w 1368"/>
                <a:gd name="T25" fmla="*/ 48 h 773"/>
                <a:gd name="T26" fmla="*/ 1368 w 1368"/>
                <a:gd name="T27" fmla="*/ 48 h 773"/>
                <a:gd name="T28" fmla="*/ 1285 w 1368"/>
                <a:gd name="T2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8" h="773">
                  <a:moveTo>
                    <a:pt x="1285" y="29"/>
                  </a:moveTo>
                  <a:lnTo>
                    <a:pt x="1285" y="29"/>
                  </a:lnTo>
                  <a:lnTo>
                    <a:pt x="0" y="773"/>
                  </a:lnTo>
                  <a:lnTo>
                    <a:pt x="0" y="773"/>
                  </a:lnTo>
                  <a:lnTo>
                    <a:pt x="1285" y="32"/>
                  </a:lnTo>
                  <a:lnTo>
                    <a:pt x="1341" y="63"/>
                  </a:lnTo>
                  <a:lnTo>
                    <a:pt x="1343" y="63"/>
                  </a:lnTo>
                  <a:lnTo>
                    <a:pt x="1285" y="29"/>
                  </a:lnTo>
                  <a:moveTo>
                    <a:pt x="1285" y="0"/>
                  </a:moveTo>
                  <a:lnTo>
                    <a:pt x="1285" y="0"/>
                  </a:lnTo>
                  <a:lnTo>
                    <a:pt x="1285" y="0"/>
                  </a:lnTo>
                  <a:lnTo>
                    <a:pt x="1285" y="0"/>
                  </a:lnTo>
                  <a:lnTo>
                    <a:pt x="1368" y="48"/>
                  </a:lnTo>
                  <a:lnTo>
                    <a:pt x="1368" y="48"/>
                  </a:lnTo>
                  <a:lnTo>
                    <a:pt x="12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isḷîḑè"/>
            <p:cNvSpPr/>
            <p:nvPr/>
          </p:nvSpPr>
          <p:spPr bwMode="auto">
            <a:xfrm>
              <a:off x="6389689" y="2436813"/>
              <a:ext cx="125413" cy="73025"/>
            </a:xfrm>
            <a:custGeom>
              <a:avLst/>
              <a:gdLst>
                <a:gd name="T0" fmla="*/ 2 w 79"/>
                <a:gd name="T1" fmla="*/ 15 h 46"/>
                <a:gd name="T2" fmla="*/ 0 w 79"/>
                <a:gd name="T3" fmla="*/ 15 h 46"/>
                <a:gd name="T4" fmla="*/ 52 w 79"/>
                <a:gd name="T5" fmla="*/ 46 h 46"/>
                <a:gd name="T6" fmla="*/ 54 w 79"/>
                <a:gd name="T7" fmla="*/ 46 h 46"/>
                <a:gd name="T8" fmla="*/ 2 w 79"/>
                <a:gd name="T9" fmla="*/ 15 h 46"/>
                <a:gd name="T10" fmla="*/ 27 w 79"/>
                <a:gd name="T11" fmla="*/ 0 h 46"/>
                <a:gd name="T12" fmla="*/ 27 w 79"/>
                <a:gd name="T13" fmla="*/ 0 h 46"/>
                <a:gd name="T14" fmla="*/ 79 w 79"/>
                <a:gd name="T15" fmla="*/ 31 h 46"/>
                <a:gd name="T16" fmla="*/ 79 w 79"/>
                <a:gd name="T17" fmla="*/ 31 h 46"/>
                <a:gd name="T18" fmla="*/ 27 w 79"/>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46">
                  <a:moveTo>
                    <a:pt x="2" y="15"/>
                  </a:moveTo>
                  <a:lnTo>
                    <a:pt x="0" y="15"/>
                  </a:lnTo>
                  <a:lnTo>
                    <a:pt x="52" y="46"/>
                  </a:lnTo>
                  <a:lnTo>
                    <a:pt x="54" y="46"/>
                  </a:lnTo>
                  <a:lnTo>
                    <a:pt x="2" y="15"/>
                  </a:lnTo>
                  <a:close/>
                  <a:moveTo>
                    <a:pt x="27" y="0"/>
                  </a:moveTo>
                  <a:lnTo>
                    <a:pt x="27" y="0"/>
                  </a:lnTo>
                  <a:lnTo>
                    <a:pt x="79" y="31"/>
                  </a:lnTo>
                  <a:lnTo>
                    <a:pt x="79" y="31"/>
                  </a:lnTo>
                  <a:lnTo>
                    <a:pt x="27" y="0"/>
                  </a:lnTo>
                  <a:close/>
                </a:path>
              </a:pathLst>
            </a:custGeom>
            <a:solidFill>
              <a:srgbClr val="F0A2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îṩlíḑe"/>
            <p:cNvSpPr/>
            <p:nvPr/>
          </p:nvSpPr>
          <p:spPr bwMode="auto">
            <a:xfrm>
              <a:off x="6389689" y="2436813"/>
              <a:ext cx="125413" cy="73025"/>
            </a:xfrm>
            <a:custGeom>
              <a:avLst/>
              <a:gdLst>
                <a:gd name="T0" fmla="*/ 2 w 79"/>
                <a:gd name="T1" fmla="*/ 15 h 46"/>
                <a:gd name="T2" fmla="*/ 0 w 79"/>
                <a:gd name="T3" fmla="*/ 15 h 46"/>
                <a:gd name="T4" fmla="*/ 52 w 79"/>
                <a:gd name="T5" fmla="*/ 46 h 46"/>
                <a:gd name="T6" fmla="*/ 54 w 79"/>
                <a:gd name="T7" fmla="*/ 46 h 46"/>
                <a:gd name="T8" fmla="*/ 2 w 79"/>
                <a:gd name="T9" fmla="*/ 15 h 46"/>
                <a:gd name="T10" fmla="*/ 27 w 79"/>
                <a:gd name="T11" fmla="*/ 0 h 46"/>
                <a:gd name="T12" fmla="*/ 27 w 79"/>
                <a:gd name="T13" fmla="*/ 0 h 46"/>
                <a:gd name="T14" fmla="*/ 79 w 79"/>
                <a:gd name="T15" fmla="*/ 31 h 46"/>
                <a:gd name="T16" fmla="*/ 79 w 79"/>
                <a:gd name="T17" fmla="*/ 31 h 46"/>
                <a:gd name="T18" fmla="*/ 27 w 79"/>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46">
                  <a:moveTo>
                    <a:pt x="2" y="15"/>
                  </a:moveTo>
                  <a:lnTo>
                    <a:pt x="0" y="15"/>
                  </a:lnTo>
                  <a:lnTo>
                    <a:pt x="52" y="46"/>
                  </a:lnTo>
                  <a:lnTo>
                    <a:pt x="54" y="46"/>
                  </a:lnTo>
                  <a:lnTo>
                    <a:pt x="2" y="15"/>
                  </a:lnTo>
                  <a:moveTo>
                    <a:pt x="27" y="0"/>
                  </a:moveTo>
                  <a:lnTo>
                    <a:pt x="27" y="0"/>
                  </a:lnTo>
                  <a:lnTo>
                    <a:pt x="79" y="31"/>
                  </a:lnTo>
                  <a:lnTo>
                    <a:pt x="79" y="31"/>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 name="îṡľïdé"/>
            <p:cNvSpPr/>
            <p:nvPr/>
          </p:nvSpPr>
          <p:spPr bwMode="auto">
            <a:xfrm>
              <a:off x="6472239" y="2486025"/>
              <a:ext cx="1204913" cy="692150"/>
            </a:xfrm>
            <a:custGeom>
              <a:avLst/>
              <a:gdLst>
                <a:gd name="T0" fmla="*/ 2 w 759"/>
                <a:gd name="T1" fmla="*/ 15 h 436"/>
                <a:gd name="T2" fmla="*/ 0 w 759"/>
                <a:gd name="T3" fmla="*/ 15 h 436"/>
                <a:gd name="T4" fmla="*/ 732 w 759"/>
                <a:gd name="T5" fmla="*/ 436 h 436"/>
                <a:gd name="T6" fmla="*/ 732 w 759"/>
                <a:gd name="T7" fmla="*/ 436 h 436"/>
                <a:gd name="T8" fmla="*/ 2 w 759"/>
                <a:gd name="T9" fmla="*/ 15 h 436"/>
                <a:gd name="T10" fmla="*/ 27 w 759"/>
                <a:gd name="T11" fmla="*/ 0 h 436"/>
                <a:gd name="T12" fmla="*/ 27 w 759"/>
                <a:gd name="T13" fmla="*/ 0 h 436"/>
                <a:gd name="T14" fmla="*/ 759 w 759"/>
                <a:gd name="T15" fmla="*/ 422 h 436"/>
                <a:gd name="T16" fmla="*/ 27 w 759"/>
                <a:gd name="T17"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436">
                  <a:moveTo>
                    <a:pt x="2" y="15"/>
                  </a:moveTo>
                  <a:lnTo>
                    <a:pt x="0" y="15"/>
                  </a:lnTo>
                  <a:lnTo>
                    <a:pt x="732" y="436"/>
                  </a:lnTo>
                  <a:lnTo>
                    <a:pt x="732" y="436"/>
                  </a:lnTo>
                  <a:lnTo>
                    <a:pt x="2" y="15"/>
                  </a:lnTo>
                  <a:close/>
                  <a:moveTo>
                    <a:pt x="27" y="0"/>
                  </a:moveTo>
                  <a:lnTo>
                    <a:pt x="27" y="0"/>
                  </a:lnTo>
                  <a:lnTo>
                    <a:pt x="759" y="422"/>
                  </a:lnTo>
                  <a:lnTo>
                    <a:pt x="27" y="0"/>
                  </a:lnTo>
                  <a:close/>
                </a:path>
              </a:pathLst>
            </a:custGeom>
            <a:solidFill>
              <a:srgbClr val="E398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íṡlidè"/>
            <p:cNvSpPr/>
            <p:nvPr/>
          </p:nvSpPr>
          <p:spPr bwMode="auto">
            <a:xfrm>
              <a:off x="6472239" y="2486025"/>
              <a:ext cx="1204913" cy="692150"/>
            </a:xfrm>
            <a:custGeom>
              <a:avLst/>
              <a:gdLst>
                <a:gd name="T0" fmla="*/ 2 w 759"/>
                <a:gd name="T1" fmla="*/ 15 h 436"/>
                <a:gd name="T2" fmla="*/ 0 w 759"/>
                <a:gd name="T3" fmla="*/ 15 h 436"/>
                <a:gd name="T4" fmla="*/ 732 w 759"/>
                <a:gd name="T5" fmla="*/ 436 h 436"/>
                <a:gd name="T6" fmla="*/ 732 w 759"/>
                <a:gd name="T7" fmla="*/ 436 h 436"/>
                <a:gd name="T8" fmla="*/ 2 w 759"/>
                <a:gd name="T9" fmla="*/ 15 h 436"/>
                <a:gd name="T10" fmla="*/ 27 w 759"/>
                <a:gd name="T11" fmla="*/ 0 h 436"/>
                <a:gd name="T12" fmla="*/ 27 w 759"/>
                <a:gd name="T13" fmla="*/ 0 h 436"/>
                <a:gd name="T14" fmla="*/ 759 w 759"/>
                <a:gd name="T15" fmla="*/ 422 h 436"/>
                <a:gd name="T16" fmla="*/ 27 w 759"/>
                <a:gd name="T17"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436">
                  <a:moveTo>
                    <a:pt x="2" y="15"/>
                  </a:moveTo>
                  <a:lnTo>
                    <a:pt x="0" y="15"/>
                  </a:lnTo>
                  <a:lnTo>
                    <a:pt x="732" y="436"/>
                  </a:lnTo>
                  <a:lnTo>
                    <a:pt x="732" y="436"/>
                  </a:lnTo>
                  <a:lnTo>
                    <a:pt x="2" y="15"/>
                  </a:lnTo>
                  <a:moveTo>
                    <a:pt x="27" y="0"/>
                  </a:moveTo>
                  <a:lnTo>
                    <a:pt x="27" y="0"/>
                  </a:lnTo>
                  <a:lnTo>
                    <a:pt x="759" y="422"/>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íṣliḍe"/>
            <p:cNvSpPr/>
            <p:nvPr/>
          </p:nvSpPr>
          <p:spPr bwMode="auto">
            <a:xfrm>
              <a:off x="4260851" y="2411413"/>
              <a:ext cx="3373438" cy="1939925"/>
            </a:xfrm>
            <a:custGeom>
              <a:avLst/>
              <a:gdLst>
                <a:gd name="T0" fmla="*/ 1285 w 2125"/>
                <a:gd name="T1" fmla="*/ 0 h 1222"/>
                <a:gd name="T2" fmla="*/ 0 w 2125"/>
                <a:gd name="T3" fmla="*/ 741 h 1222"/>
                <a:gd name="T4" fmla="*/ 842 w 2125"/>
                <a:gd name="T5" fmla="*/ 1222 h 1222"/>
                <a:gd name="T6" fmla="*/ 2125 w 2125"/>
                <a:gd name="T7" fmla="*/ 483 h 1222"/>
                <a:gd name="T8" fmla="*/ 1393 w 2125"/>
                <a:gd name="T9" fmla="*/ 62 h 1222"/>
                <a:gd name="T10" fmla="*/ 1341 w 2125"/>
                <a:gd name="T11" fmla="*/ 31 h 1222"/>
                <a:gd name="T12" fmla="*/ 1285 w 2125"/>
                <a:gd name="T13" fmla="*/ 0 h 1222"/>
              </a:gdLst>
              <a:ahLst/>
              <a:cxnLst>
                <a:cxn ang="0">
                  <a:pos x="T0" y="T1"/>
                </a:cxn>
                <a:cxn ang="0">
                  <a:pos x="T2" y="T3"/>
                </a:cxn>
                <a:cxn ang="0">
                  <a:pos x="T4" y="T5"/>
                </a:cxn>
                <a:cxn ang="0">
                  <a:pos x="T6" y="T7"/>
                </a:cxn>
                <a:cxn ang="0">
                  <a:pos x="T8" y="T9"/>
                </a:cxn>
                <a:cxn ang="0">
                  <a:pos x="T10" y="T11"/>
                </a:cxn>
                <a:cxn ang="0">
                  <a:pos x="T12" y="T13"/>
                </a:cxn>
              </a:cxnLst>
              <a:rect l="0" t="0" r="r" b="b"/>
              <a:pathLst>
                <a:path w="2125" h="1222">
                  <a:moveTo>
                    <a:pt x="1285" y="0"/>
                  </a:moveTo>
                  <a:lnTo>
                    <a:pt x="0" y="741"/>
                  </a:lnTo>
                  <a:lnTo>
                    <a:pt x="842" y="1222"/>
                  </a:lnTo>
                  <a:lnTo>
                    <a:pt x="2125" y="483"/>
                  </a:lnTo>
                  <a:lnTo>
                    <a:pt x="1393" y="62"/>
                  </a:lnTo>
                  <a:lnTo>
                    <a:pt x="1341" y="31"/>
                  </a:lnTo>
                  <a:lnTo>
                    <a:pt x="1285" y="0"/>
                  </a:lnTo>
                  <a:close/>
                </a:path>
              </a:pathLst>
            </a:custGeom>
            <a:solidFill>
              <a:srgbClr val="F986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îṡļïďê"/>
            <p:cNvSpPr/>
            <p:nvPr/>
          </p:nvSpPr>
          <p:spPr bwMode="auto">
            <a:xfrm>
              <a:off x="4260851" y="2411413"/>
              <a:ext cx="3373438" cy="1939925"/>
            </a:xfrm>
            <a:custGeom>
              <a:avLst/>
              <a:gdLst>
                <a:gd name="T0" fmla="*/ 1285 w 2125"/>
                <a:gd name="T1" fmla="*/ 0 h 1222"/>
                <a:gd name="T2" fmla="*/ 0 w 2125"/>
                <a:gd name="T3" fmla="*/ 741 h 1222"/>
                <a:gd name="T4" fmla="*/ 842 w 2125"/>
                <a:gd name="T5" fmla="*/ 1222 h 1222"/>
                <a:gd name="T6" fmla="*/ 2125 w 2125"/>
                <a:gd name="T7" fmla="*/ 483 h 1222"/>
                <a:gd name="T8" fmla="*/ 1393 w 2125"/>
                <a:gd name="T9" fmla="*/ 62 h 1222"/>
                <a:gd name="T10" fmla="*/ 1341 w 2125"/>
                <a:gd name="T11" fmla="*/ 31 h 1222"/>
                <a:gd name="T12" fmla="*/ 1285 w 2125"/>
                <a:gd name="T13" fmla="*/ 0 h 1222"/>
              </a:gdLst>
              <a:ahLst/>
              <a:cxnLst>
                <a:cxn ang="0">
                  <a:pos x="T0" y="T1"/>
                </a:cxn>
                <a:cxn ang="0">
                  <a:pos x="T2" y="T3"/>
                </a:cxn>
                <a:cxn ang="0">
                  <a:pos x="T4" y="T5"/>
                </a:cxn>
                <a:cxn ang="0">
                  <a:pos x="T6" y="T7"/>
                </a:cxn>
                <a:cxn ang="0">
                  <a:pos x="T8" y="T9"/>
                </a:cxn>
                <a:cxn ang="0">
                  <a:pos x="T10" y="T11"/>
                </a:cxn>
                <a:cxn ang="0">
                  <a:pos x="T12" y="T13"/>
                </a:cxn>
              </a:cxnLst>
              <a:rect l="0" t="0" r="r" b="b"/>
              <a:pathLst>
                <a:path w="2125" h="1222">
                  <a:moveTo>
                    <a:pt x="1285" y="0"/>
                  </a:moveTo>
                  <a:lnTo>
                    <a:pt x="0" y="741"/>
                  </a:lnTo>
                  <a:lnTo>
                    <a:pt x="842" y="1222"/>
                  </a:lnTo>
                  <a:lnTo>
                    <a:pt x="2125" y="483"/>
                  </a:lnTo>
                  <a:lnTo>
                    <a:pt x="1393" y="62"/>
                  </a:lnTo>
                  <a:lnTo>
                    <a:pt x="1341" y="31"/>
                  </a:lnTo>
                  <a:lnTo>
                    <a:pt x="12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iṥlîďe"/>
            <p:cNvSpPr/>
            <p:nvPr/>
          </p:nvSpPr>
          <p:spPr bwMode="auto">
            <a:xfrm>
              <a:off x="4217989" y="2360613"/>
              <a:ext cx="2082800" cy="1227138"/>
            </a:xfrm>
            <a:custGeom>
              <a:avLst/>
              <a:gdLst>
                <a:gd name="T0" fmla="*/ 1312 w 1312"/>
                <a:gd name="T1" fmla="*/ 0 h 773"/>
                <a:gd name="T2" fmla="*/ 0 w 1312"/>
                <a:gd name="T3" fmla="*/ 756 h 773"/>
                <a:gd name="T4" fmla="*/ 27 w 1312"/>
                <a:gd name="T5" fmla="*/ 773 h 773"/>
                <a:gd name="T6" fmla="*/ 1312 w 1312"/>
                <a:gd name="T7" fmla="*/ 29 h 773"/>
                <a:gd name="T8" fmla="*/ 1312 w 1312"/>
                <a:gd name="T9" fmla="*/ 0 h 773"/>
                <a:gd name="T10" fmla="*/ 1312 w 1312"/>
                <a:gd name="T11" fmla="*/ 0 h 773"/>
                <a:gd name="T12" fmla="*/ 1312 w 1312"/>
                <a:gd name="T13" fmla="*/ 0 h 773"/>
                <a:gd name="T14" fmla="*/ 1312 w 1312"/>
                <a:gd name="T15" fmla="*/ 0 h 773"/>
                <a:gd name="T16" fmla="*/ 1312 w 1312"/>
                <a:gd name="T17"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2" h="773">
                  <a:moveTo>
                    <a:pt x="1312" y="0"/>
                  </a:moveTo>
                  <a:lnTo>
                    <a:pt x="0" y="756"/>
                  </a:lnTo>
                  <a:lnTo>
                    <a:pt x="27" y="773"/>
                  </a:lnTo>
                  <a:lnTo>
                    <a:pt x="1312" y="29"/>
                  </a:lnTo>
                  <a:lnTo>
                    <a:pt x="1312" y="0"/>
                  </a:lnTo>
                  <a:close/>
                  <a:moveTo>
                    <a:pt x="1312" y="0"/>
                  </a:moveTo>
                  <a:lnTo>
                    <a:pt x="1312" y="0"/>
                  </a:lnTo>
                  <a:lnTo>
                    <a:pt x="1312" y="0"/>
                  </a:lnTo>
                  <a:lnTo>
                    <a:pt x="1312" y="0"/>
                  </a:lnTo>
                  <a:close/>
                </a:path>
              </a:pathLst>
            </a:custGeom>
            <a:solidFill>
              <a:srgbClr val="EF78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işliďé"/>
            <p:cNvSpPr/>
            <p:nvPr/>
          </p:nvSpPr>
          <p:spPr bwMode="auto">
            <a:xfrm>
              <a:off x="4217989" y="2360613"/>
              <a:ext cx="2082800" cy="1227138"/>
            </a:xfrm>
            <a:custGeom>
              <a:avLst/>
              <a:gdLst>
                <a:gd name="T0" fmla="*/ 1312 w 1312"/>
                <a:gd name="T1" fmla="*/ 0 h 773"/>
                <a:gd name="T2" fmla="*/ 0 w 1312"/>
                <a:gd name="T3" fmla="*/ 756 h 773"/>
                <a:gd name="T4" fmla="*/ 27 w 1312"/>
                <a:gd name="T5" fmla="*/ 773 h 773"/>
                <a:gd name="T6" fmla="*/ 1312 w 1312"/>
                <a:gd name="T7" fmla="*/ 29 h 773"/>
                <a:gd name="T8" fmla="*/ 1312 w 1312"/>
                <a:gd name="T9" fmla="*/ 0 h 773"/>
                <a:gd name="T10" fmla="*/ 1312 w 1312"/>
                <a:gd name="T11" fmla="*/ 0 h 773"/>
                <a:gd name="T12" fmla="*/ 1312 w 1312"/>
                <a:gd name="T13" fmla="*/ 0 h 773"/>
                <a:gd name="T14" fmla="*/ 1312 w 1312"/>
                <a:gd name="T15" fmla="*/ 0 h 773"/>
                <a:gd name="T16" fmla="*/ 1312 w 1312"/>
                <a:gd name="T17"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2" h="773">
                  <a:moveTo>
                    <a:pt x="1312" y="0"/>
                  </a:moveTo>
                  <a:lnTo>
                    <a:pt x="0" y="756"/>
                  </a:lnTo>
                  <a:lnTo>
                    <a:pt x="27" y="773"/>
                  </a:lnTo>
                  <a:lnTo>
                    <a:pt x="1312" y="29"/>
                  </a:lnTo>
                  <a:lnTo>
                    <a:pt x="1312" y="0"/>
                  </a:lnTo>
                  <a:moveTo>
                    <a:pt x="1312" y="0"/>
                  </a:moveTo>
                  <a:lnTo>
                    <a:pt x="1312" y="0"/>
                  </a:lnTo>
                  <a:lnTo>
                    <a:pt x="1312" y="0"/>
                  </a:lnTo>
                  <a:lnTo>
                    <a:pt x="13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ïşḻîḍe"/>
            <p:cNvSpPr/>
            <p:nvPr/>
          </p:nvSpPr>
          <p:spPr bwMode="auto">
            <a:xfrm>
              <a:off x="6300789" y="2360613"/>
              <a:ext cx="131763" cy="100013"/>
            </a:xfrm>
            <a:custGeom>
              <a:avLst/>
              <a:gdLst>
                <a:gd name="T0" fmla="*/ 0 w 83"/>
                <a:gd name="T1" fmla="*/ 0 h 63"/>
                <a:gd name="T2" fmla="*/ 0 w 83"/>
                <a:gd name="T3" fmla="*/ 29 h 63"/>
                <a:gd name="T4" fmla="*/ 58 w 83"/>
                <a:gd name="T5" fmla="*/ 63 h 63"/>
                <a:gd name="T6" fmla="*/ 83 w 83"/>
                <a:gd name="T7" fmla="*/ 48 h 63"/>
                <a:gd name="T8" fmla="*/ 0 w 83"/>
                <a:gd name="T9" fmla="*/ 0 h 63"/>
              </a:gdLst>
              <a:ahLst/>
              <a:cxnLst>
                <a:cxn ang="0">
                  <a:pos x="T0" y="T1"/>
                </a:cxn>
                <a:cxn ang="0">
                  <a:pos x="T2" y="T3"/>
                </a:cxn>
                <a:cxn ang="0">
                  <a:pos x="T4" y="T5"/>
                </a:cxn>
                <a:cxn ang="0">
                  <a:pos x="T6" y="T7"/>
                </a:cxn>
                <a:cxn ang="0">
                  <a:pos x="T8" y="T9"/>
                </a:cxn>
              </a:cxnLst>
              <a:rect l="0" t="0" r="r" b="b"/>
              <a:pathLst>
                <a:path w="83" h="63">
                  <a:moveTo>
                    <a:pt x="0" y="0"/>
                  </a:moveTo>
                  <a:lnTo>
                    <a:pt x="0" y="29"/>
                  </a:lnTo>
                  <a:lnTo>
                    <a:pt x="58" y="63"/>
                  </a:lnTo>
                  <a:lnTo>
                    <a:pt x="83" y="48"/>
                  </a:lnTo>
                  <a:lnTo>
                    <a:pt x="0" y="0"/>
                  </a:lnTo>
                  <a:close/>
                </a:path>
              </a:pathLst>
            </a:custGeom>
            <a:solidFill>
              <a:srgbClr val="F58E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is1íḋe"/>
            <p:cNvSpPr/>
            <p:nvPr/>
          </p:nvSpPr>
          <p:spPr bwMode="auto">
            <a:xfrm>
              <a:off x="6300789" y="2360613"/>
              <a:ext cx="131763" cy="100013"/>
            </a:xfrm>
            <a:custGeom>
              <a:avLst/>
              <a:gdLst>
                <a:gd name="T0" fmla="*/ 0 w 83"/>
                <a:gd name="T1" fmla="*/ 0 h 63"/>
                <a:gd name="T2" fmla="*/ 0 w 83"/>
                <a:gd name="T3" fmla="*/ 29 h 63"/>
                <a:gd name="T4" fmla="*/ 58 w 83"/>
                <a:gd name="T5" fmla="*/ 63 h 63"/>
                <a:gd name="T6" fmla="*/ 83 w 83"/>
                <a:gd name="T7" fmla="*/ 48 h 63"/>
                <a:gd name="T8" fmla="*/ 0 w 83"/>
                <a:gd name="T9" fmla="*/ 0 h 63"/>
              </a:gdLst>
              <a:ahLst/>
              <a:cxnLst>
                <a:cxn ang="0">
                  <a:pos x="T0" y="T1"/>
                </a:cxn>
                <a:cxn ang="0">
                  <a:pos x="T2" y="T3"/>
                </a:cxn>
                <a:cxn ang="0">
                  <a:pos x="T4" y="T5"/>
                </a:cxn>
                <a:cxn ang="0">
                  <a:pos x="T6" y="T7"/>
                </a:cxn>
                <a:cxn ang="0">
                  <a:pos x="T8" y="T9"/>
                </a:cxn>
              </a:cxnLst>
              <a:rect l="0" t="0" r="r" b="b"/>
              <a:pathLst>
                <a:path w="83" h="63">
                  <a:moveTo>
                    <a:pt x="0" y="0"/>
                  </a:moveTo>
                  <a:lnTo>
                    <a:pt x="0" y="29"/>
                  </a:lnTo>
                  <a:lnTo>
                    <a:pt x="58" y="63"/>
                  </a:lnTo>
                  <a:lnTo>
                    <a:pt x="83" y="4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iṥ1iḓè"/>
            <p:cNvSpPr/>
            <p:nvPr/>
          </p:nvSpPr>
          <p:spPr bwMode="auto">
            <a:xfrm>
              <a:off x="6392864" y="2436813"/>
              <a:ext cx="122238" cy="73025"/>
            </a:xfrm>
            <a:custGeom>
              <a:avLst/>
              <a:gdLst>
                <a:gd name="T0" fmla="*/ 25 w 77"/>
                <a:gd name="T1" fmla="*/ 0 h 46"/>
                <a:gd name="T2" fmla="*/ 0 w 77"/>
                <a:gd name="T3" fmla="*/ 15 h 46"/>
                <a:gd name="T4" fmla="*/ 52 w 77"/>
                <a:gd name="T5" fmla="*/ 46 h 46"/>
                <a:gd name="T6" fmla="*/ 77 w 77"/>
                <a:gd name="T7" fmla="*/ 31 h 46"/>
                <a:gd name="T8" fmla="*/ 25 w 77"/>
                <a:gd name="T9" fmla="*/ 0 h 46"/>
              </a:gdLst>
              <a:ahLst/>
              <a:cxnLst>
                <a:cxn ang="0">
                  <a:pos x="T0" y="T1"/>
                </a:cxn>
                <a:cxn ang="0">
                  <a:pos x="T2" y="T3"/>
                </a:cxn>
                <a:cxn ang="0">
                  <a:pos x="T4" y="T5"/>
                </a:cxn>
                <a:cxn ang="0">
                  <a:pos x="T6" y="T7"/>
                </a:cxn>
                <a:cxn ang="0">
                  <a:pos x="T8" y="T9"/>
                </a:cxn>
              </a:cxnLst>
              <a:rect l="0" t="0" r="r" b="b"/>
              <a:pathLst>
                <a:path w="77" h="46">
                  <a:moveTo>
                    <a:pt x="25" y="0"/>
                  </a:moveTo>
                  <a:lnTo>
                    <a:pt x="0" y="15"/>
                  </a:lnTo>
                  <a:lnTo>
                    <a:pt x="52" y="46"/>
                  </a:lnTo>
                  <a:lnTo>
                    <a:pt x="77" y="31"/>
                  </a:lnTo>
                  <a:lnTo>
                    <a:pt x="25" y="0"/>
                  </a:lnTo>
                  <a:close/>
                </a:path>
              </a:pathLst>
            </a:custGeom>
            <a:solidFill>
              <a:srgbClr val="F08D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îŝľíḓé"/>
            <p:cNvSpPr/>
            <p:nvPr/>
          </p:nvSpPr>
          <p:spPr bwMode="auto">
            <a:xfrm>
              <a:off x="6392864" y="2436813"/>
              <a:ext cx="122238" cy="73025"/>
            </a:xfrm>
            <a:custGeom>
              <a:avLst/>
              <a:gdLst>
                <a:gd name="T0" fmla="*/ 25 w 77"/>
                <a:gd name="T1" fmla="*/ 0 h 46"/>
                <a:gd name="T2" fmla="*/ 0 w 77"/>
                <a:gd name="T3" fmla="*/ 15 h 46"/>
                <a:gd name="T4" fmla="*/ 52 w 77"/>
                <a:gd name="T5" fmla="*/ 46 h 46"/>
                <a:gd name="T6" fmla="*/ 77 w 77"/>
                <a:gd name="T7" fmla="*/ 31 h 46"/>
                <a:gd name="T8" fmla="*/ 25 w 77"/>
                <a:gd name="T9" fmla="*/ 0 h 46"/>
              </a:gdLst>
              <a:ahLst/>
              <a:cxnLst>
                <a:cxn ang="0">
                  <a:pos x="T0" y="T1"/>
                </a:cxn>
                <a:cxn ang="0">
                  <a:pos x="T2" y="T3"/>
                </a:cxn>
                <a:cxn ang="0">
                  <a:pos x="T4" y="T5"/>
                </a:cxn>
                <a:cxn ang="0">
                  <a:pos x="T6" y="T7"/>
                </a:cxn>
                <a:cxn ang="0">
                  <a:pos x="T8" y="T9"/>
                </a:cxn>
              </a:cxnLst>
              <a:rect l="0" t="0" r="r" b="b"/>
              <a:pathLst>
                <a:path w="77" h="46">
                  <a:moveTo>
                    <a:pt x="25" y="0"/>
                  </a:moveTo>
                  <a:lnTo>
                    <a:pt x="0" y="15"/>
                  </a:lnTo>
                  <a:lnTo>
                    <a:pt x="52" y="46"/>
                  </a:lnTo>
                  <a:lnTo>
                    <a:pt x="77" y="31"/>
                  </a:lnTo>
                  <a:lnTo>
                    <a:pt x="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íṧľíďe"/>
            <p:cNvSpPr/>
            <p:nvPr/>
          </p:nvSpPr>
          <p:spPr bwMode="auto">
            <a:xfrm>
              <a:off x="6475414" y="2486025"/>
              <a:ext cx="1201738" cy="692150"/>
            </a:xfrm>
            <a:custGeom>
              <a:avLst/>
              <a:gdLst>
                <a:gd name="T0" fmla="*/ 25 w 757"/>
                <a:gd name="T1" fmla="*/ 0 h 436"/>
                <a:gd name="T2" fmla="*/ 0 w 757"/>
                <a:gd name="T3" fmla="*/ 15 h 436"/>
                <a:gd name="T4" fmla="*/ 730 w 757"/>
                <a:gd name="T5" fmla="*/ 436 h 436"/>
                <a:gd name="T6" fmla="*/ 757 w 757"/>
                <a:gd name="T7" fmla="*/ 422 h 436"/>
                <a:gd name="T8" fmla="*/ 25 w 757"/>
                <a:gd name="T9" fmla="*/ 0 h 436"/>
              </a:gdLst>
              <a:ahLst/>
              <a:cxnLst>
                <a:cxn ang="0">
                  <a:pos x="T0" y="T1"/>
                </a:cxn>
                <a:cxn ang="0">
                  <a:pos x="T2" y="T3"/>
                </a:cxn>
                <a:cxn ang="0">
                  <a:pos x="T4" y="T5"/>
                </a:cxn>
                <a:cxn ang="0">
                  <a:pos x="T6" y="T7"/>
                </a:cxn>
                <a:cxn ang="0">
                  <a:pos x="T8" y="T9"/>
                </a:cxn>
              </a:cxnLst>
              <a:rect l="0" t="0" r="r" b="b"/>
              <a:pathLst>
                <a:path w="757" h="436">
                  <a:moveTo>
                    <a:pt x="25" y="0"/>
                  </a:moveTo>
                  <a:lnTo>
                    <a:pt x="0" y="15"/>
                  </a:lnTo>
                  <a:lnTo>
                    <a:pt x="730" y="436"/>
                  </a:lnTo>
                  <a:lnTo>
                    <a:pt x="757" y="422"/>
                  </a:lnTo>
                  <a:lnTo>
                    <a:pt x="25" y="0"/>
                  </a:lnTo>
                  <a:close/>
                </a:path>
              </a:pathLst>
            </a:custGeom>
            <a:solidFill>
              <a:srgbClr val="E988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iśḷîḋè"/>
            <p:cNvSpPr/>
            <p:nvPr/>
          </p:nvSpPr>
          <p:spPr bwMode="auto">
            <a:xfrm>
              <a:off x="6475414" y="2486025"/>
              <a:ext cx="1201738" cy="692150"/>
            </a:xfrm>
            <a:custGeom>
              <a:avLst/>
              <a:gdLst>
                <a:gd name="T0" fmla="*/ 25 w 757"/>
                <a:gd name="T1" fmla="*/ 0 h 436"/>
                <a:gd name="T2" fmla="*/ 0 w 757"/>
                <a:gd name="T3" fmla="*/ 15 h 436"/>
                <a:gd name="T4" fmla="*/ 730 w 757"/>
                <a:gd name="T5" fmla="*/ 436 h 436"/>
                <a:gd name="T6" fmla="*/ 757 w 757"/>
                <a:gd name="T7" fmla="*/ 422 h 436"/>
                <a:gd name="T8" fmla="*/ 25 w 757"/>
                <a:gd name="T9" fmla="*/ 0 h 436"/>
              </a:gdLst>
              <a:ahLst/>
              <a:cxnLst>
                <a:cxn ang="0">
                  <a:pos x="T0" y="T1"/>
                </a:cxn>
                <a:cxn ang="0">
                  <a:pos x="T2" y="T3"/>
                </a:cxn>
                <a:cxn ang="0">
                  <a:pos x="T4" y="T5"/>
                </a:cxn>
                <a:cxn ang="0">
                  <a:pos x="T6" y="T7"/>
                </a:cxn>
                <a:cxn ang="0">
                  <a:pos x="T8" y="T9"/>
                </a:cxn>
              </a:cxnLst>
              <a:rect l="0" t="0" r="r" b="b"/>
              <a:pathLst>
                <a:path w="757" h="436">
                  <a:moveTo>
                    <a:pt x="25" y="0"/>
                  </a:moveTo>
                  <a:lnTo>
                    <a:pt x="0" y="15"/>
                  </a:lnTo>
                  <a:lnTo>
                    <a:pt x="730" y="436"/>
                  </a:lnTo>
                  <a:lnTo>
                    <a:pt x="757" y="422"/>
                  </a:lnTo>
                  <a:lnTo>
                    <a:pt x="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işḻíḓê"/>
            <p:cNvSpPr/>
            <p:nvPr/>
          </p:nvSpPr>
          <p:spPr bwMode="auto">
            <a:xfrm>
              <a:off x="6300789" y="2360613"/>
              <a:ext cx="0" cy="46038"/>
            </a:xfrm>
            <a:custGeom>
              <a:avLst/>
              <a:gdLst>
                <a:gd name="T0" fmla="*/ 0 h 29"/>
                <a:gd name="T1" fmla="*/ 0 h 29"/>
                <a:gd name="T2" fmla="*/ 29 h 29"/>
                <a:gd name="T3" fmla="*/ 0 h 29"/>
                <a:gd name="T4" fmla="*/ 0 h 29"/>
              </a:gdLst>
              <a:ahLst/>
              <a:cxnLst>
                <a:cxn ang="0">
                  <a:pos x="0" y="T0"/>
                </a:cxn>
                <a:cxn ang="0">
                  <a:pos x="0" y="T1"/>
                </a:cxn>
                <a:cxn ang="0">
                  <a:pos x="0" y="T2"/>
                </a:cxn>
                <a:cxn ang="0">
                  <a:pos x="0" y="T3"/>
                </a:cxn>
                <a:cxn ang="0">
                  <a:pos x="0" y="T4"/>
                </a:cxn>
              </a:cxnLst>
              <a:rect l="0" t="0" r="r" b="b"/>
              <a:pathLst>
                <a:path h="29">
                  <a:moveTo>
                    <a:pt x="0" y="0"/>
                  </a:moveTo>
                  <a:lnTo>
                    <a:pt x="0" y="0"/>
                  </a:lnTo>
                  <a:lnTo>
                    <a:pt x="0" y="29"/>
                  </a:lnTo>
                  <a:lnTo>
                    <a:pt x="0" y="0"/>
                  </a:lnTo>
                  <a:lnTo>
                    <a:pt x="0" y="0"/>
                  </a:lnTo>
                  <a:close/>
                </a:path>
              </a:pathLst>
            </a:custGeom>
            <a:solidFill>
              <a:srgbClr val="EF78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ïṧľiḍè"/>
            <p:cNvSpPr/>
            <p:nvPr/>
          </p:nvSpPr>
          <p:spPr bwMode="auto">
            <a:xfrm>
              <a:off x="6300789" y="2360613"/>
              <a:ext cx="0" cy="46038"/>
            </a:xfrm>
            <a:custGeom>
              <a:avLst/>
              <a:gdLst>
                <a:gd name="T0" fmla="*/ 0 h 29"/>
                <a:gd name="T1" fmla="*/ 0 h 29"/>
                <a:gd name="T2" fmla="*/ 29 h 29"/>
                <a:gd name="T3" fmla="*/ 0 h 29"/>
                <a:gd name="T4" fmla="*/ 0 h 29"/>
              </a:gdLst>
              <a:ahLst/>
              <a:cxnLst>
                <a:cxn ang="0">
                  <a:pos x="0" y="T0"/>
                </a:cxn>
                <a:cxn ang="0">
                  <a:pos x="0" y="T1"/>
                </a:cxn>
                <a:cxn ang="0">
                  <a:pos x="0" y="T2"/>
                </a:cxn>
                <a:cxn ang="0">
                  <a:pos x="0" y="T3"/>
                </a:cxn>
                <a:cxn ang="0">
                  <a:pos x="0" y="T4"/>
                </a:cxn>
              </a:cxnLst>
              <a:rect l="0" t="0" r="r" b="b"/>
              <a:pathLst>
                <a:path h="29">
                  <a:moveTo>
                    <a:pt x="0" y="0"/>
                  </a:moveTo>
                  <a:lnTo>
                    <a:pt x="0" y="0"/>
                  </a:lnTo>
                  <a:lnTo>
                    <a:pt x="0" y="29"/>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ïSliḑe"/>
            <p:cNvSpPr/>
            <p:nvPr/>
          </p:nvSpPr>
          <p:spPr bwMode="auto">
            <a:xfrm>
              <a:off x="4217989" y="3587750"/>
              <a:ext cx="42863" cy="22225"/>
            </a:xfrm>
            <a:custGeom>
              <a:avLst/>
              <a:gdLst>
                <a:gd name="T0" fmla="*/ 27 w 27"/>
                <a:gd name="T1" fmla="*/ 0 h 14"/>
                <a:gd name="T2" fmla="*/ 0 w 27"/>
                <a:gd name="T3" fmla="*/ 14 h 14"/>
                <a:gd name="T4" fmla="*/ 27 w 27"/>
                <a:gd name="T5" fmla="*/ 0 h 14"/>
                <a:gd name="T6" fmla="*/ 27 w 27"/>
                <a:gd name="T7" fmla="*/ 0 h 14"/>
              </a:gdLst>
              <a:ahLst/>
              <a:cxnLst>
                <a:cxn ang="0">
                  <a:pos x="T0" y="T1"/>
                </a:cxn>
                <a:cxn ang="0">
                  <a:pos x="T2" y="T3"/>
                </a:cxn>
                <a:cxn ang="0">
                  <a:pos x="T4" y="T5"/>
                </a:cxn>
                <a:cxn ang="0">
                  <a:pos x="T6" y="T7"/>
                </a:cxn>
              </a:cxnLst>
              <a:rect l="0" t="0" r="r" b="b"/>
              <a:pathLst>
                <a:path w="27" h="14">
                  <a:moveTo>
                    <a:pt x="27" y="0"/>
                  </a:moveTo>
                  <a:lnTo>
                    <a:pt x="0" y="14"/>
                  </a:lnTo>
                  <a:lnTo>
                    <a:pt x="27" y="0"/>
                  </a:lnTo>
                  <a:lnTo>
                    <a:pt x="27" y="0"/>
                  </a:lnTo>
                  <a:close/>
                </a:path>
              </a:pathLst>
            </a:custGeom>
            <a:solidFill>
              <a:srgbClr val="E395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iṡ1íḋé"/>
            <p:cNvSpPr/>
            <p:nvPr/>
          </p:nvSpPr>
          <p:spPr bwMode="auto">
            <a:xfrm>
              <a:off x="4217989" y="3587750"/>
              <a:ext cx="42863" cy="22225"/>
            </a:xfrm>
            <a:custGeom>
              <a:avLst/>
              <a:gdLst>
                <a:gd name="T0" fmla="*/ 27 w 27"/>
                <a:gd name="T1" fmla="*/ 0 h 14"/>
                <a:gd name="T2" fmla="*/ 0 w 27"/>
                <a:gd name="T3" fmla="*/ 14 h 14"/>
                <a:gd name="T4" fmla="*/ 27 w 27"/>
                <a:gd name="T5" fmla="*/ 0 h 14"/>
                <a:gd name="T6" fmla="*/ 27 w 27"/>
                <a:gd name="T7" fmla="*/ 0 h 14"/>
              </a:gdLst>
              <a:ahLst/>
              <a:cxnLst>
                <a:cxn ang="0">
                  <a:pos x="T0" y="T1"/>
                </a:cxn>
                <a:cxn ang="0">
                  <a:pos x="T2" y="T3"/>
                </a:cxn>
                <a:cxn ang="0">
                  <a:pos x="T4" y="T5"/>
                </a:cxn>
                <a:cxn ang="0">
                  <a:pos x="T6" y="T7"/>
                </a:cxn>
              </a:cxnLst>
              <a:rect l="0" t="0" r="r" b="b"/>
              <a:pathLst>
                <a:path w="27" h="14">
                  <a:moveTo>
                    <a:pt x="27" y="0"/>
                  </a:moveTo>
                  <a:lnTo>
                    <a:pt x="0" y="14"/>
                  </a:lnTo>
                  <a:lnTo>
                    <a:pt x="27" y="0"/>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îš1iḋê"/>
            <p:cNvSpPr/>
            <p:nvPr/>
          </p:nvSpPr>
          <p:spPr bwMode="auto">
            <a:xfrm>
              <a:off x="4217989" y="3587750"/>
              <a:ext cx="1379538" cy="812800"/>
            </a:xfrm>
            <a:custGeom>
              <a:avLst/>
              <a:gdLst>
                <a:gd name="T0" fmla="*/ 27 w 869"/>
                <a:gd name="T1" fmla="*/ 0 h 512"/>
                <a:gd name="T2" fmla="*/ 0 w 869"/>
                <a:gd name="T3" fmla="*/ 14 h 512"/>
                <a:gd name="T4" fmla="*/ 869 w 869"/>
                <a:gd name="T5" fmla="*/ 512 h 512"/>
                <a:gd name="T6" fmla="*/ 869 w 869"/>
                <a:gd name="T7" fmla="*/ 481 h 512"/>
                <a:gd name="T8" fmla="*/ 27 w 869"/>
                <a:gd name="T9" fmla="*/ 0 h 512"/>
              </a:gdLst>
              <a:ahLst/>
              <a:cxnLst>
                <a:cxn ang="0">
                  <a:pos x="T0" y="T1"/>
                </a:cxn>
                <a:cxn ang="0">
                  <a:pos x="T2" y="T3"/>
                </a:cxn>
                <a:cxn ang="0">
                  <a:pos x="T4" y="T5"/>
                </a:cxn>
                <a:cxn ang="0">
                  <a:pos x="T6" y="T7"/>
                </a:cxn>
                <a:cxn ang="0">
                  <a:pos x="T8" y="T9"/>
                </a:cxn>
              </a:cxnLst>
              <a:rect l="0" t="0" r="r" b="b"/>
              <a:pathLst>
                <a:path w="869" h="512">
                  <a:moveTo>
                    <a:pt x="27" y="0"/>
                  </a:moveTo>
                  <a:lnTo>
                    <a:pt x="0" y="14"/>
                  </a:lnTo>
                  <a:lnTo>
                    <a:pt x="869" y="512"/>
                  </a:lnTo>
                  <a:lnTo>
                    <a:pt x="869" y="481"/>
                  </a:lnTo>
                  <a:lnTo>
                    <a:pt x="27" y="0"/>
                  </a:lnTo>
                  <a:close/>
                </a:path>
              </a:pathLst>
            </a:custGeom>
            <a:solidFill>
              <a:srgbClr val="E1648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íṣlîďé"/>
            <p:cNvSpPr/>
            <p:nvPr/>
          </p:nvSpPr>
          <p:spPr bwMode="auto">
            <a:xfrm>
              <a:off x="4217989" y="3587750"/>
              <a:ext cx="1379538" cy="812800"/>
            </a:xfrm>
            <a:custGeom>
              <a:avLst/>
              <a:gdLst>
                <a:gd name="T0" fmla="*/ 27 w 869"/>
                <a:gd name="T1" fmla="*/ 0 h 512"/>
                <a:gd name="T2" fmla="*/ 0 w 869"/>
                <a:gd name="T3" fmla="*/ 14 h 512"/>
                <a:gd name="T4" fmla="*/ 869 w 869"/>
                <a:gd name="T5" fmla="*/ 512 h 512"/>
                <a:gd name="T6" fmla="*/ 869 w 869"/>
                <a:gd name="T7" fmla="*/ 481 h 512"/>
                <a:gd name="T8" fmla="*/ 27 w 869"/>
                <a:gd name="T9" fmla="*/ 0 h 512"/>
              </a:gdLst>
              <a:ahLst/>
              <a:cxnLst>
                <a:cxn ang="0">
                  <a:pos x="T0" y="T1"/>
                </a:cxn>
                <a:cxn ang="0">
                  <a:pos x="T2" y="T3"/>
                </a:cxn>
                <a:cxn ang="0">
                  <a:pos x="T4" y="T5"/>
                </a:cxn>
                <a:cxn ang="0">
                  <a:pos x="T6" y="T7"/>
                </a:cxn>
                <a:cxn ang="0">
                  <a:pos x="T8" y="T9"/>
                </a:cxn>
              </a:cxnLst>
              <a:rect l="0" t="0" r="r" b="b"/>
              <a:pathLst>
                <a:path w="869" h="512">
                  <a:moveTo>
                    <a:pt x="27" y="0"/>
                  </a:moveTo>
                  <a:lnTo>
                    <a:pt x="0" y="14"/>
                  </a:lnTo>
                  <a:lnTo>
                    <a:pt x="869" y="512"/>
                  </a:lnTo>
                  <a:lnTo>
                    <a:pt x="869" y="481"/>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íśḻîḑe"/>
            <p:cNvSpPr/>
            <p:nvPr/>
          </p:nvSpPr>
          <p:spPr bwMode="auto">
            <a:xfrm>
              <a:off x="4217989" y="3560763"/>
              <a:ext cx="42863" cy="49213"/>
            </a:xfrm>
            <a:custGeom>
              <a:avLst/>
              <a:gdLst>
                <a:gd name="T0" fmla="*/ 0 w 27"/>
                <a:gd name="T1" fmla="*/ 0 h 31"/>
                <a:gd name="T2" fmla="*/ 0 w 27"/>
                <a:gd name="T3" fmla="*/ 0 h 31"/>
                <a:gd name="T4" fmla="*/ 0 w 27"/>
                <a:gd name="T5" fmla="*/ 31 h 31"/>
                <a:gd name="T6" fmla="*/ 27 w 27"/>
                <a:gd name="T7" fmla="*/ 17 h 31"/>
                <a:gd name="T8" fmla="*/ 0 w 27"/>
                <a:gd name="T9" fmla="*/ 0 h 31"/>
              </a:gdLst>
              <a:ahLst/>
              <a:cxnLst>
                <a:cxn ang="0">
                  <a:pos x="T0" y="T1"/>
                </a:cxn>
                <a:cxn ang="0">
                  <a:pos x="T2" y="T3"/>
                </a:cxn>
                <a:cxn ang="0">
                  <a:pos x="T4" y="T5"/>
                </a:cxn>
                <a:cxn ang="0">
                  <a:pos x="T6" y="T7"/>
                </a:cxn>
                <a:cxn ang="0">
                  <a:pos x="T8" y="T9"/>
                </a:cxn>
              </a:cxnLst>
              <a:rect l="0" t="0" r="r" b="b"/>
              <a:pathLst>
                <a:path w="27" h="31">
                  <a:moveTo>
                    <a:pt x="0" y="0"/>
                  </a:moveTo>
                  <a:lnTo>
                    <a:pt x="0" y="0"/>
                  </a:lnTo>
                  <a:lnTo>
                    <a:pt x="0" y="31"/>
                  </a:lnTo>
                  <a:lnTo>
                    <a:pt x="27" y="17"/>
                  </a:lnTo>
                  <a:lnTo>
                    <a:pt x="0" y="0"/>
                  </a:lnTo>
                  <a:close/>
                </a:path>
              </a:pathLst>
            </a:custGeom>
            <a:solidFill>
              <a:srgbClr val="D14E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í$ľiḋê"/>
            <p:cNvSpPr/>
            <p:nvPr/>
          </p:nvSpPr>
          <p:spPr bwMode="auto">
            <a:xfrm>
              <a:off x="4217989" y="3560763"/>
              <a:ext cx="42863" cy="49213"/>
            </a:xfrm>
            <a:custGeom>
              <a:avLst/>
              <a:gdLst>
                <a:gd name="T0" fmla="*/ 0 w 27"/>
                <a:gd name="T1" fmla="*/ 0 h 31"/>
                <a:gd name="T2" fmla="*/ 0 w 27"/>
                <a:gd name="T3" fmla="*/ 0 h 31"/>
                <a:gd name="T4" fmla="*/ 0 w 27"/>
                <a:gd name="T5" fmla="*/ 31 h 31"/>
                <a:gd name="T6" fmla="*/ 27 w 27"/>
                <a:gd name="T7" fmla="*/ 17 h 31"/>
                <a:gd name="T8" fmla="*/ 0 w 27"/>
                <a:gd name="T9" fmla="*/ 0 h 31"/>
              </a:gdLst>
              <a:ahLst/>
              <a:cxnLst>
                <a:cxn ang="0">
                  <a:pos x="T0" y="T1"/>
                </a:cxn>
                <a:cxn ang="0">
                  <a:pos x="T2" y="T3"/>
                </a:cxn>
                <a:cxn ang="0">
                  <a:pos x="T4" y="T5"/>
                </a:cxn>
                <a:cxn ang="0">
                  <a:pos x="T6" y="T7"/>
                </a:cxn>
                <a:cxn ang="0">
                  <a:pos x="T8" y="T9"/>
                </a:cxn>
              </a:cxnLst>
              <a:rect l="0" t="0" r="r" b="b"/>
              <a:pathLst>
                <a:path w="27" h="31">
                  <a:moveTo>
                    <a:pt x="0" y="0"/>
                  </a:moveTo>
                  <a:lnTo>
                    <a:pt x="0" y="0"/>
                  </a:lnTo>
                  <a:lnTo>
                    <a:pt x="0" y="31"/>
                  </a:lnTo>
                  <a:lnTo>
                    <a:pt x="27" y="1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ïSḷîḍê"/>
            <p:cNvSpPr/>
            <p:nvPr/>
          </p:nvSpPr>
          <p:spPr bwMode="auto">
            <a:xfrm>
              <a:off x="7634289" y="3178175"/>
              <a:ext cx="42863" cy="23813"/>
            </a:xfrm>
            <a:custGeom>
              <a:avLst/>
              <a:gdLst>
                <a:gd name="T0" fmla="*/ 0 w 27"/>
                <a:gd name="T1" fmla="*/ 0 h 15"/>
                <a:gd name="T2" fmla="*/ 0 w 27"/>
                <a:gd name="T3" fmla="*/ 0 h 15"/>
                <a:gd name="T4" fmla="*/ 27 w 27"/>
                <a:gd name="T5" fmla="*/ 15 h 15"/>
                <a:gd name="T6" fmla="*/ 0 w 27"/>
                <a:gd name="T7" fmla="*/ 0 h 15"/>
              </a:gdLst>
              <a:ahLst/>
              <a:cxnLst>
                <a:cxn ang="0">
                  <a:pos x="T0" y="T1"/>
                </a:cxn>
                <a:cxn ang="0">
                  <a:pos x="T2" y="T3"/>
                </a:cxn>
                <a:cxn ang="0">
                  <a:pos x="T4" y="T5"/>
                </a:cxn>
                <a:cxn ang="0">
                  <a:pos x="T6" y="T7"/>
                </a:cxn>
              </a:cxnLst>
              <a:rect l="0" t="0" r="r" b="b"/>
              <a:pathLst>
                <a:path w="27" h="15">
                  <a:moveTo>
                    <a:pt x="0" y="0"/>
                  </a:moveTo>
                  <a:lnTo>
                    <a:pt x="0" y="0"/>
                  </a:lnTo>
                  <a:lnTo>
                    <a:pt x="27" y="15"/>
                  </a:lnTo>
                  <a:lnTo>
                    <a:pt x="0" y="0"/>
                  </a:lnTo>
                  <a:close/>
                </a:path>
              </a:pathLst>
            </a:custGeom>
            <a:solidFill>
              <a:srgbClr val="BA9E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íşḷíḓê"/>
            <p:cNvSpPr/>
            <p:nvPr/>
          </p:nvSpPr>
          <p:spPr bwMode="auto">
            <a:xfrm>
              <a:off x="7634289" y="3178175"/>
              <a:ext cx="42863" cy="23813"/>
            </a:xfrm>
            <a:custGeom>
              <a:avLst/>
              <a:gdLst>
                <a:gd name="T0" fmla="*/ 0 w 27"/>
                <a:gd name="T1" fmla="*/ 0 h 15"/>
                <a:gd name="T2" fmla="*/ 0 w 27"/>
                <a:gd name="T3" fmla="*/ 0 h 15"/>
                <a:gd name="T4" fmla="*/ 27 w 27"/>
                <a:gd name="T5" fmla="*/ 15 h 15"/>
                <a:gd name="T6" fmla="*/ 0 w 27"/>
                <a:gd name="T7" fmla="*/ 0 h 15"/>
              </a:gdLst>
              <a:ahLst/>
              <a:cxnLst>
                <a:cxn ang="0">
                  <a:pos x="T0" y="T1"/>
                </a:cxn>
                <a:cxn ang="0">
                  <a:pos x="T2" y="T3"/>
                </a:cxn>
                <a:cxn ang="0">
                  <a:pos x="T4" y="T5"/>
                </a:cxn>
                <a:cxn ang="0">
                  <a:pos x="T6" y="T7"/>
                </a:cxn>
              </a:cxnLst>
              <a:rect l="0" t="0" r="r" b="b"/>
              <a:pathLst>
                <a:path w="27" h="15">
                  <a:moveTo>
                    <a:pt x="0" y="0"/>
                  </a:moveTo>
                  <a:lnTo>
                    <a:pt x="0" y="0"/>
                  </a:lnTo>
                  <a:lnTo>
                    <a:pt x="27" y="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îšļíďê"/>
            <p:cNvSpPr/>
            <p:nvPr/>
          </p:nvSpPr>
          <p:spPr bwMode="auto">
            <a:xfrm>
              <a:off x="5597526" y="3178175"/>
              <a:ext cx="2079625" cy="1222375"/>
            </a:xfrm>
            <a:custGeom>
              <a:avLst/>
              <a:gdLst>
                <a:gd name="T0" fmla="*/ 1283 w 1310"/>
                <a:gd name="T1" fmla="*/ 0 h 770"/>
                <a:gd name="T2" fmla="*/ 0 w 1310"/>
                <a:gd name="T3" fmla="*/ 739 h 770"/>
                <a:gd name="T4" fmla="*/ 0 w 1310"/>
                <a:gd name="T5" fmla="*/ 770 h 770"/>
                <a:gd name="T6" fmla="*/ 1310 w 1310"/>
                <a:gd name="T7" fmla="*/ 15 h 770"/>
                <a:gd name="T8" fmla="*/ 1283 w 1310"/>
                <a:gd name="T9" fmla="*/ 0 h 770"/>
              </a:gdLst>
              <a:ahLst/>
              <a:cxnLst>
                <a:cxn ang="0">
                  <a:pos x="T0" y="T1"/>
                </a:cxn>
                <a:cxn ang="0">
                  <a:pos x="T2" y="T3"/>
                </a:cxn>
                <a:cxn ang="0">
                  <a:pos x="T4" y="T5"/>
                </a:cxn>
                <a:cxn ang="0">
                  <a:pos x="T6" y="T7"/>
                </a:cxn>
                <a:cxn ang="0">
                  <a:pos x="T8" y="T9"/>
                </a:cxn>
              </a:cxnLst>
              <a:rect l="0" t="0" r="r" b="b"/>
              <a:pathLst>
                <a:path w="1310" h="770">
                  <a:moveTo>
                    <a:pt x="1283" y="0"/>
                  </a:moveTo>
                  <a:lnTo>
                    <a:pt x="0" y="739"/>
                  </a:lnTo>
                  <a:lnTo>
                    <a:pt x="0" y="770"/>
                  </a:lnTo>
                  <a:lnTo>
                    <a:pt x="1310" y="15"/>
                  </a:lnTo>
                  <a:lnTo>
                    <a:pt x="1283" y="0"/>
                  </a:lnTo>
                  <a:close/>
                </a:path>
              </a:pathLst>
            </a:custGeom>
            <a:solidFill>
              <a:srgbClr val="E978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iṡ1íḓe"/>
            <p:cNvSpPr/>
            <p:nvPr/>
          </p:nvSpPr>
          <p:spPr bwMode="auto">
            <a:xfrm>
              <a:off x="5597526" y="3178175"/>
              <a:ext cx="2079625" cy="1222375"/>
            </a:xfrm>
            <a:custGeom>
              <a:avLst/>
              <a:gdLst>
                <a:gd name="T0" fmla="*/ 1283 w 1310"/>
                <a:gd name="T1" fmla="*/ 0 h 770"/>
                <a:gd name="T2" fmla="*/ 0 w 1310"/>
                <a:gd name="T3" fmla="*/ 739 h 770"/>
                <a:gd name="T4" fmla="*/ 0 w 1310"/>
                <a:gd name="T5" fmla="*/ 770 h 770"/>
                <a:gd name="T6" fmla="*/ 1310 w 1310"/>
                <a:gd name="T7" fmla="*/ 15 h 770"/>
                <a:gd name="T8" fmla="*/ 1283 w 1310"/>
                <a:gd name="T9" fmla="*/ 0 h 770"/>
              </a:gdLst>
              <a:ahLst/>
              <a:cxnLst>
                <a:cxn ang="0">
                  <a:pos x="T0" y="T1"/>
                </a:cxn>
                <a:cxn ang="0">
                  <a:pos x="T2" y="T3"/>
                </a:cxn>
                <a:cxn ang="0">
                  <a:pos x="T4" y="T5"/>
                </a:cxn>
                <a:cxn ang="0">
                  <a:pos x="T6" y="T7"/>
                </a:cxn>
                <a:cxn ang="0">
                  <a:pos x="T8" y="T9"/>
                </a:cxn>
              </a:cxnLst>
              <a:rect l="0" t="0" r="r" b="b"/>
              <a:pathLst>
                <a:path w="1310" h="770">
                  <a:moveTo>
                    <a:pt x="1283" y="0"/>
                  </a:moveTo>
                  <a:lnTo>
                    <a:pt x="0" y="739"/>
                  </a:lnTo>
                  <a:lnTo>
                    <a:pt x="0" y="770"/>
                  </a:lnTo>
                  <a:lnTo>
                    <a:pt x="1310" y="15"/>
                  </a:lnTo>
                  <a:lnTo>
                    <a:pt x="12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iṥḷiďe"/>
            <p:cNvSpPr/>
            <p:nvPr/>
          </p:nvSpPr>
          <p:spPr bwMode="auto">
            <a:xfrm>
              <a:off x="7634289" y="3155950"/>
              <a:ext cx="42863" cy="46038"/>
            </a:xfrm>
            <a:custGeom>
              <a:avLst/>
              <a:gdLst>
                <a:gd name="T0" fmla="*/ 27 w 27"/>
                <a:gd name="T1" fmla="*/ 0 h 29"/>
                <a:gd name="T2" fmla="*/ 0 w 27"/>
                <a:gd name="T3" fmla="*/ 14 h 29"/>
                <a:gd name="T4" fmla="*/ 27 w 27"/>
                <a:gd name="T5" fmla="*/ 29 h 29"/>
                <a:gd name="T6" fmla="*/ 27 w 27"/>
                <a:gd name="T7" fmla="*/ 0 h 29"/>
              </a:gdLst>
              <a:ahLst/>
              <a:cxnLst>
                <a:cxn ang="0">
                  <a:pos x="T0" y="T1"/>
                </a:cxn>
                <a:cxn ang="0">
                  <a:pos x="T2" y="T3"/>
                </a:cxn>
                <a:cxn ang="0">
                  <a:pos x="T4" y="T5"/>
                </a:cxn>
                <a:cxn ang="0">
                  <a:pos x="T6" y="T7"/>
                </a:cxn>
              </a:cxnLst>
              <a:rect l="0" t="0" r="r" b="b"/>
              <a:pathLst>
                <a:path w="27" h="29">
                  <a:moveTo>
                    <a:pt x="27" y="0"/>
                  </a:moveTo>
                  <a:lnTo>
                    <a:pt x="0" y="14"/>
                  </a:lnTo>
                  <a:lnTo>
                    <a:pt x="27" y="29"/>
                  </a:lnTo>
                  <a:lnTo>
                    <a:pt x="27" y="0"/>
                  </a:lnTo>
                  <a:close/>
                </a:path>
              </a:pathLst>
            </a:custGeom>
            <a:solidFill>
              <a:srgbClr val="C87C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íṥļide"/>
            <p:cNvSpPr/>
            <p:nvPr/>
          </p:nvSpPr>
          <p:spPr bwMode="auto">
            <a:xfrm>
              <a:off x="7634289" y="3155950"/>
              <a:ext cx="42863" cy="46038"/>
            </a:xfrm>
            <a:custGeom>
              <a:avLst/>
              <a:gdLst>
                <a:gd name="T0" fmla="*/ 27 w 27"/>
                <a:gd name="T1" fmla="*/ 0 h 29"/>
                <a:gd name="T2" fmla="*/ 0 w 27"/>
                <a:gd name="T3" fmla="*/ 14 h 29"/>
                <a:gd name="T4" fmla="*/ 27 w 27"/>
                <a:gd name="T5" fmla="*/ 29 h 29"/>
                <a:gd name="T6" fmla="*/ 27 w 27"/>
                <a:gd name="T7" fmla="*/ 0 h 29"/>
              </a:gdLst>
              <a:ahLst/>
              <a:cxnLst>
                <a:cxn ang="0">
                  <a:pos x="T0" y="T1"/>
                </a:cxn>
                <a:cxn ang="0">
                  <a:pos x="T2" y="T3"/>
                </a:cxn>
                <a:cxn ang="0">
                  <a:pos x="T4" y="T5"/>
                </a:cxn>
                <a:cxn ang="0">
                  <a:pos x="T6" y="T7"/>
                </a:cxn>
              </a:cxnLst>
              <a:rect l="0" t="0" r="r" b="b"/>
              <a:pathLst>
                <a:path w="27" h="29">
                  <a:moveTo>
                    <a:pt x="27" y="0"/>
                  </a:moveTo>
                  <a:lnTo>
                    <a:pt x="0" y="14"/>
                  </a:lnTo>
                  <a:lnTo>
                    <a:pt x="27" y="29"/>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iŝlíḋê"/>
            <p:cNvSpPr/>
            <p:nvPr/>
          </p:nvSpPr>
          <p:spPr bwMode="auto">
            <a:xfrm>
              <a:off x="6719889" y="2393950"/>
              <a:ext cx="287338" cy="498475"/>
            </a:xfrm>
            <a:custGeom>
              <a:avLst/>
              <a:gdLst>
                <a:gd name="T0" fmla="*/ 0 w 181"/>
                <a:gd name="T1" fmla="*/ 314 h 314"/>
                <a:gd name="T2" fmla="*/ 181 w 181"/>
                <a:gd name="T3" fmla="*/ 208 h 314"/>
                <a:gd name="T4" fmla="*/ 181 w 181"/>
                <a:gd name="T5" fmla="*/ 0 h 314"/>
                <a:gd name="T6" fmla="*/ 0 w 181"/>
                <a:gd name="T7" fmla="*/ 104 h 314"/>
                <a:gd name="T8" fmla="*/ 0 w 181"/>
                <a:gd name="T9" fmla="*/ 314 h 314"/>
              </a:gdLst>
              <a:ahLst/>
              <a:cxnLst>
                <a:cxn ang="0">
                  <a:pos x="T0" y="T1"/>
                </a:cxn>
                <a:cxn ang="0">
                  <a:pos x="T2" y="T3"/>
                </a:cxn>
                <a:cxn ang="0">
                  <a:pos x="T4" y="T5"/>
                </a:cxn>
                <a:cxn ang="0">
                  <a:pos x="T6" y="T7"/>
                </a:cxn>
                <a:cxn ang="0">
                  <a:pos x="T8" y="T9"/>
                </a:cxn>
              </a:cxnLst>
              <a:rect l="0" t="0" r="r" b="b"/>
              <a:pathLst>
                <a:path w="181" h="314">
                  <a:moveTo>
                    <a:pt x="0" y="314"/>
                  </a:moveTo>
                  <a:lnTo>
                    <a:pt x="181" y="208"/>
                  </a:lnTo>
                  <a:lnTo>
                    <a:pt x="181" y="0"/>
                  </a:lnTo>
                  <a:lnTo>
                    <a:pt x="0" y="104"/>
                  </a:lnTo>
                  <a:lnTo>
                    <a:pt x="0" y="314"/>
                  </a:lnTo>
                  <a:close/>
                </a:path>
              </a:pathLst>
            </a:custGeom>
            <a:solidFill>
              <a:srgbClr val="7EBF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ïşļidê"/>
            <p:cNvSpPr/>
            <p:nvPr/>
          </p:nvSpPr>
          <p:spPr bwMode="auto">
            <a:xfrm>
              <a:off x="6488114" y="2427288"/>
              <a:ext cx="231775" cy="465138"/>
            </a:xfrm>
            <a:custGeom>
              <a:avLst/>
              <a:gdLst>
                <a:gd name="T0" fmla="*/ 146 w 146"/>
                <a:gd name="T1" fmla="*/ 293 h 293"/>
                <a:gd name="T2" fmla="*/ 0 w 146"/>
                <a:gd name="T3" fmla="*/ 207 h 293"/>
                <a:gd name="T4" fmla="*/ 0 w 146"/>
                <a:gd name="T5" fmla="*/ 0 h 293"/>
                <a:gd name="T6" fmla="*/ 146 w 146"/>
                <a:gd name="T7" fmla="*/ 83 h 293"/>
                <a:gd name="T8" fmla="*/ 146 w 146"/>
                <a:gd name="T9" fmla="*/ 293 h 293"/>
              </a:gdLst>
              <a:ahLst/>
              <a:cxnLst>
                <a:cxn ang="0">
                  <a:pos x="T0" y="T1"/>
                </a:cxn>
                <a:cxn ang="0">
                  <a:pos x="T2" y="T3"/>
                </a:cxn>
                <a:cxn ang="0">
                  <a:pos x="T4" y="T5"/>
                </a:cxn>
                <a:cxn ang="0">
                  <a:pos x="T6" y="T7"/>
                </a:cxn>
                <a:cxn ang="0">
                  <a:pos x="T8" y="T9"/>
                </a:cxn>
              </a:cxnLst>
              <a:rect l="0" t="0" r="r" b="b"/>
              <a:pathLst>
                <a:path w="146" h="293">
                  <a:moveTo>
                    <a:pt x="146" y="293"/>
                  </a:moveTo>
                  <a:lnTo>
                    <a:pt x="0" y="207"/>
                  </a:lnTo>
                  <a:lnTo>
                    <a:pt x="0" y="0"/>
                  </a:lnTo>
                  <a:lnTo>
                    <a:pt x="146" y="83"/>
                  </a:lnTo>
                  <a:lnTo>
                    <a:pt x="146" y="293"/>
                  </a:lnTo>
                  <a:close/>
                </a:path>
              </a:pathLst>
            </a:custGeom>
            <a:solidFill>
              <a:srgbClr val="64AB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íšlídê"/>
            <p:cNvSpPr/>
            <p:nvPr/>
          </p:nvSpPr>
          <p:spPr bwMode="auto">
            <a:xfrm>
              <a:off x="6488114" y="2262188"/>
              <a:ext cx="519113" cy="296863"/>
            </a:xfrm>
            <a:custGeom>
              <a:avLst/>
              <a:gdLst>
                <a:gd name="T0" fmla="*/ 0 w 327"/>
                <a:gd name="T1" fmla="*/ 104 h 187"/>
                <a:gd name="T2" fmla="*/ 181 w 327"/>
                <a:gd name="T3" fmla="*/ 0 h 187"/>
                <a:gd name="T4" fmla="*/ 327 w 327"/>
                <a:gd name="T5" fmla="*/ 83 h 187"/>
                <a:gd name="T6" fmla="*/ 146 w 327"/>
                <a:gd name="T7" fmla="*/ 187 h 187"/>
                <a:gd name="T8" fmla="*/ 0 w 327"/>
                <a:gd name="T9" fmla="*/ 104 h 187"/>
              </a:gdLst>
              <a:ahLst/>
              <a:cxnLst>
                <a:cxn ang="0">
                  <a:pos x="T0" y="T1"/>
                </a:cxn>
                <a:cxn ang="0">
                  <a:pos x="T2" y="T3"/>
                </a:cxn>
                <a:cxn ang="0">
                  <a:pos x="T4" y="T5"/>
                </a:cxn>
                <a:cxn ang="0">
                  <a:pos x="T6" y="T7"/>
                </a:cxn>
                <a:cxn ang="0">
                  <a:pos x="T8" y="T9"/>
                </a:cxn>
              </a:cxnLst>
              <a:rect l="0" t="0" r="r" b="b"/>
              <a:pathLst>
                <a:path w="327" h="187">
                  <a:moveTo>
                    <a:pt x="0" y="104"/>
                  </a:moveTo>
                  <a:lnTo>
                    <a:pt x="181" y="0"/>
                  </a:lnTo>
                  <a:lnTo>
                    <a:pt x="327" y="83"/>
                  </a:lnTo>
                  <a:lnTo>
                    <a:pt x="146" y="187"/>
                  </a:lnTo>
                  <a:lnTo>
                    <a:pt x="0" y="104"/>
                  </a:lnTo>
                  <a:close/>
                </a:path>
              </a:pathLst>
            </a:custGeom>
            <a:solidFill>
              <a:srgbClr val="AFDD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ïṡlîḍê"/>
            <p:cNvSpPr/>
            <p:nvPr/>
          </p:nvSpPr>
          <p:spPr bwMode="auto">
            <a:xfrm>
              <a:off x="6719889" y="2393950"/>
              <a:ext cx="287338" cy="498475"/>
            </a:xfrm>
            <a:custGeom>
              <a:avLst/>
              <a:gdLst>
                <a:gd name="T0" fmla="*/ 0 w 181"/>
                <a:gd name="T1" fmla="*/ 314 h 314"/>
                <a:gd name="T2" fmla="*/ 181 w 181"/>
                <a:gd name="T3" fmla="*/ 208 h 314"/>
                <a:gd name="T4" fmla="*/ 181 w 181"/>
                <a:gd name="T5" fmla="*/ 0 h 314"/>
                <a:gd name="T6" fmla="*/ 0 w 181"/>
                <a:gd name="T7" fmla="*/ 104 h 314"/>
                <a:gd name="T8" fmla="*/ 0 w 181"/>
                <a:gd name="T9" fmla="*/ 314 h 314"/>
              </a:gdLst>
              <a:ahLst/>
              <a:cxnLst>
                <a:cxn ang="0">
                  <a:pos x="T0" y="T1"/>
                </a:cxn>
                <a:cxn ang="0">
                  <a:pos x="T2" y="T3"/>
                </a:cxn>
                <a:cxn ang="0">
                  <a:pos x="T4" y="T5"/>
                </a:cxn>
                <a:cxn ang="0">
                  <a:pos x="T6" y="T7"/>
                </a:cxn>
                <a:cxn ang="0">
                  <a:pos x="T8" y="T9"/>
                </a:cxn>
              </a:cxnLst>
              <a:rect l="0" t="0" r="r" b="b"/>
              <a:pathLst>
                <a:path w="181" h="314">
                  <a:moveTo>
                    <a:pt x="0" y="314"/>
                  </a:moveTo>
                  <a:lnTo>
                    <a:pt x="181" y="208"/>
                  </a:lnTo>
                  <a:lnTo>
                    <a:pt x="181" y="0"/>
                  </a:lnTo>
                  <a:lnTo>
                    <a:pt x="0" y="104"/>
                  </a:lnTo>
                  <a:lnTo>
                    <a:pt x="0" y="314"/>
                  </a:lnTo>
                  <a:close/>
                </a:path>
              </a:pathLst>
            </a:custGeom>
            <a:solidFill>
              <a:srgbClr val="7EBF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 name="iśḻïde"/>
            <p:cNvSpPr/>
            <p:nvPr/>
          </p:nvSpPr>
          <p:spPr bwMode="auto">
            <a:xfrm>
              <a:off x="6488114" y="2427288"/>
              <a:ext cx="231775" cy="465138"/>
            </a:xfrm>
            <a:custGeom>
              <a:avLst/>
              <a:gdLst>
                <a:gd name="T0" fmla="*/ 146 w 146"/>
                <a:gd name="T1" fmla="*/ 293 h 293"/>
                <a:gd name="T2" fmla="*/ 0 w 146"/>
                <a:gd name="T3" fmla="*/ 207 h 293"/>
                <a:gd name="T4" fmla="*/ 0 w 146"/>
                <a:gd name="T5" fmla="*/ 0 h 293"/>
                <a:gd name="T6" fmla="*/ 146 w 146"/>
                <a:gd name="T7" fmla="*/ 83 h 293"/>
                <a:gd name="T8" fmla="*/ 146 w 146"/>
                <a:gd name="T9" fmla="*/ 293 h 293"/>
              </a:gdLst>
              <a:ahLst/>
              <a:cxnLst>
                <a:cxn ang="0">
                  <a:pos x="T0" y="T1"/>
                </a:cxn>
                <a:cxn ang="0">
                  <a:pos x="T2" y="T3"/>
                </a:cxn>
                <a:cxn ang="0">
                  <a:pos x="T4" y="T5"/>
                </a:cxn>
                <a:cxn ang="0">
                  <a:pos x="T6" y="T7"/>
                </a:cxn>
                <a:cxn ang="0">
                  <a:pos x="T8" y="T9"/>
                </a:cxn>
              </a:cxnLst>
              <a:rect l="0" t="0" r="r" b="b"/>
              <a:pathLst>
                <a:path w="146" h="293">
                  <a:moveTo>
                    <a:pt x="146" y="293"/>
                  </a:moveTo>
                  <a:lnTo>
                    <a:pt x="0" y="207"/>
                  </a:lnTo>
                  <a:lnTo>
                    <a:pt x="0" y="0"/>
                  </a:lnTo>
                  <a:lnTo>
                    <a:pt x="146" y="83"/>
                  </a:lnTo>
                  <a:lnTo>
                    <a:pt x="146" y="293"/>
                  </a:lnTo>
                  <a:close/>
                </a:path>
              </a:pathLst>
            </a:custGeom>
            <a:solidFill>
              <a:srgbClr val="64AB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íṩḷíḋè"/>
            <p:cNvSpPr/>
            <p:nvPr/>
          </p:nvSpPr>
          <p:spPr bwMode="auto">
            <a:xfrm>
              <a:off x="6488114" y="2262188"/>
              <a:ext cx="519113" cy="296863"/>
            </a:xfrm>
            <a:custGeom>
              <a:avLst/>
              <a:gdLst>
                <a:gd name="T0" fmla="*/ 0 w 327"/>
                <a:gd name="T1" fmla="*/ 104 h 187"/>
                <a:gd name="T2" fmla="*/ 181 w 327"/>
                <a:gd name="T3" fmla="*/ 0 h 187"/>
                <a:gd name="T4" fmla="*/ 327 w 327"/>
                <a:gd name="T5" fmla="*/ 83 h 187"/>
                <a:gd name="T6" fmla="*/ 146 w 327"/>
                <a:gd name="T7" fmla="*/ 187 h 187"/>
                <a:gd name="T8" fmla="*/ 0 w 327"/>
                <a:gd name="T9" fmla="*/ 104 h 187"/>
              </a:gdLst>
              <a:ahLst/>
              <a:cxnLst>
                <a:cxn ang="0">
                  <a:pos x="T0" y="T1"/>
                </a:cxn>
                <a:cxn ang="0">
                  <a:pos x="T2" y="T3"/>
                </a:cxn>
                <a:cxn ang="0">
                  <a:pos x="T4" y="T5"/>
                </a:cxn>
                <a:cxn ang="0">
                  <a:pos x="T6" y="T7"/>
                </a:cxn>
                <a:cxn ang="0">
                  <a:pos x="T8" y="T9"/>
                </a:cxn>
              </a:cxnLst>
              <a:rect l="0" t="0" r="r" b="b"/>
              <a:pathLst>
                <a:path w="327" h="187">
                  <a:moveTo>
                    <a:pt x="0" y="104"/>
                  </a:moveTo>
                  <a:lnTo>
                    <a:pt x="181" y="0"/>
                  </a:lnTo>
                  <a:lnTo>
                    <a:pt x="327" y="83"/>
                  </a:lnTo>
                  <a:lnTo>
                    <a:pt x="146" y="187"/>
                  </a:lnTo>
                  <a:lnTo>
                    <a:pt x="0" y="104"/>
                  </a:lnTo>
                  <a:close/>
                </a:path>
              </a:pathLst>
            </a:custGeom>
            <a:solidFill>
              <a:srgbClr val="AFDD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 name="îŝliḑê"/>
            <p:cNvSpPr/>
            <p:nvPr/>
          </p:nvSpPr>
          <p:spPr bwMode="auto">
            <a:xfrm>
              <a:off x="6716714" y="2363788"/>
              <a:ext cx="309563" cy="201613"/>
            </a:xfrm>
            <a:custGeom>
              <a:avLst/>
              <a:gdLst>
                <a:gd name="T0" fmla="*/ 0 w 195"/>
                <a:gd name="T1" fmla="*/ 127 h 127"/>
                <a:gd name="T2" fmla="*/ 195 w 195"/>
                <a:gd name="T3" fmla="*/ 15 h 127"/>
                <a:gd name="T4" fmla="*/ 195 w 195"/>
                <a:gd name="T5" fmla="*/ 0 h 127"/>
                <a:gd name="T6" fmla="*/ 0 w 195"/>
                <a:gd name="T7" fmla="*/ 113 h 127"/>
                <a:gd name="T8" fmla="*/ 0 w 195"/>
                <a:gd name="T9" fmla="*/ 127 h 127"/>
              </a:gdLst>
              <a:ahLst/>
              <a:cxnLst>
                <a:cxn ang="0">
                  <a:pos x="T0" y="T1"/>
                </a:cxn>
                <a:cxn ang="0">
                  <a:pos x="T2" y="T3"/>
                </a:cxn>
                <a:cxn ang="0">
                  <a:pos x="T4" y="T5"/>
                </a:cxn>
                <a:cxn ang="0">
                  <a:pos x="T6" y="T7"/>
                </a:cxn>
                <a:cxn ang="0">
                  <a:pos x="T8" y="T9"/>
                </a:cxn>
              </a:cxnLst>
              <a:rect l="0" t="0" r="r" b="b"/>
              <a:pathLst>
                <a:path w="195" h="127">
                  <a:moveTo>
                    <a:pt x="0" y="127"/>
                  </a:moveTo>
                  <a:lnTo>
                    <a:pt x="195" y="15"/>
                  </a:lnTo>
                  <a:lnTo>
                    <a:pt x="195" y="0"/>
                  </a:lnTo>
                  <a:lnTo>
                    <a:pt x="0" y="113"/>
                  </a:lnTo>
                  <a:lnTo>
                    <a:pt x="0" y="127"/>
                  </a:lnTo>
                  <a:close/>
                </a:path>
              </a:pathLst>
            </a:custGeom>
            <a:solidFill>
              <a:srgbClr val="8ACBF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 name="î$ļïḑe"/>
            <p:cNvSpPr/>
            <p:nvPr/>
          </p:nvSpPr>
          <p:spPr bwMode="auto">
            <a:xfrm>
              <a:off x="6472239" y="2397125"/>
              <a:ext cx="244475" cy="168275"/>
            </a:xfrm>
            <a:custGeom>
              <a:avLst/>
              <a:gdLst>
                <a:gd name="T0" fmla="*/ 154 w 154"/>
                <a:gd name="T1" fmla="*/ 106 h 106"/>
                <a:gd name="T2" fmla="*/ 0 w 154"/>
                <a:gd name="T3" fmla="*/ 17 h 106"/>
                <a:gd name="T4" fmla="*/ 0 w 154"/>
                <a:gd name="T5" fmla="*/ 0 h 106"/>
                <a:gd name="T6" fmla="*/ 154 w 154"/>
                <a:gd name="T7" fmla="*/ 92 h 106"/>
                <a:gd name="T8" fmla="*/ 154 w 154"/>
                <a:gd name="T9" fmla="*/ 106 h 106"/>
              </a:gdLst>
              <a:ahLst/>
              <a:cxnLst>
                <a:cxn ang="0">
                  <a:pos x="T0" y="T1"/>
                </a:cxn>
                <a:cxn ang="0">
                  <a:pos x="T2" y="T3"/>
                </a:cxn>
                <a:cxn ang="0">
                  <a:pos x="T4" y="T5"/>
                </a:cxn>
                <a:cxn ang="0">
                  <a:pos x="T6" y="T7"/>
                </a:cxn>
                <a:cxn ang="0">
                  <a:pos x="T8" y="T9"/>
                </a:cxn>
              </a:cxnLst>
              <a:rect l="0" t="0" r="r" b="b"/>
              <a:pathLst>
                <a:path w="154" h="106">
                  <a:moveTo>
                    <a:pt x="154" y="106"/>
                  </a:moveTo>
                  <a:lnTo>
                    <a:pt x="0" y="17"/>
                  </a:lnTo>
                  <a:lnTo>
                    <a:pt x="0" y="0"/>
                  </a:lnTo>
                  <a:lnTo>
                    <a:pt x="154" y="92"/>
                  </a:lnTo>
                  <a:lnTo>
                    <a:pt x="154" y="106"/>
                  </a:lnTo>
                  <a:close/>
                </a:path>
              </a:pathLst>
            </a:custGeom>
            <a:solidFill>
              <a:srgbClr val="75BCE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 name="ïṧľîḍé"/>
            <p:cNvSpPr/>
            <p:nvPr/>
          </p:nvSpPr>
          <p:spPr bwMode="auto">
            <a:xfrm>
              <a:off x="6472239" y="2222500"/>
              <a:ext cx="554038" cy="320675"/>
            </a:xfrm>
            <a:custGeom>
              <a:avLst/>
              <a:gdLst>
                <a:gd name="T0" fmla="*/ 0 w 349"/>
                <a:gd name="T1" fmla="*/ 110 h 202"/>
                <a:gd name="T2" fmla="*/ 193 w 349"/>
                <a:gd name="T3" fmla="*/ 0 h 202"/>
                <a:gd name="T4" fmla="*/ 349 w 349"/>
                <a:gd name="T5" fmla="*/ 89 h 202"/>
                <a:gd name="T6" fmla="*/ 154 w 349"/>
                <a:gd name="T7" fmla="*/ 202 h 202"/>
                <a:gd name="T8" fmla="*/ 0 w 349"/>
                <a:gd name="T9" fmla="*/ 110 h 202"/>
              </a:gdLst>
              <a:ahLst/>
              <a:cxnLst>
                <a:cxn ang="0">
                  <a:pos x="T0" y="T1"/>
                </a:cxn>
                <a:cxn ang="0">
                  <a:pos x="T2" y="T3"/>
                </a:cxn>
                <a:cxn ang="0">
                  <a:pos x="T4" y="T5"/>
                </a:cxn>
                <a:cxn ang="0">
                  <a:pos x="T6" y="T7"/>
                </a:cxn>
                <a:cxn ang="0">
                  <a:pos x="T8" y="T9"/>
                </a:cxn>
              </a:cxnLst>
              <a:rect l="0" t="0" r="r" b="b"/>
              <a:pathLst>
                <a:path w="349" h="202">
                  <a:moveTo>
                    <a:pt x="0" y="110"/>
                  </a:moveTo>
                  <a:lnTo>
                    <a:pt x="193" y="0"/>
                  </a:lnTo>
                  <a:lnTo>
                    <a:pt x="349" y="89"/>
                  </a:lnTo>
                  <a:lnTo>
                    <a:pt x="154" y="202"/>
                  </a:lnTo>
                  <a:lnTo>
                    <a:pt x="0" y="110"/>
                  </a:lnTo>
                  <a:close/>
                </a:path>
              </a:pathLst>
            </a:custGeom>
            <a:solidFill>
              <a:srgbClr val="AFDD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 name="ïṣlíḋê"/>
            <p:cNvSpPr/>
            <p:nvPr/>
          </p:nvSpPr>
          <p:spPr bwMode="auto">
            <a:xfrm>
              <a:off x="6875464" y="2317750"/>
              <a:ext cx="52388" cy="88900"/>
            </a:xfrm>
            <a:custGeom>
              <a:avLst/>
              <a:gdLst>
                <a:gd name="T0" fmla="*/ 0 w 33"/>
                <a:gd name="T1" fmla="*/ 56 h 56"/>
                <a:gd name="T2" fmla="*/ 33 w 33"/>
                <a:gd name="T3" fmla="*/ 38 h 56"/>
                <a:gd name="T4" fmla="*/ 33 w 33"/>
                <a:gd name="T5" fmla="*/ 0 h 56"/>
                <a:gd name="T6" fmla="*/ 0 w 33"/>
                <a:gd name="T7" fmla="*/ 19 h 56"/>
                <a:gd name="T8" fmla="*/ 0 w 33"/>
                <a:gd name="T9" fmla="*/ 56 h 56"/>
              </a:gdLst>
              <a:ahLst/>
              <a:cxnLst>
                <a:cxn ang="0">
                  <a:pos x="T0" y="T1"/>
                </a:cxn>
                <a:cxn ang="0">
                  <a:pos x="T2" y="T3"/>
                </a:cxn>
                <a:cxn ang="0">
                  <a:pos x="T4" y="T5"/>
                </a:cxn>
                <a:cxn ang="0">
                  <a:pos x="T6" y="T7"/>
                </a:cxn>
                <a:cxn ang="0">
                  <a:pos x="T8" y="T9"/>
                </a:cxn>
              </a:cxnLst>
              <a:rect l="0" t="0" r="r" b="b"/>
              <a:pathLst>
                <a:path w="33" h="56">
                  <a:moveTo>
                    <a:pt x="0" y="56"/>
                  </a:moveTo>
                  <a:lnTo>
                    <a:pt x="33" y="38"/>
                  </a:lnTo>
                  <a:lnTo>
                    <a:pt x="33" y="0"/>
                  </a:lnTo>
                  <a:lnTo>
                    <a:pt x="0" y="19"/>
                  </a:lnTo>
                  <a:lnTo>
                    <a:pt x="0" y="56"/>
                  </a:lnTo>
                  <a:close/>
                </a:path>
              </a:pathLst>
            </a:custGeom>
            <a:solidFill>
              <a:srgbClr val="7EBFF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 name="ïsḻíḑé"/>
            <p:cNvSpPr/>
            <p:nvPr/>
          </p:nvSpPr>
          <p:spPr bwMode="auto">
            <a:xfrm>
              <a:off x="6835776" y="2325688"/>
              <a:ext cx="39688" cy="80963"/>
            </a:xfrm>
            <a:custGeom>
              <a:avLst/>
              <a:gdLst>
                <a:gd name="T0" fmla="*/ 25 w 25"/>
                <a:gd name="T1" fmla="*/ 51 h 51"/>
                <a:gd name="T2" fmla="*/ 0 w 25"/>
                <a:gd name="T3" fmla="*/ 35 h 51"/>
                <a:gd name="T4" fmla="*/ 0 w 25"/>
                <a:gd name="T5" fmla="*/ 0 h 51"/>
                <a:gd name="T6" fmla="*/ 25 w 25"/>
                <a:gd name="T7" fmla="*/ 14 h 51"/>
                <a:gd name="T8" fmla="*/ 25 w 25"/>
                <a:gd name="T9" fmla="*/ 51 h 51"/>
              </a:gdLst>
              <a:ahLst/>
              <a:cxnLst>
                <a:cxn ang="0">
                  <a:pos x="T0" y="T1"/>
                </a:cxn>
                <a:cxn ang="0">
                  <a:pos x="T2" y="T3"/>
                </a:cxn>
                <a:cxn ang="0">
                  <a:pos x="T4" y="T5"/>
                </a:cxn>
                <a:cxn ang="0">
                  <a:pos x="T6" y="T7"/>
                </a:cxn>
                <a:cxn ang="0">
                  <a:pos x="T8" y="T9"/>
                </a:cxn>
              </a:cxnLst>
              <a:rect l="0" t="0" r="r" b="b"/>
              <a:pathLst>
                <a:path w="25" h="51">
                  <a:moveTo>
                    <a:pt x="25" y="51"/>
                  </a:moveTo>
                  <a:lnTo>
                    <a:pt x="0" y="35"/>
                  </a:lnTo>
                  <a:lnTo>
                    <a:pt x="0" y="0"/>
                  </a:lnTo>
                  <a:lnTo>
                    <a:pt x="25" y="14"/>
                  </a:lnTo>
                  <a:lnTo>
                    <a:pt x="25" y="51"/>
                  </a:lnTo>
                  <a:close/>
                </a:path>
              </a:pathLst>
            </a:custGeom>
            <a:solidFill>
              <a:srgbClr val="64AB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 name="isļïďè"/>
            <p:cNvSpPr/>
            <p:nvPr/>
          </p:nvSpPr>
          <p:spPr bwMode="auto">
            <a:xfrm>
              <a:off x="6835776" y="2295525"/>
              <a:ext cx="92075" cy="52388"/>
            </a:xfrm>
            <a:custGeom>
              <a:avLst/>
              <a:gdLst>
                <a:gd name="T0" fmla="*/ 0 w 58"/>
                <a:gd name="T1" fmla="*/ 19 h 33"/>
                <a:gd name="T2" fmla="*/ 31 w 58"/>
                <a:gd name="T3" fmla="*/ 0 h 33"/>
                <a:gd name="T4" fmla="*/ 58 w 58"/>
                <a:gd name="T5" fmla="*/ 14 h 33"/>
                <a:gd name="T6" fmla="*/ 25 w 58"/>
                <a:gd name="T7" fmla="*/ 33 h 33"/>
                <a:gd name="T8" fmla="*/ 0 w 58"/>
                <a:gd name="T9" fmla="*/ 19 h 33"/>
              </a:gdLst>
              <a:ahLst/>
              <a:cxnLst>
                <a:cxn ang="0">
                  <a:pos x="T0" y="T1"/>
                </a:cxn>
                <a:cxn ang="0">
                  <a:pos x="T2" y="T3"/>
                </a:cxn>
                <a:cxn ang="0">
                  <a:pos x="T4" y="T5"/>
                </a:cxn>
                <a:cxn ang="0">
                  <a:pos x="T6" y="T7"/>
                </a:cxn>
                <a:cxn ang="0">
                  <a:pos x="T8" y="T9"/>
                </a:cxn>
              </a:cxnLst>
              <a:rect l="0" t="0" r="r" b="b"/>
              <a:pathLst>
                <a:path w="58" h="33">
                  <a:moveTo>
                    <a:pt x="0" y="19"/>
                  </a:moveTo>
                  <a:lnTo>
                    <a:pt x="31" y="0"/>
                  </a:lnTo>
                  <a:lnTo>
                    <a:pt x="58" y="14"/>
                  </a:lnTo>
                  <a:lnTo>
                    <a:pt x="25" y="33"/>
                  </a:lnTo>
                  <a:lnTo>
                    <a:pt x="0" y="19"/>
                  </a:lnTo>
                  <a:close/>
                </a:path>
              </a:pathLst>
            </a:custGeom>
            <a:solidFill>
              <a:srgbClr val="C4E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 name="îṣḻíďe"/>
            <p:cNvSpPr/>
            <p:nvPr/>
          </p:nvSpPr>
          <p:spPr bwMode="auto">
            <a:xfrm>
              <a:off x="5135564" y="2898775"/>
              <a:ext cx="498475" cy="285750"/>
            </a:xfrm>
            <a:custGeom>
              <a:avLst/>
              <a:gdLst>
                <a:gd name="T0" fmla="*/ 156 w 314"/>
                <a:gd name="T1" fmla="*/ 180 h 180"/>
                <a:gd name="T2" fmla="*/ 314 w 314"/>
                <a:gd name="T3" fmla="*/ 89 h 180"/>
                <a:gd name="T4" fmla="*/ 156 w 314"/>
                <a:gd name="T5" fmla="*/ 0 h 180"/>
                <a:gd name="T6" fmla="*/ 0 w 314"/>
                <a:gd name="T7" fmla="*/ 89 h 180"/>
                <a:gd name="T8" fmla="*/ 156 w 314"/>
                <a:gd name="T9" fmla="*/ 180 h 180"/>
              </a:gdLst>
              <a:ahLst/>
              <a:cxnLst>
                <a:cxn ang="0">
                  <a:pos x="T0" y="T1"/>
                </a:cxn>
                <a:cxn ang="0">
                  <a:pos x="T2" y="T3"/>
                </a:cxn>
                <a:cxn ang="0">
                  <a:pos x="T4" y="T5"/>
                </a:cxn>
                <a:cxn ang="0">
                  <a:pos x="T6" y="T7"/>
                </a:cxn>
                <a:cxn ang="0">
                  <a:pos x="T8" y="T9"/>
                </a:cxn>
              </a:cxnLst>
              <a:rect l="0" t="0" r="r" b="b"/>
              <a:pathLst>
                <a:path w="314" h="180">
                  <a:moveTo>
                    <a:pt x="156" y="180"/>
                  </a:moveTo>
                  <a:lnTo>
                    <a:pt x="314" y="89"/>
                  </a:lnTo>
                  <a:lnTo>
                    <a:pt x="156" y="0"/>
                  </a:lnTo>
                  <a:lnTo>
                    <a:pt x="0" y="89"/>
                  </a:lnTo>
                  <a:lnTo>
                    <a:pt x="156" y="180"/>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 name="ísļïďè"/>
            <p:cNvSpPr/>
            <p:nvPr/>
          </p:nvSpPr>
          <p:spPr bwMode="auto">
            <a:xfrm>
              <a:off x="5383214" y="3040063"/>
              <a:ext cx="250825" cy="165100"/>
            </a:xfrm>
            <a:custGeom>
              <a:avLst/>
              <a:gdLst>
                <a:gd name="T0" fmla="*/ 158 w 158"/>
                <a:gd name="T1" fmla="*/ 0 h 104"/>
                <a:gd name="T2" fmla="*/ 158 w 158"/>
                <a:gd name="T3" fmla="*/ 15 h 104"/>
                <a:gd name="T4" fmla="*/ 0 w 158"/>
                <a:gd name="T5" fmla="*/ 104 h 104"/>
                <a:gd name="T6" fmla="*/ 0 w 158"/>
                <a:gd name="T7" fmla="*/ 91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5"/>
                  </a:lnTo>
                  <a:lnTo>
                    <a:pt x="0" y="104"/>
                  </a:lnTo>
                  <a:lnTo>
                    <a:pt x="0" y="91"/>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 name="ïṧ1ïḍé"/>
            <p:cNvSpPr/>
            <p:nvPr/>
          </p:nvSpPr>
          <p:spPr bwMode="auto">
            <a:xfrm>
              <a:off x="5135564" y="3040063"/>
              <a:ext cx="247650" cy="165100"/>
            </a:xfrm>
            <a:custGeom>
              <a:avLst/>
              <a:gdLst>
                <a:gd name="T0" fmla="*/ 156 w 156"/>
                <a:gd name="T1" fmla="*/ 104 h 104"/>
                <a:gd name="T2" fmla="*/ 0 w 156"/>
                <a:gd name="T3" fmla="*/ 15 h 104"/>
                <a:gd name="T4" fmla="*/ 0 w 156"/>
                <a:gd name="T5" fmla="*/ 0 h 104"/>
                <a:gd name="T6" fmla="*/ 156 w 156"/>
                <a:gd name="T7" fmla="*/ 91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5"/>
                  </a:lnTo>
                  <a:lnTo>
                    <a:pt x="0" y="0"/>
                  </a:lnTo>
                  <a:lnTo>
                    <a:pt x="156" y="91"/>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 name="i$ľíḋè"/>
            <p:cNvSpPr/>
            <p:nvPr/>
          </p:nvSpPr>
          <p:spPr bwMode="auto">
            <a:xfrm>
              <a:off x="5172076" y="2865438"/>
              <a:ext cx="425450" cy="244475"/>
            </a:xfrm>
            <a:custGeom>
              <a:avLst/>
              <a:gdLst>
                <a:gd name="T0" fmla="*/ 133 w 268"/>
                <a:gd name="T1" fmla="*/ 154 h 154"/>
                <a:gd name="T2" fmla="*/ 268 w 268"/>
                <a:gd name="T3" fmla="*/ 77 h 154"/>
                <a:gd name="T4" fmla="*/ 133 w 268"/>
                <a:gd name="T5" fmla="*/ 0 h 154"/>
                <a:gd name="T6" fmla="*/ 0 w 268"/>
                <a:gd name="T7" fmla="*/ 77 h 154"/>
                <a:gd name="T8" fmla="*/ 133 w 268"/>
                <a:gd name="T9" fmla="*/ 154 h 154"/>
              </a:gdLst>
              <a:ahLst/>
              <a:cxnLst>
                <a:cxn ang="0">
                  <a:pos x="T0" y="T1"/>
                </a:cxn>
                <a:cxn ang="0">
                  <a:pos x="T2" y="T3"/>
                </a:cxn>
                <a:cxn ang="0">
                  <a:pos x="T4" y="T5"/>
                </a:cxn>
                <a:cxn ang="0">
                  <a:pos x="T6" y="T7"/>
                </a:cxn>
                <a:cxn ang="0">
                  <a:pos x="T8" y="T9"/>
                </a:cxn>
              </a:cxnLst>
              <a:rect l="0" t="0" r="r" b="b"/>
              <a:pathLst>
                <a:path w="268" h="154">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 name="ï$ļïďé"/>
            <p:cNvSpPr/>
            <p:nvPr/>
          </p:nvSpPr>
          <p:spPr bwMode="auto">
            <a:xfrm>
              <a:off x="5383214" y="2987675"/>
              <a:ext cx="214313" cy="177800"/>
            </a:xfrm>
            <a:custGeom>
              <a:avLst/>
              <a:gdLst>
                <a:gd name="T0" fmla="*/ 135 w 135"/>
                <a:gd name="T1" fmla="*/ 0 h 112"/>
                <a:gd name="T2" fmla="*/ 135 w 135"/>
                <a:gd name="T3" fmla="*/ 35 h 112"/>
                <a:gd name="T4" fmla="*/ 0 w 135"/>
                <a:gd name="T5" fmla="*/ 112 h 112"/>
                <a:gd name="T6" fmla="*/ 0 w 135"/>
                <a:gd name="T7" fmla="*/ 77 h 112"/>
                <a:gd name="T8" fmla="*/ 135 w 135"/>
                <a:gd name="T9" fmla="*/ 0 h 112"/>
              </a:gdLst>
              <a:ahLst/>
              <a:cxnLst>
                <a:cxn ang="0">
                  <a:pos x="T0" y="T1"/>
                </a:cxn>
                <a:cxn ang="0">
                  <a:pos x="T2" y="T3"/>
                </a:cxn>
                <a:cxn ang="0">
                  <a:pos x="T4" y="T5"/>
                </a:cxn>
                <a:cxn ang="0">
                  <a:pos x="T6" y="T7"/>
                </a:cxn>
                <a:cxn ang="0">
                  <a:pos x="T8" y="T9"/>
                </a:cxn>
              </a:cxnLst>
              <a:rect l="0" t="0" r="r" b="b"/>
              <a:pathLst>
                <a:path w="135" h="112">
                  <a:moveTo>
                    <a:pt x="135" y="0"/>
                  </a:moveTo>
                  <a:lnTo>
                    <a:pt x="135" y="35"/>
                  </a:lnTo>
                  <a:lnTo>
                    <a:pt x="0" y="112"/>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 name="îşḻïďé"/>
            <p:cNvSpPr/>
            <p:nvPr/>
          </p:nvSpPr>
          <p:spPr bwMode="auto">
            <a:xfrm>
              <a:off x="5172076" y="2987675"/>
              <a:ext cx="211138" cy="177800"/>
            </a:xfrm>
            <a:custGeom>
              <a:avLst/>
              <a:gdLst>
                <a:gd name="T0" fmla="*/ 133 w 133"/>
                <a:gd name="T1" fmla="*/ 112 h 112"/>
                <a:gd name="T2" fmla="*/ 0 w 133"/>
                <a:gd name="T3" fmla="*/ 35 h 112"/>
                <a:gd name="T4" fmla="*/ 0 w 133"/>
                <a:gd name="T5" fmla="*/ 0 h 112"/>
                <a:gd name="T6" fmla="*/ 133 w 133"/>
                <a:gd name="T7" fmla="*/ 77 h 112"/>
                <a:gd name="T8" fmla="*/ 133 w 133"/>
                <a:gd name="T9" fmla="*/ 112 h 112"/>
              </a:gdLst>
              <a:ahLst/>
              <a:cxnLst>
                <a:cxn ang="0">
                  <a:pos x="T0" y="T1"/>
                </a:cxn>
                <a:cxn ang="0">
                  <a:pos x="T2" y="T3"/>
                </a:cxn>
                <a:cxn ang="0">
                  <a:pos x="T4" y="T5"/>
                </a:cxn>
                <a:cxn ang="0">
                  <a:pos x="T6" y="T7"/>
                </a:cxn>
                <a:cxn ang="0">
                  <a:pos x="T8" y="T9"/>
                </a:cxn>
              </a:cxnLst>
              <a:rect l="0" t="0" r="r" b="b"/>
              <a:pathLst>
                <a:path w="133" h="112">
                  <a:moveTo>
                    <a:pt x="133" y="112"/>
                  </a:moveTo>
                  <a:lnTo>
                    <a:pt x="0" y="35"/>
                  </a:lnTo>
                  <a:lnTo>
                    <a:pt x="0" y="0"/>
                  </a:lnTo>
                  <a:lnTo>
                    <a:pt x="133" y="77"/>
                  </a:lnTo>
                  <a:lnTo>
                    <a:pt x="133" y="112"/>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 name="ïṩḷiḋe"/>
            <p:cNvSpPr/>
            <p:nvPr/>
          </p:nvSpPr>
          <p:spPr bwMode="auto">
            <a:xfrm>
              <a:off x="5135564" y="2809875"/>
              <a:ext cx="498475" cy="288925"/>
            </a:xfrm>
            <a:custGeom>
              <a:avLst/>
              <a:gdLst>
                <a:gd name="T0" fmla="*/ 156 w 314"/>
                <a:gd name="T1" fmla="*/ 182 h 182"/>
                <a:gd name="T2" fmla="*/ 314 w 314"/>
                <a:gd name="T3" fmla="*/ 91 h 182"/>
                <a:gd name="T4" fmla="*/ 156 w 314"/>
                <a:gd name="T5" fmla="*/ 0 h 182"/>
                <a:gd name="T6" fmla="*/ 0 w 314"/>
                <a:gd name="T7" fmla="*/ 91 h 182"/>
                <a:gd name="T8" fmla="*/ 156 w 314"/>
                <a:gd name="T9" fmla="*/ 182 h 182"/>
              </a:gdLst>
              <a:ahLst/>
              <a:cxnLst>
                <a:cxn ang="0">
                  <a:pos x="T0" y="T1"/>
                </a:cxn>
                <a:cxn ang="0">
                  <a:pos x="T2" y="T3"/>
                </a:cxn>
                <a:cxn ang="0">
                  <a:pos x="T4" y="T5"/>
                </a:cxn>
                <a:cxn ang="0">
                  <a:pos x="T6" y="T7"/>
                </a:cxn>
                <a:cxn ang="0">
                  <a:pos x="T8" y="T9"/>
                </a:cxn>
              </a:cxnLst>
              <a:rect l="0" t="0" r="r" b="b"/>
              <a:pathLst>
                <a:path w="314" h="182">
                  <a:moveTo>
                    <a:pt x="156" y="182"/>
                  </a:moveTo>
                  <a:lnTo>
                    <a:pt x="314" y="91"/>
                  </a:lnTo>
                  <a:lnTo>
                    <a:pt x="156" y="0"/>
                  </a:lnTo>
                  <a:lnTo>
                    <a:pt x="0" y="91"/>
                  </a:lnTo>
                  <a:lnTo>
                    <a:pt x="156" y="182"/>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 name="í$lîḑê"/>
            <p:cNvSpPr/>
            <p:nvPr/>
          </p:nvSpPr>
          <p:spPr bwMode="auto">
            <a:xfrm>
              <a:off x="5383214" y="2954338"/>
              <a:ext cx="250825" cy="165100"/>
            </a:xfrm>
            <a:custGeom>
              <a:avLst/>
              <a:gdLst>
                <a:gd name="T0" fmla="*/ 158 w 158"/>
                <a:gd name="T1" fmla="*/ 0 h 104"/>
                <a:gd name="T2" fmla="*/ 158 w 158"/>
                <a:gd name="T3" fmla="*/ 15 h 104"/>
                <a:gd name="T4" fmla="*/ 0 w 158"/>
                <a:gd name="T5" fmla="*/ 104 h 104"/>
                <a:gd name="T6" fmla="*/ 0 w 158"/>
                <a:gd name="T7" fmla="*/ 91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5"/>
                  </a:lnTo>
                  <a:lnTo>
                    <a:pt x="0" y="104"/>
                  </a:lnTo>
                  <a:lnTo>
                    <a:pt x="0" y="91"/>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 name="ísḷïďé"/>
            <p:cNvSpPr/>
            <p:nvPr/>
          </p:nvSpPr>
          <p:spPr bwMode="auto">
            <a:xfrm>
              <a:off x="5135564" y="2954338"/>
              <a:ext cx="247650" cy="165100"/>
            </a:xfrm>
            <a:custGeom>
              <a:avLst/>
              <a:gdLst>
                <a:gd name="T0" fmla="*/ 156 w 156"/>
                <a:gd name="T1" fmla="*/ 104 h 104"/>
                <a:gd name="T2" fmla="*/ 0 w 156"/>
                <a:gd name="T3" fmla="*/ 15 h 104"/>
                <a:gd name="T4" fmla="*/ 0 w 156"/>
                <a:gd name="T5" fmla="*/ 0 h 104"/>
                <a:gd name="T6" fmla="*/ 156 w 156"/>
                <a:gd name="T7" fmla="*/ 91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5"/>
                  </a:lnTo>
                  <a:lnTo>
                    <a:pt x="0" y="0"/>
                  </a:lnTo>
                  <a:lnTo>
                    <a:pt x="156" y="91"/>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 name="ïṩľíḍé"/>
            <p:cNvSpPr/>
            <p:nvPr/>
          </p:nvSpPr>
          <p:spPr bwMode="auto">
            <a:xfrm>
              <a:off x="5172076" y="2776538"/>
              <a:ext cx="425450" cy="247650"/>
            </a:xfrm>
            <a:custGeom>
              <a:avLst/>
              <a:gdLst>
                <a:gd name="T0" fmla="*/ 133 w 268"/>
                <a:gd name="T1" fmla="*/ 156 h 156"/>
                <a:gd name="T2" fmla="*/ 268 w 268"/>
                <a:gd name="T3" fmla="*/ 79 h 156"/>
                <a:gd name="T4" fmla="*/ 133 w 268"/>
                <a:gd name="T5" fmla="*/ 0 h 156"/>
                <a:gd name="T6" fmla="*/ 0 w 268"/>
                <a:gd name="T7" fmla="*/ 79 h 156"/>
                <a:gd name="T8" fmla="*/ 133 w 268"/>
                <a:gd name="T9" fmla="*/ 156 h 156"/>
              </a:gdLst>
              <a:ahLst/>
              <a:cxnLst>
                <a:cxn ang="0">
                  <a:pos x="T0" y="T1"/>
                </a:cxn>
                <a:cxn ang="0">
                  <a:pos x="T2" y="T3"/>
                </a:cxn>
                <a:cxn ang="0">
                  <a:pos x="T4" y="T5"/>
                </a:cxn>
                <a:cxn ang="0">
                  <a:pos x="T6" y="T7"/>
                </a:cxn>
                <a:cxn ang="0">
                  <a:pos x="T8" y="T9"/>
                </a:cxn>
              </a:cxnLst>
              <a:rect l="0" t="0" r="r" b="b"/>
              <a:pathLst>
                <a:path w="268" h="156">
                  <a:moveTo>
                    <a:pt x="133" y="156"/>
                  </a:moveTo>
                  <a:lnTo>
                    <a:pt x="268" y="79"/>
                  </a:lnTo>
                  <a:lnTo>
                    <a:pt x="133" y="0"/>
                  </a:lnTo>
                  <a:lnTo>
                    <a:pt x="0" y="79"/>
                  </a:lnTo>
                  <a:lnTo>
                    <a:pt x="133" y="156"/>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 name="îśliḋe"/>
            <p:cNvSpPr/>
            <p:nvPr/>
          </p:nvSpPr>
          <p:spPr bwMode="auto">
            <a:xfrm>
              <a:off x="5383214" y="2901950"/>
              <a:ext cx="214313" cy="177800"/>
            </a:xfrm>
            <a:custGeom>
              <a:avLst/>
              <a:gdLst>
                <a:gd name="T0" fmla="*/ 135 w 135"/>
                <a:gd name="T1" fmla="*/ 0 h 112"/>
                <a:gd name="T2" fmla="*/ 135 w 135"/>
                <a:gd name="T3" fmla="*/ 35 h 112"/>
                <a:gd name="T4" fmla="*/ 0 w 135"/>
                <a:gd name="T5" fmla="*/ 112 h 112"/>
                <a:gd name="T6" fmla="*/ 0 w 135"/>
                <a:gd name="T7" fmla="*/ 77 h 112"/>
                <a:gd name="T8" fmla="*/ 135 w 135"/>
                <a:gd name="T9" fmla="*/ 0 h 112"/>
              </a:gdLst>
              <a:ahLst/>
              <a:cxnLst>
                <a:cxn ang="0">
                  <a:pos x="T0" y="T1"/>
                </a:cxn>
                <a:cxn ang="0">
                  <a:pos x="T2" y="T3"/>
                </a:cxn>
                <a:cxn ang="0">
                  <a:pos x="T4" y="T5"/>
                </a:cxn>
                <a:cxn ang="0">
                  <a:pos x="T6" y="T7"/>
                </a:cxn>
                <a:cxn ang="0">
                  <a:pos x="T8" y="T9"/>
                </a:cxn>
              </a:cxnLst>
              <a:rect l="0" t="0" r="r" b="b"/>
              <a:pathLst>
                <a:path w="135" h="112">
                  <a:moveTo>
                    <a:pt x="135" y="0"/>
                  </a:moveTo>
                  <a:lnTo>
                    <a:pt x="135" y="35"/>
                  </a:lnTo>
                  <a:lnTo>
                    <a:pt x="0" y="112"/>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 name="íšḻídê"/>
            <p:cNvSpPr/>
            <p:nvPr/>
          </p:nvSpPr>
          <p:spPr bwMode="auto">
            <a:xfrm>
              <a:off x="5172076" y="2901950"/>
              <a:ext cx="211138" cy="177800"/>
            </a:xfrm>
            <a:custGeom>
              <a:avLst/>
              <a:gdLst>
                <a:gd name="T0" fmla="*/ 133 w 133"/>
                <a:gd name="T1" fmla="*/ 112 h 112"/>
                <a:gd name="T2" fmla="*/ 0 w 133"/>
                <a:gd name="T3" fmla="*/ 35 h 112"/>
                <a:gd name="T4" fmla="*/ 0 w 133"/>
                <a:gd name="T5" fmla="*/ 0 h 112"/>
                <a:gd name="T6" fmla="*/ 133 w 133"/>
                <a:gd name="T7" fmla="*/ 77 h 112"/>
                <a:gd name="T8" fmla="*/ 133 w 133"/>
                <a:gd name="T9" fmla="*/ 112 h 112"/>
              </a:gdLst>
              <a:ahLst/>
              <a:cxnLst>
                <a:cxn ang="0">
                  <a:pos x="T0" y="T1"/>
                </a:cxn>
                <a:cxn ang="0">
                  <a:pos x="T2" y="T3"/>
                </a:cxn>
                <a:cxn ang="0">
                  <a:pos x="T4" y="T5"/>
                </a:cxn>
                <a:cxn ang="0">
                  <a:pos x="T6" y="T7"/>
                </a:cxn>
                <a:cxn ang="0">
                  <a:pos x="T8" y="T9"/>
                </a:cxn>
              </a:cxnLst>
              <a:rect l="0" t="0" r="r" b="b"/>
              <a:pathLst>
                <a:path w="133" h="112">
                  <a:moveTo>
                    <a:pt x="133" y="112"/>
                  </a:moveTo>
                  <a:lnTo>
                    <a:pt x="0" y="35"/>
                  </a:lnTo>
                  <a:lnTo>
                    <a:pt x="0" y="0"/>
                  </a:lnTo>
                  <a:lnTo>
                    <a:pt x="133" y="77"/>
                  </a:lnTo>
                  <a:lnTo>
                    <a:pt x="133" y="112"/>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 name="ïṧ1íde"/>
            <p:cNvSpPr/>
            <p:nvPr/>
          </p:nvSpPr>
          <p:spPr bwMode="auto">
            <a:xfrm>
              <a:off x="5135564" y="2724150"/>
              <a:ext cx="498475" cy="288925"/>
            </a:xfrm>
            <a:custGeom>
              <a:avLst/>
              <a:gdLst>
                <a:gd name="T0" fmla="*/ 156 w 314"/>
                <a:gd name="T1" fmla="*/ 182 h 182"/>
                <a:gd name="T2" fmla="*/ 314 w 314"/>
                <a:gd name="T3" fmla="*/ 91 h 182"/>
                <a:gd name="T4" fmla="*/ 156 w 314"/>
                <a:gd name="T5" fmla="*/ 0 h 182"/>
                <a:gd name="T6" fmla="*/ 0 w 314"/>
                <a:gd name="T7" fmla="*/ 91 h 182"/>
                <a:gd name="T8" fmla="*/ 156 w 314"/>
                <a:gd name="T9" fmla="*/ 182 h 182"/>
              </a:gdLst>
              <a:ahLst/>
              <a:cxnLst>
                <a:cxn ang="0">
                  <a:pos x="T0" y="T1"/>
                </a:cxn>
                <a:cxn ang="0">
                  <a:pos x="T2" y="T3"/>
                </a:cxn>
                <a:cxn ang="0">
                  <a:pos x="T4" y="T5"/>
                </a:cxn>
                <a:cxn ang="0">
                  <a:pos x="T6" y="T7"/>
                </a:cxn>
                <a:cxn ang="0">
                  <a:pos x="T8" y="T9"/>
                </a:cxn>
              </a:cxnLst>
              <a:rect l="0" t="0" r="r" b="b"/>
              <a:pathLst>
                <a:path w="314" h="182">
                  <a:moveTo>
                    <a:pt x="156" y="182"/>
                  </a:moveTo>
                  <a:lnTo>
                    <a:pt x="314" y="91"/>
                  </a:lnTo>
                  <a:lnTo>
                    <a:pt x="156" y="0"/>
                  </a:lnTo>
                  <a:lnTo>
                    <a:pt x="0" y="91"/>
                  </a:lnTo>
                  <a:lnTo>
                    <a:pt x="156" y="182"/>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 name="iṩļïḑê"/>
            <p:cNvSpPr/>
            <p:nvPr/>
          </p:nvSpPr>
          <p:spPr bwMode="auto">
            <a:xfrm>
              <a:off x="5383214" y="2868613"/>
              <a:ext cx="250825" cy="165100"/>
            </a:xfrm>
            <a:custGeom>
              <a:avLst/>
              <a:gdLst>
                <a:gd name="T0" fmla="*/ 158 w 158"/>
                <a:gd name="T1" fmla="*/ 0 h 104"/>
                <a:gd name="T2" fmla="*/ 158 w 158"/>
                <a:gd name="T3" fmla="*/ 13 h 104"/>
                <a:gd name="T4" fmla="*/ 0 w 158"/>
                <a:gd name="T5" fmla="*/ 104 h 104"/>
                <a:gd name="T6" fmla="*/ 0 w 158"/>
                <a:gd name="T7" fmla="*/ 91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3"/>
                  </a:lnTo>
                  <a:lnTo>
                    <a:pt x="0" y="104"/>
                  </a:lnTo>
                  <a:lnTo>
                    <a:pt x="0" y="91"/>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 name="ïṣ1íďè"/>
            <p:cNvSpPr/>
            <p:nvPr/>
          </p:nvSpPr>
          <p:spPr bwMode="auto">
            <a:xfrm>
              <a:off x="5135564" y="2868613"/>
              <a:ext cx="247650" cy="165100"/>
            </a:xfrm>
            <a:custGeom>
              <a:avLst/>
              <a:gdLst>
                <a:gd name="T0" fmla="*/ 156 w 156"/>
                <a:gd name="T1" fmla="*/ 104 h 104"/>
                <a:gd name="T2" fmla="*/ 0 w 156"/>
                <a:gd name="T3" fmla="*/ 13 h 104"/>
                <a:gd name="T4" fmla="*/ 0 w 156"/>
                <a:gd name="T5" fmla="*/ 0 h 104"/>
                <a:gd name="T6" fmla="*/ 156 w 156"/>
                <a:gd name="T7" fmla="*/ 91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3"/>
                  </a:lnTo>
                  <a:lnTo>
                    <a:pt x="0" y="0"/>
                  </a:lnTo>
                  <a:lnTo>
                    <a:pt x="156" y="91"/>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 name="íṩ1iḓê"/>
            <p:cNvSpPr/>
            <p:nvPr/>
          </p:nvSpPr>
          <p:spPr bwMode="auto">
            <a:xfrm>
              <a:off x="5172076" y="2690813"/>
              <a:ext cx="425450" cy="244475"/>
            </a:xfrm>
            <a:custGeom>
              <a:avLst/>
              <a:gdLst>
                <a:gd name="T0" fmla="*/ 133 w 268"/>
                <a:gd name="T1" fmla="*/ 154 h 154"/>
                <a:gd name="T2" fmla="*/ 268 w 268"/>
                <a:gd name="T3" fmla="*/ 77 h 154"/>
                <a:gd name="T4" fmla="*/ 133 w 268"/>
                <a:gd name="T5" fmla="*/ 0 h 154"/>
                <a:gd name="T6" fmla="*/ 0 w 268"/>
                <a:gd name="T7" fmla="*/ 77 h 154"/>
                <a:gd name="T8" fmla="*/ 133 w 268"/>
                <a:gd name="T9" fmla="*/ 154 h 154"/>
              </a:gdLst>
              <a:ahLst/>
              <a:cxnLst>
                <a:cxn ang="0">
                  <a:pos x="T0" y="T1"/>
                </a:cxn>
                <a:cxn ang="0">
                  <a:pos x="T2" y="T3"/>
                </a:cxn>
                <a:cxn ang="0">
                  <a:pos x="T4" y="T5"/>
                </a:cxn>
                <a:cxn ang="0">
                  <a:pos x="T6" y="T7"/>
                </a:cxn>
                <a:cxn ang="0">
                  <a:pos x="T8" y="T9"/>
                </a:cxn>
              </a:cxnLst>
              <a:rect l="0" t="0" r="r" b="b"/>
              <a:pathLst>
                <a:path w="268" h="154">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ïsḻidê"/>
            <p:cNvSpPr/>
            <p:nvPr/>
          </p:nvSpPr>
          <p:spPr bwMode="auto">
            <a:xfrm>
              <a:off x="5383214" y="2813050"/>
              <a:ext cx="214313" cy="180975"/>
            </a:xfrm>
            <a:custGeom>
              <a:avLst/>
              <a:gdLst>
                <a:gd name="T0" fmla="*/ 135 w 135"/>
                <a:gd name="T1" fmla="*/ 0 h 114"/>
                <a:gd name="T2" fmla="*/ 135 w 135"/>
                <a:gd name="T3" fmla="*/ 35 h 114"/>
                <a:gd name="T4" fmla="*/ 0 w 135"/>
                <a:gd name="T5" fmla="*/ 114 h 114"/>
                <a:gd name="T6" fmla="*/ 0 w 135"/>
                <a:gd name="T7" fmla="*/ 77 h 114"/>
                <a:gd name="T8" fmla="*/ 135 w 135"/>
                <a:gd name="T9" fmla="*/ 0 h 114"/>
              </a:gdLst>
              <a:ahLst/>
              <a:cxnLst>
                <a:cxn ang="0">
                  <a:pos x="T0" y="T1"/>
                </a:cxn>
                <a:cxn ang="0">
                  <a:pos x="T2" y="T3"/>
                </a:cxn>
                <a:cxn ang="0">
                  <a:pos x="T4" y="T5"/>
                </a:cxn>
                <a:cxn ang="0">
                  <a:pos x="T6" y="T7"/>
                </a:cxn>
                <a:cxn ang="0">
                  <a:pos x="T8" y="T9"/>
                </a:cxn>
              </a:cxnLst>
              <a:rect l="0" t="0" r="r" b="b"/>
              <a:pathLst>
                <a:path w="135" h="114">
                  <a:moveTo>
                    <a:pt x="135" y="0"/>
                  </a:moveTo>
                  <a:lnTo>
                    <a:pt x="135" y="35"/>
                  </a:lnTo>
                  <a:lnTo>
                    <a:pt x="0" y="114"/>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 name="ïS1ïde"/>
            <p:cNvSpPr/>
            <p:nvPr/>
          </p:nvSpPr>
          <p:spPr bwMode="auto">
            <a:xfrm>
              <a:off x="5172076" y="2813050"/>
              <a:ext cx="211138" cy="180975"/>
            </a:xfrm>
            <a:custGeom>
              <a:avLst/>
              <a:gdLst>
                <a:gd name="T0" fmla="*/ 133 w 133"/>
                <a:gd name="T1" fmla="*/ 114 h 114"/>
                <a:gd name="T2" fmla="*/ 0 w 133"/>
                <a:gd name="T3" fmla="*/ 35 h 114"/>
                <a:gd name="T4" fmla="*/ 0 w 133"/>
                <a:gd name="T5" fmla="*/ 0 h 114"/>
                <a:gd name="T6" fmla="*/ 133 w 133"/>
                <a:gd name="T7" fmla="*/ 77 h 114"/>
                <a:gd name="T8" fmla="*/ 133 w 133"/>
                <a:gd name="T9" fmla="*/ 114 h 114"/>
              </a:gdLst>
              <a:ahLst/>
              <a:cxnLst>
                <a:cxn ang="0">
                  <a:pos x="T0" y="T1"/>
                </a:cxn>
                <a:cxn ang="0">
                  <a:pos x="T2" y="T3"/>
                </a:cxn>
                <a:cxn ang="0">
                  <a:pos x="T4" y="T5"/>
                </a:cxn>
                <a:cxn ang="0">
                  <a:pos x="T6" y="T7"/>
                </a:cxn>
                <a:cxn ang="0">
                  <a:pos x="T8" y="T9"/>
                </a:cxn>
              </a:cxnLst>
              <a:rect l="0" t="0" r="r" b="b"/>
              <a:pathLst>
                <a:path w="133" h="114">
                  <a:moveTo>
                    <a:pt x="133" y="114"/>
                  </a:moveTo>
                  <a:lnTo>
                    <a:pt x="0" y="35"/>
                  </a:lnTo>
                  <a:lnTo>
                    <a:pt x="0" y="0"/>
                  </a:lnTo>
                  <a:lnTo>
                    <a:pt x="133" y="77"/>
                  </a:lnTo>
                  <a:lnTo>
                    <a:pt x="133" y="114"/>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 name="îṣľíḋê"/>
            <p:cNvSpPr/>
            <p:nvPr/>
          </p:nvSpPr>
          <p:spPr bwMode="auto">
            <a:xfrm>
              <a:off x="5135564" y="2638425"/>
              <a:ext cx="498475" cy="285750"/>
            </a:xfrm>
            <a:custGeom>
              <a:avLst/>
              <a:gdLst>
                <a:gd name="T0" fmla="*/ 156 w 314"/>
                <a:gd name="T1" fmla="*/ 180 h 180"/>
                <a:gd name="T2" fmla="*/ 314 w 314"/>
                <a:gd name="T3" fmla="*/ 91 h 180"/>
                <a:gd name="T4" fmla="*/ 156 w 314"/>
                <a:gd name="T5" fmla="*/ 0 h 180"/>
                <a:gd name="T6" fmla="*/ 0 w 314"/>
                <a:gd name="T7" fmla="*/ 91 h 180"/>
                <a:gd name="T8" fmla="*/ 156 w 314"/>
                <a:gd name="T9" fmla="*/ 180 h 180"/>
              </a:gdLst>
              <a:ahLst/>
              <a:cxnLst>
                <a:cxn ang="0">
                  <a:pos x="T0" y="T1"/>
                </a:cxn>
                <a:cxn ang="0">
                  <a:pos x="T2" y="T3"/>
                </a:cxn>
                <a:cxn ang="0">
                  <a:pos x="T4" y="T5"/>
                </a:cxn>
                <a:cxn ang="0">
                  <a:pos x="T6" y="T7"/>
                </a:cxn>
                <a:cxn ang="0">
                  <a:pos x="T8" y="T9"/>
                </a:cxn>
              </a:cxnLst>
              <a:rect l="0" t="0" r="r" b="b"/>
              <a:pathLst>
                <a:path w="314" h="180">
                  <a:moveTo>
                    <a:pt x="156" y="180"/>
                  </a:moveTo>
                  <a:lnTo>
                    <a:pt x="314" y="91"/>
                  </a:lnTo>
                  <a:lnTo>
                    <a:pt x="156" y="0"/>
                  </a:lnTo>
                  <a:lnTo>
                    <a:pt x="0" y="91"/>
                  </a:lnTo>
                  <a:lnTo>
                    <a:pt x="156" y="180"/>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 name="iŝḷíḋé"/>
            <p:cNvSpPr/>
            <p:nvPr/>
          </p:nvSpPr>
          <p:spPr bwMode="auto">
            <a:xfrm>
              <a:off x="5383214" y="2782888"/>
              <a:ext cx="250825" cy="165100"/>
            </a:xfrm>
            <a:custGeom>
              <a:avLst/>
              <a:gdLst>
                <a:gd name="T0" fmla="*/ 158 w 158"/>
                <a:gd name="T1" fmla="*/ 0 h 104"/>
                <a:gd name="T2" fmla="*/ 158 w 158"/>
                <a:gd name="T3" fmla="*/ 13 h 104"/>
                <a:gd name="T4" fmla="*/ 0 w 158"/>
                <a:gd name="T5" fmla="*/ 104 h 104"/>
                <a:gd name="T6" fmla="*/ 0 w 158"/>
                <a:gd name="T7" fmla="*/ 89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3"/>
                  </a:lnTo>
                  <a:lnTo>
                    <a:pt x="0" y="104"/>
                  </a:lnTo>
                  <a:lnTo>
                    <a:pt x="0" y="89"/>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 name="ïSḻîdé"/>
            <p:cNvSpPr/>
            <p:nvPr/>
          </p:nvSpPr>
          <p:spPr bwMode="auto">
            <a:xfrm>
              <a:off x="5135564" y="2782888"/>
              <a:ext cx="247650" cy="165100"/>
            </a:xfrm>
            <a:custGeom>
              <a:avLst/>
              <a:gdLst>
                <a:gd name="T0" fmla="*/ 156 w 156"/>
                <a:gd name="T1" fmla="*/ 104 h 104"/>
                <a:gd name="T2" fmla="*/ 0 w 156"/>
                <a:gd name="T3" fmla="*/ 13 h 104"/>
                <a:gd name="T4" fmla="*/ 0 w 156"/>
                <a:gd name="T5" fmla="*/ 0 h 104"/>
                <a:gd name="T6" fmla="*/ 156 w 156"/>
                <a:gd name="T7" fmla="*/ 89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3"/>
                  </a:lnTo>
                  <a:lnTo>
                    <a:pt x="0" y="0"/>
                  </a:lnTo>
                  <a:lnTo>
                    <a:pt x="156" y="89"/>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 name="ïŝ1iḑê"/>
            <p:cNvSpPr/>
            <p:nvPr/>
          </p:nvSpPr>
          <p:spPr bwMode="auto">
            <a:xfrm>
              <a:off x="5172076" y="2605088"/>
              <a:ext cx="425450" cy="244475"/>
            </a:xfrm>
            <a:custGeom>
              <a:avLst/>
              <a:gdLst>
                <a:gd name="T0" fmla="*/ 133 w 268"/>
                <a:gd name="T1" fmla="*/ 154 h 154"/>
                <a:gd name="T2" fmla="*/ 268 w 268"/>
                <a:gd name="T3" fmla="*/ 77 h 154"/>
                <a:gd name="T4" fmla="*/ 133 w 268"/>
                <a:gd name="T5" fmla="*/ 0 h 154"/>
                <a:gd name="T6" fmla="*/ 0 w 268"/>
                <a:gd name="T7" fmla="*/ 77 h 154"/>
                <a:gd name="T8" fmla="*/ 133 w 268"/>
                <a:gd name="T9" fmla="*/ 154 h 154"/>
              </a:gdLst>
              <a:ahLst/>
              <a:cxnLst>
                <a:cxn ang="0">
                  <a:pos x="T0" y="T1"/>
                </a:cxn>
                <a:cxn ang="0">
                  <a:pos x="T2" y="T3"/>
                </a:cxn>
                <a:cxn ang="0">
                  <a:pos x="T4" y="T5"/>
                </a:cxn>
                <a:cxn ang="0">
                  <a:pos x="T6" y="T7"/>
                </a:cxn>
                <a:cxn ang="0">
                  <a:pos x="T8" y="T9"/>
                </a:cxn>
              </a:cxnLst>
              <a:rect l="0" t="0" r="r" b="b"/>
              <a:pathLst>
                <a:path w="268" h="154">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 name="işlîďé"/>
            <p:cNvSpPr/>
            <p:nvPr/>
          </p:nvSpPr>
          <p:spPr bwMode="auto">
            <a:xfrm>
              <a:off x="5383214" y="2727325"/>
              <a:ext cx="214313" cy="177800"/>
            </a:xfrm>
            <a:custGeom>
              <a:avLst/>
              <a:gdLst>
                <a:gd name="T0" fmla="*/ 135 w 135"/>
                <a:gd name="T1" fmla="*/ 0 h 112"/>
                <a:gd name="T2" fmla="*/ 135 w 135"/>
                <a:gd name="T3" fmla="*/ 35 h 112"/>
                <a:gd name="T4" fmla="*/ 0 w 135"/>
                <a:gd name="T5" fmla="*/ 112 h 112"/>
                <a:gd name="T6" fmla="*/ 0 w 135"/>
                <a:gd name="T7" fmla="*/ 77 h 112"/>
                <a:gd name="T8" fmla="*/ 135 w 135"/>
                <a:gd name="T9" fmla="*/ 0 h 112"/>
              </a:gdLst>
              <a:ahLst/>
              <a:cxnLst>
                <a:cxn ang="0">
                  <a:pos x="T0" y="T1"/>
                </a:cxn>
                <a:cxn ang="0">
                  <a:pos x="T2" y="T3"/>
                </a:cxn>
                <a:cxn ang="0">
                  <a:pos x="T4" y="T5"/>
                </a:cxn>
                <a:cxn ang="0">
                  <a:pos x="T6" y="T7"/>
                </a:cxn>
                <a:cxn ang="0">
                  <a:pos x="T8" y="T9"/>
                </a:cxn>
              </a:cxnLst>
              <a:rect l="0" t="0" r="r" b="b"/>
              <a:pathLst>
                <a:path w="135" h="112">
                  <a:moveTo>
                    <a:pt x="135" y="0"/>
                  </a:moveTo>
                  <a:lnTo>
                    <a:pt x="135" y="35"/>
                  </a:lnTo>
                  <a:lnTo>
                    <a:pt x="0" y="112"/>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 name="ïSļïḑè"/>
            <p:cNvSpPr/>
            <p:nvPr/>
          </p:nvSpPr>
          <p:spPr bwMode="auto">
            <a:xfrm>
              <a:off x="5172076" y="2727325"/>
              <a:ext cx="211138" cy="177800"/>
            </a:xfrm>
            <a:custGeom>
              <a:avLst/>
              <a:gdLst>
                <a:gd name="T0" fmla="*/ 133 w 133"/>
                <a:gd name="T1" fmla="*/ 112 h 112"/>
                <a:gd name="T2" fmla="*/ 0 w 133"/>
                <a:gd name="T3" fmla="*/ 35 h 112"/>
                <a:gd name="T4" fmla="*/ 0 w 133"/>
                <a:gd name="T5" fmla="*/ 0 h 112"/>
                <a:gd name="T6" fmla="*/ 133 w 133"/>
                <a:gd name="T7" fmla="*/ 77 h 112"/>
                <a:gd name="T8" fmla="*/ 133 w 133"/>
                <a:gd name="T9" fmla="*/ 112 h 112"/>
              </a:gdLst>
              <a:ahLst/>
              <a:cxnLst>
                <a:cxn ang="0">
                  <a:pos x="T0" y="T1"/>
                </a:cxn>
                <a:cxn ang="0">
                  <a:pos x="T2" y="T3"/>
                </a:cxn>
                <a:cxn ang="0">
                  <a:pos x="T4" y="T5"/>
                </a:cxn>
                <a:cxn ang="0">
                  <a:pos x="T6" y="T7"/>
                </a:cxn>
                <a:cxn ang="0">
                  <a:pos x="T8" y="T9"/>
                </a:cxn>
              </a:cxnLst>
              <a:rect l="0" t="0" r="r" b="b"/>
              <a:pathLst>
                <a:path w="133" h="112">
                  <a:moveTo>
                    <a:pt x="133" y="112"/>
                  </a:moveTo>
                  <a:lnTo>
                    <a:pt x="0" y="35"/>
                  </a:lnTo>
                  <a:lnTo>
                    <a:pt x="0" y="0"/>
                  </a:lnTo>
                  <a:lnTo>
                    <a:pt x="133" y="77"/>
                  </a:lnTo>
                  <a:lnTo>
                    <a:pt x="133" y="112"/>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 name="ïş1iďê"/>
            <p:cNvSpPr/>
            <p:nvPr/>
          </p:nvSpPr>
          <p:spPr bwMode="auto">
            <a:xfrm>
              <a:off x="5135564" y="2552700"/>
              <a:ext cx="498475" cy="285750"/>
            </a:xfrm>
            <a:custGeom>
              <a:avLst/>
              <a:gdLst>
                <a:gd name="T0" fmla="*/ 156 w 314"/>
                <a:gd name="T1" fmla="*/ 180 h 180"/>
                <a:gd name="T2" fmla="*/ 314 w 314"/>
                <a:gd name="T3" fmla="*/ 89 h 180"/>
                <a:gd name="T4" fmla="*/ 156 w 314"/>
                <a:gd name="T5" fmla="*/ 0 h 180"/>
                <a:gd name="T6" fmla="*/ 0 w 314"/>
                <a:gd name="T7" fmla="*/ 89 h 180"/>
                <a:gd name="T8" fmla="*/ 156 w 314"/>
                <a:gd name="T9" fmla="*/ 180 h 180"/>
              </a:gdLst>
              <a:ahLst/>
              <a:cxnLst>
                <a:cxn ang="0">
                  <a:pos x="T0" y="T1"/>
                </a:cxn>
                <a:cxn ang="0">
                  <a:pos x="T2" y="T3"/>
                </a:cxn>
                <a:cxn ang="0">
                  <a:pos x="T4" y="T5"/>
                </a:cxn>
                <a:cxn ang="0">
                  <a:pos x="T6" y="T7"/>
                </a:cxn>
                <a:cxn ang="0">
                  <a:pos x="T8" y="T9"/>
                </a:cxn>
              </a:cxnLst>
              <a:rect l="0" t="0" r="r" b="b"/>
              <a:pathLst>
                <a:path w="314" h="180">
                  <a:moveTo>
                    <a:pt x="156" y="180"/>
                  </a:moveTo>
                  <a:lnTo>
                    <a:pt x="314" y="89"/>
                  </a:lnTo>
                  <a:lnTo>
                    <a:pt x="156" y="0"/>
                  </a:lnTo>
                  <a:lnTo>
                    <a:pt x="0" y="89"/>
                  </a:lnTo>
                  <a:lnTo>
                    <a:pt x="156" y="180"/>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 name="iṩḻíḋe"/>
            <p:cNvSpPr/>
            <p:nvPr/>
          </p:nvSpPr>
          <p:spPr bwMode="auto">
            <a:xfrm>
              <a:off x="5383214" y="2693988"/>
              <a:ext cx="250825" cy="168275"/>
            </a:xfrm>
            <a:custGeom>
              <a:avLst/>
              <a:gdLst>
                <a:gd name="T0" fmla="*/ 158 w 158"/>
                <a:gd name="T1" fmla="*/ 0 h 106"/>
                <a:gd name="T2" fmla="*/ 158 w 158"/>
                <a:gd name="T3" fmla="*/ 15 h 106"/>
                <a:gd name="T4" fmla="*/ 0 w 158"/>
                <a:gd name="T5" fmla="*/ 106 h 106"/>
                <a:gd name="T6" fmla="*/ 0 w 158"/>
                <a:gd name="T7" fmla="*/ 91 h 106"/>
                <a:gd name="T8" fmla="*/ 158 w 158"/>
                <a:gd name="T9" fmla="*/ 0 h 106"/>
              </a:gdLst>
              <a:ahLst/>
              <a:cxnLst>
                <a:cxn ang="0">
                  <a:pos x="T0" y="T1"/>
                </a:cxn>
                <a:cxn ang="0">
                  <a:pos x="T2" y="T3"/>
                </a:cxn>
                <a:cxn ang="0">
                  <a:pos x="T4" y="T5"/>
                </a:cxn>
                <a:cxn ang="0">
                  <a:pos x="T6" y="T7"/>
                </a:cxn>
                <a:cxn ang="0">
                  <a:pos x="T8" y="T9"/>
                </a:cxn>
              </a:cxnLst>
              <a:rect l="0" t="0" r="r" b="b"/>
              <a:pathLst>
                <a:path w="158" h="106">
                  <a:moveTo>
                    <a:pt x="158" y="0"/>
                  </a:moveTo>
                  <a:lnTo>
                    <a:pt x="158" y="15"/>
                  </a:lnTo>
                  <a:lnTo>
                    <a:pt x="0" y="106"/>
                  </a:lnTo>
                  <a:lnTo>
                    <a:pt x="0" y="91"/>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 name="ïṡ1íďè"/>
            <p:cNvSpPr/>
            <p:nvPr/>
          </p:nvSpPr>
          <p:spPr bwMode="auto">
            <a:xfrm>
              <a:off x="5135564" y="2693988"/>
              <a:ext cx="247650" cy="168275"/>
            </a:xfrm>
            <a:custGeom>
              <a:avLst/>
              <a:gdLst>
                <a:gd name="T0" fmla="*/ 156 w 156"/>
                <a:gd name="T1" fmla="*/ 106 h 106"/>
                <a:gd name="T2" fmla="*/ 0 w 156"/>
                <a:gd name="T3" fmla="*/ 15 h 106"/>
                <a:gd name="T4" fmla="*/ 0 w 156"/>
                <a:gd name="T5" fmla="*/ 0 h 106"/>
                <a:gd name="T6" fmla="*/ 156 w 156"/>
                <a:gd name="T7" fmla="*/ 91 h 106"/>
                <a:gd name="T8" fmla="*/ 156 w 156"/>
                <a:gd name="T9" fmla="*/ 106 h 106"/>
              </a:gdLst>
              <a:ahLst/>
              <a:cxnLst>
                <a:cxn ang="0">
                  <a:pos x="T0" y="T1"/>
                </a:cxn>
                <a:cxn ang="0">
                  <a:pos x="T2" y="T3"/>
                </a:cxn>
                <a:cxn ang="0">
                  <a:pos x="T4" y="T5"/>
                </a:cxn>
                <a:cxn ang="0">
                  <a:pos x="T6" y="T7"/>
                </a:cxn>
                <a:cxn ang="0">
                  <a:pos x="T8" y="T9"/>
                </a:cxn>
              </a:cxnLst>
              <a:rect l="0" t="0" r="r" b="b"/>
              <a:pathLst>
                <a:path w="156" h="106">
                  <a:moveTo>
                    <a:pt x="156" y="106"/>
                  </a:moveTo>
                  <a:lnTo>
                    <a:pt x="0" y="15"/>
                  </a:lnTo>
                  <a:lnTo>
                    <a:pt x="0" y="0"/>
                  </a:lnTo>
                  <a:lnTo>
                    <a:pt x="156" y="91"/>
                  </a:lnTo>
                  <a:lnTo>
                    <a:pt x="156" y="106"/>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 name="ïṥ1îḍè"/>
            <p:cNvSpPr/>
            <p:nvPr/>
          </p:nvSpPr>
          <p:spPr bwMode="auto">
            <a:xfrm>
              <a:off x="5172076" y="2519363"/>
              <a:ext cx="425450" cy="244475"/>
            </a:xfrm>
            <a:custGeom>
              <a:avLst/>
              <a:gdLst>
                <a:gd name="T0" fmla="*/ 133 w 268"/>
                <a:gd name="T1" fmla="*/ 154 h 154"/>
                <a:gd name="T2" fmla="*/ 268 w 268"/>
                <a:gd name="T3" fmla="*/ 77 h 154"/>
                <a:gd name="T4" fmla="*/ 133 w 268"/>
                <a:gd name="T5" fmla="*/ 0 h 154"/>
                <a:gd name="T6" fmla="*/ 0 w 268"/>
                <a:gd name="T7" fmla="*/ 77 h 154"/>
                <a:gd name="T8" fmla="*/ 133 w 268"/>
                <a:gd name="T9" fmla="*/ 154 h 154"/>
              </a:gdLst>
              <a:ahLst/>
              <a:cxnLst>
                <a:cxn ang="0">
                  <a:pos x="T0" y="T1"/>
                </a:cxn>
                <a:cxn ang="0">
                  <a:pos x="T2" y="T3"/>
                </a:cxn>
                <a:cxn ang="0">
                  <a:pos x="T4" y="T5"/>
                </a:cxn>
                <a:cxn ang="0">
                  <a:pos x="T6" y="T7"/>
                </a:cxn>
                <a:cxn ang="0">
                  <a:pos x="T8" y="T9"/>
                </a:cxn>
              </a:cxnLst>
              <a:rect l="0" t="0" r="r" b="b"/>
              <a:pathLst>
                <a:path w="268" h="154">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 name="îṩḷiḑe"/>
            <p:cNvSpPr/>
            <p:nvPr/>
          </p:nvSpPr>
          <p:spPr bwMode="auto">
            <a:xfrm>
              <a:off x="5383214" y="2641600"/>
              <a:ext cx="214313" cy="177800"/>
            </a:xfrm>
            <a:custGeom>
              <a:avLst/>
              <a:gdLst>
                <a:gd name="T0" fmla="*/ 135 w 135"/>
                <a:gd name="T1" fmla="*/ 0 h 112"/>
                <a:gd name="T2" fmla="*/ 135 w 135"/>
                <a:gd name="T3" fmla="*/ 35 h 112"/>
                <a:gd name="T4" fmla="*/ 0 w 135"/>
                <a:gd name="T5" fmla="*/ 112 h 112"/>
                <a:gd name="T6" fmla="*/ 0 w 135"/>
                <a:gd name="T7" fmla="*/ 77 h 112"/>
                <a:gd name="T8" fmla="*/ 135 w 135"/>
                <a:gd name="T9" fmla="*/ 0 h 112"/>
              </a:gdLst>
              <a:ahLst/>
              <a:cxnLst>
                <a:cxn ang="0">
                  <a:pos x="T0" y="T1"/>
                </a:cxn>
                <a:cxn ang="0">
                  <a:pos x="T2" y="T3"/>
                </a:cxn>
                <a:cxn ang="0">
                  <a:pos x="T4" y="T5"/>
                </a:cxn>
                <a:cxn ang="0">
                  <a:pos x="T6" y="T7"/>
                </a:cxn>
                <a:cxn ang="0">
                  <a:pos x="T8" y="T9"/>
                </a:cxn>
              </a:cxnLst>
              <a:rect l="0" t="0" r="r" b="b"/>
              <a:pathLst>
                <a:path w="135" h="112">
                  <a:moveTo>
                    <a:pt x="135" y="0"/>
                  </a:moveTo>
                  <a:lnTo>
                    <a:pt x="135" y="35"/>
                  </a:lnTo>
                  <a:lnTo>
                    <a:pt x="0" y="112"/>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 name="işľîḑe"/>
            <p:cNvSpPr/>
            <p:nvPr/>
          </p:nvSpPr>
          <p:spPr bwMode="auto">
            <a:xfrm>
              <a:off x="5172076" y="2641600"/>
              <a:ext cx="211138" cy="177800"/>
            </a:xfrm>
            <a:custGeom>
              <a:avLst/>
              <a:gdLst>
                <a:gd name="T0" fmla="*/ 133 w 133"/>
                <a:gd name="T1" fmla="*/ 112 h 112"/>
                <a:gd name="T2" fmla="*/ 0 w 133"/>
                <a:gd name="T3" fmla="*/ 35 h 112"/>
                <a:gd name="T4" fmla="*/ 0 w 133"/>
                <a:gd name="T5" fmla="*/ 0 h 112"/>
                <a:gd name="T6" fmla="*/ 133 w 133"/>
                <a:gd name="T7" fmla="*/ 77 h 112"/>
                <a:gd name="T8" fmla="*/ 133 w 133"/>
                <a:gd name="T9" fmla="*/ 112 h 112"/>
              </a:gdLst>
              <a:ahLst/>
              <a:cxnLst>
                <a:cxn ang="0">
                  <a:pos x="T0" y="T1"/>
                </a:cxn>
                <a:cxn ang="0">
                  <a:pos x="T2" y="T3"/>
                </a:cxn>
                <a:cxn ang="0">
                  <a:pos x="T4" y="T5"/>
                </a:cxn>
                <a:cxn ang="0">
                  <a:pos x="T6" y="T7"/>
                </a:cxn>
                <a:cxn ang="0">
                  <a:pos x="T8" y="T9"/>
                </a:cxn>
              </a:cxnLst>
              <a:rect l="0" t="0" r="r" b="b"/>
              <a:pathLst>
                <a:path w="133" h="112">
                  <a:moveTo>
                    <a:pt x="133" y="112"/>
                  </a:moveTo>
                  <a:lnTo>
                    <a:pt x="0" y="35"/>
                  </a:lnTo>
                  <a:lnTo>
                    <a:pt x="0" y="0"/>
                  </a:lnTo>
                  <a:lnTo>
                    <a:pt x="133" y="77"/>
                  </a:lnTo>
                  <a:lnTo>
                    <a:pt x="133" y="112"/>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 name="íšḷiďe"/>
            <p:cNvSpPr/>
            <p:nvPr/>
          </p:nvSpPr>
          <p:spPr bwMode="auto">
            <a:xfrm>
              <a:off x="5135564" y="2466975"/>
              <a:ext cx="498475" cy="285750"/>
            </a:xfrm>
            <a:custGeom>
              <a:avLst/>
              <a:gdLst>
                <a:gd name="T0" fmla="*/ 156 w 314"/>
                <a:gd name="T1" fmla="*/ 180 h 180"/>
                <a:gd name="T2" fmla="*/ 314 w 314"/>
                <a:gd name="T3" fmla="*/ 89 h 180"/>
                <a:gd name="T4" fmla="*/ 156 w 314"/>
                <a:gd name="T5" fmla="*/ 0 h 180"/>
                <a:gd name="T6" fmla="*/ 0 w 314"/>
                <a:gd name="T7" fmla="*/ 89 h 180"/>
                <a:gd name="T8" fmla="*/ 156 w 314"/>
                <a:gd name="T9" fmla="*/ 180 h 180"/>
              </a:gdLst>
              <a:ahLst/>
              <a:cxnLst>
                <a:cxn ang="0">
                  <a:pos x="T0" y="T1"/>
                </a:cxn>
                <a:cxn ang="0">
                  <a:pos x="T2" y="T3"/>
                </a:cxn>
                <a:cxn ang="0">
                  <a:pos x="T4" y="T5"/>
                </a:cxn>
                <a:cxn ang="0">
                  <a:pos x="T6" y="T7"/>
                </a:cxn>
                <a:cxn ang="0">
                  <a:pos x="T8" y="T9"/>
                </a:cxn>
              </a:cxnLst>
              <a:rect l="0" t="0" r="r" b="b"/>
              <a:pathLst>
                <a:path w="314" h="180">
                  <a:moveTo>
                    <a:pt x="156" y="180"/>
                  </a:moveTo>
                  <a:lnTo>
                    <a:pt x="314" y="89"/>
                  </a:lnTo>
                  <a:lnTo>
                    <a:pt x="156" y="0"/>
                  </a:lnTo>
                  <a:lnTo>
                    <a:pt x="0" y="89"/>
                  </a:lnTo>
                  <a:lnTo>
                    <a:pt x="156" y="180"/>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 name="iṣḷíḓé"/>
            <p:cNvSpPr/>
            <p:nvPr/>
          </p:nvSpPr>
          <p:spPr bwMode="auto">
            <a:xfrm>
              <a:off x="5383214" y="2608263"/>
              <a:ext cx="250825" cy="165100"/>
            </a:xfrm>
            <a:custGeom>
              <a:avLst/>
              <a:gdLst>
                <a:gd name="T0" fmla="*/ 158 w 158"/>
                <a:gd name="T1" fmla="*/ 0 h 104"/>
                <a:gd name="T2" fmla="*/ 158 w 158"/>
                <a:gd name="T3" fmla="*/ 15 h 104"/>
                <a:gd name="T4" fmla="*/ 0 w 158"/>
                <a:gd name="T5" fmla="*/ 104 h 104"/>
                <a:gd name="T6" fmla="*/ 0 w 158"/>
                <a:gd name="T7" fmla="*/ 91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5"/>
                  </a:lnTo>
                  <a:lnTo>
                    <a:pt x="0" y="104"/>
                  </a:lnTo>
                  <a:lnTo>
                    <a:pt x="0" y="91"/>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 name="íś1ide"/>
            <p:cNvSpPr/>
            <p:nvPr/>
          </p:nvSpPr>
          <p:spPr bwMode="auto">
            <a:xfrm>
              <a:off x="5135564" y="2608263"/>
              <a:ext cx="247650" cy="165100"/>
            </a:xfrm>
            <a:custGeom>
              <a:avLst/>
              <a:gdLst>
                <a:gd name="T0" fmla="*/ 156 w 156"/>
                <a:gd name="T1" fmla="*/ 104 h 104"/>
                <a:gd name="T2" fmla="*/ 0 w 156"/>
                <a:gd name="T3" fmla="*/ 15 h 104"/>
                <a:gd name="T4" fmla="*/ 0 w 156"/>
                <a:gd name="T5" fmla="*/ 0 h 104"/>
                <a:gd name="T6" fmla="*/ 156 w 156"/>
                <a:gd name="T7" fmla="*/ 91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5"/>
                  </a:lnTo>
                  <a:lnTo>
                    <a:pt x="0" y="0"/>
                  </a:lnTo>
                  <a:lnTo>
                    <a:pt x="156" y="91"/>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 name="iṩļïḍè"/>
            <p:cNvSpPr/>
            <p:nvPr/>
          </p:nvSpPr>
          <p:spPr bwMode="auto">
            <a:xfrm>
              <a:off x="5172076" y="2433638"/>
              <a:ext cx="425450" cy="244475"/>
            </a:xfrm>
            <a:custGeom>
              <a:avLst/>
              <a:gdLst>
                <a:gd name="T0" fmla="*/ 133 w 268"/>
                <a:gd name="T1" fmla="*/ 154 h 154"/>
                <a:gd name="T2" fmla="*/ 268 w 268"/>
                <a:gd name="T3" fmla="*/ 77 h 154"/>
                <a:gd name="T4" fmla="*/ 133 w 268"/>
                <a:gd name="T5" fmla="*/ 0 h 154"/>
                <a:gd name="T6" fmla="*/ 0 w 268"/>
                <a:gd name="T7" fmla="*/ 77 h 154"/>
                <a:gd name="T8" fmla="*/ 133 w 268"/>
                <a:gd name="T9" fmla="*/ 154 h 154"/>
              </a:gdLst>
              <a:ahLst/>
              <a:cxnLst>
                <a:cxn ang="0">
                  <a:pos x="T0" y="T1"/>
                </a:cxn>
                <a:cxn ang="0">
                  <a:pos x="T2" y="T3"/>
                </a:cxn>
                <a:cxn ang="0">
                  <a:pos x="T4" y="T5"/>
                </a:cxn>
                <a:cxn ang="0">
                  <a:pos x="T6" y="T7"/>
                </a:cxn>
                <a:cxn ang="0">
                  <a:pos x="T8" y="T9"/>
                </a:cxn>
              </a:cxnLst>
              <a:rect l="0" t="0" r="r" b="b"/>
              <a:pathLst>
                <a:path w="268" h="154">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 name="iSḷîḍè"/>
            <p:cNvSpPr/>
            <p:nvPr/>
          </p:nvSpPr>
          <p:spPr bwMode="auto">
            <a:xfrm>
              <a:off x="5383214" y="2555875"/>
              <a:ext cx="214313" cy="177800"/>
            </a:xfrm>
            <a:custGeom>
              <a:avLst/>
              <a:gdLst>
                <a:gd name="T0" fmla="*/ 135 w 135"/>
                <a:gd name="T1" fmla="*/ 0 h 112"/>
                <a:gd name="T2" fmla="*/ 135 w 135"/>
                <a:gd name="T3" fmla="*/ 35 h 112"/>
                <a:gd name="T4" fmla="*/ 0 w 135"/>
                <a:gd name="T5" fmla="*/ 112 h 112"/>
                <a:gd name="T6" fmla="*/ 0 w 135"/>
                <a:gd name="T7" fmla="*/ 77 h 112"/>
                <a:gd name="T8" fmla="*/ 135 w 135"/>
                <a:gd name="T9" fmla="*/ 0 h 112"/>
              </a:gdLst>
              <a:ahLst/>
              <a:cxnLst>
                <a:cxn ang="0">
                  <a:pos x="T0" y="T1"/>
                </a:cxn>
                <a:cxn ang="0">
                  <a:pos x="T2" y="T3"/>
                </a:cxn>
                <a:cxn ang="0">
                  <a:pos x="T4" y="T5"/>
                </a:cxn>
                <a:cxn ang="0">
                  <a:pos x="T6" y="T7"/>
                </a:cxn>
                <a:cxn ang="0">
                  <a:pos x="T8" y="T9"/>
                </a:cxn>
              </a:cxnLst>
              <a:rect l="0" t="0" r="r" b="b"/>
              <a:pathLst>
                <a:path w="135" h="112">
                  <a:moveTo>
                    <a:pt x="135" y="0"/>
                  </a:moveTo>
                  <a:lnTo>
                    <a:pt x="135" y="35"/>
                  </a:lnTo>
                  <a:lnTo>
                    <a:pt x="0" y="112"/>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 name="îṡḻïďe"/>
            <p:cNvSpPr/>
            <p:nvPr/>
          </p:nvSpPr>
          <p:spPr bwMode="auto">
            <a:xfrm>
              <a:off x="5172076" y="2555875"/>
              <a:ext cx="211138" cy="177800"/>
            </a:xfrm>
            <a:custGeom>
              <a:avLst/>
              <a:gdLst>
                <a:gd name="T0" fmla="*/ 133 w 133"/>
                <a:gd name="T1" fmla="*/ 112 h 112"/>
                <a:gd name="T2" fmla="*/ 0 w 133"/>
                <a:gd name="T3" fmla="*/ 35 h 112"/>
                <a:gd name="T4" fmla="*/ 0 w 133"/>
                <a:gd name="T5" fmla="*/ 0 h 112"/>
                <a:gd name="T6" fmla="*/ 133 w 133"/>
                <a:gd name="T7" fmla="*/ 77 h 112"/>
                <a:gd name="T8" fmla="*/ 133 w 133"/>
                <a:gd name="T9" fmla="*/ 112 h 112"/>
              </a:gdLst>
              <a:ahLst/>
              <a:cxnLst>
                <a:cxn ang="0">
                  <a:pos x="T0" y="T1"/>
                </a:cxn>
                <a:cxn ang="0">
                  <a:pos x="T2" y="T3"/>
                </a:cxn>
                <a:cxn ang="0">
                  <a:pos x="T4" y="T5"/>
                </a:cxn>
                <a:cxn ang="0">
                  <a:pos x="T6" y="T7"/>
                </a:cxn>
                <a:cxn ang="0">
                  <a:pos x="T8" y="T9"/>
                </a:cxn>
              </a:cxnLst>
              <a:rect l="0" t="0" r="r" b="b"/>
              <a:pathLst>
                <a:path w="133" h="112">
                  <a:moveTo>
                    <a:pt x="133" y="112"/>
                  </a:moveTo>
                  <a:lnTo>
                    <a:pt x="0" y="35"/>
                  </a:lnTo>
                  <a:lnTo>
                    <a:pt x="0" y="0"/>
                  </a:lnTo>
                  <a:lnTo>
                    <a:pt x="133" y="77"/>
                  </a:lnTo>
                  <a:lnTo>
                    <a:pt x="133" y="112"/>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 name="îṧļiḑé"/>
            <p:cNvSpPr/>
            <p:nvPr/>
          </p:nvSpPr>
          <p:spPr bwMode="auto">
            <a:xfrm>
              <a:off x="5135564" y="2378075"/>
              <a:ext cx="498475" cy="288925"/>
            </a:xfrm>
            <a:custGeom>
              <a:avLst/>
              <a:gdLst>
                <a:gd name="T0" fmla="*/ 156 w 314"/>
                <a:gd name="T1" fmla="*/ 182 h 182"/>
                <a:gd name="T2" fmla="*/ 314 w 314"/>
                <a:gd name="T3" fmla="*/ 91 h 182"/>
                <a:gd name="T4" fmla="*/ 156 w 314"/>
                <a:gd name="T5" fmla="*/ 0 h 182"/>
                <a:gd name="T6" fmla="*/ 0 w 314"/>
                <a:gd name="T7" fmla="*/ 91 h 182"/>
                <a:gd name="T8" fmla="*/ 156 w 314"/>
                <a:gd name="T9" fmla="*/ 182 h 182"/>
              </a:gdLst>
              <a:ahLst/>
              <a:cxnLst>
                <a:cxn ang="0">
                  <a:pos x="T0" y="T1"/>
                </a:cxn>
                <a:cxn ang="0">
                  <a:pos x="T2" y="T3"/>
                </a:cxn>
                <a:cxn ang="0">
                  <a:pos x="T4" y="T5"/>
                </a:cxn>
                <a:cxn ang="0">
                  <a:pos x="T6" y="T7"/>
                </a:cxn>
                <a:cxn ang="0">
                  <a:pos x="T8" y="T9"/>
                </a:cxn>
              </a:cxnLst>
              <a:rect l="0" t="0" r="r" b="b"/>
              <a:pathLst>
                <a:path w="314" h="182">
                  <a:moveTo>
                    <a:pt x="156" y="182"/>
                  </a:moveTo>
                  <a:lnTo>
                    <a:pt x="314" y="91"/>
                  </a:lnTo>
                  <a:lnTo>
                    <a:pt x="156" y="0"/>
                  </a:lnTo>
                  <a:lnTo>
                    <a:pt x="0" y="91"/>
                  </a:lnTo>
                  <a:lnTo>
                    <a:pt x="156" y="182"/>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8" name="îṡļíḓè"/>
            <p:cNvSpPr/>
            <p:nvPr/>
          </p:nvSpPr>
          <p:spPr bwMode="auto">
            <a:xfrm>
              <a:off x="5383214" y="2522538"/>
              <a:ext cx="250825" cy="165100"/>
            </a:xfrm>
            <a:custGeom>
              <a:avLst/>
              <a:gdLst>
                <a:gd name="T0" fmla="*/ 158 w 158"/>
                <a:gd name="T1" fmla="*/ 0 h 104"/>
                <a:gd name="T2" fmla="*/ 158 w 158"/>
                <a:gd name="T3" fmla="*/ 13 h 104"/>
                <a:gd name="T4" fmla="*/ 0 w 158"/>
                <a:gd name="T5" fmla="*/ 104 h 104"/>
                <a:gd name="T6" fmla="*/ 0 w 158"/>
                <a:gd name="T7" fmla="*/ 91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3"/>
                  </a:lnTo>
                  <a:lnTo>
                    <a:pt x="0" y="104"/>
                  </a:lnTo>
                  <a:lnTo>
                    <a:pt x="0" y="91"/>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 name="iṧḻíḋe"/>
            <p:cNvSpPr/>
            <p:nvPr/>
          </p:nvSpPr>
          <p:spPr bwMode="auto">
            <a:xfrm>
              <a:off x="5135564" y="2522538"/>
              <a:ext cx="247650" cy="165100"/>
            </a:xfrm>
            <a:custGeom>
              <a:avLst/>
              <a:gdLst>
                <a:gd name="T0" fmla="*/ 156 w 156"/>
                <a:gd name="T1" fmla="*/ 104 h 104"/>
                <a:gd name="T2" fmla="*/ 0 w 156"/>
                <a:gd name="T3" fmla="*/ 13 h 104"/>
                <a:gd name="T4" fmla="*/ 0 w 156"/>
                <a:gd name="T5" fmla="*/ 0 h 104"/>
                <a:gd name="T6" fmla="*/ 156 w 156"/>
                <a:gd name="T7" fmla="*/ 91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3"/>
                  </a:lnTo>
                  <a:lnTo>
                    <a:pt x="0" y="0"/>
                  </a:lnTo>
                  <a:lnTo>
                    <a:pt x="156" y="91"/>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 name="îṣļíďê"/>
            <p:cNvSpPr/>
            <p:nvPr/>
          </p:nvSpPr>
          <p:spPr bwMode="auto">
            <a:xfrm>
              <a:off x="5172076" y="2344738"/>
              <a:ext cx="425450" cy="247650"/>
            </a:xfrm>
            <a:custGeom>
              <a:avLst/>
              <a:gdLst>
                <a:gd name="T0" fmla="*/ 133 w 268"/>
                <a:gd name="T1" fmla="*/ 156 h 156"/>
                <a:gd name="T2" fmla="*/ 268 w 268"/>
                <a:gd name="T3" fmla="*/ 77 h 156"/>
                <a:gd name="T4" fmla="*/ 133 w 268"/>
                <a:gd name="T5" fmla="*/ 0 h 156"/>
                <a:gd name="T6" fmla="*/ 0 w 268"/>
                <a:gd name="T7" fmla="*/ 77 h 156"/>
                <a:gd name="T8" fmla="*/ 133 w 268"/>
                <a:gd name="T9" fmla="*/ 156 h 156"/>
              </a:gdLst>
              <a:ahLst/>
              <a:cxnLst>
                <a:cxn ang="0">
                  <a:pos x="T0" y="T1"/>
                </a:cxn>
                <a:cxn ang="0">
                  <a:pos x="T2" y="T3"/>
                </a:cxn>
                <a:cxn ang="0">
                  <a:pos x="T4" y="T5"/>
                </a:cxn>
                <a:cxn ang="0">
                  <a:pos x="T6" y="T7"/>
                </a:cxn>
                <a:cxn ang="0">
                  <a:pos x="T8" y="T9"/>
                </a:cxn>
              </a:cxnLst>
              <a:rect l="0" t="0" r="r" b="b"/>
              <a:pathLst>
                <a:path w="268" h="156">
                  <a:moveTo>
                    <a:pt x="133" y="156"/>
                  </a:moveTo>
                  <a:lnTo>
                    <a:pt x="268" y="77"/>
                  </a:lnTo>
                  <a:lnTo>
                    <a:pt x="133" y="0"/>
                  </a:lnTo>
                  <a:lnTo>
                    <a:pt x="0" y="77"/>
                  </a:lnTo>
                  <a:lnTo>
                    <a:pt x="133" y="156"/>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 name="iṡlíḑè"/>
            <p:cNvSpPr/>
            <p:nvPr/>
          </p:nvSpPr>
          <p:spPr bwMode="auto">
            <a:xfrm>
              <a:off x="5383214" y="2466975"/>
              <a:ext cx="214313" cy="180975"/>
            </a:xfrm>
            <a:custGeom>
              <a:avLst/>
              <a:gdLst>
                <a:gd name="T0" fmla="*/ 135 w 135"/>
                <a:gd name="T1" fmla="*/ 0 h 114"/>
                <a:gd name="T2" fmla="*/ 135 w 135"/>
                <a:gd name="T3" fmla="*/ 37 h 114"/>
                <a:gd name="T4" fmla="*/ 0 w 135"/>
                <a:gd name="T5" fmla="*/ 114 h 114"/>
                <a:gd name="T6" fmla="*/ 0 w 135"/>
                <a:gd name="T7" fmla="*/ 79 h 114"/>
                <a:gd name="T8" fmla="*/ 135 w 135"/>
                <a:gd name="T9" fmla="*/ 0 h 114"/>
              </a:gdLst>
              <a:ahLst/>
              <a:cxnLst>
                <a:cxn ang="0">
                  <a:pos x="T0" y="T1"/>
                </a:cxn>
                <a:cxn ang="0">
                  <a:pos x="T2" y="T3"/>
                </a:cxn>
                <a:cxn ang="0">
                  <a:pos x="T4" y="T5"/>
                </a:cxn>
                <a:cxn ang="0">
                  <a:pos x="T6" y="T7"/>
                </a:cxn>
                <a:cxn ang="0">
                  <a:pos x="T8" y="T9"/>
                </a:cxn>
              </a:cxnLst>
              <a:rect l="0" t="0" r="r" b="b"/>
              <a:pathLst>
                <a:path w="135" h="114">
                  <a:moveTo>
                    <a:pt x="135" y="0"/>
                  </a:moveTo>
                  <a:lnTo>
                    <a:pt x="135" y="37"/>
                  </a:lnTo>
                  <a:lnTo>
                    <a:pt x="0" y="114"/>
                  </a:lnTo>
                  <a:lnTo>
                    <a:pt x="0" y="79"/>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 name="îṥliḑe"/>
            <p:cNvSpPr/>
            <p:nvPr/>
          </p:nvSpPr>
          <p:spPr bwMode="auto">
            <a:xfrm>
              <a:off x="5172076" y="2466975"/>
              <a:ext cx="211138" cy="180975"/>
            </a:xfrm>
            <a:custGeom>
              <a:avLst/>
              <a:gdLst>
                <a:gd name="T0" fmla="*/ 133 w 133"/>
                <a:gd name="T1" fmla="*/ 114 h 114"/>
                <a:gd name="T2" fmla="*/ 0 w 133"/>
                <a:gd name="T3" fmla="*/ 37 h 114"/>
                <a:gd name="T4" fmla="*/ 0 w 133"/>
                <a:gd name="T5" fmla="*/ 0 h 114"/>
                <a:gd name="T6" fmla="*/ 133 w 133"/>
                <a:gd name="T7" fmla="*/ 79 h 114"/>
                <a:gd name="T8" fmla="*/ 133 w 133"/>
                <a:gd name="T9" fmla="*/ 114 h 114"/>
              </a:gdLst>
              <a:ahLst/>
              <a:cxnLst>
                <a:cxn ang="0">
                  <a:pos x="T0" y="T1"/>
                </a:cxn>
                <a:cxn ang="0">
                  <a:pos x="T2" y="T3"/>
                </a:cxn>
                <a:cxn ang="0">
                  <a:pos x="T4" y="T5"/>
                </a:cxn>
                <a:cxn ang="0">
                  <a:pos x="T6" y="T7"/>
                </a:cxn>
                <a:cxn ang="0">
                  <a:pos x="T8" y="T9"/>
                </a:cxn>
              </a:cxnLst>
              <a:rect l="0" t="0" r="r" b="b"/>
              <a:pathLst>
                <a:path w="133" h="114">
                  <a:moveTo>
                    <a:pt x="133" y="114"/>
                  </a:moveTo>
                  <a:lnTo>
                    <a:pt x="0" y="37"/>
                  </a:lnTo>
                  <a:lnTo>
                    <a:pt x="0" y="0"/>
                  </a:lnTo>
                  <a:lnTo>
                    <a:pt x="133" y="79"/>
                  </a:lnTo>
                  <a:lnTo>
                    <a:pt x="133" y="114"/>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 name="îsḻïḋê"/>
            <p:cNvSpPr/>
            <p:nvPr/>
          </p:nvSpPr>
          <p:spPr bwMode="auto">
            <a:xfrm>
              <a:off x="5135564" y="2292350"/>
              <a:ext cx="498475" cy="288925"/>
            </a:xfrm>
            <a:custGeom>
              <a:avLst/>
              <a:gdLst>
                <a:gd name="T0" fmla="*/ 156 w 314"/>
                <a:gd name="T1" fmla="*/ 182 h 182"/>
                <a:gd name="T2" fmla="*/ 314 w 314"/>
                <a:gd name="T3" fmla="*/ 91 h 182"/>
                <a:gd name="T4" fmla="*/ 156 w 314"/>
                <a:gd name="T5" fmla="*/ 0 h 182"/>
                <a:gd name="T6" fmla="*/ 0 w 314"/>
                <a:gd name="T7" fmla="*/ 91 h 182"/>
                <a:gd name="T8" fmla="*/ 156 w 314"/>
                <a:gd name="T9" fmla="*/ 182 h 182"/>
              </a:gdLst>
              <a:ahLst/>
              <a:cxnLst>
                <a:cxn ang="0">
                  <a:pos x="T0" y="T1"/>
                </a:cxn>
                <a:cxn ang="0">
                  <a:pos x="T2" y="T3"/>
                </a:cxn>
                <a:cxn ang="0">
                  <a:pos x="T4" y="T5"/>
                </a:cxn>
                <a:cxn ang="0">
                  <a:pos x="T6" y="T7"/>
                </a:cxn>
                <a:cxn ang="0">
                  <a:pos x="T8" y="T9"/>
                </a:cxn>
              </a:cxnLst>
              <a:rect l="0" t="0" r="r" b="b"/>
              <a:pathLst>
                <a:path w="314" h="182">
                  <a:moveTo>
                    <a:pt x="156" y="182"/>
                  </a:moveTo>
                  <a:lnTo>
                    <a:pt x="314" y="91"/>
                  </a:lnTo>
                  <a:lnTo>
                    <a:pt x="156" y="0"/>
                  </a:lnTo>
                  <a:lnTo>
                    <a:pt x="0" y="91"/>
                  </a:lnTo>
                  <a:lnTo>
                    <a:pt x="156" y="182"/>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4" name="ïšlíḑé"/>
            <p:cNvSpPr/>
            <p:nvPr/>
          </p:nvSpPr>
          <p:spPr bwMode="auto">
            <a:xfrm>
              <a:off x="5383214" y="2436813"/>
              <a:ext cx="250825" cy="165100"/>
            </a:xfrm>
            <a:custGeom>
              <a:avLst/>
              <a:gdLst>
                <a:gd name="T0" fmla="*/ 158 w 158"/>
                <a:gd name="T1" fmla="*/ 0 h 104"/>
                <a:gd name="T2" fmla="*/ 158 w 158"/>
                <a:gd name="T3" fmla="*/ 13 h 104"/>
                <a:gd name="T4" fmla="*/ 0 w 158"/>
                <a:gd name="T5" fmla="*/ 104 h 104"/>
                <a:gd name="T6" fmla="*/ 0 w 158"/>
                <a:gd name="T7" fmla="*/ 91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3"/>
                  </a:lnTo>
                  <a:lnTo>
                    <a:pt x="0" y="104"/>
                  </a:lnTo>
                  <a:lnTo>
                    <a:pt x="0" y="91"/>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5" name="íṡ1ïḍè"/>
            <p:cNvSpPr/>
            <p:nvPr/>
          </p:nvSpPr>
          <p:spPr bwMode="auto">
            <a:xfrm>
              <a:off x="5135564" y="2436813"/>
              <a:ext cx="247650" cy="165100"/>
            </a:xfrm>
            <a:custGeom>
              <a:avLst/>
              <a:gdLst>
                <a:gd name="T0" fmla="*/ 156 w 156"/>
                <a:gd name="T1" fmla="*/ 104 h 104"/>
                <a:gd name="T2" fmla="*/ 0 w 156"/>
                <a:gd name="T3" fmla="*/ 13 h 104"/>
                <a:gd name="T4" fmla="*/ 0 w 156"/>
                <a:gd name="T5" fmla="*/ 0 h 104"/>
                <a:gd name="T6" fmla="*/ 156 w 156"/>
                <a:gd name="T7" fmla="*/ 91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3"/>
                  </a:lnTo>
                  <a:lnTo>
                    <a:pt x="0" y="0"/>
                  </a:lnTo>
                  <a:lnTo>
                    <a:pt x="156" y="91"/>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6" name="î$ḻîḓe"/>
            <p:cNvSpPr/>
            <p:nvPr/>
          </p:nvSpPr>
          <p:spPr bwMode="auto">
            <a:xfrm>
              <a:off x="5172076" y="2259013"/>
              <a:ext cx="425450" cy="244475"/>
            </a:xfrm>
            <a:custGeom>
              <a:avLst/>
              <a:gdLst>
                <a:gd name="T0" fmla="*/ 133 w 268"/>
                <a:gd name="T1" fmla="*/ 154 h 154"/>
                <a:gd name="T2" fmla="*/ 268 w 268"/>
                <a:gd name="T3" fmla="*/ 77 h 154"/>
                <a:gd name="T4" fmla="*/ 133 w 268"/>
                <a:gd name="T5" fmla="*/ 0 h 154"/>
                <a:gd name="T6" fmla="*/ 0 w 268"/>
                <a:gd name="T7" fmla="*/ 77 h 154"/>
                <a:gd name="T8" fmla="*/ 133 w 268"/>
                <a:gd name="T9" fmla="*/ 154 h 154"/>
              </a:gdLst>
              <a:ahLst/>
              <a:cxnLst>
                <a:cxn ang="0">
                  <a:pos x="T0" y="T1"/>
                </a:cxn>
                <a:cxn ang="0">
                  <a:pos x="T2" y="T3"/>
                </a:cxn>
                <a:cxn ang="0">
                  <a:pos x="T4" y="T5"/>
                </a:cxn>
                <a:cxn ang="0">
                  <a:pos x="T6" y="T7"/>
                </a:cxn>
                <a:cxn ang="0">
                  <a:pos x="T8" y="T9"/>
                </a:cxn>
              </a:cxnLst>
              <a:rect l="0" t="0" r="r" b="b"/>
              <a:pathLst>
                <a:path w="268" h="154">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7" name="îSḷiḑe"/>
            <p:cNvSpPr/>
            <p:nvPr/>
          </p:nvSpPr>
          <p:spPr bwMode="auto">
            <a:xfrm>
              <a:off x="5383214" y="2381250"/>
              <a:ext cx="214313" cy="177800"/>
            </a:xfrm>
            <a:custGeom>
              <a:avLst/>
              <a:gdLst>
                <a:gd name="T0" fmla="*/ 135 w 135"/>
                <a:gd name="T1" fmla="*/ 0 h 112"/>
                <a:gd name="T2" fmla="*/ 135 w 135"/>
                <a:gd name="T3" fmla="*/ 35 h 112"/>
                <a:gd name="T4" fmla="*/ 0 w 135"/>
                <a:gd name="T5" fmla="*/ 112 h 112"/>
                <a:gd name="T6" fmla="*/ 0 w 135"/>
                <a:gd name="T7" fmla="*/ 77 h 112"/>
                <a:gd name="T8" fmla="*/ 135 w 135"/>
                <a:gd name="T9" fmla="*/ 0 h 112"/>
              </a:gdLst>
              <a:ahLst/>
              <a:cxnLst>
                <a:cxn ang="0">
                  <a:pos x="T0" y="T1"/>
                </a:cxn>
                <a:cxn ang="0">
                  <a:pos x="T2" y="T3"/>
                </a:cxn>
                <a:cxn ang="0">
                  <a:pos x="T4" y="T5"/>
                </a:cxn>
                <a:cxn ang="0">
                  <a:pos x="T6" y="T7"/>
                </a:cxn>
                <a:cxn ang="0">
                  <a:pos x="T8" y="T9"/>
                </a:cxn>
              </a:cxnLst>
              <a:rect l="0" t="0" r="r" b="b"/>
              <a:pathLst>
                <a:path w="135" h="112">
                  <a:moveTo>
                    <a:pt x="135" y="0"/>
                  </a:moveTo>
                  <a:lnTo>
                    <a:pt x="135" y="35"/>
                  </a:lnTo>
                  <a:lnTo>
                    <a:pt x="0" y="112"/>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8" name="işlîḓe"/>
            <p:cNvSpPr/>
            <p:nvPr/>
          </p:nvSpPr>
          <p:spPr bwMode="auto">
            <a:xfrm>
              <a:off x="5172076" y="2381250"/>
              <a:ext cx="211138" cy="177800"/>
            </a:xfrm>
            <a:custGeom>
              <a:avLst/>
              <a:gdLst>
                <a:gd name="T0" fmla="*/ 133 w 133"/>
                <a:gd name="T1" fmla="*/ 112 h 112"/>
                <a:gd name="T2" fmla="*/ 0 w 133"/>
                <a:gd name="T3" fmla="*/ 35 h 112"/>
                <a:gd name="T4" fmla="*/ 0 w 133"/>
                <a:gd name="T5" fmla="*/ 0 h 112"/>
                <a:gd name="T6" fmla="*/ 133 w 133"/>
                <a:gd name="T7" fmla="*/ 77 h 112"/>
                <a:gd name="T8" fmla="*/ 133 w 133"/>
                <a:gd name="T9" fmla="*/ 112 h 112"/>
              </a:gdLst>
              <a:ahLst/>
              <a:cxnLst>
                <a:cxn ang="0">
                  <a:pos x="T0" y="T1"/>
                </a:cxn>
                <a:cxn ang="0">
                  <a:pos x="T2" y="T3"/>
                </a:cxn>
                <a:cxn ang="0">
                  <a:pos x="T4" y="T5"/>
                </a:cxn>
                <a:cxn ang="0">
                  <a:pos x="T6" y="T7"/>
                </a:cxn>
                <a:cxn ang="0">
                  <a:pos x="T8" y="T9"/>
                </a:cxn>
              </a:cxnLst>
              <a:rect l="0" t="0" r="r" b="b"/>
              <a:pathLst>
                <a:path w="133" h="112">
                  <a:moveTo>
                    <a:pt x="133" y="112"/>
                  </a:moveTo>
                  <a:lnTo>
                    <a:pt x="0" y="35"/>
                  </a:lnTo>
                  <a:lnTo>
                    <a:pt x="0" y="0"/>
                  </a:lnTo>
                  <a:lnTo>
                    <a:pt x="133" y="77"/>
                  </a:lnTo>
                  <a:lnTo>
                    <a:pt x="133" y="112"/>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9" name="iṣlîḍe"/>
            <p:cNvSpPr/>
            <p:nvPr/>
          </p:nvSpPr>
          <p:spPr bwMode="auto">
            <a:xfrm>
              <a:off x="5135564" y="2206625"/>
              <a:ext cx="498475" cy="285750"/>
            </a:xfrm>
            <a:custGeom>
              <a:avLst/>
              <a:gdLst>
                <a:gd name="T0" fmla="*/ 156 w 314"/>
                <a:gd name="T1" fmla="*/ 180 h 180"/>
                <a:gd name="T2" fmla="*/ 314 w 314"/>
                <a:gd name="T3" fmla="*/ 91 h 180"/>
                <a:gd name="T4" fmla="*/ 156 w 314"/>
                <a:gd name="T5" fmla="*/ 0 h 180"/>
                <a:gd name="T6" fmla="*/ 0 w 314"/>
                <a:gd name="T7" fmla="*/ 91 h 180"/>
                <a:gd name="T8" fmla="*/ 156 w 314"/>
                <a:gd name="T9" fmla="*/ 180 h 180"/>
              </a:gdLst>
              <a:ahLst/>
              <a:cxnLst>
                <a:cxn ang="0">
                  <a:pos x="T0" y="T1"/>
                </a:cxn>
                <a:cxn ang="0">
                  <a:pos x="T2" y="T3"/>
                </a:cxn>
                <a:cxn ang="0">
                  <a:pos x="T4" y="T5"/>
                </a:cxn>
                <a:cxn ang="0">
                  <a:pos x="T6" y="T7"/>
                </a:cxn>
                <a:cxn ang="0">
                  <a:pos x="T8" y="T9"/>
                </a:cxn>
              </a:cxnLst>
              <a:rect l="0" t="0" r="r" b="b"/>
              <a:pathLst>
                <a:path w="314" h="180">
                  <a:moveTo>
                    <a:pt x="156" y="180"/>
                  </a:moveTo>
                  <a:lnTo>
                    <a:pt x="314" y="91"/>
                  </a:lnTo>
                  <a:lnTo>
                    <a:pt x="156" y="0"/>
                  </a:lnTo>
                  <a:lnTo>
                    <a:pt x="0" y="91"/>
                  </a:lnTo>
                  <a:lnTo>
                    <a:pt x="156" y="180"/>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0" name="îṧḻîdè"/>
            <p:cNvSpPr/>
            <p:nvPr/>
          </p:nvSpPr>
          <p:spPr bwMode="auto">
            <a:xfrm>
              <a:off x="5383214" y="2351088"/>
              <a:ext cx="250825" cy="165100"/>
            </a:xfrm>
            <a:custGeom>
              <a:avLst/>
              <a:gdLst>
                <a:gd name="T0" fmla="*/ 158 w 158"/>
                <a:gd name="T1" fmla="*/ 0 h 104"/>
                <a:gd name="T2" fmla="*/ 158 w 158"/>
                <a:gd name="T3" fmla="*/ 13 h 104"/>
                <a:gd name="T4" fmla="*/ 0 w 158"/>
                <a:gd name="T5" fmla="*/ 104 h 104"/>
                <a:gd name="T6" fmla="*/ 0 w 158"/>
                <a:gd name="T7" fmla="*/ 89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3"/>
                  </a:lnTo>
                  <a:lnTo>
                    <a:pt x="0" y="104"/>
                  </a:lnTo>
                  <a:lnTo>
                    <a:pt x="0" y="89"/>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1" name="íš1ïḑè"/>
            <p:cNvSpPr/>
            <p:nvPr/>
          </p:nvSpPr>
          <p:spPr bwMode="auto">
            <a:xfrm>
              <a:off x="5135564" y="2351088"/>
              <a:ext cx="247650" cy="165100"/>
            </a:xfrm>
            <a:custGeom>
              <a:avLst/>
              <a:gdLst>
                <a:gd name="T0" fmla="*/ 156 w 156"/>
                <a:gd name="T1" fmla="*/ 104 h 104"/>
                <a:gd name="T2" fmla="*/ 0 w 156"/>
                <a:gd name="T3" fmla="*/ 13 h 104"/>
                <a:gd name="T4" fmla="*/ 0 w 156"/>
                <a:gd name="T5" fmla="*/ 0 h 104"/>
                <a:gd name="T6" fmla="*/ 156 w 156"/>
                <a:gd name="T7" fmla="*/ 89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3"/>
                  </a:lnTo>
                  <a:lnTo>
                    <a:pt x="0" y="0"/>
                  </a:lnTo>
                  <a:lnTo>
                    <a:pt x="156" y="89"/>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2" name="íṧľïḍe"/>
            <p:cNvSpPr/>
            <p:nvPr/>
          </p:nvSpPr>
          <p:spPr bwMode="auto">
            <a:xfrm>
              <a:off x="5172076" y="2173288"/>
              <a:ext cx="425450" cy="244475"/>
            </a:xfrm>
            <a:custGeom>
              <a:avLst/>
              <a:gdLst>
                <a:gd name="T0" fmla="*/ 133 w 268"/>
                <a:gd name="T1" fmla="*/ 154 h 154"/>
                <a:gd name="T2" fmla="*/ 268 w 268"/>
                <a:gd name="T3" fmla="*/ 77 h 154"/>
                <a:gd name="T4" fmla="*/ 133 w 268"/>
                <a:gd name="T5" fmla="*/ 0 h 154"/>
                <a:gd name="T6" fmla="*/ 0 w 268"/>
                <a:gd name="T7" fmla="*/ 77 h 154"/>
                <a:gd name="T8" fmla="*/ 133 w 268"/>
                <a:gd name="T9" fmla="*/ 154 h 154"/>
              </a:gdLst>
              <a:ahLst/>
              <a:cxnLst>
                <a:cxn ang="0">
                  <a:pos x="T0" y="T1"/>
                </a:cxn>
                <a:cxn ang="0">
                  <a:pos x="T2" y="T3"/>
                </a:cxn>
                <a:cxn ang="0">
                  <a:pos x="T4" y="T5"/>
                </a:cxn>
                <a:cxn ang="0">
                  <a:pos x="T6" y="T7"/>
                </a:cxn>
                <a:cxn ang="0">
                  <a:pos x="T8" y="T9"/>
                </a:cxn>
              </a:cxnLst>
              <a:rect l="0" t="0" r="r" b="b"/>
              <a:pathLst>
                <a:path w="268" h="154">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3" name="iṣliḍé"/>
            <p:cNvSpPr/>
            <p:nvPr/>
          </p:nvSpPr>
          <p:spPr bwMode="auto">
            <a:xfrm>
              <a:off x="5383214" y="2295525"/>
              <a:ext cx="214313" cy="177800"/>
            </a:xfrm>
            <a:custGeom>
              <a:avLst/>
              <a:gdLst>
                <a:gd name="T0" fmla="*/ 135 w 135"/>
                <a:gd name="T1" fmla="*/ 0 h 112"/>
                <a:gd name="T2" fmla="*/ 135 w 135"/>
                <a:gd name="T3" fmla="*/ 35 h 112"/>
                <a:gd name="T4" fmla="*/ 0 w 135"/>
                <a:gd name="T5" fmla="*/ 112 h 112"/>
                <a:gd name="T6" fmla="*/ 0 w 135"/>
                <a:gd name="T7" fmla="*/ 77 h 112"/>
                <a:gd name="T8" fmla="*/ 135 w 135"/>
                <a:gd name="T9" fmla="*/ 0 h 112"/>
              </a:gdLst>
              <a:ahLst/>
              <a:cxnLst>
                <a:cxn ang="0">
                  <a:pos x="T0" y="T1"/>
                </a:cxn>
                <a:cxn ang="0">
                  <a:pos x="T2" y="T3"/>
                </a:cxn>
                <a:cxn ang="0">
                  <a:pos x="T4" y="T5"/>
                </a:cxn>
                <a:cxn ang="0">
                  <a:pos x="T6" y="T7"/>
                </a:cxn>
                <a:cxn ang="0">
                  <a:pos x="T8" y="T9"/>
                </a:cxn>
              </a:cxnLst>
              <a:rect l="0" t="0" r="r" b="b"/>
              <a:pathLst>
                <a:path w="135" h="112">
                  <a:moveTo>
                    <a:pt x="135" y="0"/>
                  </a:moveTo>
                  <a:lnTo>
                    <a:pt x="135" y="35"/>
                  </a:lnTo>
                  <a:lnTo>
                    <a:pt x="0" y="112"/>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4" name="íŝļïḓê"/>
            <p:cNvSpPr/>
            <p:nvPr/>
          </p:nvSpPr>
          <p:spPr bwMode="auto">
            <a:xfrm>
              <a:off x="5172076" y="2295525"/>
              <a:ext cx="211138" cy="177800"/>
            </a:xfrm>
            <a:custGeom>
              <a:avLst/>
              <a:gdLst>
                <a:gd name="T0" fmla="*/ 133 w 133"/>
                <a:gd name="T1" fmla="*/ 112 h 112"/>
                <a:gd name="T2" fmla="*/ 0 w 133"/>
                <a:gd name="T3" fmla="*/ 35 h 112"/>
                <a:gd name="T4" fmla="*/ 0 w 133"/>
                <a:gd name="T5" fmla="*/ 0 h 112"/>
                <a:gd name="T6" fmla="*/ 133 w 133"/>
                <a:gd name="T7" fmla="*/ 77 h 112"/>
                <a:gd name="T8" fmla="*/ 133 w 133"/>
                <a:gd name="T9" fmla="*/ 112 h 112"/>
              </a:gdLst>
              <a:ahLst/>
              <a:cxnLst>
                <a:cxn ang="0">
                  <a:pos x="T0" y="T1"/>
                </a:cxn>
                <a:cxn ang="0">
                  <a:pos x="T2" y="T3"/>
                </a:cxn>
                <a:cxn ang="0">
                  <a:pos x="T4" y="T5"/>
                </a:cxn>
                <a:cxn ang="0">
                  <a:pos x="T6" y="T7"/>
                </a:cxn>
                <a:cxn ang="0">
                  <a:pos x="T8" y="T9"/>
                </a:cxn>
              </a:cxnLst>
              <a:rect l="0" t="0" r="r" b="b"/>
              <a:pathLst>
                <a:path w="133" h="112">
                  <a:moveTo>
                    <a:pt x="133" y="112"/>
                  </a:moveTo>
                  <a:lnTo>
                    <a:pt x="0" y="35"/>
                  </a:lnTo>
                  <a:lnTo>
                    <a:pt x="0" y="0"/>
                  </a:lnTo>
                  <a:lnTo>
                    <a:pt x="133" y="77"/>
                  </a:lnTo>
                  <a:lnTo>
                    <a:pt x="133" y="112"/>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5" name="işḷïde"/>
            <p:cNvSpPr/>
            <p:nvPr/>
          </p:nvSpPr>
          <p:spPr bwMode="auto">
            <a:xfrm>
              <a:off x="5135564" y="2120900"/>
              <a:ext cx="498475" cy="285750"/>
            </a:xfrm>
            <a:custGeom>
              <a:avLst/>
              <a:gdLst>
                <a:gd name="T0" fmla="*/ 156 w 314"/>
                <a:gd name="T1" fmla="*/ 180 h 180"/>
                <a:gd name="T2" fmla="*/ 314 w 314"/>
                <a:gd name="T3" fmla="*/ 89 h 180"/>
                <a:gd name="T4" fmla="*/ 156 w 314"/>
                <a:gd name="T5" fmla="*/ 0 h 180"/>
                <a:gd name="T6" fmla="*/ 0 w 314"/>
                <a:gd name="T7" fmla="*/ 89 h 180"/>
                <a:gd name="T8" fmla="*/ 156 w 314"/>
                <a:gd name="T9" fmla="*/ 180 h 180"/>
              </a:gdLst>
              <a:ahLst/>
              <a:cxnLst>
                <a:cxn ang="0">
                  <a:pos x="T0" y="T1"/>
                </a:cxn>
                <a:cxn ang="0">
                  <a:pos x="T2" y="T3"/>
                </a:cxn>
                <a:cxn ang="0">
                  <a:pos x="T4" y="T5"/>
                </a:cxn>
                <a:cxn ang="0">
                  <a:pos x="T6" y="T7"/>
                </a:cxn>
                <a:cxn ang="0">
                  <a:pos x="T8" y="T9"/>
                </a:cxn>
              </a:cxnLst>
              <a:rect l="0" t="0" r="r" b="b"/>
              <a:pathLst>
                <a:path w="314" h="180">
                  <a:moveTo>
                    <a:pt x="156" y="180"/>
                  </a:moveTo>
                  <a:lnTo>
                    <a:pt x="314" y="89"/>
                  </a:lnTo>
                  <a:lnTo>
                    <a:pt x="156" y="0"/>
                  </a:lnTo>
                  <a:lnTo>
                    <a:pt x="0" y="89"/>
                  </a:lnTo>
                  <a:lnTo>
                    <a:pt x="156" y="180"/>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6" name="işḻîďê"/>
            <p:cNvSpPr/>
            <p:nvPr/>
          </p:nvSpPr>
          <p:spPr bwMode="auto">
            <a:xfrm>
              <a:off x="5383214" y="2262188"/>
              <a:ext cx="250825" cy="168275"/>
            </a:xfrm>
            <a:custGeom>
              <a:avLst/>
              <a:gdLst>
                <a:gd name="T0" fmla="*/ 158 w 158"/>
                <a:gd name="T1" fmla="*/ 0 h 106"/>
                <a:gd name="T2" fmla="*/ 158 w 158"/>
                <a:gd name="T3" fmla="*/ 15 h 106"/>
                <a:gd name="T4" fmla="*/ 0 w 158"/>
                <a:gd name="T5" fmla="*/ 106 h 106"/>
                <a:gd name="T6" fmla="*/ 0 w 158"/>
                <a:gd name="T7" fmla="*/ 91 h 106"/>
                <a:gd name="T8" fmla="*/ 158 w 158"/>
                <a:gd name="T9" fmla="*/ 0 h 106"/>
              </a:gdLst>
              <a:ahLst/>
              <a:cxnLst>
                <a:cxn ang="0">
                  <a:pos x="T0" y="T1"/>
                </a:cxn>
                <a:cxn ang="0">
                  <a:pos x="T2" y="T3"/>
                </a:cxn>
                <a:cxn ang="0">
                  <a:pos x="T4" y="T5"/>
                </a:cxn>
                <a:cxn ang="0">
                  <a:pos x="T6" y="T7"/>
                </a:cxn>
                <a:cxn ang="0">
                  <a:pos x="T8" y="T9"/>
                </a:cxn>
              </a:cxnLst>
              <a:rect l="0" t="0" r="r" b="b"/>
              <a:pathLst>
                <a:path w="158" h="106">
                  <a:moveTo>
                    <a:pt x="158" y="0"/>
                  </a:moveTo>
                  <a:lnTo>
                    <a:pt x="158" y="15"/>
                  </a:lnTo>
                  <a:lnTo>
                    <a:pt x="0" y="106"/>
                  </a:lnTo>
                  <a:lnTo>
                    <a:pt x="0" y="91"/>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7" name="isľîḋê"/>
            <p:cNvSpPr/>
            <p:nvPr/>
          </p:nvSpPr>
          <p:spPr bwMode="auto">
            <a:xfrm>
              <a:off x="5135564" y="2262188"/>
              <a:ext cx="247650" cy="168275"/>
            </a:xfrm>
            <a:custGeom>
              <a:avLst/>
              <a:gdLst>
                <a:gd name="T0" fmla="*/ 156 w 156"/>
                <a:gd name="T1" fmla="*/ 106 h 106"/>
                <a:gd name="T2" fmla="*/ 0 w 156"/>
                <a:gd name="T3" fmla="*/ 15 h 106"/>
                <a:gd name="T4" fmla="*/ 0 w 156"/>
                <a:gd name="T5" fmla="*/ 0 h 106"/>
                <a:gd name="T6" fmla="*/ 156 w 156"/>
                <a:gd name="T7" fmla="*/ 91 h 106"/>
                <a:gd name="T8" fmla="*/ 156 w 156"/>
                <a:gd name="T9" fmla="*/ 106 h 106"/>
              </a:gdLst>
              <a:ahLst/>
              <a:cxnLst>
                <a:cxn ang="0">
                  <a:pos x="T0" y="T1"/>
                </a:cxn>
                <a:cxn ang="0">
                  <a:pos x="T2" y="T3"/>
                </a:cxn>
                <a:cxn ang="0">
                  <a:pos x="T4" y="T5"/>
                </a:cxn>
                <a:cxn ang="0">
                  <a:pos x="T6" y="T7"/>
                </a:cxn>
                <a:cxn ang="0">
                  <a:pos x="T8" y="T9"/>
                </a:cxn>
              </a:cxnLst>
              <a:rect l="0" t="0" r="r" b="b"/>
              <a:pathLst>
                <a:path w="156" h="106">
                  <a:moveTo>
                    <a:pt x="156" y="106"/>
                  </a:moveTo>
                  <a:lnTo>
                    <a:pt x="0" y="15"/>
                  </a:lnTo>
                  <a:lnTo>
                    <a:pt x="0" y="0"/>
                  </a:lnTo>
                  <a:lnTo>
                    <a:pt x="156" y="91"/>
                  </a:lnTo>
                  <a:lnTo>
                    <a:pt x="156" y="106"/>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8" name="ï$liḍê"/>
            <p:cNvSpPr/>
            <p:nvPr/>
          </p:nvSpPr>
          <p:spPr bwMode="auto">
            <a:xfrm>
              <a:off x="5172076" y="2087563"/>
              <a:ext cx="425450" cy="244475"/>
            </a:xfrm>
            <a:custGeom>
              <a:avLst/>
              <a:gdLst>
                <a:gd name="T0" fmla="*/ 133 w 268"/>
                <a:gd name="T1" fmla="*/ 154 h 154"/>
                <a:gd name="T2" fmla="*/ 268 w 268"/>
                <a:gd name="T3" fmla="*/ 77 h 154"/>
                <a:gd name="T4" fmla="*/ 133 w 268"/>
                <a:gd name="T5" fmla="*/ 0 h 154"/>
                <a:gd name="T6" fmla="*/ 0 w 268"/>
                <a:gd name="T7" fmla="*/ 77 h 154"/>
                <a:gd name="T8" fmla="*/ 133 w 268"/>
                <a:gd name="T9" fmla="*/ 154 h 154"/>
              </a:gdLst>
              <a:ahLst/>
              <a:cxnLst>
                <a:cxn ang="0">
                  <a:pos x="T0" y="T1"/>
                </a:cxn>
                <a:cxn ang="0">
                  <a:pos x="T2" y="T3"/>
                </a:cxn>
                <a:cxn ang="0">
                  <a:pos x="T4" y="T5"/>
                </a:cxn>
                <a:cxn ang="0">
                  <a:pos x="T6" y="T7"/>
                </a:cxn>
                <a:cxn ang="0">
                  <a:pos x="T8" y="T9"/>
                </a:cxn>
              </a:cxnLst>
              <a:rect l="0" t="0" r="r" b="b"/>
              <a:pathLst>
                <a:path w="268" h="154">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9" name="ïṥľíḋè"/>
            <p:cNvSpPr/>
            <p:nvPr/>
          </p:nvSpPr>
          <p:spPr bwMode="auto">
            <a:xfrm>
              <a:off x="5383214" y="2209800"/>
              <a:ext cx="214313" cy="177800"/>
            </a:xfrm>
            <a:custGeom>
              <a:avLst/>
              <a:gdLst>
                <a:gd name="T0" fmla="*/ 135 w 135"/>
                <a:gd name="T1" fmla="*/ 0 h 112"/>
                <a:gd name="T2" fmla="*/ 135 w 135"/>
                <a:gd name="T3" fmla="*/ 35 h 112"/>
                <a:gd name="T4" fmla="*/ 0 w 135"/>
                <a:gd name="T5" fmla="*/ 112 h 112"/>
                <a:gd name="T6" fmla="*/ 0 w 135"/>
                <a:gd name="T7" fmla="*/ 77 h 112"/>
                <a:gd name="T8" fmla="*/ 135 w 135"/>
                <a:gd name="T9" fmla="*/ 0 h 112"/>
              </a:gdLst>
              <a:ahLst/>
              <a:cxnLst>
                <a:cxn ang="0">
                  <a:pos x="T0" y="T1"/>
                </a:cxn>
                <a:cxn ang="0">
                  <a:pos x="T2" y="T3"/>
                </a:cxn>
                <a:cxn ang="0">
                  <a:pos x="T4" y="T5"/>
                </a:cxn>
                <a:cxn ang="0">
                  <a:pos x="T6" y="T7"/>
                </a:cxn>
                <a:cxn ang="0">
                  <a:pos x="T8" y="T9"/>
                </a:cxn>
              </a:cxnLst>
              <a:rect l="0" t="0" r="r" b="b"/>
              <a:pathLst>
                <a:path w="135" h="112">
                  <a:moveTo>
                    <a:pt x="135" y="0"/>
                  </a:moveTo>
                  <a:lnTo>
                    <a:pt x="135" y="35"/>
                  </a:lnTo>
                  <a:lnTo>
                    <a:pt x="0" y="112"/>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0" name="îṩ1íďé"/>
            <p:cNvSpPr/>
            <p:nvPr/>
          </p:nvSpPr>
          <p:spPr bwMode="auto">
            <a:xfrm>
              <a:off x="5172076" y="2209800"/>
              <a:ext cx="211138" cy="177800"/>
            </a:xfrm>
            <a:custGeom>
              <a:avLst/>
              <a:gdLst>
                <a:gd name="T0" fmla="*/ 133 w 133"/>
                <a:gd name="T1" fmla="*/ 112 h 112"/>
                <a:gd name="T2" fmla="*/ 0 w 133"/>
                <a:gd name="T3" fmla="*/ 35 h 112"/>
                <a:gd name="T4" fmla="*/ 0 w 133"/>
                <a:gd name="T5" fmla="*/ 0 h 112"/>
                <a:gd name="T6" fmla="*/ 133 w 133"/>
                <a:gd name="T7" fmla="*/ 77 h 112"/>
                <a:gd name="T8" fmla="*/ 133 w 133"/>
                <a:gd name="T9" fmla="*/ 112 h 112"/>
              </a:gdLst>
              <a:ahLst/>
              <a:cxnLst>
                <a:cxn ang="0">
                  <a:pos x="T0" y="T1"/>
                </a:cxn>
                <a:cxn ang="0">
                  <a:pos x="T2" y="T3"/>
                </a:cxn>
                <a:cxn ang="0">
                  <a:pos x="T4" y="T5"/>
                </a:cxn>
                <a:cxn ang="0">
                  <a:pos x="T6" y="T7"/>
                </a:cxn>
                <a:cxn ang="0">
                  <a:pos x="T8" y="T9"/>
                </a:cxn>
              </a:cxnLst>
              <a:rect l="0" t="0" r="r" b="b"/>
              <a:pathLst>
                <a:path w="133" h="112">
                  <a:moveTo>
                    <a:pt x="133" y="112"/>
                  </a:moveTo>
                  <a:lnTo>
                    <a:pt x="0" y="35"/>
                  </a:lnTo>
                  <a:lnTo>
                    <a:pt x="0" y="0"/>
                  </a:lnTo>
                  <a:lnTo>
                    <a:pt x="133" y="77"/>
                  </a:lnTo>
                  <a:lnTo>
                    <a:pt x="133" y="112"/>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1" name="îṣḷíḑè"/>
            <p:cNvSpPr/>
            <p:nvPr/>
          </p:nvSpPr>
          <p:spPr bwMode="auto">
            <a:xfrm>
              <a:off x="5135564" y="2032000"/>
              <a:ext cx="498475" cy="290513"/>
            </a:xfrm>
            <a:custGeom>
              <a:avLst/>
              <a:gdLst>
                <a:gd name="T0" fmla="*/ 156 w 314"/>
                <a:gd name="T1" fmla="*/ 183 h 183"/>
                <a:gd name="T2" fmla="*/ 314 w 314"/>
                <a:gd name="T3" fmla="*/ 91 h 183"/>
                <a:gd name="T4" fmla="*/ 156 w 314"/>
                <a:gd name="T5" fmla="*/ 0 h 183"/>
                <a:gd name="T6" fmla="*/ 0 w 314"/>
                <a:gd name="T7" fmla="*/ 91 h 183"/>
                <a:gd name="T8" fmla="*/ 156 w 314"/>
                <a:gd name="T9" fmla="*/ 183 h 183"/>
              </a:gdLst>
              <a:ahLst/>
              <a:cxnLst>
                <a:cxn ang="0">
                  <a:pos x="T0" y="T1"/>
                </a:cxn>
                <a:cxn ang="0">
                  <a:pos x="T2" y="T3"/>
                </a:cxn>
                <a:cxn ang="0">
                  <a:pos x="T4" y="T5"/>
                </a:cxn>
                <a:cxn ang="0">
                  <a:pos x="T6" y="T7"/>
                </a:cxn>
                <a:cxn ang="0">
                  <a:pos x="T8" y="T9"/>
                </a:cxn>
              </a:cxnLst>
              <a:rect l="0" t="0" r="r" b="b"/>
              <a:pathLst>
                <a:path w="314" h="183">
                  <a:moveTo>
                    <a:pt x="156" y="183"/>
                  </a:moveTo>
                  <a:lnTo>
                    <a:pt x="314" y="91"/>
                  </a:lnTo>
                  <a:lnTo>
                    <a:pt x="156" y="0"/>
                  </a:lnTo>
                  <a:lnTo>
                    <a:pt x="0" y="91"/>
                  </a:lnTo>
                  <a:lnTo>
                    <a:pt x="156" y="183"/>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2" name="íṣḷídè"/>
            <p:cNvSpPr/>
            <p:nvPr/>
          </p:nvSpPr>
          <p:spPr bwMode="auto">
            <a:xfrm>
              <a:off x="5383214" y="2176463"/>
              <a:ext cx="250825" cy="165100"/>
            </a:xfrm>
            <a:custGeom>
              <a:avLst/>
              <a:gdLst>
                <a:gd name="T0" fmla="*/ 158 w 158"/>
                <a:gd name="T1" fmla="*/ 0 h 104"/>
                <a:gd name="T2" fmla="*/ 158 w 158"/>
                <a:gd name="T3" fmla="*/ 15 h 104"/>
                <a:gd name="T4" fmla="*/ 0 w 158"/>
                <a:gd name="T5" fmla="*/ 104 h 104"/>
                <a:gd name="T6" fmla="*/ 0 w 158"/>
                <a:gd name="T7" fmla="*/ 92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5"/>
                  </a:lnTo>
                  <a:lnTo>
                    <a:pt x="0" y="104"/>
                  </a:lnTo>
                  <a:lnTo>
                    <a:pt x="0" y="92"/>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3" name="iŝľîdè"/>
            <p:cNvSpPr/>
            <p:nvPr/>
          </p:nvSpPr>
          <p:spPr bwMode="auto">
            <a:xfrm>
              <a:off x="5135564" y="2176463"/>
              <a:ext cx="247650" cy="165100"/>
            </a:xfrm>
            <a:custGeom>
              <a:avLst/>
              <a:gdLst>
                <a:gd name="T0" fmla="*/ 156 w 156"/>
                <a:gd name="T1" fmla="*/ 104 h 104"/>
                <a:gd name="T2" fmla="*/ 0 w 156"/>
                <a:gd name="T3" fmla="*/ 15 h 104"/>
                <a:gd name="T4" fmla="*/ 0 w 156"/>
                <a:gd name="T5" fmla="*/ 0 h 104"/>
                <a:gd name="T6" fmla="*/ 156 w 156"/>
                <a:gd name="T7" fmla="*/ 92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5"/>
                  </a:lnTo>
                  <a:lnTo>
                    <a:pt x="0" y="0"/>
                  </a:lnTo>
                  <a:lnTo>
                    <a:pt x="156" y="92"/>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4" name="íSļïďé"/>
            <p:cNvSpPr/>
            <p:nvPr/>
          </p:nvSpPr>
          <p:spPr bwMode="auto">
            <a:xfrm>
              <a:off x="5172076" y="2001838"/>
              <a:ext cx="425450" cy="244475"/>
            </a:xfrm>
            <a:custGeom>
              <a:avLst/>
              <a:gdLst>
                <a:gd name="T0" fmla="*/ 133 w 268"/>
                <a:gd name="T1" fmla="*/ 154 h 154"/>
                <a:gd name="T2" fmla="*/ 268 w 268"/>
                <a:gd name="T3" fmla="*/ 77 h 154"/>
                <a:gd name="T4" fmla="*/ 133 w 268"/>
                <a:gd name="T5" fmla="*/ 0 h 154"/>
                <a:gd name="T6" fmla="*/ 0 w 268"/>
                <a:gd name="T7" fmla="*/ 77 h 154"/>
                <a:gd name="T8" fmla="*/ 133 w 268"/>
                <a:gd name="T9" fmla="*/ 154 h 154"/>
              </a:gdLst>
              <a:ahLst/>
              <a:cxnLst>
                <a:cxn ang="0">
                  <a:pos x="T0" y="T1"/>
                </a:cxn>
                <a:cxn ang="0">
                  <a:pos x="T2" y="T3"/>
                </a:cxn>
                <a:cxn ang="0">
                  <a:pos x="T4" y="T5"/>
                </a:cxn>
                <a:cxn ang="0">
                  <a:pos x="T6" y="T7"/>
                </a:cxn>
                <a:cxn ang="0">
                  <a:pos x="T8" y="T9"/>
                </a:cxn>
              </a:cxnLst>
              <a:rect l="0" t="0" r="r" b="b"/>
              <a:pathLst>
                <a:path w="268" h="154">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5" name="îṧḷîḓè"/>
            <p:cNvSpPr/>
            <p:nvPr/>
          </p:nvSpPr>
          <p:spPr bwMode="auto">
            <a:xfrm>
              <a:off x="5383214" y="2124075"/>
              <a:ext cx="214313" cy="177800"/>
            </a:xfrm>
            <a:custGeom>
              <a:avLst/>
              <a:gdLst>
                <a:gd name="T0" fmla="*/ 135 w 135"/>
                <a:gd name="T1" fmla="*/ 0 h 112"/>
                <a:gd name="T2" fmla="*/ 135 w 135"/>
                <a:gd name="T3" fmla="*/ 35 h 112"/>
                <a:gd name="T4" fmla="*/ 0 w 135"/>
                <a:gd name="T5" fmla="*/ 112 h 112"/>
                <a:gd name="T6" fmla="*/ 0 w 135"/>
                <a:gd name="T7" fmla="*/ 77 h 112"/>
                <a:gd name="T8" fmla="*/ 135 w 135"/>
                <a:gd name="T9" fmla="*/ 0 h 112"/>
              </a:gdLst>
              <a:ahLst/>
              <a:cxnLst>
                <a:cxn ang="0">
                  <a:pos x="T0" y="T1"/>
                </a:cxn>
                <a:cxn ang="0">
                  <a:pos x="T2" y="T3"/>
                </a:cxn>
                <a:cxn ang="0">
                  <a:pos x="T4" y="T5"/>
                </a:cxn>
                <a:cxn ang="0">
                  <a:pos x="T6" y="T7"/>
                </a:cxn>
                <a:cxn ang="0">
                  <a:pos x="T8" y="T9"/>
                </a:cxn>
              </a:cxnLst>
              <a:rect l="0" t="0" r="r" b="b"/>
              <a:pathLst>
                <a:path w="135" h="112">
                  <a:moveTo>
                    <a:pt x="135" y="0"/>
                  </a:moveTo>
                  <a:lnTo>
                    <a:pt x="135" y="35"/>
                  </a:lnTo>
                  <a:lnTo>
                    <a:pt x="0" y="112"/>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6" name="îŝlîďé"/>
            <p:cNvSpPr/>
            <p:nvPr/>
          </p:nvSpPr>
          <p:spPr bwMode="auto">
            <a:xfrm>
              <a:off x="5172076" y="2124075"/>
              <a:ext cx="211138" cy="177800"/>
            </a:xfrm>
            <a:custGeom>
              <a:avLst/>
              <a:gdLst>
                <a:gd name="T0" fmla="*/ 133 w 133"/>
                <a:gd name="T1" fmla="*/ 112 h 112"/>
                <a:gd name="T2" fmla="*/ 0 w 133"/>
                <a:gd name="T3" fmla="*/ 35 h 112"/>
                <a:gd name="T4" fmla="*/ 0 w 133"/>
                <a:gd name="T5" fmla="*/ 0 h 112"/>
                <a:gd name="T6" fmla="*/ 133 w 133"/>
                <a:gd name="T7" fmla="*/ 77 h 112"/>
                <a:gd name="T8" fmla="*/ 133 w 133"/>
                <a:gd name="T9" fmla="*/ 112 h 112"/>
              </a:gdLst>
              <a:ahLst/>
              <a:cxnLst>
                <a:cxn ang="0">
                  <a:pos x="T0" y="T1"/>
                </a:cxn>
                <a:cxn ang="0">
                  <a:pos x="T2" y="T3"/>
                </a:cxn>
                <a:cxn ang="0">
                  <a:pos x="T4" y="T5"/>
                </a:cxn>
                <a:cxn ang="0">
                  <a:pos x="T6" y="T7"/>
                </a:cxn>
                <a:cxn ang="0">
                  <a:pos x="T8" y="T9"/>
                </a:cxn>
              </a:cxnLst>
              <a:rect l="0" t="0" r="r" b="b"/>
              <a:pathLst>
                <a:path w="133" h="112">
                  <a:moveTo>
                    <a:pt x="133" y="112"/>
                  </a:moveTo>
                  <a:lnTo>
                    <a:pt x="0" y="35"/>
                  </a:lnTo>
                  <a:lnTo>
                    <a:pt x="0" y="0"/>
                  </a:lnTo>
                  <a:lnTo>
                    <a:pt x="133" y="77"/>
                  </a:lnTo>
                  <a:lnTo>
                    <a:pt x="133" y="112"/>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7" name="iṩļïḓé"/>
            <p:cNvSpPr/>
            <p:nvPr/>
          </p:nvSpPr>
          <p:spPr bwMode="auto">
            <a:xfrm>
              <a:off x="5135564" y="1946275"/>
              <a:ext cx="498475" cy="290513"/>
            </a:xfrm>
            <a:custGeom>
              <a:avLst/>
              <a:gdLst>
                <a:gd name="T0" fmla="*/ 156 w 314"/>
                <a:gd name="T1" fmla="*/ 183 h 183"/>
                <a:gd name="T2" fmla="*/ 314 w 314"/>
                <a:gd name="T3" fmla="*/ 91 h 183"/>
                <a:gd name="T4" fmla="*/ 156 w 314"/>
                <a:gd name="T5" fmla="*/ 0 h 183"/>
                <a:gd name="T6" fmla="*/ 0 w 314"/>
                <a:gd name="T7" fmla="*/ 91 h 183"/>
                <a:gd name="T8" fmla="*/ 156 w 314"/>
                <a:gd name="T9" fmla="*/ 183 h 183"/>
              </a:gdLst>
              <a:ahLst/>
              <a:cxnLst>
                <a:cxn ang="0">
                  <a:pos x="T0" y="T1"/>
                </a:cxn>
                <a:cxn ang="0">
                  <a:pos x="T2" y="T3"/>
                </a:cxn>
                <a:cxn ang="0">
                  <a:pos x="T4" y="T5"/>
                </a:cxn>
                <a:cxn ang="0">
                  <a:pos x="T6" y="T7"/>
                </a:cxn>
                <a:cxn ang="0">
                  <a:pos x="T8" y="T9"/>
                </a:cxn>
              </a:cxnLst>
              <a:rect l="0" t="0" r="r" b="b"/>
              <a:pathLst>
                <a:path w="314" h="183">
                  <a:moveTo>
                    <a:pt x="156" y="183"/>
                  </a:moveTo>
                  <a:lnTo>
                    <a:pt x="314" y="91"/>
                  </a:lnTo>
                  <a:lnTo>
                    <a:pt x="156" y="0"/>
                  </a:lnTo>
                  <a:lnTo>
                    <a:pt x="0" y="91"/>
                  </a:lnTo>
                  <a:lnTo>
                    <a:pt x="156" y="183"/>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8" name="iśļiḋè"/>
            <p:cNvSpPr/>
            <p:nvPr/>
          </p:nvSpPr>
          <p:spPr bwMode="auto">
            <a:xfrm>
              <a:off x="5383214" y="2090738"/>
              <a:ext cx="250825" cy="165100"/>
            </a:xfrm>
            <a:custGeom>
              <a:avLst/>
              <a:gdLst>
                <a:gd name="T0" fmla="*/ 158 w 158"/>
                <a:gd name="T1" fmla="*/ 0 h 104"/>
                <a:gd name="T2" fmla="*/ 158 w 158"/>
                <a:gd name="T3" fmla="*/ 13 h 104"/>
                <a:gd name="T4" fmla="*/ 0 w 158"/>
                <a:gd name="T5" fmla="*/ 104 h 104"/>
                <a:gd name="T6" fmla="*/ 0 w 158"/>
                <a:gd name="T7" fmla="*/ 92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3"/>
                  </a:lnTo>
                  <a:lnTo>
                    <a:pt x="0" y="104"/>
                  </a:lnTo>
                  <a:lnTo>
                    <a:pt x="0" y="92"/>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9" name="ïSlîďê"/>
            <p:cNvSpPr/>
            <p:nvPr/>
          </p:nvSpPr>
          <p:spPr bwMode="auto">
            <a:xfrm>
              <a:off x="5135564" y="2090738"/>
              <a:ext cx="247650" cy="165100"/>
            </a:xfrm>
            <a:custGeom>
              <a:avLst/>
              <a:gdLst>
                <a:gd name="T0" fmla="*/ 156 w 156"/>
                <a:gd name="T1" fmla="*/ 104 h 104"/>
                <a:gd name="T2" fmla="*/ 0 w 156"/>
                <a:gd name="T3" fmla="*/ 13 h 104"/>
                <a:gd name="T4" fmla="*/ 0 w 156"/>
                <a:gd name="T5" fmla="*/ 0 h 104"/>
                <a:gd name="T6" fmla="*/ 156 w 156"/>
                <a:gd name="T7" fmla="*/ 92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3"/>
                  </a:lnTo>
                  <a:lnTo>
                    <a:pt x="0" y="0"/>
                  </a:lnTo>
                  <a:lnTo>
                    <a:pt x="156" y="92"/>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0" name="işļiḑê"/>
            <p:cNvSpPr/>
            <p:nvPr/>
          </p:nvSpPr>
          <p:spPr bwMode="auto">
            <a:xfrm>
              <a:off x="5172076" y="1912938"/>
              <a:ext cx="425450" cy="247650"/>
            </a:xfrm>
            <a:custGeom>
              <a:avLst/>
              <a:gdLst>
                <a:gd name="T0" fmla="*/ 133 w 268"/>
                <a:gd name="T1" fmla="*/ 156 h 156"/>
                <a:gd name="T2" fmla="*/ 268 w 268"/>
                <a:gd name="T3" fmla="*/ 77 h 156"/>
                <a:gd name="T4" fmla="*/ 133 w 268"/>
                <a:gd name="T5" fmla="*/ 0 h 156"/>
                <a:gd name="T6" fmla="*/ 0 w 268"/>
                <a:gd name="T7" fmla="*/ 77 h 156"/>
                <a:gd name="T8" fmla="*/ 133 w 268"/>
                <a:gd name="T9" fmla="*/ 156 h 156"/>
              </a:gdLst>
              <a:ahLst/>
              <a:cxnLst>
                <a:cxn ang="0">
                  <a:pos x="T0" y="T1"/>
                </a:cxn>
                <a:cxn ang="0">
                  <a:pos x="T2" y="T3"/>
                </a:cxn>
                <a:cxn ang="0">
                  <a:pos x="T4" y="T5"/>
                </a:cxn>
                <a:cxn ang="0">
                  <a:pos x="T6" y="T7"/>
                </a:cxn>
                <a:cxn ang="0">
                  <a:pos x="T8" y="T9"/>
                </a:cxn>
              </a:cxnLst>
              <a:rect l="0" t="0" r="r" b="b"/>
              <a:pathLst>
                <a:path w="268" h="156">
                  <a:moveTo>
                    <a:pt x="133" y="156"/>
                  </a:moveTo>
                  <a:lnTo>
                    <a:pt x="268" y="77"/>
                  </a:lnTo>
                  <a:lnTo>
                    <a:pt x="133" y="0"/>
                  </a:lnTo>
                  <a:lnTo>
                    <a:pt x="0" y="77"/>
                  </a:lnTo>
                  <a:lnTo>
                    <a:pt x="133" y="156"/>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1" name="îṣḷiḓè"/>
            <p:cNvSpPr/>
            <p:nvPr/>
          </p:nvSpPr>
          <p:spPr bwMode="auto">
            <a:xfrm>
              <a:off x="5383214" y="2035175"/>
              <a:ext cx="214313" cy="180975"/>
            </a:xfrm>
            <a:custGeom>
              <a:avLst/>
              <a:gdLst>
                <a:gd name="T0" fmla="*/ 135 w 135"/>
                <a:gd name="T1" fmla="*/ 0 h 114"/>
                <a:gd name="T2" fmla="*/ 135 w 135"/>
                <a:gd name="T3" fmla="*/ 37 h 114"/>
                <a:gd name="T4" fmla="*/ 0 w 135"/>
                <a:gd name="T5" fmla="*/ 114 h 114"/>
                <a:gd name="T6" fmla="*/ 0 w 135"/>
                <a:gd name="T7" fmla="*/ 79 h 114"/>
                <a:gd name="T8" fmla="*/ 135 w 135"/>
                <a:gd name="T9" fmla="*/ 0 h 114"/>
              </a:gdLst>
              <a:ahLst/>
              <a:cxnLst>
                <a:cxn ang="0">
                  <a:pos x="T0" y="T1"/>
                </a:cxn>
                <a:cxn ang="0">
                  <a:pos x="T2" y="T3"/>
                </a:cxn>
                <a:cxn ang="0">
                  <a:pos x="T4" y="T5"/>
                </a:cxn>
                <a:cxn ang="0">
                  <a:pos x="T6" y="T7"/>
                </a:cxn>
                <a:cxn ang="0">
                  <a:pos x="T8" y="T9"/>
                </a:cxn>
              </a:cxnLst>
              <a:rect l="0" t="0" r="r" b="b"/>
              <a:pathLst>
                <a:path w="135" h="114">
                  <a:moveTo>
                    <a:pt x="135" y="0"/>
                  </a:moveTo>
                  <a:lnTo>
                    <a:pt x="135" y="37"/>
                  </a:lnTo>
                  <a:lnTo>
                    <a:pt x="0" y="114"/>
                  </a:lnTo>
                  <a:lnTo>
                    <a:pt x="0" y="79"/>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2" name="iṡḷïḍé"/>
            <p:cNvSpPr/>
            <p:nvPr/>
          </p:nvSpPr>
          <p:spPr bwMode="auto">
            <a:xfrm>
              <a:off x="5172076" y="2035175"/>
              <a:ext cx="211138" cy="180975"/>
            </a:xfrm>
            <a:custGeom>
              <a:avLst/>
              <a:gdLst>
                <a:gd name="T0" fmla="*/ 133 w 133"/>
                <a:gd name="T1" fmla="*/ 114 h 114"/>
                <a:gd name="T2" fmla="*/ 0 w 133"/>
                <a:gd name="T3" fmla="*/ 37 h 114"/>
                <a:gd name="T4" fmla="*/ 0 w 133"/>
                <a:gd name="T5" fmla="*/ 0 h 114"/>
                <a:gd name="T6" fmla="*/ 133 w 133"/>
                <a:gd name="T7" fmla="*/ 79 h 114"/>
                <a:gd name="T8" fmla="*/ 133 w 133"/>
                <a:gd name="T9" fmla="*/ 114 h 114"/>
              </a:gdLst>
              <a:ahLst/>
              <a:cxnLst>
                <a:cxn ang="0">
                  <a:pos x="T0" y="T1"/>
                </a:cxn>
                <a:cxn ang="0">
                  <a:pos x="T2" y="T3"/>
                </a:cxn>
                <a:cxn ang="0">
                  <a:pos x="T4" y="T5"/>
                </a:cxn>
                <a:cxn ang="0">
                  <a:pos x="T6" y="T7"/>
                </a:cxn>
                <a:cxn ang="0">
                  <a:pos x="T8" y="T9"/>
                </a:cxn>
              </a:cxnLst>
              <a:rect l="0" t="0" r="r" b="b"/>
              <a:pathLst>
                <a:path w="133" h="114">
                  <a:moveTo>
                    <a:pt x="133" y="114"/>
                  </a:moveTo>
                  <a:lnTo>
                    <a:pt x="0" y="37"/>
                  </a:lnTo>
                  <a:lnTo>
                    <a:pt x="0" y="0"/>
                  </a:lnTo>
                  <a:lnTo>
                    <a:pt x="133" y="79"/>
                  </a:lnTo>
                  <a:lnTo>
                    <a:pt x="133" y="114"/>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3" name="ïṥlïḑé"/>
            <p:cNvSpPr/>
            <p:nvPr/>
          </p:nvSpPr>
          <p:spPr bwMode="auto">
            <a:xfrm>
              <a:off x="5135564" y="1860550"/>
              <a:ext cx="498475" cy="287338"/>
            </a:xfrm>
            <a:custGeom>
              <a:avLst/>
              <a:gdLst>
                <a:gd name="T0" fmla="*/ 156 w 314"/>
                <a:gd name="T1" fmla="*/ 181 h 181"/>
                <a:gd name="T2" fmla="*/ 314 w 314"/>
                <a:gd name="T3" fmla="*/ 91 h 181"/>
                <a:gd name="T4" fmla="*/ 156 w 314"/>
                <a:gd name="T5" fmla="*/ 0 h 181"/>
                <a:gd name="T6" fmla="*/ 0 w 314"/>
                <a:gd name="T7" fmla="*/ 91 h 181"/>
                <a:gd name="T8" fmla="*/ 156 w 314"/>
                <a:gd name="T9" fmla="*/ 181 h 181"/>
              </a:gdLst>
              <a:ahLst/>
              <a:cxnLst>
                <a:cxn ang="0">
                  <a:pos x="T0" y="T1"/>
                </a:cxn>
                <a:cxn ang="0">
                  <a:pos x="T2" y="T3"/>
                </a:cxn>
                <a:cxn ang="0">
                  <a:pos x="T4" y="T5"/>
                </a:cxn>
                <a:cxn ang="0">
                  <a:pos x="T6" y="T7"/>
                </a:cxn>
                <a:cxn ang="0">
                  <a:pos x="T8" y="T9"/>
                </a:cxn>
              </a:cxnLst>
              <a:rect l="0" t="0" r="r" b="b"/>
              <a:pathLst>
                <a:path w="314" h="181">
                  <a:moveTo>
                    <a:pt x="156" y="181"/>
                  </a:moveTo>
                  <a:lnTo>
                    <a:pt x="314" y="91"/>
                  </a:lnTo>
                  <a:lnTo>
                    <a:pt x="156" y="0"/>
                  </a:lnTo>
                  <a:lnTo>
                    <a:pt x="0" y="91"/>
                  </a:lnTo>
                  <a:lnTo>
                    <a:pt x="156" y="181"/>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4" name="ïṣļíḓê"/>
            <p:cNvSpPr/>
            <p:nvPr/>
          </p:nvSpPr>
          <p:spPr bwMode="auto">
            <a:xfrm>
              <a:off x="5383214" y="2005013"/>
              <a:ext cx="250825" cy="165100"/>
            </a:xfrm>
            <a:custGeom>
              <a:avLst/>
              <a:gdLst>
                <a:gd name="T0" fmla="*/ 158 w 158"/>
                <a:gd name="T1" fmla="*/ 0 h 104"/>
                <a:gd name="T2" fmla="*/ 158 w 158"/>
                <a:gd name="T3" fmla="*/ 13 h 104"/>
                <a:gd name="T4" fmla="*/ 0 w 158"/>
                <a:gd name="T5" fmla="*/ 104 h 104"/>
                <a:gd name="T6" fmla="*/ 0 w 158"/>
                <a:gd name="T7" fmla="*/ 90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3"/>
                  </a:lnTo>
                  <a:lnTo>
                    <a:pt x="0" y="104"/>
                  </a:lnTo>
                  <a:lnTo>
                    <a:pt x="0" y="90"/>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5" name="iSḷíḓe"/>
            <p:cNvSpPr/>
            <p:nvPr/>
          </p:nvSpPr>
          <p:spPr bwMode="auto">
            <a:xfrm>
              <a:off x="5135564" y="2005013"/>
              <a:ext cx="247650" cy="165100"/>
            </a:xfrm>
            <a:custGeom>
              <a:avLst/>
              <a:gdLst>
                <a:gd name="T0" fmla="*/ 156 w 156"/>
                <a:gd name="T1" fmla="*/ 104 h 104"/>
                <a:gd name="T2" fmla="*/ 0 w 156"/>
                <a:gd name="T3" fmla="*/ 13 h 104"/>
                <a:gd name="T4" fmla="*/ 0 w 156"/>
                <a:gd name="T5" fmla="*/ 0 h 104"/>
                <a:gd name="T6" fmla="*/ 156 w 156"/>
                <a:gd name="T7" fmla="*/ 90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3"/>
                  </a:lnTo>
                  <a:lnTo>
                    <a:pt x="0" y="0"/>
                  </a:lnTo>
                  <a:lnTo>
                    <a:pt x="156" y="90"/>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6" name="ïSḻîḋe"/>
            <p:cNvSpPr/>
            <p:nvPr/>
          </p:nvSpPr>
          <p:spPr bwMode="auto">
            <a:xfrm>
              <a:off x="5172076" y="1827213"/>
              <a:ext cx="425450" cy="244475"/>
            </a:xfrm>
            <a:custGeom>
              <a:avLst/>
              <a:gdLst>
                <a:gd name="T0" fmla="*/ 133 w 268"/>
                <a:gd name="T1" fmla="*/ 154 h 154"/>
                <a:gd name="T2" fmla="*/ 268 w 268"/>
                <a:gd name="T3" fmla="*/ 77 h 154"/>
                <a:gd name="T4" fmla="*/ 133 w 268"/>
                <a:gd name="T5" fmla="*/ 0 h 154"/>
                <a:gd name="T6" fmla="*/ 0 w 268"/>
                <a:gd name="T7" fmla="*/ 77 h 154"/>
                <a:gd name="T8" fmla="*/ 133 w 268"/>
                <a:gd name="T9" fmla="*/ 154 h 154"/>
              </a:gdLst>
              <a:ahLst/>
              <a:cxnLst>
                <a:cxn ang="0">
                  <a:pos x="T0" y="T1"/>
                </a:cxn>
                <a:cxn ang="0">
                  <a:pos x="T2" y="T3"/>
                </a:cxn>
                <a:cxn ang="0">
                  <a:pos x="T4" y="T5"/>
                </a:cxn>
                <a:cxn ang="0">
                  <a:pos x="T6" y="T7"/>
                </a:cxn>
                <a:cxn ang="0">
                  <a:pos x="T8" y="T9"/>
                </a:cxn>
              </a:cxnLst>
              <a:rect l="0" t="0" r="r" b="b"/>
              <a:pathLst>
                <a:path w="268" h="154">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7" name="ïşľíďê"/>
            <p:cNvSpPr/>
            <p:nvPr/>
          </p:nvSpPr>
          <p:spPr bwMode="auto">
            <a:xfrm>
              <a:off x="5383214" y="1949450"/>
              <a:ext cx="214313" cy="177800"/>
            </a:xfrm>
            <a:custGeom>
              <a:avLst/>
              <a:gdLst>
                <a:gd name="T0" fmla="*/ 135 w 135"/>
                <a:gd name="T1" fmla="*/ 0 h 112"/>
                <a:gd name="T2" fmla="*/ 135 w 135"/>
                <a:gd name="T3" fmla="*/ 35 h 112"/>
                <a:gd name="T4" fmla="*/ 0 w 135"/>
                <a:gd name="T5" fmla="*/ 112 h 112"/>
                <a:gd name="T6" fmla="*/ 0 w 135"/>
                <a:gd name="T7" fmla="*/ 77 h 112"/>
                <a:gd name="T8" fmla="*/ 135 w 135"/>
                <a:gd name="T9" fmla="*/ 0 h 112"/>
              </a:gdLst>
              <a:ahLst/>
              <a:cxnLst>
                <a:cxn ang="0">
                  <a:pos x="T0" y="T1"/>
                </a:cxn>
                <a:cxn ang="0">
                  <a:pos x="T2" y="T3"/>
                </a:cxn>
                <a:cxn ang="0">
                  <a:pos x="T4" y="T5"/>
                </a:cxn>
                <a:cxn ang="0">
                  <a:pos x="T6" y="T7"/>
                </a:cxn>
                <a:cxn ang="0">
                  <a:pos x="T8" y="T9"/>
                </a:cxn>
              </a:cxnLst>
              <a:rect l="0" t="0" r="r" b="b"/>
              <a:pathLst>
                <a:path w="135" h="112">
                  <a:moveTo>
                    <a:pt x="135" y="0"/>
                  </a:moveTo>
                  <a:lnTo>
                    <a:pt x="135" y="35"/>
                  </a:lnTo>
                  <a:lnTo>
                    <a:pt x="0" y="112"/>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8" name="ïSḷîḓè"/>
            <p:cNvSpPr/>
            <p:nvPr/>
          </p:nvSpPr>
          <p:spPr bwMode="auto">
            <a:xfrm>
              <a:off x="5172076" y="1949450"/>
              <a:ext cx="211138" cy="177800"/>
            </a:xfrm>
            <a:custGeom>
              <a:avLst/>
              <a:gdLst>
                <a:gd name="T0" fmla="*/ 133 w 133"/>
                <a:gd name="T1" fmla="*/ 112 h 112"/>
                <a:gd name="T2" fmla="*/ 0 w 133"/>
                <a:gd name="T3" fmla="*/ 35 h 112"/>
                <a:gd name="T4" fmla="*/ 0 w 133"/>
                <a:gd name="T5" fmla="*/ 0 h 112"/>
                <a:gd name="T6" fmla="*/ 133 w 133"/>
                <a:gd name="T7" fmla="*/ 77 h 112"/>
                <a:gd name="T8" fmla="*/ 133 w 133"/>
                <a:gd name="T9" fmla="*/ 112 h 112"/>
              </a:gdLst>
              <a:ahLst/>
              <a:cxnLst>
                <a:cxn ang="0">
                  <a:pos x="T0" y="T1"/>
                </a:cxn>
                <a:cxn ang="0">
                  <a:pos x="T2" y="T3"/>
                </a:cxn>
                <a:cxn ang="0">
                  <a:pos x="T4" y="T5"/>
                </a:cxn>
                <a:cxn ang="0">
                  <a:pos x="T6" y="T7"/>
                </a:cxn>
                <a:cxn ang="0">
                  <a:pos x="T8" y="T9"/>
                </a:cxn>
              </a:cxnLst>
              <a:rect l="0" t="0" r="r" b="b"/>
              <a:pathLst>
                <a:path w="133" h="112">
                  <a:moveTo>
                    <a:pt x="133" y="112"/>
                  </a:moveTo>
                  <a:lnTo>
                    <a:pt x="0" y="35"/>
                  </a:lnTo>
                  <a:lnTo>
                    <a:pt x="0" y="0"/>
                  </a:lnTo>
                  <a:lnTo>
                    <a:pt x="133" y="77"/>
                  </a:lnTo>
                  <a:lnTo>
                    <a:pt x="133" y="112"/>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9" name="î$lïḋe"/>
            <p:cNvSpPr/>
            <p:nvPr/>
          </p:nvSpPr>
          <p:spPr bwMode="auto">
            <a:xfrm>
              <a:off x="5135564" y="1774825"/>
              <a:ext cx="498475" cy="287338"/>
            </a:xfrm>
            <a:custGeom>
              <a:avLst/>
              <a:gdLst>
                <a:gd name="T0" fmla="*/ 156 w 314"/>
                <a:gd name="T1" fmla="*/ 181 h 181"/>
                <a:gd name="T2" fmla="*/ 314 w 314"/>
                <a:gd name="T3" fmla="*/ 91 h 181"/>
                <a:gd name="T4" fmla="*/ 156 w 314"/>
                <a:gd name="T5" fmla="*/ 0 h 181"/>
                <a:gd name="T6" fmla="*/ 0 w 314"/>
                <a:gd name="T7" fmla="*/ 91 h 181"/>
                <a:gd name="T8" fmla="*/ 156 w 314"/>
                <a:gd name="T9" fmla="*/ 181 h 181"/>
              </a:gdLst>
              <a:ahLst/>
              <a:cxnLst>
                <a:cxn ang="0">
                  <a:pos x="T0" y="T1"/>
                </a:cxn>
                <a:cxn ang="0">
                  <a:pos x="T2" y="T3"/>
                </a:cxn>
                <a:cxn ang="0">
                  <a:pos x="T4" y="T5"/>
                </a:cxn>
                <a:cxn ang="0">
                  <a:pos x="T6" y="T7"/>
                </a:cxn>
                <a:cxn ang="0">
                  <a:pos x="T8" y="T9"/>
                </a:cxn>
              </a:cxnLst>
              <a:rect l="0" t="0" r="r" b="b"/>
              <a:pathLst>
                <a:path w="314" h="181">
                  <a:moveTo>
                    <a:pt x="156" y="181"/>
                  </a:moveTo>
                  <a:lnTo>
                    <a:pt x="314" y="91"/>
                  </a:lnTo>
                  <a:lnTo>
                    <a:pt x="156" y="0"/>
                  </a:lnTo>
                  <a:lnTo>
                    <a:pt x="0" y="91"/>
                  </a:lnTo>
                  <a:lnTo>
                    <a:pt x="156" y="181"/>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0" name="iṡḻidê"/>
            <p:cNvSpPr/>
            <p:nvPr/>
          </p:nvSpPr>
          <p:spPr bwMode="auto">
            <a:xfrm>
              <a:off x="5383214" y="1919288"/>
              <a:ext cx="250825" cy="165100"/>
            </a:xfrm>
            <a:custGeom>
              <a:avLst/>
              <a:gdLst>
                <a:gd name="T0" fmla="*/ 158 w 158"/>
                <a:gd name="T1" fmla="*/ 0 h 104"/>
                <a:gd name="T2" fmla="*/ 158 w 158"/>
                <a:gd name="T3" fmla="*/ 13 h 104"/>
                <a:gd name="T4" fmla="*/ 0 w 158"/>
                <a:gd name="T5" fmla="*/ 104 h 104"/>
                <a:gd name="T6" fmla="*/ 0 w 158"/>
                <a:gd name="T7" fmla="*/ 90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3"/>
                  </a:lnTo>
                  <a:lnTo>
                    <a:pt x="0" y="104"/>
                  </a:lnTo>
                  <a:lnTo>
                    <a:pt x="0" y="90"/>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1" name="íṣḷîďè"/>
            <p:cNvSpPr/>
            <p:nvPr/>
          </p:nvSpPr>
          <p:spPr bwMode="auto">
            <a:xfrm>
              <a:off x="5135564" y="1919288"/>
              <a:ext cx="247650" cy="165100"/>
            </a:xfrm>
            <a:custGeom>
              <a:avLst/>
              <a:gdLst>
                <a:gd name="T0" fmla="*/ 156 w 156"/>
                <a:gd name="T1" fmla="*/ 104 h 104"/>
                <a:gd name="T2" fmla="*/ 0 w 156"/>
                <a:gd name="T3" fmla="*/ 13 h 104"/>
                <a:gd name="T4" fmla="*/ 0 w 156"/>
                <a:gd name="T5" fmla="*/ 0 h 104"/>
                <a:gd name="T6" fmla="*/ 156 w 156"/>
                <a:gd name="T7" fmla="*/ 90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3"/>
                  </a:lnTo>
                  <a:lnTo>
                    <a:pt x="0" y="0"/>
                  </a:lnTo>
                  <a:lnTo>
                    <a:pt x="156" y="90"/>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2" name="ïsliďé"/>
            <p:cNvSpPr/>
            <p:nvPr/>
          </p:nvSpPr>
          <p:spPr bwMode="auto">
            <a:xfrm>
              <a:off x="5172076" y="1741488"/>
              <a:ext cx="425450" cy="244475"/>
            </a:xfrm>
            <a:custGeom>
              <a:avLst/>
              <a:gdLst>
                <a:gd name="T0" fmla="*/ 133 w 268"/>
                <a:gd name="T1" fmla="*/ 154 h 154"/>
                <a:gd name="T2" fmla="*/ 268 w 268"/>
                <a:gd name="T3" fmla="*/ 77 h 154"/>
                <a:gd name="T4" fmla="*/ 133 w 268"/>
                <a:gd name="T5" fmla="*/ 0 h 154"/>
                <a:gd name="T6" fmla="*/ 0 w 268"/>
                <a:gd name="T7" fmla="*/ 77 h 154"/>
                <a:gd name="T8" fmla="*/ 133 w 268"/>
                <a:gd name="T9" fmla="*/ 154 h 154"/>
              </a:gdLst>
              <a:ahLst/>
              <a:cxnLst>
                <a:cxn ang="0">
                  <a:pos x="T0" y="T1"/>
                </a:cxn>
                <a:cxn ang="0">
                  <a:pos x="T2" y="T3"/>
                </a:cxn>
                <a:cxn ang="0">
                  <a:pos x="T4" y="T5"/>
                </a:cxn>
                <a:cxn ang="0">
                  <a:pos x="T6" y="T7"/>
                </a:cxn>
                <a:cxn ang="0">
                  <a:pos x="T8" y="T9"/>
                </a:cxn>
              </a:cxnLst>
              <a:rect l="0" t="0" r="r" b="b"/>
              <a:pathLst>
                <a:path w="268" h="154">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3" name="iŝḷïḍé"/>
            <p:cNvSpPr/>
            <p:nvPr/>
          </p:nvSpPr>
          <p:spPr bwMode="auto">
            <a:xfrm>
              <a:off x="5383214" y="1863725"/>
              <a:ext cx="214313" cy="177800"/>
            </a:xfrm>
            <a:custGeom>
              <a:avLst/>
              <a:gdLst>
                <a:gd name="T0" fmla="*/ 135 w 135"/>
                <a:gd name="T1" fmla="*/ 0 h 112"/>
                <a:gd name="T2" fmla="*/ 135 w 135"/>
                <a:gd name="T3" fmla="*/ 35 h 112"/>
                <a:gd name="T4" fmla="*/ 0 w 135"/>
                <a:gd name="T5" fmla="*/ 112 h 112"/>
                <a:gd name="T6" fmla="*/ 0 w 135"/>
                <a:gd name="T7" fmla="*/ 77 h 112"/>
                <a:gd name="T8" fmla="*/ 135 w 135"/>
                <a:gd name="T9" fmla="*/ 0 h 112"/>
              </a:gdLst>
              <a:ahLst/>
              <a:cxnLst>
                <a:cxn ang="0">
                  <a:pos x="T0" y="T1"/>
                </a:cxn>
                <a:cxn ang="0">
                  <a:pos x="T2" y="T3"/>
                </a:cxn>
                <a:cxn ang="0">
                  <a:pos x="T4" y="T5"/>
                </a:cxn>
                <a:cxn ang="0">
                  <a:pos x="T6" y="T7"/>
                </a:cxn>
                <a:cxn ang="0">
                  <a:pos x="T8" y="T9"/>
                </a:cxn>
              </a:cxnLst>
              <a:rect l="0" t="0" r="r" b="b"/>
              <a:pathLst>
                <a:path w="135" h="112">
                  <a:moveTo>
                    <a:pt x="135" y="0"/>
                  </a:moveTo>
                  <a:lnTo>
                    <a:pt x="135" y="35"/>
                  </a:lnTo>
                  <a:lnTo>
                    <a:pt x="0" y="112"/>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4" name="iṩlíďè"/>
            <p:cNvSpPr/>
            <p:nvPr/>
          </p:nvSpPr>
          <p:spPr bwMode="auto">
            <a:xfrm>
              <a:off x="5172076" y="1863725"/>
              <a:ext cx="211138" cy="177800"/>
            </a:xfrm>
            <a:custGeom>
              <a:avLst/>
              <a:gdLst>
                <a:gd name="T0" fmla="*/ 133 w 133"/>
                <a:gd name="T1" fmla="*/ 112 h 112"/>
                <a:gd name="T2" fmla="*/ 0 w 133"/>
                <a:gd name="T3" fmla="*/ 35 h 112"/>
                <a:gd name="T4" fmla="*/ 0 w 133"/>
                <a:gd name="T5" fmla="*/ 0 h 112"/>
                <a:gd name="T6" fmla="*/ 133 w 133"/>
                <a:gd name="T7" fmla="*/ 77 h 112"/>
                <a:gd name="T8" fmla="*/ 133 w 133"/>
                <a:gd name="T9" fmla="*/ 112 h 112"/>
              </a:gdLst>
              <a:ahLst/>
              <a:cxnLst>
                <a:cxn ang="0">
                  <a:pos x="T0" y="T1"/>
                </a:cxn>
                <a:cxn ang="0">
                  <a:pos x="T2" y="T3"/>
                </a:cxn>
                <a:cxn ang="0">
                  <a:pos x="T4" y="T5"/>
                </a:cxn>
                <a:cxn ang="0">
                  <a:pos x="T6" y="T7"/>
                </a:cxn>
                <a:cxn ang="0">
                  <a:pos x="T8" y="T9"/>
                </a:cxn>
              </a:cxnLst>
              <a:rect l="0" t="0" r="r" b="b"/>
              <a:pathLst>
                <a:path w="133" h="112">
                  <a:moveTo>
                    <a:pt x="133" y="112"/>
                  </a:moveTo>
                  <a:lnTo>
                    <a:pt x="0" y="35"/>
                  </a:lnTo>
                  <a:lnTo>
                    <a:pt x="0" y="0"/>
                  </a:lnTo>
                  <a:lnTo>
                    <a:pt x="133" y="77"/>
                  </a:lnTo>
                  <a:lnTo>
                    <a:pt x="133" y="112"/>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5" name="ïSḷïḍê"/>
            <p:cNvSpPr/>
            <p:nvPr/>
          </p:nvSpPr>
          <p:spPr bwMode="auto">
            <a:xfrm>
              <a:off x="5135564" y="1689100"/>
              <a:ext cx="498475" cy="287338"/>
            </a:xfrm>
            <a:custGeom>
              <a:avLst/>
              <a:gdLst>
                <a:gd name="T0" fmla="*/ 156 w 314"/>
                <a:gd name="T1" fmla="*/ 181 h 181"/>
                <a:gd name="T2" fmla="*/ 314 w 314"/>
                <a:gd name="T3" fmla="*/ 89 h 181"/>
                <a:gd name="T4" fmla="*/ 156 w 314"/>
                <a:gd name="T5" fmla="*/ 0 h 181"/>
                <a:gd name="T6" fmla="*/ 0 w 314"/>
                <a:gd name="T7" fmla="*/ 89 h 181"/>
                <a:gd name="T8" fmla="*/ 156 w 314"/>
                <a:gd name="T9" fmla="*/ 181 h 181"/>
              </a:gdLst>
              <a:ahLst/>
              <a:cxnLst>
                <a:cxn ang="0">
                  <a:pos x="T0" y="T1"/>
                </a:cxn>
                <a:cxn ang="0">
                  <a:pos x="T2" y="T3"/>
                </a:cxn>
                <a:cxn ang="0">
                  <a:pos x="T4" y="T5"/>
                </a:cxn>
                <a:cxn ang="0">
                  <a:pos x="T6" y="T7"/>
                </a:cxn>
                <a:cxn ang="0">
                  <a:pos x="T8" y="T9"/>
                </a:cxn>
              </a:cxnLst>
              <a:rect l="0" t="0" r="r" b="b"/>
              <a:pathLst>
                <a:path w="314" h="181">
                  <a:moveTo>
                    <a:pt x="156" y="181"/>
                  </a:moveTo>
                  <a:lnTo>
                    <a:pt x="314" y="89"/>
                  </a:lnTo>
                  <a:lnTo>
                    <a:pt x="156" y="0"/>
                  </a:lnTo>
                  <a:lnTo>
                    <a:pt x="0" y="89"/>
                  </a:lnTo>
                  <a:lnTo>
                    <a:pt x="156" y="181"/>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6" name="íšḷîḓè"/>
            <p:cNvSpPr/>
            <p:nvPr/>
          </p:nvSpPr>
          <p:spPr bwMode="auto">
            <a:xfrm>
              <a:off x="5383214" y="1830388"/>
              <a:ext cx="250825" cy="165100"/>
            </a:xfrm>
            <a:custGeom>
              <a:avLst/>
              <a:gdLst>
                <a:gd name="T0" fmla="*/ 158 w 158"/>
                <a:gd name="T1" fmla="*/ 0 h 104"/>
                <a:gd name="T2" fmla="*/ 158 w 158"/>
                <a:gd name="T3" fmla="*/ 15 h 104"/>
                <a:gd name="T4" fmla="*/ 0 w 158"/>
                <a:gd name="T5" fmla="*/ 104 h 104"/>
                <a:gd name="T6" fmla="*/ 0 w 158"/>
                <a:gd name="T7" fmla="*/ 92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5"/>
                  </a:lnTo>
                  <a:lnTo>
                    <a:pt x="0" y="104"/>
                  </a:lnTo>
                  <a:lnTo>
                    <a:pt x="0" y="92"/>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7" name="islíďé"/>
            <p:cNvSpPr/>
            <p:nvPr/>
          </p:nvSpPr>
          <p:spPr bwMode="auto">
            <a:xfrm>
              <a:off x="5135564" y="1830388"/>
              <a:ext cx="247650" cy="165100"/>
            </a:xfrm>
            <a:custGeom>
              <a:avLst/>
              <a:gdLst>
                <a:gd name="T0" fmla="*/ 156 w 156"/>
                <a:gd name="T1" fmla="*/ 104 h 104"/>
                <a:gd name="T2" fmla="*/ 0 w 156"/>
                <a:gd name="T3" fmla="*/ 15 h 104"/>
                <a:gd name="T4" fmla="*/ 0 w 156"/>
                <a:gd name="T5" fmla="*/ 0 h 104"/>
                <a:gd name="T6" fmla="*/ 156 w 156"/>
                <a:gd name="T7" fmla="*/ 92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5"/>
                  </a:lnTo>
                  <a:lnTo>
                    <a:pt x="0" y="0"/>
                  </a:lnTo>
                  <a:lnTo>
                    <a:pt x="156" y="92"/>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8" name="iṩlîḓè"/>
            <p:cNvSpPr/>
            <p:nvPr/>
          </p:nvSpPr>
          <p:spPr bwMode="auto">
            <a:xfrm>
              <a:off x="5172076" y="1655763"/>
              <a:ext cx="425450" cy="244475"/>
            </a:xfrm>
            <a:custGeom>
              <a:avLst/>
              <a:gdLst>
                <a:gd name="T0" fmla="*/ 133 w 268"/>
                <a:gd name="T1" fmla="*/ 154 h 154"/>
                <a:gd name="T2" fmla="*/ 268 w 268"/>
                <a:gd name="T3" fmla="*/ 77 h 154"/>
                <a:gd name="T4" fmla="*/ 133 w 268"/>
                <a:gd name="T5" fmla="*/ 0 h 154"/>
                <a:gd name="T6" fmla="*/ 0 w 268"/>
                <a:gd name="T7" fmla="*/ 77 h 154"/>
                <a:gd name="T8" fmla="*/ 133 w 268"/>
                <a:gd name="T9" fmla="*/ 154 h 154"/>
              </a:gdLst>
              <a:ahLst/>
              <a:cxnLst>
                <a:cxn ang="0">
                  <a:pos x="T0" y="T1"/>
                </a:cxn>
                <a:cxn ang="0">
                  <a:pos x="T2" y="T3"/>
                </a:cxn>
                <a:cxn ang="0">
                  <a:pos x="T4" y="T5"/>
                </a:cxn>
                <a:cxn ang="0">
                  <a:pos x="T6" y="T7"/>
                </a:cxn>
                <a:cxn ang="0">
                  <a:pos x="T8" y="T9"/>
                </a:cxn>
              </a:cxnLst>
              <a:rect l="0" t="0" r="r" b="b"/>
              <a:pathLst>
                <a:path w="268" h="154">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9" name="íṩḻiďé"/>
            <p:cNvSpPr/>
            <p:nvPr/>
          </p:nvSpPr>
          <p:spPr bwMode="auto">
            <a:xfrm>
              <a:off x="5383214" y="1778000"/>
              <a:ext cx="214313" cy="177800"/>
            </a:xfrm>
            <a:custGeom>
              <a:avLst/>
              <a:gdLst>
                <a:gd name="T0" fmla="*/ 135 w 135"/>
                <a:gd name="T1" fmla="*/ 0 h 112"/>
                <a:gd name="T2" fmla="*/ 135 w 135"/>
                <a:gd name="T3" fmla="*/ 35 h 112"/>
                <a:gd name="T4" fmla="*/ 0 w 135"/>
                <a:gd name="T5" fmla="*/ 112 h 112"/>
                <a:gd name="T6" fmla="*/ 0 w 135"/>
                <a:gd name="T7" fmla="*/ 77 h 112"/>
                <a:gd name="T8" fmla="*/ 135 w 135"/>
                <a:gd name="T9" fmla="*/ 0 h 112"/>
              </a:gdLst>
              <a:ahLst/>
              <a:cxnLst>
                <a:cxn ang="0">
                  <a:pos x="T0" y="T1"/>
                </a:cxn>
                <a:cxn ang="0">
                  <a:pos x="T2" y="T3"/>
                </a:cxn>
                <a:cxn ang="0">
                  <a:pos x="T4" y="T5"/>
                </a:cxn>
                <a:cxn ang="0">
                  <a:pos x="T6" y="T7"/>
                </a:cxn>
                <a:cxn ang="0">
                  <a:pos x="T8" y="T9"/>
                </a:cxn>
              </a:cxnLst>
              <a:rect l="0" t="0" r="r" b="b"/>
              <a:pathLst>
                <a:path w="135" h="112">
                  <a:moveTo>
                    <a:pt x="135" y="0"/>
                  </a:moveTo>
                  <a:lnTo>
                    <a:pt x="135" y="35"/>
                  </a:lnTo>
                  <a:lnTo>
                    <a:pt x="0" y="112"/>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0" name="îşḷiďê"/>
            <p:cNvSpPr/>
            <p:nvPr/>
          </p:nvSpPr>
          <p:spPr bwMode="auto">
            <a:xfrm>
              <a:off x="5172076" y="1778000"/>
              <a:ext cx="211138" cy="177800"/>
            </a:xfrm>
            <a:custGeom>
              <a:avLst/>
              <a:gdLst>
                <a:gd name="T0" fmla="*/ 133 w 133"/>
                <a:gd name="T1" fmla="*/ 112 h 112"/>
                <a:gd name="T2" fmla="*/ 0 w 133"/>
                <a:gd name="T3" fmla="*/ 35 h 112"/>
                <a:gd name="T4" fmla="*/ 0 w 133"/>
                <a:gd name="T5" fmla="*/ 0 h 112"/>
                <a:gd name="T6" fmla="*/ 133 w 133"/>
                <a:gd name="T7" fmla="*/ 77 h 112"/>
                <a:gd name="T8" fmla="*/ 133 w 133"/>
                <a:gd name="T9" fmla="*/ 112 h 112"/>
              </a:gdLst>
              <a:ahLst/>
              <a:cxnLst>
                <a:cxn ang="0">
                  <a:pos x="T0" y="T1"/>
                </a:cxn>
                <a:cxn ang="0">
                  <a:pos x="T2" y="T3"/>
                </a:cxn>
                <a:cxn ang="0">
                  <a:pos x="T4" y="T5"/>
                </a:cxn>
                <a:cxn ang="0">
                  <a:pos x="T6" y="T7"/>
                </a:cxn>
                <a:cxn ang="0">
                  <a:pos x="T8" y="T9"/>
                </a:cxn>
              </a:cxnLst>
              <a:rect l="0" t="0" r="r" b="b"/>
              <a:pathLst>
                <a:path w="133" h="112">
                  <a:moveTo>
                    <a:pt x="133" y="112"/>
                  </a:moveTo>
                  <a:lnTo>
                    <a:pt x="0" y="35"/>
                  </a:lnTo>
                  <a:lnTo>
                    <a:pt x="0" y="0"/>
                  </a:lnTo>
                  <a:lnTo>
                    <a:pt x="133" y="77"/>
                  </a:lnTo>
                  <a:lnTo>
                    <a:pt x="133" y="112"/>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1" name="îşļíḓe"/>
            <p:cNvSpPr/>
            <p:nvPr/>
          </p:nvSpPr>
          <p:spPr bwMode="auto">
            <a:xfrm>
              <a:off x="5135564" y="1600200"/>
              <a:ext cx="498475" cy="290513"/>
            </a:xfrm>
            <a:custGeom>
              <a:avLst/>
              <a:gdLst>
                <a:gd name="T0" fmla="*/ 156 w 314"/>
                <a:gd name="T1" fmla="*/ 183 h 183"/>
                <a:gd name="T2" fmla="*/ 314 w 314"/>
                <a:gd name="T3" fmla="*/ 91 h 183"/>
                <a:gd name="T4" fmla="*/ 156 w 314"/>
                <a:gd name="T5" fmla="*/ 0 h 183"/>
                <a:gd name="T6" fmla="*/ 0 w 314"/>
                <a:gd name="T7" fmla="*/ 91 h 183"/>
                <a:gd name="T8" fmla="*/ 156 w 314"/>
                <a:gd name="T9" fmla="*/ 183 h 183"/>
              </a:gdLst>
              <a:ahLst/>
              <a:cxnLst>
                <a:cxn ang="0">
                  <a:pos x="T0" y="T1"/>
                </a:cxn>
                <a:cxn ang="0">
                  <a:pos x="T2" y="T3"/>
                </a:cxn>
                <a:cxn ang="0">
                  <a:pos x="T4" y="T5"/>
                </a:cxn>
                <a:cxn ang="0">
                  <a:pos x="T6" y="T7"/>
                </a:cxn>
                <a:cxn ang="0">
                  <a:pos x="T8" y="T9"/>
                </a:cxn>
              </a:cxnLst>
              <a:rect l="0" t="0" r="r" b="b"/>
              <a:pathLst>
                <a:path w="314" h="183">
                  <a:moveTo>
                    <a:pt x="156" y="183"/>
                  </a:moveTo>
                  <a:lnTo>
                    <a:pt x="314" y="91"/>
                  </a:lnTo>
                  <a:lnTo>
                    <a:pt x="156" y="0"/>
                  </a:lnTo>
                  <a:lnTo>
                    <a:pt x="0" y="91"/>
                  </a:lnTo>
                  <a:lnTo>
                    <a:pt x="156" y="183"/>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2" name="ïṥḻíḑè"/>
            <p:cNvSpPr/>
            <p:nvPr/>
          </p:nvSpPr>
          <p:spPr bwMode="auto">
            <a:xfrm>
              <a:off x="5383214" y="1744663"/>
              <a:ext cx="250825" cy="165100"/>
            </a:xfrm>
            <a:custGeom>
              <a:avLst/>
              <a:gdLst>
                <a:gd name="T0" fmla="*/ 158 w 158"/>
                <a:gd name="T1" fmla="*/ 0 h 104"/>
                <a:gd name="T2" fmla="*/ 158 w 158"/>
                <a:gd name="T3" fmla="*/ 13 h 104"/>
                <a:gd name="T4" fmla="*/ 0 w 158"/>
                <a:gd name="T5" fmla="*/ 104 h 104"/>
                <a:gd name="T6" fmla="*/ 0 w 158"/>
                <a:gd name="T7" fmla="*/ 92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3"/>
                  </a:lnTo>
                  <a:lnTo>
                    <a:pt x="0" y="104"/>
                  </a:lnTo>
                  <a:lnTo>
                    <a:pt x="0" y="92"/>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3" name="îṧļîḍè"/>
            <p:cNvSpPr/>
            <p:nvPr/>
          </p:nvSpPr>
          <p:spPr bwMode="auto">
            <a:xfrm>
              <a:off x="5135564" y="1744663"/>
              <a:ext cx="247650" cy="165100"/>
            </a:xfrm>
            <a:custGeom>
              <a:avLst/>
              <a:gdLst>
                <a:gd name="T0" fmla="*/ 156 w 156"/>
                <a:gd name="T1" fmla="*/ 104 h 104"/>
                <a:gd name="T2" fmla="*/ 0 w 156"/>
                <a:gd name="T3" fmla="*/ 13 h 104"/>
                <a:gd name="T4" fmla="*/ 0 w 156"/>
                <a:gd name="T5" fmla="*/ 0 h 104"/>
                <a:gd name="T6" fmla="*/ 156 w 156"/>
                <a:gd name="T7" fmla="*/ 92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3"/>
                  </a:lnTo>
                  <a:lnTo>
                    <a:pt x="0" y="0"/>
                  </a:lnTo>
                  <a:lnTo>
                    <a:pt x="156" y="92"/>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4" name="isľíḑe"/>
            <p:cNvSpPr/>
            <p:nvPr/>
          </p:nvSpPr>
          <p:spPr bwMode="auto">
            <a:xfrm>
              <a:off x="5172076" y="1566863"/>
              <a:ext cx="425450" cy="247650"/>
            </a:xfrm>
            <a:custGeom>
              <a:avLst/>
              <a:gdLst>
                <a:gd name="T0" fmla="*/ 133 w 268"/>
                <a:gd name="T1" fmla="*/ 156 h 156"/>
                <a:gd name="T2" fmla="*/ 268 w 268"/>
                <a:gd name="T3" fmla="*/ 79 h 156"/>
                <a:gd name="T4" fmla="*/ 133 w 268"/>
                <a:gd name="T5" fmla="*/ 0 h 156"/>
                <a:gd name="T6" fmla="*/ 0 w 268"/>
                <a:gd name="T7" fmla="*/ 79 h 156"/>
                <a:gd name="T8" fmla="*/ 133 w 268"/>
                <a:gd name="T9" fmla="*/ 156 h 156"/>
              </a:gdLst>
              <a:ahLst/>
              <a:cxnLst>
                <a:cxn ang="0">
                  <a:pos x="T0" y="T1"/>
                </a:cxn>
                <a:cxn ang="0">
                  <a:pos x="T2" y="T3"/>
                </a:cxn>
                <a:cxn ang="0">
                  <a:pos x="T4" y="T5"/>
                </a:cxn>
                <a:cxn ang="0">
                  <a:pos x="T6" y="T7"/>
                </a:cxn>
                <a:cxn ang="0">
                  <a:pos x="T8" y="T9"/>
                </a:cxn>
              </a:cxnLst>
              <a:rect l="0" t="0" r="r" b="b"/>
              <a:pathLst>
                <a:path w="268" h="156">
                  <a:moveTo>
                    <a:pt x="133" y="156"/>
                  </a:moveTo>
                  <a:lnTo>
                    <a:pt x="268" y="79"/>
                  </a:lnTo>
                  <a:lnTo>
                    <a:pt x="133" y="0"/>
                  </a:lnTo>
                  <a:lnTo>
                    <a:pt x="0" y="79"/>
                  </a:lnTo>
                  <a:lnTo>
                    <a:pt x="133" y="156"/>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5" name="ï$ḻidê"/>
            <p:cNvSpPr/>
            <p:nvPr/>
          </p:nvSpPr>
          <p:spPr bwMode="auto">
            <a:xfrm>
              <a:off x="5383214" y="1692275"/>
              <a:ext cx="214313" cy="177800"/>
            </a:xfrm>
            <a:custGeom>
              <a:avLst/>
              <a:gdLst>
                <a:gd name="T0" fmla="*/ 135 w 135"/>
                <a:gd name="T1" fmla="*/ 0 h 112"/>
                <a:gd name="T2" fmla="*/ 135 w 135"/>
                <a:gd name="T3" fmla="*/ 35 h 112"/>
                <a:gd name="T4" fmla="*/ 0 w 135"/>
                <a:gd name="T5" fmla="*/ 112 h 112"/>
                <a:gd name="T6" fmla="*/ 0 w 135"/>
                <a:gd name="T7" fmla="*/ 77 h 112"/>
                <a:gd name="T8" fmla="*/ 135 w 135"/>
                <a:gd name="T9" fmla="*/ 0 h 112"/>
              </a:gdLst>
              <a:ahLst/>
              <a:cxnLst>
                <a:cxn ang="0">
                  <a:pos x="T0" y="T1"/>
                </a:cxn>
                <a:cxn ang="0">
                  <a:pos x="T2" y="T3"/>
                </a:cxn>
                <a:cxn ang="0">
                  <a:pos x="T4" y="T5"/>
                </a:cxn>
                <a:cxn ang="0">
                  <a:pos x="T6" y="T7"/>
                </a:cxn>
                <a:cxn ang="0">
                  <a:pos x="T8" y="T9"/>
                </a:cxn>
              </a:cxnLst>
              <a:rect l="0" t="0" r="r" b="b"/>
              <a:pathLst>
                <a:path w="135" h="112">
                  <a:moveTo>
                    <a:pt x="135" y="0"/>
                  </a:moveTo>
                  <a:lnTo>
                    <a:pt x="135" y="35"/>
                  </a:lnTo>
                  <a:lnTo>
                    <a:pt x="0" y="112"/>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6" name="îšlíḓe"/>
            <p:cNvSpPr/>
            <p:nvPr/>
          </p:nvSpPr>
          <p:spPr bwMode="auto">
            <a:xfrm>
              <a:off x="5172076" y="1692275"/>
              <a:ext cx="211138" cy="177800"/>
            </a:xfrm>
            <a:custGeom>
              <a:avLst/>
              <a:gdLst>
                <a:gd name="T0" fmla="*/ 133 w 133"/>
                <a:gd name="T1" fmla="*/ 112 h 112"/>
                <a:gd name="T2" fmla="*/ 0 w 133"/>
                <a:gd name="T3" fmla="*/ 35 h 112"/>
                <a:gd name="T4" fmla="*/ 0 w 133"/>
                <a:gd name="T5" fmla="*/ 0 h 112"/>
                <a:gd name="T6" fmla="*/ 133 w 133"/>
                <a:gd name="T7" fmla="*/ 77 h 112"/>
                <a:gd name="T8" fmla="*/ 133 w 133"/>
                <a:gd name="T9" fmla="*/ 112 h 112"/>
              </a:gdLst>
              <a:ahLst/>
              <a:cxnLst>
                <a:cxn ang="0">
                  <a:pos x="T0" y="T1"/>
                </a:cxn>
                <a:cxn ang="0">
                  <a:pos x="T2" y="T3"/>
                </a:cxn>
                <a:cxn ang="0">
                  <a:pos x="T4" y="T5"/>
                </a:cxn>
                <a:cxn ang="0">
                  <a:pos x="T6" y="T7"/>
                </a:cxn>
                <a:cxn ang="0">
                  <a:pos x="T8" y="T9"/>
                </a:cxn>
              </a:cxnLst>
              <a:rect l="0" t="0" r="r" b="b"/>
              <a:pathLst>
                <a:path w="133" h="112">
                  <a:moveTo>
                    <a:pt x="133" y="112"/>
                  </a:moveTo>
                  <a:lnTo>
                    <a:pt x="0" y="35"/>
                  </a:lnTo>
                  <a:lnTo>
                    <a:pt x="0" y="0"/>
                  </a:lnTo>
                  <a:lnTo>
                    <a:pt x="133" y="77"/>
                  </a:lnTo>
                  <a:lnTo>
                    <a:pt x="133" y="112"/>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7" name="ïṣḷiḓe"/>
            <p:cNvSpPr/>
            <p:nvPr/>
          </p:nvSpPr>
          <p:spPr bwMode="auto">
            <a:xfrm>
              <a:off x="5135564" y="1514475"/>
              <a:ext cx="498475" cy="290513"/>
            </a:xfrm>
            <a:custGeom>
              <a:avLst/>
              <a:gdLst>
                <a:gd name="T0" fmla="*/ 156 w 314"/>
                <a:gd name="T1" fmla="*/ 183 h 183"/>
                <a:gd name="T2" fmla="*/ 314 w 314"/>
                <a:gd name="T3" fmla="*/ 91 h 183"/>
                <a:gd name="T4" fmla="*/ 156 w 314"/>
                <a:gd name="T5" fmla="*/ 0 h 183"/>
                <a:gd name="T6" fmla="*/ 0 w 314"/>
                <a:gd name="T7" fmla="*/ 91 h 183"/>
                <a:gd name="T8" fmla="*/ 156 w 314"/>
                <a:gd name="T9" fmla="*/ 183 h 183"/>
              </a:gdLst>
              <a:ahLst/>
              <a:cxnLst>
                <a:cxn ang="0">
                  <a:pos x="T0" y="T1"/>
                </a:cxn>
                <a:cxn ang="0">
                  <a:pos x="T2" y="T3"/>
                </a:cxn>
                <a:cxn ang="0">
                  <a:pos x="T4" y="T5"/>
                </a:cxn>
                <a:cxn ang="0">
                  <a:pos x="T6" y="T7"/>
                </a:cxn>
                <a:cxn ang="0">
                  <a:pos x="T8" y="T9"/>
                </a:cxn>
              </a:cxnLst>
              <a:rect l="0" t="0" r="r" b="b"/>
              <a:pathLst>
                <a:path w="314" h="183">
                  <a:moveTo>
                    <a:pt x="156" y="183"/>
                  </a:moveTo>
                  <a:lnTo>
                    <a:pt x="314" y="91"/>
                  </a:lnTo>
                  <a:lnTo>
                    <a:pt x="156" y="0"/>
                  </a:lnTo>
                  <a:lnTo>
                    <a:pt x="0" y="91"/>
                  </a:lnTo>
                  <a:lnTo>
                    <a:pt x="156" y="183"/>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8" name="îşḷîḑe"/>
            <p:cNvSpPr/>
            <p:nvPr/>
          </p:nvSpPr>
          <p:spPr bwMode="auto">
            <a:xfrm>
              <a:off x="5383214" y="1658938"/>
              <a:ext cx="250825" cy="165100"/>
            </a:xfrm>
            <a:custGeom>
              <a:avLst/>
              <a:gdLst>
                <a:gd name="T0" fmla="*/ 158 w 158"/>
                <a:gd name="T1" fmla="*/ 0 h 104"/>
                <a:gd name="T2" fmla="*/ 158 w 158"/>
                <a:gd name="T3" fmla="*/ 13 h 104"/>
                <a:gd name="T4" fmla="*/ 0 w 158"/>
                <a:gd name="T5" fmla="*/ 104 h 104"/>
                <a:gd name="T6" fmla="*/ 0 w 158"/>
                <a:gd name="T7" fmla="*/ 92 h 104"/>
                <a:gd name="T8" fmla="*/ 158 w 158"/>
                <a:gd name="T9" fmla="*/ 0 h 104"/>
              </a:gdLst>
              <a:ahLst/>
              <a:cxnLst>
                <a:cxn ang="0">
                  <a:pos x="T0" y="T1"/>
                </a:cxn>
                <a:cxn ang="0">
                  <a:pos x="T2" y="T3"/>
                </a:cxn>
                <a:cxn ang="0">
                  <a:pos x="T4" y="T5"/>
                </a:cxn>
                <a:cxn ang="0">
                  <a:pos x="T6" y="T7"/>
                </a:cxn>
                <a:cxn ang="0">
                  <a:pos x="T8" y="T9"/>
                </a:cxn>
              </a:cxnLst>
              <a:rect l="0" t="0" r="r" b="b"/>
              <a:pathLst>
                <a:path w="158" h="104">
                  <a:moveTo>
                    <a:pt x="158" y="0"/>
                  </a:moveTo>
                  <a:lnTo>
                    <a:pt x="158" y="13"/>
                  </a:lnTo>
                  <a:lnTo>
                    <a:pt x="0" y="104"/>
                  </a:lnTo>
                  <a:lnTo>
                    <a:pt x="0" y="92"/>
                  </a:lnTo>
                  <a:lnTo>
                    <a:pt x="158" y="0"/>
                  </a:lnTo>
                  <a:close/>
                </a:path>
              </a:pathLst>
            </a:custGeom>
            <a:solidFill>
              <a:srgbClr val="F2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9" name="iṧļídé"/>
            <p:cNvSpPr/>
            <p:nvPr/>
          </p:nvSpPr>
          <p:spPr bwMode="auto">
            <a:xfrm>
              <a:off x="5135564" y="1658938"/>
              <a:ext cx="247650" cy="165100"/>
            </a:xfrm>
            <a:custGeom>
              <a:avLst/>
              <a:gdLst>
                <a:gd name="T0" fmla="*/ 156 w 156"/>
                <a:gd name="T1" fmla="*/ 104 h 104"/>
                <a:gd name="T2" fmla="*/ 0 w 156"/>
                <a:gd name="T3" fmla="*/ 13 h 104"/>
                <a:gd name="T4" fmla="*/ 0 w 156"/>
                <a:gd name="T5" fmla="*/ 0 h 104"/>
                <a:gd name="T6" fmla="*/ 156 w 156"/>
                <a:gd name="T7" fmla="*/ 92 h 104"/>
                <a:gd name="T8" fmla="*/ 156 w 156"/>
                <a:gd name="T9" fmla="*/ 104 h 104"/>
              </a:gdLst>
              <a:ahLst/>
              <a:cxnLst>
                <a:cxn ang="0">
                  <a:pos x="T0" y="T1"/>
                </a:cxn>
                <a:cxn ang="0">
                  <a:pos x="T2" y="T3"/>
                </a:cxn>
                <a:cxn ang="0">
                  <a:pos x="T4" y="T5"/>
                </a:cxn>
                <a:cxn ang="0">
                  <a:pos x="T6" y="T7"/>
                </a:cxn>
                <a:cxn ang="0">
                  <a:pos x="T8" y="T9"/>
                </a:cxn>
              </a:cxnLst>
              <a:rect l="0" t="0" r="r" b="b"/>
              <a:pathLst>
                <a:path w="156" h="104">
                  <a:moveTo>
                    <a:pt x="156" y="104"/>
                  </a:moveTo>
                  <a:lnTo>
                    <a:pt x="0" y="13"/>
                  </a:lnTo>
                  <a:lnTo>
                    <a:pt x="0" y="0"/>
                  </a:lnTo>
                  <a:lnTo>
                    <a:pt x="156" y="92"/>
                  </a:lnTo>
                  <a:lnTo>
                    <a:pt x="156" y="104"/>
                  </a:lnTo>
                  <a:close/>
                </a:path>
              </a:pathLst>
            </a:custGeom>
            <a:solidFill>
              <a:srgbClr val="EA8C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0" name="í$ľîḑé"/>
            <p:cNvSpPr/>
            <p:nvPr/>
          </p:nvSpPr>
          <p:spPr bwMode="auto">
            <a:xfrm>
              <a:off x="5172076" y="1481138"/>
              <a:ext cx="425450" cy="244475"/>
            </a:xfrm>
            <a:custGeom>
              <a:avLst/>
              <a:gdLst>
                <a:gd name="T0" fmla="*/ 133 w 268"/>
                <a:gd name="T1" fmla="*/ 154 h 154"/>
                <a:gd name="T2" fmla="*/ 268 w 268"/>
                <a:gd name="T3" fmla="*/ 77 h 154"/>
                <a:gd name="T4" fmla="*/ 133 w 268"/>
                <a:gd name="T5" fmla="*/ 0 h 154"/>
                <a:gd name="T6" fmla="*/ 0 w 268"/>
                <a:gd name="T7" fmla="*/ 77 h 154"/>
                <a:gd name="T8" fmla="*/ 133 w 268"/>
                <a:gd name="T9" fmla="*/ 154 h 154"/>
              </a:gdLst>
              <a:ahLst/>
              <a:cxnLst>
                <a:cxn ang="0">
                  <a:pos x="T0" y="T1"/>
                </a:cxn>
                <a:cxn ang="0">
                  <a:pos x="T2" y="T3"/>
                </a:cxn>
                <a:cxn ang="0">
                  <a:pos x="T4" y="T5"/>
                </a:cxn>
                <a:cxn ang="0">
                  <a:pos x="T6" y="T7"/>
                </a:cxn>
                <a:cxn ang="0">
                  <a:pos x="T8" y="T9"/>
                </a:cxn>
              </a:cxnLst>
              <a:rect l="0" t="0" r="r" b="b"/>
              <a:pathLst>
                <a:path w="268" h="154">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1" name="iŝľiḓê"/>
            <p:cNvSpPr/>
            <p:nvPr/>
          </p:nvSpPr>
          <p:spPr bwMode="auto">
            <a:xfrm>
              <a:off x="5227639" y="1514475"/>
              <a:ext cx="314325" cy="180975"/>
            </a:xfrm>
            <a:custGeom>
              <a:avLst/>
              <a:gdLst>
                <a:gd name="T0" fmla="*/ 98 w 198"/>
                <a:gd name="T1" fmla="*/ 114 h 114"/>
                <a:gd name="T2" fmla="*/ 198 w 198"/>
                <a:gd name="T3" fmla="*/ 56 h 114"/>
                <a:gd name="T4" fmla="*/ 98 w 198"/>
                <a:gd name="T5" fmla="*/ 0 h 114"/>
                <a:gd name="T6" fmla="*/ 0 w 198"/>
                <a:gd name="T7" fmla="*/ 56 h 114"/>
                <a:gd name="T8" fmla="*/ 98 w 198"/>
                <a:gd name="T9" fmla="*/ 114 h 114"/>
              </a:gdLst>
              <a:ahLst/>
              <a:cxnLst>
                <a:cxn ang="0">
                  <a:pos x="T0" y="T1"/>
                </a:cxn>
                <a:cxn ang="0">
                  <a:pos x="T2" y="T3"/>
                </a:cxn>
                <a:cxn ang="0">
                  <a:pos x="T4" y="T5"/>
                </a:cxn>
                <a:cxn ang="0">
                  <a:pos x="T6" y="T7"/>
                </a:cxn>
                <a:cxn ang="0">
                  <a:pos x="T8" y="T9"/>
                </a:cxn>
              </a:cxnLst>
              <a:rect l="0" t="0" r="r" b="b"/>
              <a:pathLst>
                <a:path w="198" h="114">
                  <a:moveTo>
                    <a:pt x="98" y="114"/>
                  </a:moveTo>
                  <a:lnTo>
                    <a:pt x="198" y="56"/>
                  </a:lnTo>
                  <a:lnTo>
                    <a:pt x="98" y="0"/>
                  </a:lnTo>
                  <a:lnTo>
                    <a:pt x="0" y="56"/>
                  </a:lnTo>
                  <a:lnTo>
                    <a:pt x="98" y="114"/>
                  </a:lnTo>
                  <a:close/>
                </a:path>
              </a:pathLst>
            </a:custGeom>
            <a:solidFill>
              <a:srgbClr val="FFBA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2" name="i$ḻîḓê"/>
            <p:cNvSpPr/>
            <p:nvPr/>
          </p:nvSpPr>
          <p:spPr bwMode="auto">
            <a:xfrm>
              <a:off x="5227639" y="1514475"/>
              <a:ext cx="314325" cy="180975"/>
            </a:xfrm>
            <a:custGeom>
              <a:avLst/>
              <a:gdLst>
                <a:gd name="T0" fmla="*/ 98 w 198"/>
                <a:gd name="T1" fmla="*/ 114 h 114"/>
                <a:gd name="T2" fmla="*/ 198 w 198"/>
                <a:gd name="T3" fmla="*/ 56 h 114"/>
                <a:gd name="T4" fmla="*/ 98 w 198"/>
                <a:gd name="T5" fmla="*/ 0 h 114"/>
                <a:gd name="T6" fmla="*/ 0 w 198"/>
                <a:gd name="T7" fmla="*/ 56 h 114"/>
                <a:gd name="T8" fmla="*/ 98 w 198"/>
                <a:gd name="T9" fmla="*/ 114 h 114"/>
              </a:gdLst>
              <a:ahLst/>
              <a:cxnLst>
                <a:cxn ang="0">
                  <a:pos x="T0" y="T1"/>
                </a:cxn>
                <a:cxn ang="0">
                  <a:pos x="T2" y="T3"/>
                </a:cxn>
                <a:cxn ang="0">
                  <a:pos x="T4" y="T5"/>
                </a:cxn>
                <a:cxn ang="0">
                  <a:pos x="T6" y="T7"/>
                </a:cxn>
                <a:cxn ang="0">
                  <a:pos x="T8" y="T9"/>
                </a:cxn>
              </a:cxnLst>
              <a:rect l="0" t="0" r="r" b="b"/>
              <a:pathLst>
                <a:path w="198" h="114">
                  <a:moveTo>
                    <a:pt x="98" y="114"/>
                  </a:moveTo>
                  <a:lnTo>
                    <a:pt x="198" y="56"/>
                  </a:lnTo>
                  <a:lnTo>
                    <a:pt x="98" y="0"/>
                  </a:lnTo>
                  <a:lnTo>
                    <a:pt x="0" y="56"/>
                  </a:lnTo>
                  <a:lnTo>
                    <a:pt x="98" y="114"/>
                  </a:lnTo>
                  <a:close/>
                </a:path>
              </a:pathLst>
            </a:custGeom>
            <a:solidFill>
              <a:srgbClr val="F2AC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3" name="îşľiḓé"/>
            <p:cNvSpPr/>
            <p:nvPr/>
          </p:nvSpPr>
          <p:spPr bwMode="auto">
            <a:xfrm>
              <a:off x="5227639" y="1514475"/>
              <a:ext cx="314325" cy="98425"/>
            </a:xfrm>
            <a:custGeom>
              <a:avLst/>
              <a:gdLst>
                <a:gd name="T0" fmla="*/ 98 w 198"/>
                <a:gd name="T1" fmla="*/ 8 h 62"/>
                <a:gd name="T2" fmla="*/ 189 w 198"/>
                <a:gd name="T3" fmla="*/ 62 h 62"/>
                <a:gd name="T4" fmla="*/ 198 w 198"/>
                <a:gd name="T5" fmla="*/ 56 h 62"/>
                <a:gd name="T6" fmla="*/ 98 w 198"/>
                <a:gd name="T7" fmla="*/ 0 h 62"/>
                <a:gd name="T8" fmla="*/ 0 w 198"/>
                <a:gd name="T9" fmla="*/ 56 h 62"/>
                <a:gd name="T10" fmla="*/ 8 w 198"/>
                <a:gd name="T11" fmla="*/ 62 h 62"/>
                <a:gd name="T12" fmla="*/ 98 w 198"/>
                <a:gd name="T13" fmla="*/ 8 h 62"/>
              </a:gdLst>
              <a:ahLst/>
              <a:cxnLst>
                <a:cxn ang="0">
                  <a:pos x="T0" y="T1"/>
                </a:cxn>
                <a:cxn ang="0">
                  <a:pos x="T2" y="T3"/>
                </a:cxn>
                <a:cxn ang="0">
                  <a:pos x="T4" y="T5"/>
                </a:cxn>
                <a:cxn ang="0">
                  <a:pos x="T6" y="T7"/>
                </a:cxn>
                <a:cxn ang="0">
                  <a:pos x="T8" y="T9"/>
                </a:cxn>
                <a:cxn ang="0">
                  <a:pos x="T10" y="T11"/>
                </a:cxn>
                <a:cxn ang="0">
                  <a:pos x="T12" y="T13"/>
                </a:cxn>
              </a:cxnLst>
              <a:rect l="0" t="0" r="r" b="b"/>
              <a:pathLst>
                <a:path w="198" h="62">
                  <a:moveTo>
                    <a:pt x="98" y="8"/>
                  </a:moveTo>
                  <a:lnTo>
                    <a:pt x="189" y="62"/>
                  </a:lnTo>
                  <a:lnTo>
                    <a:pt x="198" y="56"/>
                  </a:lnTo>
                  <a:lnTo>
                    <a:pt x="98" y="0"/>
                  </a:lnTo>
                  <a:lnTo>
                    <a:pt x="0" y="56"/>
                  </a:lnTo>
                  <a:lnTo>
                    <a:pt x="8" y="62"/>
                  </a:lnTo>
                  <a:lnTo>
                    <a:pt x="98" y="8"/>
                  </a:lnTo>
                  <a:close/>
                </a:path>
              </a:pathLst>
            </a:custGeom>
            <a:solidFill>
              <a:srgbClr val="E595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4" name="iśļîdè"/>
            <p:cNvSpPr/>
            <p:nvPr/>
          </p:nvSpPr>
          <p:spPr bwMode="auto">
            <a:xfrm>
              <a:off x="5383214" y="1603375"/>
              <a:ext cx="214313" cy="180975"/>
            </a:xfrm>
            <a:custGeom>
              <a:avLst/>
              <a:gdLst>
                <a:gd name="T0" fmla="*/ 135 w 135"/>
                <a:gd name="T1" fmla="*/ 0 h 114"/>
                <a:gd name="T2" fmla="*/ 135 w 135"/>
                <a:gd name="T3" fmla="*/ 35 h 114"/>
                <a:gd name="T4" fmla="*/ 0 w 135"/>
                <a:gd name="T5" fmla="*/ 114 h 114"/>
                <a:gd name="T6" fmla="*/ 0 w 135"/>
                <a:gd name="T7" fmla="*/ 77 h 114"/>
                <a:gd name="T8" fmla="*/ 135 w 135"/>
                <a:gd name="T9" fmla="*/ 0 h 114"/>
              </a:gdLst>
              <a:ahLst/>
              <a:cxnLst>
                <a:cxn ang="0">
                  <a:pos x="T0" y="T1"/>
                </a:cxn>
                <a:cxn ang="0">
                  <a:pos x="T2" y="T3"/>
                </a:cxn>
                <a:cxn ang="0">
                  <a:pos x="T4" y="T5"/>
                </a:cxn>
                <a:cxn ang="0">
                  <a:pos x="T6" y="T7"/>
                </a:cxn>
                <a:cxn ang="0">
                  <a:pos x="T8" y="T9"/>
                </a:cxn>
              </a:cxnLst>
              <a:rect l="0" t="0" r="r" b="b"/>
              <a:pathLst>
                <a:path w="135" h="114">
                  <a:moveTo>
                    <a:pt x="135" y="0"/>
                  </a:moveTo>
                  <a:lnTo>
                    <a:pt x="135" y="35"/>
                  </a:lnTo>
                  <a:lnTo>
                    <a:pt x="0" y="114"/>
                  </a:lnTo>
                  <a:lnTo>
                    <a:pt x="0" y="77"/>
                  </a:lnTo>
                  <a:lnTo>
                    <a:pt x="135" y="0"/>
                  </a:lnTo>
                  <a:close/>
                </a:path>
              </a:pathLst>
            </a:custGeom>
            <a:solidFill>
              <a:srgbClr val="C97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5" name="i$ḻîďé"/>
            <p:cNvSpPr/>
            <p:nvPr/>
          </p:nvSpPr>
          <p:spPr bwMode="auto">
            <a:xfrm>
              <a:off x="5172076" y="1603375"/>
              <a:ext cx="211138" cy="180975"/>
            </a:xfrm>
            <a:custGeom>
              <a:avLst/>
              <a:gdLst>
                <a:gd name="T0" fmla="*/ 133 w 133"/>
                <a:gd name="T1" fmla="*/ 114 h 114"/>
                <a:gd name="T2" fmla="*/ 0 w 133"/>
                <a:gd name="T3" fmla="*/ 35 h 114"/>
                <a:gd name="T4" fmla="*/ 0 w 133"/>
                <a:gd name="T5" fmla="*/ 0 h 114"/>
                <a:gd name="T6" fmla="*/ 133 w 133"/>
                <a:gd name="T7" fmla="*/ 77 h 114"/>
                <a:gd name="T8" fmla="*/ 133 w 133"/>
                <a:gd name="T9" fmla="*/ 114 h 114"/>
              </a:gdLst>
              <a:ahLst/>
              <a:cxnLst>
                <a:cxn ang="0">
                  <a:pos x="T0" y="T1"/>
                </a:cxn>
                <a:cxn ang="0">
                  <a:pos x="T2" y="T3"/>
                </a:cxn>
                <a:cxn ang="0">
                  <a:pos x="T4" y="T5"/>
                </a:cxn>
                <a:cxn ang="0">
                  <a:pos x="T6" y="T7"/>
                </a:cxn>
                <a:cxn ang="0">
                  <a:pos x="T8" y="T9"/>
                </a:cxn>
              </a:cxnLst>
              <a:rect l="0" t="0" r="r" b="b"/>
              <a:pathLst>
                <a:path w="133" h="114">
                  <a:moveTo>
                    <a:pt x="133" y="114"/>
                  </a:moveTo>
                  <a:lnTo>
                    <a:pt x="0" y="35"/>
                  </a:lnTo>
                  <a:lnTo>
                    <a:pt x="0" y="0"/>
                  </a:lnTo>
                  <a:lnTo>
                    <a:pt x="133" y="77"/>
                  </a:lnTo>
                  <a:lnTo>
                    <a:pt x="133" y="114"/>
                  </a:lnTo>
                  <a:close/>
                </a:path>
              </a:pathLst>
            </a:custGeom>
            <a:solidFill>
              <a:srgbClr val="AF58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6" name="îś1ide"/>
            <p:cNvSpPr/>
            <p:nvPr/>
          </p:nvSpPr>
          <p:spPr bwMode="auto">
            <a:xfrm>
              <a:off x="5927726" y="1909763"/>
              <a:ext cx="333375" cy="1535113"/>
            </a:xfrm>
            <a:custGeom>
              <a:avLst/>
              <a:gdLst>
                <a:gd name="T0" fmla="*/ 0 w 210"/>
                <a:gd name="T1" fmla="*/ 967 h 967"/>
                <a:gd name="T2" fmla="*/ 0 w 210"/>
                <a:gd name="T3" fmla="*/ 120 h 967"/>
                <a:gd name="T4" fmla="*/ 210 w 210"/>
                <a:gd name="T5" fmla="*/ 0 h 967"/>
                <a:gd name="T6" fmla="*/ 210 w 210"/>
                <a:gd name="T7" fmla="*/ 847 h 967"/>
                <a:gd name="T8" fmla="*/ 0 w 210"/>
                <a:gd name="T9" fmla="*/ 967 h 967"/>
              </a:gdLst>
              <a:ahLst/>
              <a:cxnLst>
                <a:cxn ang="0">
                  <a:pos x="T0" y="T1"/>
                </a:cxn>
                <a:cxn ang="0">
                  <a:pos x="T2" y="T3"/>
                </a:cxn>
                <a:cxn ang="0">
                  <a:pos x="T4" y="T5"/>
                </a:cxn>
                <a:cxn ang="0">
                  <a:pos x="T6" y="T7"/>
                </a:cxn>
                <a:cxn ang="0">
                  <a:pos x="T8" y="T9"/>
                </a:cxn>
              </a:cxnLst>
              <a:rect l="0" t="0" r="r" b="b"/>
              <a:pathLst>
                <a:path w="210" h="967">
                  <a:moveTo>
                    <a:pt x="0" y="967"/>
                  </a:moveTo>
                  <a:lnTo>
                    <a:pt x="0" y="120"/>
                  </a:lnTo>
                  <a:lnTo>
                    <a:pt x="210" y="0"/>
                  </a:lnTo>
                  <a:lnTo>
                    <a:pt x="210" y="847"/>
                  </a:lnTo>
                  <a:lnTo>
                    <a:pt x="0" y="967"/>
                  </a:ln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7" name="îṩ1iḑè"/>
            <p:cNvSpPr/>
            <p:nvPr/>
          </p:nvSpPr>
          <p:spPr bwMode="auto">
            <a:xfrm>
              <a:off x="5594351" y="1909763"/>
              <a:ext cx="333375" cy="1535113"/>
            </a:xfrm>
            <a:custGeom>
              <a:avLst/>
              <a:gdLst>
                <a:gd name="T0" fmla="*/ 210 w 210"/>
                <a:gd name="T1" fmla="*/ 967 h 967"/>
                <a:gd name="T2" fmla="*/ 0 w 210"/>
                <a:gd name="T3" fmla="*/ 847 h 967"/>
                <a:gd name="T4" fmla="*/ 0 w 210"/>
                <a:gd name="T5" fmla="*/ 0 h 967"/>
                <a:gd name="T6" fmla="*/ 210 w 210"/>
                <a:gd name="T7" fmla="*/ 120 h 967"/>
                <a:gd name="T8" fmla="*/ 210 w 210"/>
                <a:gd name="T9" fmla="*/ 967 h 967"/>
              </a:gdLst>
              <a:ahLst/>
              <a:cxnLst>
                <a:cxn ang="0">
                  <a:pos x="T0" y="T1"/>
                </a:cxn>
                <a:cxn ang="0">
                  <a:pos x="T2" y="T3"/>
                </a:cxn>
                <a:cxn ang="0">
                  <a:pos x="T4" y="T5"/>
                </a:cxn>
                <a:cxn ang="0">
                  <a:pos x="T6" y="T7"/>
                </a:cxn>
                <a:cxn ang="0">
                  <a:pos x="T8" y="T9"/>
                </a:cxn>
              </a:cxnLst>
              <a:rect l="0" t="0" r="r" b="b"/>
              <a:pathLst>
                <a:path w="210" h="967">
                  <a:moveTo>
                    <a:pt x="210" y="967"/>
                  </a:moveTo>
                  <a:lnTo>
                    <a:pt x="0" y="847"/>
                  </a:lnTo>
                  <a:lnTo>
                    <a:pt x="0" y="0"/>
                  </a:lnTo>
                  <a:lnTo>
                    <a:pt x="210" y="120"/>
                  </a:lnTo>
                  <a:lnTo>
                    <a:pt x="210" y="967"/>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8" name="iṣḻïḑe"/>
            <p:cNvSpPr/>
            <p:nvPr/>
          </p:nvSpPr>
          <p:spPr bwMode="auto">
            <a:xfrm>
              <a:off x="5594351" y="1716088"/>
              <a:ext cx="666750" cy="384175"/>
            </a:xfrm>
            <a:custGeom>
              <a:avLst/>
              <a:gdLst>
                <a:gd name="T0" fmla="*/ 0 w 420"/>
                <a:gd name="T1" fmla="*/ 122 h 242"/>
                <a:gd name="T2" fmla="*/ 210 w 420"/>
                <a:gd name="T3" fmla="*/ 0 h 242"/>
                <a:gd name="T4" fmla="*/ 420 w 420"/>
                <a:gd name="T5" fmla="*/ 122 h 242"/>
                <a:gd name="T6" fmla="*/ 210 w 420"/>
                <a:gd name="T7" fmla="*/ 242 h 242"/>
                <a:gd name="T8" fmla="*/ 0 w 420"/>
                <a:gd name="T9" fmla="*/ 122 h 242"/>
              </a:gdLst>
              <a:ahLst/>
              <a:cxnLst>
                <a:cxn ang="0">
                  <a:pos x="T0" y="T1"/>
                </a:cxn>
                <a:cxn ang="0">
                  <a:pos x="T2" y="T3"/>
                </a:cxn>
                <a:cxn ang="0">
                  <a:pos x="T4" y="T5"/>
                </a:cxn>
                <a:cxn ang="0">
                  <a:pos x="T6" y="T7"/>
                </a:cxn>
                <a:cxn ang="0">
                  <a:pos x="T8" y="T9"/>
                </a:cxn>
              </a:cxnLst>
              <a:rect l="0" t="0" r="r" b="b"/>
              <a:pathLst>
                <a:path w="420" h="242">
                  <a:moveTo>
                    <a:pt x="0" y="122"/>
                  </a:moveTo>
                  <a:lnTo>
                    <a:pt x="210" y="0"/>
                  </a:lnTo>
                  <a:lnTo>
                    <a:pt x="420" y="122"/>
                  </a:lnTo>
                  <a:lnTo>
                    <a:pt x="210" y="242"/>
                  </a:lnTo>
                  <a:lnTo>
                    <a:pt x="0" y="122"/>
                  </a:lnTo>
                  <a:close/>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9" name="í$ľïḍè"/>
            <p:cNvSpPr/>
            <p:nvPr/>
          </p:nvSpPr>
          <p:spPr bwMode="auto">
            <a:xfrm>
              <a:off x="5927726" y="1404938"/>
              <a:ext cx="250825" cy="646113"/>
            </a:xfrm>
            <a:custGeom>
              <a:avLst/>
              <a:gdLst>
                <a:gd name="T0" fmla="*/ 0 w 158"/>
                <a:gd name="T1" fmla="*/ 407 h 407"/>
                <a:gd name="T2" fmla="*/ 0 w 158"/>
                <a:gd name="T3" fmla="*/ 92 h 407"/>
                <a:gd name="T4" fmla="*/ 158 w 158"/>
                <a:gd name="T5" fmla="*/ 0 h 407"/>
                <a:gd name="T6" fmla="*/ 158 w 158"/>
                <a:gd name="T7" fmla="*/ 316 h 407"/>
                <a:gd name="T8" fmla="*/ 0 w 158"/>
                <a:gd name="T9" fmla="*/ 407 h 407"/>
              </a:gdLst>
              <a:ahLst/>
              <a:cxnLst>
                <a:cxn ang="0">
                  <a:pos x="T0" y="T1"/>
                </a:cxn>
                <a:cxn ang="0">
                  <a:pos x="T2" y="T3"/>
                </a:cxn>
                <a:cxn ang="0">
                  <a:pos x="T4" y="T5"/>
                </a:cxn>
                <a:cxn ang="0">
                  <a:pos x="T6" y="T7"/>
                </a:cxn>
                <a:cxn ang="0">
                  <a:pos x="T8" y="T9"/>
                </a:cxn>
              </a:cxnLst>
              <a:rect l="0" t="0" r="r" b="b"/>
              <a:pathLst>
                <a:path w="158" h="407">
                  <a:moveTo>
                    <a:pt x="0" y="407"/>
                  </a:moveTo>
                  <a:lnTo>
                    <a:pt x="0" y="92"/>
                  </a:lnTo>
                  <a:lnTo>
                    <a:pt x="158" y="0"/>
                  </a:lnTo>
                  <a:lnTo>
                    <a:pt x="158" y="316"/>
                  </a:lnTo>
                  <a:lnTo>
                    <a:pt x="0" y="407"/>
                  </a:lnTo>
                  <a:close/>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0" name="ïṥḷiďé"/>
            <p:cNvSpPr/>
            <p:nvPr/>
          </p:nvSpPr>
          <p:spPr bwMode="auto">
            <a:xfrm>
              <a:off x="5673726" y="1404938"/>
              <a:ext cx="254000" cy="646113"/>
            </a:xfrm>
            <a:custGeom>
              <a:avLst/>
              <a:gdLst>
                <a:gd name="T0" fmla="*/ 160 w 160"/>
                <a:gd name="T1" fmla="*/ 407 h 407"/>
                <a:gd name="T2" fmla="*/ 0 w 160"/>
                <a:gd name="T3" fmla="*/ 316 h 407"/>
                <a:gd name="T4" fmla="*/ 0 w 160"/>
                <a:gd name="T5" fmla="*/ 0 h 407"/>
                <a:gd name="T6" fmla="*/ 160 w 160"/>
                <a:gd name="T7" fmla="*/ 92 h 407"/>
                <a:gd name="T8" fmla="*/ 160 w 160"/>
                <a:gd name="T9" fmla="*/ 407 h 407"/>
              </a:gdLst>
              <a:ahLst/>
              <a:cxnLst>
                <a:cxn ang="0">
                  <a:pos x="T0" y="T1"/>
                </a:cxn>
                <a:cxn ang="0">
                  <a:pos x="T2" y="T3"/>
                </a:cxn>
                <a:cxn ang="0">
                  <a:pos x="T4" y="T5"/>
                </a:cxn>
                <a:cxn ang="0">
                  <a:pos x="T6" y="T7"/>
                </a:cxn>
                <a:cxn ang="0">
                  <a:pos x="T8" y="T9"/>
                </a:cxn>
              </a:cxnLst>
              <a:rect l="0" t="0" r="r" b="b"/>
              <a:pathLst>
                <a:path w="160" h="407">
                  <a:moveTo>
                    <a:pt x="160" y="407"/>
                  </a:moveTo>
                  <a:lnTo>
                    <a:pt x="0" y="316"/>
                  </a:lnTo>
                  <a:lnTo>
                    <a:pt x="0" y="0"/>
                  </a:lnTo>
                  <a:lnTo>
                    <a:pt x="160" y="92"/>
                  </a:lnTo>
                  <a:lnTo>
                    <a:pt x="160" y="407"/>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1" name="ïṩlíďé"/>
            <p:cNvSpPr/>
            <p:nvPr/>
          </p:nvSpPr>
          <p:spPr bwMode="auto">
            <a:xfrm>
              <a:off x="5673726" y="1257300"/>
              <a:ext cx="504825" cy="293688"/>
            </a:xfrm>
            <a:custGeom>
              <a:avLst/>
              <a:gdLst>
                <a:gd name="T0" fmla="*/ 0 w 318"/>
                <a:gd name="T1" fmla="*/ 93 h 185"/>
                <a:gd name="T2" fmla="*/ 160 w 318"/>
                <a:gd name="T3" fmla="*/ 0 h 185"/>
                <a:gd name="T4" fmla="*/ 318 w 318"/>
                <a:gd name="T5" fmla="*/ 93 h 185"/>
                <a:gd name="T6" fmla="*/ 160 w 318"/>
                <a:gd name="T7" fmla="*/ 185 h 185"/>
                <a:gd name="T8" fmla="*/ 0 w 318"/>
                <a:gd name="T9" fmla="*/ 93 h 185"/>
              </a:gdLst>
              <a:ahLst/>
              <a:cxnLst>
                <a:cxn ang="0">
                  <a:pos x="T0" y="T1"/>
                </a:cxn>
                <a:cxn ang="0">
                  <a:pos x="T2" y="T3"/>
                </a:cxn>
                <a:cxn ang="0">
                  <a:pos x="T4" y="T5"/>
                </a:cxn>
                <a:cxn ang="0">
                  <a:pos x="T6" y="T7"/>
                </a:cxn>
                <a:cxn ang="0">
                  <a:pos x="T8" y="T9"/>
                </a:cxn>
              </a:cxnLst>
              <a:rect l="0" t="0" r="r" b="b"/>
              <a:pathLst>
                <a:path w="318" h="185">
                  <a:moveTo>
                    <a:pt x="0" y="93"/>
                  </a:moveTo>
                  <a:lnTo>
                    <a:pt x="160" y="0"/>
                  </a:lnTo>
                  <a:lnTo>
                    <a:pt x="318" y="93"/>
                  </a:lnTo>
                  <a:lnTo>
                    <a:pt x="160" y="185"/>
                  </a:lnTo>
                  <a:lnTo>
                    <a:pt x="0" y="93"/>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2" name="ïṥḻíḑè"/>
            <p:cNvSpPr/>
            <p:nvPr/>
          </p:nvSpPr>
          <p:spPr bwMode="auto">
            <a:xfrm>
              <a:off x="5927726" y="1214438"/>
              <a:ext cx="204788" cy="296863"/>
            </a:xfrm>
            <a:custGeom>
              <a:avLst/>
              <a:gdLst>
                <a:gd name="T0" fmla="*/ 0 w 129"/>
                <a:gd name="T1" fmla="*/ 187 h 187"/>
                <a:gd name="T2" fmla="*/ 0 w 129"/>
                <a:gd name="T3" fmla="*/ 75 h 187"/>
                <a:gd name="T4" fmla="*/ 129 w 129"/>
                <a:gd name="T5" fmla="*/ 0 h 187"/>
                <a:gd name="T6" fmla="*/ 129 w 129"/>
                <a:gd name="T7" fmla="*/ 112 h 187"/>
                <a:gd name="T8" fmla="*/ 0 w 129"/>
                <a:gd name="T9" fmla="*/ 187 h 187"/>
              </a:gdLst>
              <a:ahLst/>
              <a:cxnLst>
                <a:cxn ang="0">
                  <a:pos x="T0" y="T1"/>
                </a:cxn>
                <a:cxn ang="0">
                  <a:pos x="T2" y="T3"/>
                </a:cxn>
                <a:cxn ang="0">
                  <a:pos x="T4" y="T5"/>
                </a:cxn>
                <a:cxn ang="0">
                  <a:pos x="T6" y="T7"/>
                </a:cxn>
                <a:cxn ang="0">
                  <a:pos x="T8" y="T9"/>
                </a:cxn>
              </a:cxnLst>
              <a:rect l="0" t="0" r="r" b="b"/>
              <a:pathLst>
                <a:path w="129" h="187">
                  <a:moveTo>
                    <a:pt x="0" y="187"/>
                  </a:moveTo>
                  <a:lnTo>
                    <a:pt x="0" y="75"/>
                  </a:lnTo>
                  <a:lnTo>
                    <a:pt x="129" y="0"/>
                  </a:lnTo>
                  <a:lnTo>
                    <a:pt x="129" y="112"/>
                  </a:lnTo>
                  <a:lnTo>
                    <a:pt x="0" y="187"/>
                  </a:lnTo>
                  <a:close/>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3" name="ísḷíḍè"/>
            <p:cNvSpPr/>
            <p:nvPr/>
          </p:nvSpPr>
          <p:spPr bwMode="auto">
            <a:xfrm>
              <a:off x="5719764" y="1214438"/>
              <a:ext cx="207963" cy="296863"/>
            </a:xfrm>
            <a:custGeom>
              <a:avLst/>
              <a:gdLst>
                <a:gd name="T0" fmla="*/ 131 w 131"/>
                <a:gd name="T1" fmla="*/ 187 h 187"/>
                <a:gd name="T2" fmla="*/ 0 w 131"/>
                <a:gd name="T3" fmla="*/ 112 h 187"/>
                <a:gd name="T4" fmla="*/ 0 w 131"/>
                <a:gd name="T5" fmla="*/ 0 h 187"/>
                <a:gd name="T6" fmla="*/ 131 w 131"/>
                <a:gd name="T7" fmla="*/ 75 h 187"/>
                <a:gd name="T8" fmla="*/ 131 w 131"/>
                <a:gd name="T9" fmla="*/ 187 h 187"/>
              </a:gdLst>
              <a:ahLst/>
              <a:cxnLst>
                <a:cxn ang="0">
                  <a:pos x="T0" y="T1"/>
                </a:cxn>
                <a:cxn ang="0">
                  <a:pos x="T2" y="T3"/>
                </a:cxn>
                <a:cxn ang="0">
                  <a:pos x="T4" y="T5"/>
                </a:cxn>
                <a:cxn ang="0">
                  <a:pos x="T6" y="T7"/>
                </a:cxn>
                <a:cxn ang="0">
                  <a:pos x="T8" y="T9"/>
                </a:cxn>
              </a:cxnLst>
              <a:rect l="0" t="0" r="r" b="b"/>
              <a:pathLst>
                <a:path w="131" h="187">
                  <a:moveTo>
                    <a:pt x="131" y="187"/>
                  </a:moveTo>
                  <a:lnTo>
                    <a:pt x="0" y="112"/>
                  </a:lnTo>
                  <a:lnTo>
                    <a:pt x="0" y="0"/>
                  </a:lnTo>
                  <a:lnTo>
                    <a:pt x="131" y="75"/>
                  </a:lnTo>
                  <a:lnTo>
                    <a:pt x="131" y="187"/>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4" name="íṩļïḋê"/>
            <p:cNvSpPr/>
            <p:nvPr/>
          </p:nvSpPr>
          <p:spPr bwMode="auto">
            <a:xfrm>
              <a:off x="5719764" y="1095375"/>
              <a:ext cx="412750" cy="238125"/>
            </a:xfrm>
            <a:custGeom>
              <a:avLst/>
              <a:gdLst>
                <a:gd name="T0" fmla="*/ 0 w 260"/>
                <a:gd name="T1" fmla="*/ 75 h 150"/>
                <a:gd name="T2" fmla="*/ 131 w 260"/>
                <a:gd name="T3" fmla="*/ 0 h 150"/>
                <a:gd name="T4" fmla="*/ 260 w 260"/>
                <a:gd name="T5" fmla="*/ 75 h 150"/>
                <a:gd name="T6" fmla="*/ 131 w 260"/>
                <a:gd name="T7" fmla="*/ 150 h 150"/>
                <a:gd name="T8" fmla="*/ 0 w 260"/>
                <a:gd name="T9" fmla="*/ 75 h 150"/>
              </a:gdLst>
              <a:ahLst/>
              <a:cxnLst>
                <a:cxn ang="0">
                  <a:pos x="T0" y="T1"/>
                </a:cxn>
                <a:cxn ang="0">
                  <a:pos x="T2" y="T3"/>
                </a:cxn>
                <a:cxn ang="0">
                  <a:pos x="T4" y="T5"/>
                </a:cxn>
                <a:cxn ang="0">
                  <a:pos x="T6" y="T7"/>
                </a:cxn>
                <a:cxn ang="0">
                  <a:pos x="T8" y="T9"/>
                </a:cxn>
              </a:cxnLst>
              <a:rect l="0" t="0" r="r" b="b"/>
              <a:pathLst>
                <a:path w="260" h="150">
                  <a:moveTo>
                    <a:pt x="0" y="75"/>
                  </a:moveTo>
                  <a:lnTo>
                    <a:pt x="131" y="0"/>
                  </a:lnTo>
                  <a:lnTo>
                    <a:pt x="260" y="75"/>
                  </a:lnTo>
                  <a:lnTo>
                    <a:pt x="131" y="150"/>
                  </a:lnTo>
                  <a:lnTo>
                    <a:pt x="0" y="7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5" name="išḻïḋé"/>
            <p:cNvSpPr/>
            <p:nvPr/>
          </p:nvSpPr>
          <p:spPr bwMode="auto">
            <a:xfrm>
              <a:off x="5927726" y="1141413"/>
              <a:ext cx="104775" cy="155575"/>
            </a:xfrm>
            <a:custGeom>
              <a:avLst/>
              <a:gdLst>
                <a:gd name="T0" fmla="*/ 0 w 66"/>
                <a:gd name="T1" fmla="*/ 98 h 98"/>
                <a:gd name="T2" fmla="*/ 0 w 66"/>
                <a:gd name="T3" fmla="*/ 40 h 98"/>
                <a:gd name="T4" fmla="*/ 66 w 66"/>
                <a:gd name="T5" fmla="*/ 0 h 98"/>
                <a:gd name="T6" fmla="*/ 66 w 66"/>
                <a:gd name="T7" fmla="*/ 59 h 98"/>
                <a:gd name="T8" fmla="*/ 0 w 66"/>
                <a:gd name="T9" fmla="*/ 98 h 98"/>
              </a:gdLst>
              <a:ahLst/>
              <a:cxnLst>
                <a:cxn ang="0">
                  <a:pos x="T0" y="T1"/>
                </a:cxn>
                <a:cxn ang="0">
                  <a:pos x="T2" y="T3"/>
                </a:cxn>
                <a:cxn ang="0">
                  <a:pos x="T4" y="T5"/>
                </a:cxn>
                <a:cxn ang="0">
                  <a:pos x="T6" y="T7"/>
                </a:cxn>
                <a:cxn ang="0">
                  <a:pos x="T8" y="T9"/>
                </a:cxn>
              </a:cxnLst>
              <a:rect l="0" t="0" r="r" b="b"/>
              <a:pathLst>
                <a:path w="66" h="98">
                  <a:moveTo>
                    <a:pt x="0" y="98"/>
                  </a:moveTo>
                  <a:lnTo>
                    <a:pt x="0" y="40"/>
                  </a:lnTo>
                  <a:lnTo>
                    <a:pt x="66" y="0"/>
                  </a:lnTo>
                  <a:lnTo>
                    <a:pt x="66" y="59"/>
                  </a:lnTo>
                  <a:lnTo>
                    <a:pt x="0" y="98"/>
                  </a:ln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6" name="íṣļîḋe"/>
            <p:cNvSpPr/>
            <p:nvPr/>
          </p:nvSpPr>
          <p:spPr bwMode="auto">
            <a:xfrm>
              <a:off x="5818189" y="1141413"/>
              <a:ext cx="109538" cy="155575"/>
            </a:xfrm>
            <a:custGeom>
              <a:avLst/>
              <a:gdLst>
                <a:gd name="T0" fmla="*/ 69 w 69"/>
                <a:gd name="T1" fmla="*/ 98 h 98"/>
                <a:gd name="T2" fmla="*/ 0 w 69"/>
                <a:gd name="T3" fmla="*/ 59 h 98"/>
                <a:gd name="T4" fmla="*/ 0 w 69"/>
                <a:gd name="T5" fmla="*/ 0 h 98"/>
                <a:gd name="T6" fmla="*/ 69 w 69"/>
                <a:gd name="T7" fmla="*/ 40 h 98"/>
                <a:gd name="T8" fmla="*/ 69 w 69"/>
                <a:gd name="T9" fmla="*/ 98 h 98"/>
              </a:gdLst>
              <a:ahLst/>
              <a:cxnLst>
                <a:cxn ang="0">
                  <a:pos x="T0" y="T1"/>
                </a:cxn>
                <a:cxn ang="0">
                  <a:pos x="T2" y="T3"/>
                </a:cxn>
                <a:cxn ang="0">
                  <a:pos x="T4" y="T5"/>
                </a:cxn>
                <a:cxn ang="0">
                  <a:pos x="T6" y="T7"/>
                </a:cxn>
                <a:cxn ang="0">
                  <a:pos x="T8" y="T9"/>
                </a:cxn>
              </a:cxnLst>
              <a:rect l="0" t="0" r="r" b="b"/>
              <a:pathLst>
                <a:path w="69" h="98">
                  <a:moveTo>
                    <a:pt x="69" y="98"/>
                  </a:moveTo>
                  <a:lnTo>
                    <a:pt x="0" y="59"/>
                  </a:lnTo>
                  <a:lnTo>
                    <a:pt x="0" y="0"/>
                  </a:lnTo>
                  <a:lnTo>
                    <a:pt x="69" y="40"/>
                  </a:lnTo>
                  <a:lnTo>
                    <a:pt x="69" y="98"/>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7" name="išḷíde"/>
            <p:cNvSpPr/>
            <p:nvPr/>
          </p:nvSpPr>
          <p:spPr bwMode="auto">
            <a:xfrm>
              <a:off x="5818189" y="1079500"/>
              <a:ext cx="214313" cy="125413"/>
            </a:xfrm>
            <a:custGeom>
              <a:avLst/>
              <a:gdLst>
                <a:gd name="T0" fmla="*/ 0 w 135"/>
                <a:gd name="T1" fmla="*/ 39 h 79"/>
                <a:gd name="T2" fmla="*/ 69 w 135"/>
                <a:gd name="T3" fmla="*/ 0 h 79"/>
                <a:gd name="T4" fmla="*/ 135 w 135"/>
                <a:gd name="T5" fmla="*/ 39 h 79"/>
                <a:gd name="T6" fmla="*/ 69 w 135"/>
                <a:gd name="T7" fmla="*/ 79 h 79"/>
                <a:gd name="T8" fmla="*/ 0 w 135"/>
                <a:gd name="T9" fmla="*/ 39 h 79"/>
              </a:gdLst>
              <a:ahLst/>
              <a:cxnLst>
                <a:cxn ang="0">
                  <a:pos x="T0" y="T1"/>
                </a:cxn>
                <a:cxn ang="0">
                  <a:pos x="T2" y="T3"/>
                </a:cxn>
                <a:cxn ang="0">
                  <a:pos x="T4" y="T5"/>
                </a:cxn>
                <a:cxn ang="0">
                  <a:pos x="T6" y="T7"/>
                </a:cxn>
                <a:cxn ang="0">
                  <a:pos x="T8" y="T9"/>
                </a:cxn>
              </a:cxnLst>
              <a:rect l="0" t="0" r="r" b="b"/>
              <a:pathLst>
                <a:path w="135" h="79">
                  <a:moveTo>
                    <a:pt x="0" y="39"/>
                  </a:moveTo>
                  <a:lnTo>
                    <a:pt x="69" y="0"/>
                  </a:lnTo>
                  <a:lnTo>
                    <a:pt x="135" y="39"/>
                  </a:lnTo>
                  <a:lnTo>
                    <a:pt x="69" y="79"/>
                  </a:lnTo>
                  <a:lnTo>
                    <a:pt x="0" y="39"/>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8" name="iSļiḋè"/>
            <p:cNvSpPr/>
            <p:nvPr/>
          </p:nvSpPr>
          <p:spPr bwMode="auto">
            <a:xfrm>
              <a:off x="4841876" y="2384425"/>
              <a:ext cx="419100" cy="1584325"/>
            </a:xfrm>
            <a:custGeom>
              <a:avLst/>
              <a:gdLst>
                <a:gd name="T0" fmla="*/ 264 w 264"/>
                <a:gd name="T1" fmla="*/ 998 h 998"/>
                <a:gd name="T2" fmla="*/ 264 w 264"/>
                <a:gd name="T3" fmla="*/ 151 h 998"/>
                <a:gd name="T4" fmla="*/ 0 w 264"/>
                <a:gd name="T5" fmla="*/ 0 h 998"/>
                <a:gd name="T6" fmla="*/ 0 w 264"/>
                <a:gd name="T7" fmla="*/ 849 h 998"/>
                <a:gd name="T8" fmla="*/ 264 w 264"/>
                <a:gd name="T9" fmla="*/ 998 h 998"/>
              </a:gdLst>
              <a:ahLst/>
              <a:cxnLst>
                <a:cxn ang="0">
                  <a:pos x="T0" y="T1"/>
                </a:cxn>
                <a:cxn ang="0">
                  <a:pos x="T2" y="T3"/>
                </a:cxn>
                <a:cxn ang="0">
                  <a:pos x="T4" y="T5"/>
                </a:cxn>
                <a:cxn ang="0">
                  <a:pos x="T6" y="T7"/>
                </a:cxn>
                <a:cxn ang="0">
                  <a:pos x="T8" y="T9"/>
                </a:cxn>
              </a:cxnLst>
              <a:rect l="0" t="0" r="r" b="b"/>
              <a:pathLst>
                <a:path w="264" h="998">
                  <a:moveTo>
                    <a:pt x="264" y="998"/>
                  </a:moveTo>
                  <a:lnTo>
                    <a:pt x="264" y="151"/>
                  </a:lnTo>
                  <a:lnTo>
                    <a:pt x="0" y="0"/>
                  </a:lnTo>
                  <a:lnTo>
                    <a:pt x="0" y="849"/>
                  </a:lnTo>
                  <a:lnTo>
                    <a:pt x="264" y="998"/>
                  </a:lnTo>
                  <a:close/>
                </a:path>
              </a:pathLst>
            </a:custGeom>
            <a:solidFill>
              <a:srgbClr val="6BA7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9" name="îṣ1íḓè"/>
            <p:cNvSpPr/>
            <p:nvPr/>
          </p:nvSpPr>
          <p:spPr bwMode="auto">
            <a:xfrm>
              <a:off x="5260976" y="2528888"/>
              <a:ext cx="165100" cy="1439863"/>
            </a:xfrm>
            <a:custGeom>
              <a:avLst/>
              <a:gdLst>
                <a:gd name="T0" fmla="*/ 0 w 104"/>
                <a:gd name="T1" fmla="*/ 907 h 907"/>
                <a:gd name="T2" fmla="*/ 104 w 104"/>
                <a:gd name="T3" fmla="*/ 847 h 907"/>
                <a:gd name="T4" fmla="*/ 104 w 104"/>
                <a:gd name="T5" fmla="*/ 0 h 907"/>
                <a:gd name="T6" fmla="*/ 0 w 104"/>
                <a:gd name="T7" fmla="*/ 60 h 907"/>
                <a:gd name="T8" fmla="*/ 0 w 104"/>
                <a:gd name="T9" fmla="*/ 907 h 907"/>
              </a:gdLst>
              <a:ahLst/>
              <a:cxnLst>
                <a:cxn ang="0">
                  <a:pos x="T0" y="T1"/>
                </a:cxn>
                <a:cxn ang="0">
                  <a:pos x="T2" y="T3"/>
                </a:cxn>
                <a:cxn ang="0">
                  <a:pos x="T4" y="T5"/>
                </a:cxn>
                <a:cxn ang="0">
                  <a:pos x="T6" y="T7"/>
                </a:cxn>
                <a:cxn ang="0">
                  <a:pos x="T8" y="T9"/>
                </a:cxn>
              </a:cxnLst>
              <a:rect l="0" t="0" r="r" b="b"/>
              <a:pathLst>
                <a:path w="104" h="907">
                  <a:moveTo>
                    <a:pt x="0" y="907"/>
                  </a:moveTo>
                  <a:lnTo>
                    <a:pt x="104" y="847"/>
                  </a:lnTo>
                  <a:lnTo>
                    <a:pt x="104" y="0"/>
                  </a:lnTo>
                  <a:lnTo>
                    <a:pt x="0" y="60"/>
                  </a:lnTo>
                  <a:lnTo>
                    <a:pt x="0" y="907"/>
                  </a:lnTo>
                  <a:close/>
                </a:path>
              </a:pathLst>
            </a:custGeom>
            <a:solidFill>
              <a:srgbClr val="7FB5D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0" name="ïSlíḋe"/>
            <p:cNvSpPr/>
            <p:nvPr/>
          </p:nvSpPr>
          <p:spPr bwMode="auto">
            <a:xfrm>
              <a:off x="4841876" y="2289175"/>
              <a:ext cx="584200" cy="334963"/>
            </a:xfrm>
            <a:custGeom>
              <a:avLst/>
              <a:gdLst>
                <a:gd name="T0" fmla="*/ 368 w 368"/>
                <a:gd name="T1" fmla="*/ 151 h 211"/>
                <a:gd name="T2" fmla="*/ 106 w 368"/>
                <a:gd name="T3" fmla="*/ 0 h 211"/>
                <a:gd name="T4" fmla="*/ 0 w 368"/>
                <a:gd name="T5" fmla="*/ 60 h 211"/>
                <a:gd name="T6" fmla="*/ 264 w 368"/>
                <a:gd name="T7" fmla="*/ 211 h 211"/>
                <a:gd name="T8" fmla="*/ 368 w 368"/>
                <a:gd name="T9" fmla="*/ 151 h 211"/>
              </a:gdLst>
              <a:ahLst/>
              <a:cxnLst>
                <a:cxn ang="0">
                  <a:pos x="T0" y="T1"/>
                </a:cxn>
                <a:cxn ang="0">
                  <a:pos x="T2" y="T3"/>
                </a:cxn>
                <a:cxn ang="0">
                  <a:pos x="T4" y="T5"/>
                </a:cxn>
                <a:cxn ang="0">
                  <a:pos x="T6" y="T7"/>
                </a:cxn>
                <a:cxn ang="0">
                  <a:pos x="T8" y="T9"/>
                </a:cxn>
              </a:cxnLst>
              <a:rect l="0" t="0" r="r" b="b"/>
              <a:pathLst>
                <a:path w="368" h="211">
                  <a:moveTo>
                    <a:pt x="368" y="151"/>
                  </a:moveTo>
                  <a:lnTo>
                    <a:pt x="106" y="0"/>
                  </a:lnTo>
                  <a:lnTo>
                    <a:pt x="0" y="60"/>
                  </a:lnTo>
                  <a:lnTo>
                    <a:pt x="264" y="211"/>
                  </a:lnTo>
                  <a:lnTo>
                    <a:pt x="368" y="151"/>
                  </a:lnTo>
                  <a:close/>
                </a:path>
              </a:pathLst>
            </a:custGeom>
            <a:solidFill>
              <a:srgbClr val="8CBEE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1" name="îşľíďê"/>
            <p:cNvSpPr/>
            <p:nvPr/>
          </p:nvSpPr>
          <p:spPr bwMode="auto">
            <a:xfrm>
              <a:off x="5624514" y="2255838"/>
              <a:ext cx="306388" cy="1473200"/>
            </a:xfrm>
            <a:custGeom>
              <a:avLst/>
              <a:gdLst>
                <a:gd name="T0" fmla="*/ 0 w 193"/>
                <a:gd name="T1" fmla="*/ 816 h 928"/>
                <a:gd name="T2" fmla="*/ 0 w 193"/>
                <a:gd name="T3" fmla="*/ 0 h 928"/>
                <a:gd name="T4" fmla="*/ 193 w 193"/>
                <a:gd name="T5" fmla="*/ 112 h 928"/>
                <a:gd name="T6" fmla="*/ 193 w 193"/>
                <a:gd name="T7" fmla="*/ 928 h 928"/>
                <a:gd name="T8" fmla="*/ 0 w 193"/>
                <a:gd name="T9" fmla="*/ 816 h 928"/>
              </a:gdLst>
              <a:ahLst/>
              <a:cxnLst>
                <a:cxn ang="0">
                  <a:pos x="T0" y="T1"/>
                </a:cxn>
                <a:cxn ang="0">
                  <a:pos x="T2" y="T3"/>
                </a:cxn>
                <a:cxn ang="0">
                  <a:pos x="T4" y="T5"/>
                </a:cxn>
                <a:cxn ang="0">
                  <a:pos x="T6" y="T7"/>
                </a:cxn>
                <a:cxn ang="0">
                  <a:pos x="T8" y="T9"/>
                </a:cxn>
              </a:cxnLst>
              <a:rect l="0" t="0" r="r" b="b"/>
              <a:pathLst>
                <a:path w="193" h="928">
                  <a:moveTo>
                    <a:pt x="0" y="816"/>
                  </a:moveTo>
                  <a:lnTo>
                    <a:pt x="0" y="0"/>
                  </a:lnTo>
                  <a:lnTo>
                    <a:pt x="193" y="112"/>
                  </a:lnTo>
                  <a:lnTo>
                    <a:pt x="193" y="928"/>
                  </a:lnTo>
                  <a:lnTo>
                    <a:pt x="0" y="816"/>
                  </a:lnTo>
                  <a:close/>
                </a:path>
              </a:pathLst>
            </a:custGeom>
            <a:solidFill>
              <a:srgbClr val="44A0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2" name="ïşḻîdé"/>
            <p:cNvSpPr/>
            <p:nvPr/>
          </p:nvSpPr>
          <p:spPr bwMode="auto">
            <a:xfrm>
              <a:off x="5624514" y="2185988"/>
              <a:ext cx="431800" cy="247650"/>
            </a:xfrm>
            <a:custGeom>
              <a:avLst/>
              <a:gdLst>
                <a:gd name="T0" fmla="*/ 0 w 272"/>
                <a:gd name="T1" fmla="*/ 44 h 156"/>
                <a:gd name="T2" fmla="*/ 79 w 272"/>
                <a:gd name="T3" fmla="*/ 0 h 156"/>
                <a:gd name="T4" fmla="*/ 272 w 272"/>
                <a:gd name="T5" fmla="*/ 112 h 156"/>
                <a:gd name="T6" fmla="*/ 193 w 272"/>
                <a:gd name="T7" fmla="*/ 156 h 156"/>
                <a:gd name="T8" fmla="*/ 0 w 272"/>
                <a:gd name="T9" fmla="*/ 44 h 156"/>
              </a:gdLst>
              <a:ahLst/>
              <a:cxnLst>
                <a:cxn ang="0">
                  <a:pos x="T0" y="T1"/>
                </a:cxn>
                <a:cxn ang="0">
                  <a:pos x="T2" y="T3"/>
                </a:cxn>
                <a:cxn ang="0">
                  <a:pos x="T4" y="T5"/>
                </a:cxn>
                <a:cxn ang="0">
                  <a:pos x="T6" y="T7"/>
                </a:cxn>
                <a:cxn ang="0">
                  <a:pos x="T8" y="T9"/>
                </a:cxn>
              </a:cxnLst>
              <a:rect l="0" t="0" r="r" b="b"/>
              <a:pathLst>
                <a:path w="272" h="156">
                  <a:moveTo>
                    <a:pt x="0" y="44"/>
                  </a:moveTo>
                  <a:lnTo>
                    <a:pt x="79" y="0"/>
                  </a:lnTo>
                  <a:lnTo>
                    <a:pt x="272" y="112"/>
                  </a:lnTo>
                  <a:lnTo>
                    <a:pt x="193" y="156"/>
                  </a:lnTo>
                  <a:lnTo>
                    <a:pt x="0" y="44"/>
                  </a:lnTo>
                  <a:close/>
                </a:path>
              </a:pathLst>
            </a:custGeom>
            <a:solidFill>
              <a:srgbClr val="C0E6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3" name="îšľîḓe"/>
            <p:cNvSpPr/>
            <p:nvPr/>
          </p:nvSpPr>
          <p:spPr bwMode="auto">
            <a:xfrm>
              <a:off x="5676901" y="2216150"/>
              <a:ext cx="327025" cy="187325"/>
            </a:xfrm>
            <a:custGeom>
              <a:avLst/>
              <a:gdLst>
                <a:gd name="T0" fmla="*/ 0 w 206"/>
                <a:gd name="T1" fmla="*/ 25 h 118"/>
                <a:gd name="T2" fmla="*/ 46 w 206"/>
                <a:gd name="T3" fmla="*/ 0 h 118"/>
                <a:gd name="T4" fmla="*/ 206 w 206"/>
                <a:gd name="T5" fmla="*/ 93 h 118"/>
                <a:gd name="T6" fmla="*/ 160 w 206"/>
                <a:gd name="T7" fmla="*/ 118 h 118"/>
                <a:gd name="T8" fmla="*/ 0 w 206"/>
                <a:gd name="T9" fmla="*/ 25 h 118"/>
              </a:gdLst>
              <a:ahLst/>
              <a:cxnLst>
                <a:cxn ang="0">
                  <a:pos x="T0" y="T1"/>
                </a:cxn>
                <a:cxn ang="0">
                  <a:pos x="T2" y="T3"/>
                </a:cxn>
                <a:cxn ang="0">
                  <a:pos x="T4" y="T5"/>
                </a:cxn>
                <a:cxn ang="0">
                  <a:pos x="T6" y="T7"/>
                </a:cxn>
                <a:cxn ang="0">
                  <a:pos x="T8" y="T9"/>
                </a:cxn>
              </a:cxnLst>
              <a:rect l="0" t="0" r="r" b="b"/>
              <a:pathLst>
                <a:path w="206" h="118">
                  <a:moveTo>
                    <a:pt x="0" y="25"/>
                  </a:moveTo>
                  <a:lnTo>
                    <a:pt x="46" y="0"/>
                  </a:lnTo>
                  <a:lnTo>
                    <a:pt x="206" y="93"/>
                  </a:lnTo>
                  <a:lnTo>
                    <a:pt x="160" y="118"/>
                  </a:lnTo>
                  <a:lnTo>
                    <a:pt x="0" y="25"/>
                  </a:lnTo>
                  <a:close/>
                </a:path>
              </a:pathLst>
            </a:custGeom>
            <a:solidFill>
              <a:srgbClr val="B4DEE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4" name="isļîḋé"/>
            <p:cNvSpPr/>
            <p:nvPr/>
          </p:nvSpPr>
          <p:spPr bwMode="auto">
            <a:xfrm>
              <a:off x="5676901" y="2216150"/>
              <a:ext cx="327025" cy="161925"/>
            </a:xfrm>
            <a:custGeom>
              <a:avLst/>
              <a:gdLst>
                <a:gd name="T0" fmla="*/ 46 w 206"/>
                <a:gd name="T1" fmla="*/ 19 h 102"/>
                <a:gd name="T2" fmla="*/ 189 w 206"/>
                <a:gd name="T3" fmla="*/ 102 h 102"/>
                <a:gd name="T4" fmla="*/ 206 w 206"/>
                <a:gd name="T5" fmla="*/ 93 h 102"/>
                <a:gd name="T6" fmla="*/ 46 w 206"/>
                <a:gd name="T7" fmla="*/ 0 h 102"/>
                <a:gd name="T8" fmla="*/ 0 w 206"/>
                <a:gd name="T9" fmla="*/ 25 h 102"/>
                <a:gd name="T10" fmla="*/ 17 w 206"/>
                <a:gd name="T11" fmla="*/ 35 h 102"/>
                <a:gd name="T12" fmla="*/ 46 w 206"/>
                <a:gd name="T13" fmla="*/ 19 h 102"/>
              </a:gdLst>
              <a:ahLst/>
              <a:cxnLst>
                <a:cxn ang="0">
                  <a:pos x="T0" y="T1"/>
                </a:cxn>
                <a:cxn ang="0">
                  <a:pos x="T2" y="T3"/>
                </a:cxn>
                <a:cxn ang="0">
                  <a:pos x="T4" y="T5"/>
                </a:cxn>
                <a:cxn ang="0">
                  <a:pos x="T6" y="T7"/>
                </a:cxn>
                <a:cxn ang="0">
                  <a:pos x="T8" y="T9"/>
                </a:cxn>
                <a:cxn ang="0">
                  <a:pos x="T10" y="T11"/>
                </a:cxn>
                <a:cxn ang="0">
                  <a:pos x="T12" y="T13"/>
                </a:cxn>
              </a:cxnLst>
              <a:rect l="0" t="0" r="r" b="b"/>
              <a:pathLst>
                <a:path w="206" h="102">
                  <a:moveTo>
                    <a:pt x="46" y="19"/>
                  </a:moveTo>
                  <a:lnTo>
                    <a:pt x="189" y="102"/>
                  </a:lnTo>
                  <a:lnTo>
                    <a:pt x="206" y="93"/>
                  </a:lnTo>
                  <a:lnTo>
                    <a:pt x="46" y="0"/>
                  </a:lnTo>
                  <a:lnTo>
                    <a:pt x="0" y="25"/>
                  </a:lnTo>
                  <a:lnTo>
                    <a:pt x="17" y="35"/>
                  </a:lnTo>
                  <a:lnTo>
                    <a:pt x="46" y="19"/>
                  </a:lnTo>
                  <a:close/>
                </a:path>
              </a:pathLst>
            </a:custGeom>
            <a:solidFill>
              <a:srgbClr val="91D2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5" name="ísḻiḑe"/>
            <p:cNvSpPr/>
            <p:nvPr/>
          </p:nvSpPr>
          <p:spPr bwMode="auto">
            <a:xfrm>
              <a:off x="5930901" y="2363788"/>
              <a:ext cx="125413" cy="1365250"/>
            </a:xfrm>
            <a:custGeom>
              <a:avLst/>
              <a:gdLst>
                <a:gd name="T0" fmla="*/ 79 w 79"/>
                <a:gd name="T1" fmla="*/ 0 h 860"/>
                <a:gd name="T2" fmla="*/ 79 w 79"/>
                <a:gd name="T3" fmla="*/ 814 h 860"/>
                <a:gd name="T4" fmla="*/ 0 w 79"/>
                <a:gd name="T5" fmla="*/ 860 h 860"/>
                <a:gd name="T6" fmla="*/ 0 w 79"/>
                <a:gd name="T7" fmla="*/ 44 h 860"/>
                <a:gd name="T8" fmla="*/ 79 w 79"/>
                <a:gd name="T9" fmla="*/ 0 h 860"/>
              </a:gdLst>
              <a:ahLst/>
              <a:cxnLst>
                <a:cxn ang="0">
                  <a:pos x="T0" y="T1"/>
                </a:cxn>
                <a:cxn ang="0">
                  <a:pos x="T2" y="T3"/>
                </a:cxn>
                <a:cxn ang="0">
                  <a:pos x="T4" y="T5"/>
                </a:cxn>
                <a:cxn ang="0">
                  <a:pos x="T6" y="T7"/>
                </a:cxn>
                <a:cxn ang="0">
                  <a:pos x="T8" y="T9"/>
                </a:cxn>
              </a:cxnLst>
              <a:rect l="0" t="0" r="r" b="b"/>
              <a:pathLst>
                <a:path w="79" h="860">
                  <a:moveTo>
                    <a:pt x="79" y="0"/>
                  </a:moveTo>
                  <a:lnTo>
                    <a:pt x="79" y="814"/>
                  </a:lnTo>
                  <a:lnTo>
                    <a:pt x="0" y="860"/>
                  </a:lnTo>
                  <a:lnTo>
                    <a:pt x="0" y="44"/>
                  </a:lnTo>
                  <a:lnTo>
                    <a:pt x="79" y="0"/>
                  </a:lnTo>
                  <a:close/>
                </a:path>
              </a:pathLst>
            </a:custGeom>
            <a:solidFill>
              <a:srgbClr val="6EDD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6" name="ïṧļîḓe"/>
            <p:cNvSpPr/>
            <p:nvPr/>
          </p:nvSpPr>
          <p:spPr bwMode="auto">
            <a:xfrm>
              <a:off x="5462589" y="2351088"/>
              <a:ext cx="306388" cy="1470025"/>
            </a:xfrm>
            <a:custGeom>
              <a:avLst/>
              <a:gdLst>
                <a:gd name="T0" fmla="*/ 0 w 193"/>
                <a:gd name="T1" fmla="*/ 816 h 926"/>
                <a:gd name="T2" fmla="*/ 0 w 193"/>
                <a:gd name="T3" fmla="*/ 0 h 926"/>
                <a:gd name="T4" fmla="*/ 193 w 193"/>
                <a:gd name="T5" fmla="*/ 112 h 926"/>
                <a:gd name="T6" fmla="*/ 193 w 193"/>
                <a:gd name="T7" fmla="*/ 926 h 926"/>
                <a:gd name="T8" fmla="*/ 0 w 193"/>
                <a:gd name="T9" fmla="*/ 816 h 926"/>
              </a:gdLst>
              <a:ahLst/>
              <a:cxnLst>
                <a:cxn ang="0">
                  <a:pos x="T0" y="T1"/>
                </a:cxn>
                <a:cxn ang="0">
                  <a:pos x="T2" y="T3"/>
                </a:cxn>
                <a:cxn ang="0">
                  <a:pos x="T4" y="T5"/>
                </a:cxn>
                <a:cxn ang="0">
                  <a:pos x="T6" y="T7"/>
                </a:cxn>
                <a:cxn ang="0">
                  <a:pos x="T8" y="T9"/>
                </a:cxn>
              </a:cxnLst>
              <a:rect l="0" t="0" r="r" b="b"/>
              <a:pathLst>
                <a:path w="193" h="926">
                  <a:moveTo>
                    <a:pt x="0" y="816"/>
                  </a:moveTo>
                  <a:lnTo>
                    <a:pt x="0" y="0"/>
                  </a:lnTo>
                  <a:lnTo>
                    <a:pt x="193" y="112"/>
                  </a:lnTo>
                  <a:lnTo>
                    <a:pt x="193" y="926"/>
                  </a:lnTo>
                  <a:lnTo>
                    <a:pt x="0" y="816"/>
                  </a:lnTo>
                  <a:close/>
                </a:path>
              </a:pathLst>
            </a:custGeom>
            <a:solidFill>
              <a:srgbClr val="60C49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7" name="îṣlîḋè"/>
            <p:cNvSpPr/>
            <p:nvPr/>
          </p:nvSpPr>
          <p:spPr bwMode="auto">
            <a:xfrm>
              <a:off x="5462589" y="2282825"/>
              <a:ext cx="428625" cy="246063"/>
            </a:xfrm>
            <a:custGeom>
              <a:avLst/>
              <a:gdLst>
                <a:gd name="T0" fmla="*/ 0 w 270"/>
                <a:gd name="T1" fmla="*/ 43 h 155"/>
                <a:gd name="T2" fmla="*/ 77 w 270"/>
                <a:gd name="T3" fmla="*/ 0 h 155"/>
                <a:gd name="T4" fmla="*/ 270 w 270"/>
                <a:gd name="T5" fmla="*/ 110 h 155"/>
                <a:gd name="T6" fmla="*/ 193 w 270"/>
                <a:gd name="T7" fmla="*/ 155 h 155"/>
                <a:gd name="T8" fmla="*/ 0 w 270"/>
                <a:gd name="T9" fmla="*/ 43 h 155"/>
              </a:gdLst>
              <a:ahLst/>
              <a:cxnLst>
                <a:cxn ang="0">
                  <a:pos x="T0" y="T1"/>
                </a:cxn>
                <a:cxn ang="0">
                  <a:pos x="T2" y="T3"/>
                </a:cxn>
                <a:cxn ang="0">
                  <a:pos x="T4" y="T5"/>
                </a:cxn>
                <a:cxn ang="0">
                  <a:pos x="T6" y="T7"/>
                </a:cxn>
                <a:cxn ang="0">
                  <a:pos x="T8" y="T9"/>
                </a:cxn>
              </a:cxnLst>
              <a:rect l="0" t="0" r="r" b="b"/>
              <a:pathLst>
                <a:path w="270" h="155">
                  <a:moveTo>
                    <a:pt x="0" y="43"/>
                  </a:moveTo>
                  <a:lnTo>
                    <a:pt x="77" y="0"/>
                  </a:lnTo>
                  <a:lnTo>
                    <a:pt x="270" y="110"/>
                  </a:lnTo>
                  <a:lnTo>
                    <a:pt x="193" y="155"/>
                  </a:lnTo>
                  <a:lnTo>
                    <a:pt x="0" y="43"/>
                  </a:lnTo>
                  <a:close/>
                </a:path>
              </a:pathLst>
            </a:custGeom>
            <a:solidFill>
              <a:srgbClr val="C0E6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8" name="íşļíḓê"/>
            <p:cNvSpPr/>
            <p:nvPr/>
          </p:nvSpPr>
          <p:spPr bwMode="auto">
            <a:xfrm>
              <a:off x="5511801" y="2311400"/>
              <a:ext cx="327025" cy="188913"/>
            </a:xfrm>
            <a:custGeom>
              <a:avLst/>
              <a:gdLst>
                <a:gd name="T0" fmla="*/ 0 w 206"/>
                <a:gd name="T1" fmla="*/ 25 h 119"/>
                <a:gd name="T2" fmla="*/ 46 w 206"/>
                <a:gd name="T3" fmla="*/ 0 h 119"/>
                <a:gd name="T4" fmla="*/ 206 w 206"/>
                <a:gd name="T5" fmla="*/ 92 h 119"/>
                <a:gd name="T6" fmla="*/ 162 w 206"/>
                <a:gd name="T7" fmla="*/ 119 h 119"/>
                <a:gd name="T8" fmla="*/ 0 w 206"/>
                <a:gd name="T9" fmla="*/ 25 h 119"/>
              </a:gdLst>
              <a:ahLst/>
              <a:cxnLst>
                <a:cxn ang="0">
                  <a:pos x="T0" y="T1"/>
                </a:cxn>
                <a:cxn ang="0">
                  <a:pos x="T2" y="T3"/>
                </a:cxn>
                <a:cxn ang="0">
                  <a:pos x="T4" y="T5"/>
                </a:cxn>
                <a:cxn ang="0">
                  <a:pos x="T6" y="T7"/>
                </a:cxn>
                <a:cxn ang="0">
                  <a:pos x="T8" y="T9"/>
                </a:cxn>
              </a:cxnLst>
              <a:rect l="0" t="0" r="r" b="b"/>
              <a:pathLst>
                <a:path w="206" h="119">
                  <a:moveTo>
                    <a:pt x="0" y="25"/>
                  </a:moveTo>
                  <a:lnTo>
                    <a:pt x="46" y="0"/>
                  </a:lnTo>
                  <a:lnTo>
                    <a:pt x="206" y="92"/>
                  </a:lnTo>
                  <a:lnTo>
                    <a:pt x="162" y="119"/>
                  </a:lnTo>
                  <a:lnTo>
                    <a:pt x="0" y="25"/>
                  </a:lnTo>
                  <a:close/>
                </a:path>
              </a:pathLst>
            </a:custGeom>
            <a:solidFill>
              <a:srgbClr val="B4DEE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9" name="iṡliḋe"/>
            <p:cNvSpPr/>
            <p:nvPr/>
          </p:nvSpPr>
          <p:spPr bwMode="auto">
            <a:xfrm>
              <a:off x="5511801" y="2311400"/>
              <a:ext cx="327025" cy="161925"/>
            </a:xfrm>
            <a:custGeom>
              <a:avLst/>
              <a:gdLst>
                <a:gd name="T0" fmla="*/ 46 w 206"/>
                <a:gd name="T1" fmla="*/ 19 h 102"/>
                <a:gd name="T2" fmla="*/ 191 w 206"/>
                <a:gd name="T3" fmla="*/ 102 h 102"/>
                <a:gd name="T4" fmla="*/ 206 w 206"/>
                <a:gd name="T5" fmla="*/ 92 h 102"/>
                <a:gd name="T6" fmla="*/ 46 w 206"/>
                <a:gd name="T7" fmla="*/ 0 h 102"/>
                <a:gd name="T8" fmla="*/ 0 w 206"/>
                <a:gd name="T9" fmla="*/ 25 h 102"/>
                <a:gd name="T10" fmla="*/ 17 w 206"/>
                <a:gd name="T11" fmla="*/ 36 h 102"/>
                <a:gd name="T12" fmla="*/ 46 w 206"/>
                <a:gd name="T13" fmla="*/ 19 h 102"/>
              </a:gdLst>
              <a:ahLst/>
              <a:cxnLst>
                <a:cxn ang="0">
                  <a:pos x="T0" y="T1"/>
                </a:cxn>
                <a:cxn ang="0">
                  <a:pos x="T2" y="T3"/>
                </a:cxn>
                <a:cxn ang="0">
                  <a:pos x="T4" y="T5"/>
                </a:cxn>
                <a:cxn ang="0">
                  <a:pos x="T6" y="T7"/>
                </a:cxn>
                <a:cxn ang="0">
                  <a:pos x="T8" y="T9"/>
                </a:cxn>
                <a:cxn ang="0">
                  <a:pos x="T10" y="T11"/>
                </a:cxn>
                <a:cxn ang="0">
                  <a:pos x="T12" y="T13"/>
                </a:cxn>
              </a:cxnLst>
              <a:rect l="0" t="0" r="r" b="b"/>
              <a:pathLst>
                <a:path w="206" h="102">
                  <a:moveTo>
                    <a:pt x="46" y="19"/>
                  </a:moveTo>
                  <a:lnTo>
                    <a:pt x="191" y="102"/>
                  </a:lnTo>
                  <a:lnTo>
                    <a:pt x="206" y="92"/>
                  </a:lnTo>
                  <a:lnTo>
                    <a:pt x="46" y="0"/>
                  </a:lnTo>
                  <a:lnTo>
                    <a:pt x="0" y="25"/>
                  </a:lnTo>
                  <a:lnTo>
                    <a:pt x="17" y="36"/>
                  </a:lnTo>
                  <a:lnTo>
                    <a:pt x="46" y="19"/>
                  </a:lnTo>
                  <a:close/>
                </a:path>
              </a:pathLst>
            </a:custGeom>
            <a:solidFill>
              <a:srgbClr val="91D2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0" name="îsḷïďê"/>
            <p:cNvSpPr/>
            <p:nvPr/>
          </p:nvSpPr>
          <p:spPr bwMode="auto">
            <a:xfrm>
              <a:off x="5768976" y="2457450"/>
              <a:ext cx="122238" cy="1363663"/>
            </a:xfrm>
            <a:custGeom>
              <a:avLst/>
              <a:gdLst>
                <a:gd name="T0" fmla="*/ 77 w 77"/>
                <a:gd name="T1" fmla="*/ 0 h 859"/>
                <a:gd name="T2" fmla="*/ 77 w 77"/>
                <a:gd name="T3" fmla="*/ 815 h 859"/>
                <a:gd name="T4" fmla="*/ 0 w 77"/>
                <a:gd name="T5" fmla="*/ 859 h 859"/>
                <a:gd name="T6" fmla="*/ 0 w 77"/>
                <a:gd name="T7" fmla="*/ 45 h 859"/>
                <a:gd name="T8" fmla="*/ 77 w 77"/>
                <a:gd name="T9" fmla="*/ 0 h 859"/>
              </a:gdLst>
              <a:ahLst/>
              <a:cxnLst>
                <a:cxn ang="0">
                  <a:pos x="T0" y="T1"/>
                </a:cxn>
                <a:cxn ang="0">
                  <a:pos x="T2" y="T3"/>
                </a:cxn>
                <a:cxn ang="0">
                  <a:pos x="T4" y="T5"/>
                </a:cxn>
                <a:cxn ang="0">
                  <a:pos x="T6" y="T7"/>
                </a:cxn>
                <a:cxn ang="0">
                  <a:pos x="T8" y="T9"/>
                </a:cxn>
              </a:cxnLst>
              <a:rect l="0" t="0" r="r" b="b"/>
              <a:pathLst>
                <a:path w="77" h="859">
                  <a:moveTo>
                    <a:pt x="77" y="0"/>
                  </a:moveTo>
                  <a:lnTo>
                    <a:pt x="77" y="815"/>
                  </a:lnTo>
                  <a:lnTo>
                    <a:pt x="0" y="859"/>
                  </a:lnTo>
                  <a:lnTo>
                    <a:pt x="0" y="45"/>
                  </a:lnTo>
                  <a:lnTo>
                    <a:pt x="77" y="0"/>
                  </a:lnTo>
                  <a:close/>
                </a:path>
              </a:pathLst>
            </a:custGeom>
            <a:solidFill>
              <a:srgbClr val="6EDD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1" name="ïṣľïḑè"/>
            <p:cNvSpPr/>
            <p:nvPr/>
          </p:nvSpPr>
          <p:spPr bwMode="auto">
            <a:xfrm>
              <a:off x="5416551" y="2286000"/>
              <a:ext cx="339725" cy="279400"/>
            </a:xfrm>
            <a:custGeom>
              <a:avLst/>
              <a:gdLst>
                <a:gd name="T0" fmla="*/ 0 w 214"/>
                <a:gd name="T1" fmla="*/ 54 h 176"/>
                <a:gd name="T2" fmla="*/ 0 w 214"/>
                <a:gd name="T3" fmla="*/ 0 h 176"/>
                <a:gd name="T4" fmla="*/ 214 w 214"/>
                <a:gd name="T5" fmla="*/ 124 h 176"/>
                <a:gd name="T6" fmla="*/ 214 w 214"/>
                <a:gd name="T7" fmla="*/ 176 h 176"/>
                <a:gd name="T8" fmla="*/ 0 w 214"/>
                <a:gd name="T9" fmla="*/ 54 h 176"/>
              </a:gdLst>
              <a:ahLst/>
              <a:cxnLst>
                <a:cxn ang="0">
                  <a:pos x="T0" y="T1"/>
                </a:cxn>
                <a:cxn ang="0">
                  <a:pos x="T2" y="T3"/>
                </a:cxn>
                <a:cxn ang="0">
                  <a:pos x="T4" y="T5"/>
                </a:cxn>
                <a:cxn ang="0">
                  <a:pos x="T6" y="T7"/>
                </a:cxn>
                <a:cxn ang="0">
                  <a:pos x="T8" y="T9"/>
                </a:cxn>
              </a:cxnLst>
              <a:rect l="0" t="0" r="r" b="b"/>
              <a:pathLst>
                <a:path w="214" h="176">
                  <a:moveTo>
                    <a:pt x="0" y="54"/>
                  </a:moveTo>
                  <a:lnTo>
                    <a:pt x="0" y="0"/>
                  </a:lnTo>
                  <a:lnTo>
                    <a:pt x="214" y="124"/>
                  </a:lnTo>
                  <a:lnTo>
                    <a:pt x="214" y="176"/>
                  </a:lnTo>
                  <a:lnTo>
                    <a:pt x="0" y="54"/>
                  </a:lnTo>
                  <a:close/>
                </a:path>
              </a:pathLst>
            </a:custGeom>
            <a:solidFill>
              <a:srgbClr val="6ED1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2" name="ïş1íďe"/>
            <p:cNvSpPr/>
            <p:nvPr/>
          </p:nvSpPr>
          <p:spPr bwMode="auto">
            <a:xfrm>
              <a:off x="5416551" y="2100263"/>
              <a:ext cx="673100" cy="382588"/>
            </a:xfrm>
            <a:custGeom>
              <a:avLst/>
              <a:gdLst>
                <a:gd name="T0" fmla="*/ 0 w 424"/>
                <a:gd name="T1" fmla="*/ 117 h 241"/>
                <a:gd name="T2" fmla="*/ 210 w 424"/>
                <a:gd name="T3" fmla="*/ 0 h 241"/>
                <a:gd name="T4" fmla="*/ 424 w 424"/>
                <a:gd name="T5" fmla="*/ 125 h 241"/>
                <a:gd name="T6" fmla="*/ 214 w 424"/>
                <a:gd name="T7" fmla="*/ 241 h 241"/>
                <a:gd name="T8" fmla="*/ 0 w 424"/>
                <a:gd name="T9" fmla="*/ 117 h 241"/>
              </a:gdLst>
              <a:ahLst/>
              <a:cxnLst>
                <a:cxn ang="0">
                  <a:pos x="T0" y="T1"/>
                </a:cxn>
                <a:cxn ang="0">
                  <a:pos x="T2" y="T3"/>
                </a:cxn>
                <a:cxn ang="0">
                  <a:pos x="T4" y="T5"/>
                </a:cxn>
                <a:cxn ang="0">
                  <a:pos x="T6" y="T7"/>
                </a:cxn>
                <a:cxn ang="0">
                  <a:pos x="T8" y="T9"/>
                </a:cxn>
              </a:cxnLst>
              <a:rect l="0" t="0" r="r" b="b"/>
              <a:pathLst>
                <a:path w="424" h="241">
                  <a:moveTo>
                    <a:pt x="0" y="117"/>
                  </a:moveTo>
                  <a:lnTo>
                    <a:pt x="210" y="0"/>
                  </a:lnTo>
                  <a:lnTo>
                    <a:pt x="424" y="125"/>
                  </a:lnTo>
                  <a:lnTo>
                    <a:pt x="214" y="241"/>
                  </a:lnTo>
                  <a:lnTo>
                    <a:pt x="0" y="117"/>
                  </a:lnTo>
                  <a:close/>
                </a:path>
              </a:pathLst>
            </a:custGeom>
            <a:solidFill>
              <a:srgbClr val="9EFF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3" name="iṩḷidè"/>
            <p:cNvSpPr/>
            <p:nvPr/>
          </p:nvSpPr>
          <p:spPr bwMode="auto">
            <a:xfrm>
              <a:off x="5472113" y="2133600"/>
              <a:ext cx="560388" cy="315913"/>
            </a:xfrm>
            <a:custGeom>
              <a:avLst/>
              <a:gdLst>
                <a:gd name="T0" fmla="*/ 0 w 353"/>
                <a:gd name="T1" fmla="*/ 96 h 199"/>
                <a:gd name="T2" fmla="*/ 175 w 353"/>
                <a:gd name="T3" fmla="*/ 0 h 199"/>
                <a:gd name="T4" fmla="*/ 353 w 353"/>
                <a:gd name="T5" fmla="*/ 104 h 199"/>
                <a:gd name="T6" fmla="*/ 179 w 353"/>
                <a:gd name="T7" fmla="*/ 199 h 199"/>
                <a:gd name="T8" fmla="*/ 0 w 353"/>
                <a:gd name="T9" fmla="*/ 96 h 199"/>
              </a:gdLst>
              <a:ahLst/>
              <a:cxnLst>
                <a:cxn ang="0">
                  <a:pos x="T0" y="T1"/>
                </a:cxn>
                <a:cxn ang="0">
                  <a:pos x="T2" y="T3"/>
                </a:cxn>
                <a:cxn ang="0">
                  <a:pos x="T4" y="T5"/>
                </a:cxn>
                <a:cxn ang="0">
                  <a:pos x="T6" y="T7"/>
                </a:cxn>
                <a:cxn ang="0">
                  <a:pos x="T8" y="T9"/>
                </a:cxn>
              </a:cxnLst>
              <a:rect l="0" t="0" r="r" b="b"/>
              <a:pathLst>
                <a:path w="353" h="199">
                  <a:moveTo>
                    <a:pt x="0" y="96"/>
                  </a:moveTo>
                  <a:lnTo>
                    <a:pt x="175" y="0"/>
                  </a:lnTo>
                  <a:lnTo>
                    <a:pt x="353" y="104"/>
                  </a:lnTo>
                  <a:lnTo>
                    <a:pt x="179" y="199"/>
                  </a:lnTo>
                  <a:lnTo>
                    <a:pt x="0" y="96"/>
                  </a:lnTo>
                  <a:close/>
                </a:path>
              </a:pathLst>
            </a:custGeom>
            <a:solidFill>
              <a:srgbClr val="68D6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4" name="ïşľide"/>
            <p:cNvSpPr/>
            <p:nvPr/>
          </p:nvSpPr>
          <p:spPr bwMode="auto">
            <a:xfrm>
              <a:off x="5472113" y="2133600"/>
              <a:ext cx="560388" cy="180975"/>
            </a:xfrm>
            <a:custGeom>
              <a:avLst/>
              <a:gdLst>
                <a:gd name="T0" fmla="*/ 175 w 353"/>
                <a:gd name="T1" fmla="*/ 21 h 114"/>
                <a:gd name="T2" fmla="*/ 335 w 353"/>
                <a:gd name="T3" fmla="*/ 114 h 114"/>
                <a:gd name="T4" fmla="*/ 353 w 353"/>
                <a:gd name="T5" fmla="*/ 104 h 114"/>
                <a:gd name="T6" fmla="*/ 175 w 353"/>
                <a:gd name="T7" fmla="*/ 0 h 114"/>
                <a:gd name="T8" fmla="*/ 0 w 353"/>
                <a:gd name="T9" fmla="*/ 96 h 114"/>
                <a:gd name="T10" fmla="*/ 19 w 353"/>
                <a:gd name="T11" fmla="*/ 106 h 114"/>
                <a:gd name="T12" fmla="*/ 175 w 353"/>
                <a:gd name="T13" fmla="*/ 21 h 114"/>
              </a:gdLst>
              <a:ahLst/>
              <a:cxnLst>
                <a:cxn ang="0">
                  <a:pos x="T0" y="T1"/>
                </a:cxn>
                <a:cxn ang="0">
                  <a:pos x="T2" y="T3"/>
                </a:cxn>
                <a:cxn ang="0">
                  <a:pos x="T4" y="T5"/>
                </a:cxn>
                <a:cxn ang="0">
                  <a:pos x="T6" y="T7"/>
                </a:cxn>
                <a:cxn ang="0">
                  <a:pos x="T8" y="T9"/>
                </a:cxn>
                <a:cxn ang="0">
                  <a:pos x="T10" y="T11"/>
                </a:cxn>
                <a:cxn ang="0">
                  <a:pos x="T12" y="T13"/>
                </a:cxn>
              </a:cxnLst>
              <a:rect l="0" t="0" r="r" b="b"/>
              <a:pathLst>
                <a:path w="353" h="114">
                  <a:moveTo>
                    <a:pt x="175" y="21"/>
                  </a:moveTo>
                  <a:lnTo>
                    <a:pt x="335" y="114"/>
                  </a:lnTo>
                  <a:lnTo>
                    <a:pt x="353" y="104"/>
                  </a:lnTo>
                  <a:lnTo>
                    <a:pt x="175" y="0"/>
                  </a:lnTo>
                  <a:lnTo>
                    <a:pt x="0" y="96"/>
                  </a:lnTo>
                  <a:lnTo>
                    <a:pt x="19" y="106"/>
                  </a:lnTo>
                  <a:lnTo>
                    <a:pt x="175" y="21"/>
                  </a:lnTo>
                  <a:close/>
                </a:path>
              </a:pathLst>
            </a:custGeom>
            <a:solidFill>
              <a:srgbClr val="50BF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5" name="ïšļîḋé"/>
            <p:cNvSpPr/>
            <p:nvPr/>
          </p:nvSpPr>
          <p:spPr bwMode="auto">
            <a:xfrm>
              <a:off x="5756276" y="2298700"/>
              <a:ext cx="333375" cy="266700"/>
            </a:xfrm>
            <a:custGeom>
              <a:avLst/>
              <a:gdLst>
                <a:gd name="T0" fmla="*/ 210 w 210"/>
                <a:gd name="T1" fmla="*/ 0 h 168"/>
                <a:gd name="T2" fmla="*/ 210 w 210"/>
                <a:gd name="T3" fmla="*/ 52 h 168"/>
                <a:gd name="T4" fmla="*/ 0 w 210"/>
                <a:gd name="T5" fmla="*/ 168 h 168"/>
                <a:gd name="T6" fmla="*/ 0 w 210"/>
                <a:gd name="T7" fmla="*/ 116 h 168"/>
                <a:gd name="T8" fmla="*/ 210 w 210"/>
                <a:gd name="T9" fmla="*/ 0 h 168"/>
              </a:gdLst>
              <a:ahLst/>
              <a:cxnLst>
                <a:cxn ang="0">
                  <a:pos x="T0" y="T1"/>
                </a:cxn>
                <a:cxn ang="0">
                  <a:pos x="T2" y="T3"/>
                </a:cxn>
                <a:cxn ang="0">
                  <a:pos x="T4" y="T5"/>
                </a:cxn>
                <a:cxn ang="0">
                  <a:pos x="T6" y="T7"/>
                </a:cxn>
                <a:cxn ang="0">
                  <a:pos x="T8" y="T9"/>
                </a:cxn>
              </a:cxnLst>
              <a:rect l="0" t="0" r="r" b="b"/>
              <a:pathLst>
                <a:path w="210" h="168">
                  <a:moveTo>
                    <a:pt x="210" y="0"/>
                  </a:moveTo>
                  <a:lnTo>
                    <a:pt x="210" y="52"/>
                  </a:lnTo>
                  <a:lnTo>
                    <a:pt x="0" y="168"/>
                  </a:lnTo>
                  <a:lnTo>
                    <a:pt x="0" y="116"/>
                  </a:lnTo>
                  <a:lnTo>
                    <a:pt x="210" y="0"/>
                  </a:lnTo>
                  <a:close/>
                </a:path>
              </a:pathLst>
            </a:custGeom>
            <a:solidFill>
              <a:srgbClr val="78E8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6" name="íšļíḓé"/>
            <p:cNvSpPr/>
            <p:nvPr/>
          </p:nvSpPr>
          <p:spPr bwMode="auto">
            <a:xfrm>
              <a:off x="4841876" y="2384425"/>
              <a:ext cx="419100" cy="1584325"/>
            </a:xfrm>
            <a:custGeom>
              <a:avLst/>
              <a:gdLst>
                <a:gd name="T0" fmla="*/ 264 w 264"/>
                <a:gd name="T1" fmla="*/ 998 h 998"/>
                <a:gd name="T2" fmla="*/ 264 w 264"/>
                <a:gd name="T3" fmla="*/ 151 h 998"/>
                <a:gd name="T4" fmla="*/ 0 w 264"/>
                <a:gd name="T5" fmla="*/ 0 h 998"/>
                <a:gd name="T6" fmla="*/ 0 w 264"/>
                <a:gd name="T7" fmla="*/ 849 h 998"/>
                <a:gd name="T8" fmla="*/ 264 w 264"/>
                <a:gd name="T9" fmla="*/ 998 h 998"/>
              </a:gdLst>
              <a:ahLst/>
              <a:cxnLst>
                <a:cxn ang="0">
                  <a:pos x="T0" y="T1"/>
                </a:cxn>
                <a:cxn ang="0">
                  <a:pos x="T2" y="T3"/>
                </a:cxn>
                <a:cxn ang="0">
                  <a:pos x="T4" y="T5"/>
                </a:cxn>
                <a:cxn ang="0">
                  <a:pos x="T6" y="T7"/>
                </a:cxn>
                <a:cxn ang="0">
                  <a:pos x="T8" y="T9"/>
                </a:cxn>
              </a:cxnLst>
              <a:rect l="0" t="0" r="r" b="b"/>
              <a:pathLst>
                <a:path w="264" h="998">
                  <a:moveTo>
                    <a:pt x="264" y="998"/>
                  </a:moveTo>
                  <a:lnTo>
                    <a:pt x="264" y="151"/>
                  </a:lnTo>
                  <a:lnTo>
                    <a:pt x="0" y="0"/>
                  </a:lnTo>
                  <a:lnTo>
                    <a:pt x="0" y="849"/>
                  </a:lnTo>
                  <a:lnTo>
                    <a:pt x="264" y="998"/>
                  </a:lnTo>
                  <a:close/>
                </a:path>
              </a:pathLst>
            </a:custGeom>
            <a:solidFill>
              <a:srgbClr val="2B6E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7" name="ïṣlíḑê"/>
            <p:cNvSpPr/>
            <p:nvPr/>
          </p:nvSpPr>
          <p:spPr bwMode="auto">
            <a:xfrm>
              <a:off x="5260976" y="2528888"/>
              <a:ext cx="165100" cy="1439863"/>
            </a:xfrm>
            <a:custGeom>
              <a:avLst/>
              <a:gdLst>
                <a:gd name="T0" fmla="*/ 0 w 104"/>
                <a:gd name="T1" fmla="*/ 907 h 907"/>
                <a:gd name="T2" fmla="*/ 104 w 104"/>
                <a:gd name="T3" fmla="*/ 847 h 907"/>
                <a:gd name="T4" fmla="*/ 104 w 104"/>
                <a:gd name="T5" fmla="*/ 0 h 907"/>
                <a:gd name="T6" fmla="*/ 0 w 104"/>
                <a:gd name="T7" fmla="*/ 60 h 907"/>
                <a:gd name="T8" fmla="*/ 0 w 104"/>
                <a:gd name="T9" fmla="*/ 907 h 907"/>
              </a:gdLst>
              <a:ahLst/>
              <a:cxnLst>
                <a:cxn ang="0">
                  <a:pos x="T0" y="T1"/>
                </a:cxn>
                <a:cxn ang="0">
                  <a:pos x="T2" y="T3"/>
                </a:cxn>
                <a:cxn ang="0">
                  <a:pos x="T4" y="T5"/>
                </a:cxn>
                <a:cxn ang="0">
                  <a:pos x="T6" y="T7"/>
                </a:cxn>
                <a:cxn ang="0">
                  <a:pos x="T8" y="T9"/>
                </a:cxn>
              </a:cxnLst>
              <a:rect l="0" t="0" r="r" b="b"/>
              <a:pathLst>
                <a:path w="104" h="907">
                  <a:moveTo>
                    <a:pt x="0" y="907"/>
                  </a:moveTo>
                  <a:lnTo>
                    <a:pt x="104" y="847"/>
                  </a:lnTo>
                  <a:lnTo>
                    <a:pt x="104" y="0"/>
                  </a:lnTo>
                  <a:lnTo>
                    <a:pt x="0" y="60"/>
                  </a:lnTo>
                  <a:lnTo>
                    <a:pt x="0" y="907"/>
                  </a:ln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8" name="ïṣľiďê"/>
            <p:cNvSpPr/>
            <p:nvPr/>
          </p:nvSpPr>
          <p:spPr bwMode="auto">
            <a:xfrm>
              <a:off x="4841876" y="2289175"/>
              <a:ext cx="584200" cy="334963"/>
            </a:xfrm>
            <a:custGeom>
              <a:avLst/>
              <a:gdLst>
                <a:gd name="T0" fmla="*/ 368 w 368"/>
                <a:gd name="T1" fmla="*/ 151 h 211"/>
                <a:gd name="T2" fmla="*/ 106 w 368"/>
                <a:gd name="T3" fmla="*/ 0 h 211"/>
                <a:gd name="T4" fmla="*/ 0 w 368"/>
                <a:gd name="T5" fmla="*/ 60 h 211"/>
                <a:gd name="T6" fmla="*/ 264 w 368"/>
                <a:gd name="T7" fmla="*/ 211 h 211"/>
                <a:gd name="T8" fmla="*/ 368 w 368"/>
                <a:gd name="T9" fmla="*/ 151 h 211"/>
              </a:gdLst>
              <a:ahLst/>
              <a:cxnLst>
                <a:cxn ang="0">
                  <a:pos x="T0" y="T1"/>
                </a:cxn>
                <a:cxn ang="0">
                  <a:pos x="T2" y="T3"/>
                </a:cxn>
                <a:cxn ang="0">
                  <a:pos x="T4" y="T5"/>
                </a:cxn>
                <a:cxn ang="0">
                  <a:pos x="T6" y="T7"/>
                </a:cxn>
                <a:cxn ang="0">
                  <a:pos x="T8" y="T9"/>
                </a:cxn>
              </a:cxnLst>
              <a:rect l="0" t="0" r="r" b="b"/>
              <a:pathLst>
                <a:path w="368" h="211">
                  <a:moveTo>
                    <a:pt x="368" y="151"/>
                  </a:moveTo>
                  <a:lnTo>
                    <a:pt x="106" y="0"/>
                  </a:lnTo>
                  <a:lnTo>
                    <a:pt x="0" y="60"/>
                  </a:lnTo>
                  <a:lnTo>
                    <a:pt x="264" y="211"/>
                  </a:lnTo>
                  <a:lnTo>
                    <a:pt x="368" y="151"/>
                  </a:lnTo>
                  <a:close/>
                </a:path>
              </a:pathLst>
            </a:custGeom>
            <a:solidFill>
              <a:srgbClr val="2B6E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9" name="íś1íďe"/>
            <p:cNvSpPr/>
            <p:nvPr/>
          </p:nvSpPr>
          <p:spPr bwMode="auto">
            <a:xfrm>
              <a:off x="4811713" y="2832100"/>
              <a:ext cx="161925" cy="352425"/>
            </a:xfrm>
            <a:custGeom>
              <a:avLst/>
              <a:gdLst>
                <a:gd name="T0" fmla="*/ 102 w 102"/>
                <a:gd name="T1" fmla="*/ 222 h 222"/>
                <a:gd name="T2" fmla="*/ 102 w 102"/>
                <a:gd name="T3" fmla="*/ 58 h 222"/>
                <a:gd name="T4" fmla="*/ 0 w 102"/>
                <a:gd name="T5" fmla="*/ 0 h 222"/>
                <a:gd name="T6" fmla="*/ 0 w 102"/>
                <a:gd name="T7" fmla="*/ 164 h 222"/>
                <a:gd name="T8" fmla="*/ 102 w 102"/>
                <a:gd name="T9" fmla="*/ 222 h 222"/>
              </a:gdLst>
              <a:ahLst/>
              <a:cxnLst>
                <a:cxn ang="0">
                  <a:pos x="T0" y="T1"/>
                </a:cxn>
                <a:cxn ang="0">
                  <a:pos x="T2" y="T3"/>
                </a:cxn>
                <a:cxn ang="0">
                  <a:pos x="T4" y="T5"/>
                </a:cxn>
                <a:cxn ang="0">
                  <a:pos x="T6" y="T7"/>
                </a:cxn>
                <a:cxn ang="0">
                  <a:pos x="T8" y="T9"/>
                </a:cxn>
              </a:cxnLst>
              <a:rect l="0" t="0" r="r" b="b"/>
              <a:pathLst>
                <a:path w="102" h="222">
                  <a:moveTo>
                    <a:pt x="102" y="222"/>
                  </a:moveTo>
                  <a:lnTo>
                    <a:pt x="102" y="58"/>
                  </a:lnTo>
                  <a:lnTo>
                    <a:pt x="0" y="0"/>
                  </a:lnTo>
                  <a:lnTo>
                    <a:pt x="0" y="164"/>
                  </a:lnTo>
                  <a:lnTo>
                    <a:pt x="102" y="222"/>
                  </a:lnTo>
                  <a:close/>
                </a:path>
              </a:pathLst>
            </a:custGeom>
            <a:solidFill>
              <a:srgbClr val="5DA0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0" name="íšļiďé"/>
            <p:cNvSpPr/>
            <p:nvPr/>
          </p:nvSpPr>
          <p:spPr bwMode="auto">
            <a:xfrm>
              <a:off x="4973638" y="2908300"/>
              <a:ext cx="33338" cy="276225"/>
            </a:xfrm>
            <a:custGeom>
              <a:avLst/>
              <a:gdLst>
                <a:gd name="T0" fmla="*/ 0 w 21"/>
                <a:gd name="T1" fmla="*/ 174 h 174"/>
                <a:gd name="T2" fmla="*/ 21 w 21"/>
                <a:gd name="T3" fmla="*/ 164 h 174"/>
                <a:gd name="T4" fmla="*/ 21 w 21"/>
                <a:gd name="T5" fmla="*/ 0 h 174"/>
                <a:gd name="T6" fmla="*/ 0 w 21"/>
                <a:gd name="T7" fmla="*/ 10 h 174"/>
                <a:gd name="T8" fmla="*/ 0 w 21"/>
                <a:gd name="T9" fmla="*/ 174 h 174"/>
              </a:gdLst>
              <a:ahLst/>
              <a:cxnLst>
                <a:cxn ang="0">
                  <a:pos x="T0" y="T1"/>
                </a:cxn>
                <a:cxn ang="0">
                  <a:pos x="T2" y="T3"/>
                </a:cxn>
                <a:cxn ang="0">
                  <a:pos x="T4" y="T5"/>
                </a:cxn>
                <a:cxn ang="0">
                  <a:pos x="T6" y="T7"/>
                </a:cxn>
                <a:cxn ang="0">
                  <a:pos x="T8" y="T9"/>
                </a:cxn>
              </a:cxnLst>
              <a:rect l="0" t="0" r="r" b="b"/>
              <a:pathLst>
                <a:path w="21" h="174">
                  <a:moveTo>
                    <a:pt x="0" y="174"/>
                  </a:moveTo>
                  <a:lnTo>
                    <a:pt x="21" y="164"/>
                  </a:lnTo>
                  <a:lnTo>
                    <a:pt x="21" y="0"/>
                  </a:lnTo>
                  <a:lnTo>
                    <a:pt x="0" y="10"/>
                  </a:lnTo>
                  <a:lnTo>
                    <a:pt x="0" y="174"/>
                  </a:lnTo>
                  <a:close/>
                </a:path>
              </a:pathLst>
            </a:custGeom>
            <a:solidFill>
              <a:srgbClr val="6EB4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1" name="ïṡḷíde"/>
            <p:cNvSpPr/>
            <p:nvPr/>
          </p:nvSpPr>
          <p:spPr bwMode="auto">
            <a:xfrm>
              <a:off x="4811713" y="2816225"/>
              <a:ext cx="195263" cy="107950"/>
            </a:xfrm>
            <a:custGeom>
              <a:avLst/>
              <a:gdLst>
                <a:gd name="T0" fmla="*/ 123 w 123"/>
                <a:gd name="T1" fmla="*/ 58 h 68"/>
                <a:gd name="T2" fmla="*/ 21 w 123"/>
                <a:gd name="T3" fmla="*/ 0 h 68"/>
                <a:gd name="T4" fmla="*/ 0 w 123"/>
                <a:gd name="T5" fmla="*/ 10 h 68"/>
                <a:gd name="T6" fmla="*/ 102 w 123"/>
                <a:gd name="T7" fmla="*/ 68 h 68"/>
                <a:gd name="T8" fmla="*/ 123 w 123"/>
                <a:gd name="T9" fmla="*/ 58 h 68"/>
              </a:gdLst>
              <a:ahLst/>
              <a:cxnLst>
                <a:cxn ang="0">
                  <a:pos x="T0" y="T1"/>
                </a:cxn>
                <a:cxn ang="0">
                  <a:pos x="T2" y="T3"/>
                </a:cxn>
                <a:cxn ang="0">
                  <a:pos x="T4" y="T5"/>
                </a:cxn>
                <a:cxn ang="0">
                  <a:pos x="T6" y="T7"/>
                </a:cxn>
                <a:cxn ang="0">
                  <a:pos x="T8" y="T9"/>
                </a:cxn>
              </a:cxnLst>
              <a:rect l="0" t="0" r="r" b="b"/>
              <a:pathLst>
                <a:path w="123" h="68">
                  <a:moveTo>
                    <a:pt x="123" y="58"/>
                  </a:moveTo>
                  <a:lnTo>
                    <a:pt x="21" y="0"/>
                  </a:lnTo>
                  <a:lnTo>
                    <a:pt x="0" y="10"/>
                  </a:lnTo>
                  <a:lnTo>
                    <a:pt x="102" y="68"/>
                  </a:lnTo>
                  <a:lnTo>
                    <a:pt x="123" y="58"/>
                  </a:lnTo>
                  <a:close/>
                </a:path>
              </a:pathLst>
            </a:custGeom>
            <a:solidFill>
              <a:srgbClr val="7FB5D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2" name="îṣḷiḋé"/>
            <p:cNvSpPr/>
            <p:nvPr/>
          </p:nvSpPr>
          <p:spPr bwMode="auto">
            <a:xfrm>
              <a:off x="6567488" y="2841625"/>
              <a:ext cx="250825" cy="649288"/>
            </a:xfrm>
            <a:custGeom>
              <a:avLst/>
              <a:gdLst>
                <a:gd name="T0" fmla="*/ 0 w 158"/>
                <a:gd name="T1" fmla="*/ 341 h 409"/>
                <a:gd name="T2" fmla="*/ 0 w 158"/>
                <a:gd name="T3" fmla="*/ 98 h 409"/>
                <a:gd name="T4" fmla="*/ 0 w 158"/>
                <a:gd name="T5" fmla="*/ 0 h 409"/>
                <a:gd name="T6" fmla="*/ 158 w 158"/>
                <a:gd name="T7" fmla="*/ 92 h 409"/>
                <a:gd name="T8" fmla="*/ 158 w 158"/>
                <a:gd name="T9" fmla="*/ 189 h 409"/>
                <a:gd name="T10" fmla="*/ 121 w 158"/>
                <a:gd name="T11" fmla="*/ 409 h 409"/>
                <a:gd name="T12" fmla="*/ 0 w 158"/>
                <a:gd name="T13" fmla="*/ 341 h 409"/>
              </a:gdLst>
              <a:ahLst/>
              <a:cxnLst>
                <a:cxn ang="0">
                  <a:pos x="T0" y="T1"/>
                </a:cxn>
                <a:cxn ang="0">
                  <a:pos x="T2" y="T3"/>
                </a:cxn>
                <a:cxn ang="0">
                  <a:pos x="T4" y="T5"/>
                </a:cxn>
                <a:cxn ang="0">
                  <a:pos x="T6" y="T7"/>
                </a:cxn>
                <a:cxn ang="0">
                  <a:pos x="T8" y="T9"/>
                </a:cxn>
                <a:cxn ang="0">
                  <a:pos x="T10" y="T11"/>
                </a:cxn>
                <a:cxn ang="0">
                  <a:pos x="T12" y="T13"/>
                </a:cxn>
              </a:cxnLst>
              <a:rect l="0" t="0" r="r" b="b"/>
              <a:pathLst>
                <a:path w="158" h="409">
                  <a:moveTo>
                    <a:pt x="0" y="341"/>
                  </a:moveTo>
                  <a:lnTo>
                    <a:pt x="0" y="98"/>
                  </a:lnTo>
                  <a:lnTo>
                    <a:pt x="0" y="0"/>
                  </a:lnTo>
                  <a:lnTo>
                    <a:pt x="158" y="92"/>
                  </a:lnTo>
                  <a:lnTo>
                    <a:pt x="158" y="189"/>
                  </a:lnTo>
                  <a:lnTo>
                    <a:pt x="121" y="409"/>
                  </a:lnTo>
                  <a:lnTo>
                    <a:pt x="0" y="341"/>
                  </a:lnTo>
                  <a:close/>
                </a:path>
              </a:pathLst>
            </a:custGeom>
            <a:solidFill>
              <a:srgbClr val="AB81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3" name="ïŝľîḋè"/>
            <p:cNvSpPr/>
            <p:nvPr/>
          </p:nvSpPr>
          <p:spPr bwMode="auto">
            <a:xfrm>
              <a:off x="6567488" y="2601913"/>
              <a:ext cx="666750" cy="385763"/>
            </a:xfrm>
            <a:custGeom>
              <a:avLst/>
              <a:gdLst>
                <a:gd name="T0" fmla="*/ 0 w 420"/>
                <a:gd name="T1" fmla="*/ 151 h 243"/>
                <a:gd name="T2" fmla="*/ 262 w 420"/>
                <a:gd name="T3" fmla="*/ 0 h 243"/>
                <a:gd name="T4" fmla="*/ 420 w 420"/>
                <a:gd name="T5" fmla="*/ 91 h 243"/>
                <a:gd name="T6" fmla="*/ 158 w 420"/>
                <a:gd name="T7" fmla="*/ 243 h 243"/>
                <a:gd name="T8" fmla="*/ 0 w 420"/>
                <a:gd name="T9" fmla="*/ 151 h 243"/>
              </a:gdLst>
              <a:ahLst/>
              <a:cxnLst>
                <a:cxn ang="0">
                  <a:pos x="T0" y="T1"/>
                </a:cxn>
                <a:cxn ang="0">
                  <a:pos x="T2" y="T3"/>
                </a:cxn>
                <a:cxn ang="0">
                  <a:pos x="T4" y="T5"/>
                </a:cxn>
                <a:cxn ang="0">
                  <a:pos x="T6" y="T7"/>
                </a:cxn>
                <a:cxn ang="0">
                  <a:pos x="T8" y="T9"/>
                </a:cxn>
              </a:cxnLst>
              <a:rect l="0" t="0" r="r" b="b"/>
              <a:pathLst>
                <a:path w="420" h="243">
                  <a:moveTo>
                    <a:pt x="0" y="151"/>
                  </a:moveTo>
                  <a:lnTo>
                    <a:pt x="262" y="0"/>
                  </a:lnTo>
                  <a:lnTo>
                    <a:pt x="420" y="91"/>
                  </a:lnTo>
                  <a:lnTo>
                    <a:pt x="158" y="243"/>
                  </a:lnTo>
                  <a:lnTo>
                    <a:pt x="0" y="151"/>
                  </a:lnTo>
                  <a:close/>
                </a:path>
              </a:pathLst>
            </a:custGeom>
            <a:solidFill>
              <a:srgbClr val="CCB2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4" name="îṧḻîḋê"/>
            <p:cNvSpPr/>
            <p:nvPr/>
          </p:nvSpPr>
          <p:spPr bwMode="auto">
            <a:xfrm>
              <a:off x="6610351" y="2624138"/>
              <a:ext cx="584200" cy="339725"/>
            </a:xfrm>
            <a:custGeom>
              <a:avLst/>
              <a:gdLst>
                <a:gd name="T0" fmla="*/ 0 w 368"/>
                <a:gd name="T1" fmla="*/ 137 h 214"/>
                <a:gd name="T2" fmla="*/ 235 w 368"/>
                <a:gd name="T3" fmla="*/ 0 h 214"/>
                <a:gd name="T4" fmla="*/ 368 w 368"/>
                <a:gd name="T5" fmla="*/ 77 h 214"/>
                <a:gd name="T6" fmla="*/ 131 w 368"/>
                <a:gd name="T7" fmla="*/ 214 h 214"/>
                <a:gd name="T8" fmla="*/ 0 w 368"/>
                <a:gd name="T9" fmla="*/ 137 h 214"/>
              </a:gdLst>
              <a:ahLst/>
              <a:cxnLst>
                <a:cxn ang="0">
                  <a:pos x="T0" y="T1"/>
                </a:cxn>
                <a:cxn ang="0">
                  <a:pos x="T2" y="T3"/>
                </a:cxn>
                <a:cxn ang="0">
                  <a:pos x="T4" y="T5"/>
                </a:cxn>
                <a:cxn ang="0">
                  <a:pos x="T6" y="T7"/>
                </a:cxn>
                <a:cxn ang="0">
                  <a:pos x="T8" y="T9"/>
                </a:cxn>
              </a:cxnLst>
              <a:rect l="0" t="0" r="r" b="b"/>
              <a:pathLst>
                <a:path w="368" h="214">
                  <a:moveTo>
                    <a:pt x="0" y="137"/>
                  </a:moveTo>
                  <a:lnTo>
                    <a:pt x="235" y="0"/>
                  </a:lnTo>
                  <a:lnTo>
                    <a:pt x="368" y="77"/>
                  </a:lnTo>
                  <a:lnTo>
                    <a:pt x="131" y="214"/>
                  </a:lnTo>
                  <a:lnTo>
                    <a:pt x="0" y="137"/>
                  </a:lnTo>
                  <a:close/>
                </a:path>
              </a:pathLst>
            </a:custGeom>
            <a:solidFill>
              <a:srgbClr val="B39AE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5" name="îš1îdê"/>
            <p:cNvSpPr/>
            <p:nvPr/>
          </p:nvSpPr>
          <p:spPr bwMode="auto">
            <a:xfrm>
              <a:off x="6610351" y="2624138"/>
              <a:ext cx="584200" cy="231775"/>
            </a:xfrm>
            <a:custGeom>
              <a:avLst/>
              <a:gdLst>
                <a:gd name="T0" fmla="*/ 235 w 368"/>
                <a:gd name="T1" fmla="*/ 17 h 146"/>
                <a:gd name="T2" fmla="*/ 354 w 368"/>
                <a:gd name="T3" fmla="*/ 83 h 146"/>
                <a:gd name="T4" fmla="*/ 368 w 368"/>
                <a:gd name="T5" fmla="*/ 77 h 146"/>
                <a:gd name="T6" fmla="*/ 235 w 368"/>
                <a:gd name="T7" fmla="*/ 0 h 146"/>
                <a:gd name="T8" fmla="*/ 0 w 368"/>
                <a:gd name="T9" fmla="*/ 137 h 146"/>
                <a:gd name="T10" fmla="*/ 13 w 368"/>
                <a:gd name="T11" fmla="*/ 146 h 146"/>
                <a:gd name="T12" fmla="*/ 235 w 368"/>
                <a:gd name="T13" fmla="*/ 17 h 146"/>
              </a:gdLst>
              <a:ahLst/>
              <a:cxnLst>
                <a:cxn ang="0">
                  <a:pos x="T0" y="T1"/>
                </a:cxn>
                <a:cxn ang="0">
                  <a:pos x="T2" y="T3"/>
                </a:cxn>
                <a:cxn ang="0">
                  <a:pos x="T4" y="T5"/>
                </a:cxn>
                <a:cxn ang="0">
                  <a:pos x="T6" y="T7"/>
                </a:cxn>
                <a:cxn ang="0">
                  <a:pos x="T8" y="T9"/>
                </a:cxn>
                <a:cxn ang="0">
                  <a:pos x="T10" y="T11"/>
                </a:cxn>
                <a:cxn ang="0">
                  <a:pos x="T12" y="T13"/>
                </a:cxn>
              </a:cxnLst>
              <a:rect l="0" t="0" r="r" b="b"/>
              <a:pathLst>
                <a:path w="368" h="146">
                  <a:moveTo>
                    <a:pt x="235" y="17"/>
                  </a:moveTo>
                  <a:lnTo>
                    <a:pt x="354" y="83"/>
                  </a:lnTo>
                  <a:lnTo>
                    <a:pt x="368" y="77"/>
                  </a:lnTo>
                  <a:lnTo>
                    <a:pt x="235" y="0"/>
                  </a:lnTo>
                  <a:lnTo>
                    <a:pt x="0" y="137"/>
                  </a:lnTo>
                  <a:lnTo>
                    <a:pt x="13" y="146"/>
                  </a:lnTo>
                  <a:lnTo>
                    <a:pt x="235" y="17"/>
                  </a:lnTo>
                  <a:close/>
                </a:path>
              </a:pathLst>
            </a:custGeom>
            <a:solidFill>
              <a:srgbClr val="AB81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6" name="išḷîḍe"/>
            <p:cNvSpPr/>
            <p:nvPr/>
          </p:nvSpPr>
          <p:spPr bwMode="auto">
            <a:xfrm>
              <a:off x="6759576" y="2746375"/>
              <a:ext cx="474663" cy="744538"/>
            </a:xfrm>
            <a:custGeom>
              <a:avLst/>
              <a:gdLst>
                <a:gd name="T0" fmla="*/ 299 w 299"/>
                <a:gd name="T1" fmla="*/ 0 h 469"/>
                <a:gd name="T2" fmla="*/ 299 w 299"/>
                <a:gd name="T3" fmla="*/ 98 h 469"/>
                <a:gd name="T4" fmla="*/ 262 w 299"/>
                <a:gd name="T5" fmla="*/ 318 h 469"/>
                <a:gd name="T6" fmla="*/ 0 w 299"/>
                <a:gd name="T7" fmla="*/ 469 h 469"/>
                <a:gd name="T8" fmla="*/ 37 w 299"/>
                <a:gd name="T9" fmla="*/ 249 h 469"/>
                <a:gd name="T10" fmla="*/ 37 w 299"/>
                <a:gd name="T11" fmla="*/ 152 h 469"/>
                <a:gd name="T12" fmla="*/ 299 w 299"/>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299" h="469">
                  <a:moveTo>
                    <a:pt x="299" y="0"/>
                  </a:moveTo>
                  <a:lnTo>
                    <a:pt x="299" y="98"/>
                  </a:lnTo>
                  <a:lnTo>
                    <a:pt x="262" y="318"/>
                  </a:lnTo>
                  <a:lnTo>
                    <a:pt x="0" y="469"/>
                  </a:lnTo>
                  <a:lnTo>
                    <a:pt x="37" y="249"/>
                  </a:lnTo>
                  <a:lnTo>
                    <a:pt x="37" y="152"/>
                  </a:lnTo>
                  <a:lnTo>
                    <a:pt x="299" y="0"/>
                  </a:lnTo>
                  <a:close/>
                </a:path>
              </a:pathLst>
            </a:custGeom>
            <a:solidFill>
              <a:srgbClr val="B490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7" name="ïṩļíḑè"/>
            <p:cNvSpPr/>
            <p:nvPr/>
          </p:nvSpPr>
          <p:spPr bwMode="auto">
            <a:xfrm>
              <a:off x="6818313" y="2746375"/>
              <a:ext cx="415925" cy="395288"/>
            </a:xfrm>
            <a:custGeom>
              <a:avLst/>
              <a:gdLst>
                <a:gd name="T0" fmla="*/ 0 w 262"/>
                <a:gd name="T1" fmla="*/ 152 h 249"/>
                <a:gd name="T2" fmla="*/ 0 w 262"/>
                <a:gd name="T3" fmla="*/ 249 h 249"/>
                <a:gd name="T4" fmla="*/ 262 w 262"/>
                <a:gd name="T5" fmla="*/ 98 h 249"/>
                <a:gd name="T6" fmla="*/ 262 w 262"/>
                <a:gd name="T7" fmla="*/ 0 h 249"/>
                <a:gd name="T8" fmla="*/ 0 w 262"/>
                <a:gd name="T9" fmla="*/ 152 h 249"/>
              </a:gdLst>
              <a:ahLst/>
              <a:cxnLst>
                <a:cxn ang="0">
                  <a:pos x="T0" y="T1"/>
                </a:cxn>
                <a:cxn ang="0">
                  <a:pos x="T2" y="T3"/>
                </a:cxn>
                <a:cxn ang="0">
                  <a:pos x="T4" y="T5"/>
                </a:cxn>
                <a:cxn ang="0">
                  <a:pos x="T6" y="T7"/>
                </a:cxn>
                <a:cxn ang="0">
                  <a:pos x="T8" y="T9"/>
                </a:cxn>
              </a:cxnLst>
              <a:rect l="0" t="0" r="r" b="b"/>
              <a:pathLst>
                <a:path w="262" h="249">
                  <a:moveTo>
                    <a:pt x="0" y="152"/>
                  </a:moveTo>
                  <a:lnTo>
                    <a:pt x="0" y="249"/>
                  </a:lnTo>
                  <a:lnTo>
                    <a:pt x="262" y="98"/>
                  </a:lnTo>
                  <a:lnTo>
                    <a:pt x="262" y="0"/>
                  </a:lnTo>
                  <a:lnTo>
                    <a:pt x="0" y="152"/>
                  </a:lnTo>
                  <a:close/>
                </a:path>
              </a:pathLst>
            </a:custGeom>
            <a:solidFill>
              <a:srgbClr val="AF9CE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8" name="i$1îḍe"/>
            <p:cNvSpPr/>
            <p:nvPr/>
          </p:nvSpPr>
          <p:spPr bwMode="auto">
            <a:xfrm>
              <a:off x="6175376" y="2051050"/>
              <a:ext cx="501650" cy="1631950"/>
            </a:xfrm>
            <a:custGeom>
              <a:avLst/>
              <a:gdLst>
                <a:gd name="T0" fmla="*/ 152 w 152"/>
                <a:gd name="T1" fmla="*/ 43 h 495"/>
                <a:gd name="T2" fmla="*/ 76 w 152"/>
                <a:gd name="T3" fmla="*/ 495 h 495"/>
                <a:gd name="T4" fmla="*/ 0 w 152"/>
                <a:gd name="T5" fmla="*/ 452 h 495"/>
                <a:gd name="T6" fmla="*/ 0 w 152"/>
                <a:gd name="T7" fmla="*/ 103 h 495"/>
                <a:gd name="T8" fmla="*/ 51 w 152"/>
                <a:gd name="T9" fmla="*/ 14 h 495"/>
                <a:gd name="T10" fmla="*/ 76 w 152"/>
                <a:gd name="T11" fmla="*/ 0 h 495"/>
                <a:gd name="T12" fmla="*/ 152 w 152"/>
                <a:gd name="T13" fmla="*/ 43 h 495"/>
              </a:gdLst>
              <a:ahLst/>
              <a:cxnLst>
                <a:cxn ang="0">
                  <a:pos x="T0" y="T1"/>
                </a:cxn>
                <a:cxn ang="0">
                  <a:pos x="T2" y="T3"/>
                </a:cxn>
                <a:cxn ang="0">
                  <a:pos x="T4" y="T5"/>
                </a:cxn>
                <a:cxn ang="0">
                  <a:pos x="T6" y="T7"/>
                </a:cxn>
                <a:cxn ang="0">
                  <a:pos x="T8" y="T9"/>
                </a:cxn>
                <a:cxn ang="0">
                  <a:pos x="T10" y="T11"/>
                </a:cxn>
                <a:cxn ang="0">
                  <a:pos x="T12" y="T13"/>
                </a:cxn>
              </a:cxnLst>
              <a:rect l="0" t="0" r="r" b="b"/>
              <a:pathLst>
                <a:path w="152" h="495">
                  <a:moveTo>
                    <a:pt x="152" y="43"/>
                  </a:moveTo>
                  <a:cubicBezTo>
                    <a:pt x="76" y="495"/>
                    <a:pt x="76" y="495"/>
                    <a:pt x="76" y="495"/>
                  </a:cubicBezTo>
                  <a:cubicBezTo>
                    <a:pt x="0" y="452"/>
                    <a:pt x="0" y="452"/>
                    <a:pt x="0" y="452"/>
                  </a:cubicBezTo>
                  <a:cubicBezTo>
                    <a:pt x="0" y="103"/>
                    <a:pt x="0" y="103"/>
                    <a:pt x="0" y="103"/>
                  </a:cubicBezTo>
                  <a:cubicBezTo>
                    <a:pt x="0" y="66"/>
                    <a:pt x="20" y="33"/>
                    <a:pt x="51" y="14"/>
                  </a:cubicBezTo>
                  <a:cubicBezTo>
                    <a:pt x="76" y="0"/>
                    <a:pt x="76" y="0"/>
                    <a:pt x="76" y="0"/>
                  </a:cubicBezTo>
                  <a:lnTo>
                    <a:pt x="152" y="43"/>
                  </a:lnTo>
                  <a:close/>
                </a:path>
              </a:pathLst>
            </a:custGeom>
            <a:solidFill>
              <a:srgbClr val="2B6E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9" name="îŝļiḍe"/>
            <p:cNvSpPr/>
            <p:nvPr/>
          </p:nvSpPr>
          <p:spPr bwMode="auto">
            <a:xfrm>
              <a:off x="6426201" y="2193925"/>
              <a:ext cx="250825" cy="1489075"/>
            </a:xfrm>
            <a:custGeom>
              <a:avLst/>
              <a:gdLst>
                <a:gd name="T0" fmla="*/ 0 w 76"/>
                <a:gd name="T1" fmla="*/ 452 h 452"/>
                <a:gd name="T2" fmla="*/ 0 w 76"/>
                <a:gd name="T3" fmla="*/ 103 h 452"/>
                <a:gd name="T4" fmla="*/ 51 w 76"/>
                <a:gd name="T5" fmla="*/ 14 h 452"/>
                <a:gd name="T6" fmla="*/ 76 w 76"/>
                <a:gd name="T7" fmla="*/ 0 h 452"/>
                <a:gd name="T8" fmla="*/ 76 w 76"/>
                <a:gd name="T9" fmla="*/ 408 h 452"/>
                <a:gd name="T10" fmla="*/ 0 w 76"/>
                <a:gd name="T11" fmla="*/ 452 h 452"/>
              </a:gdLst>
              <a:ahLst/>
              <a:cxnLst>
                <a:cxn ang="0">
                  <a:pos x="T0" y="T1"/>
                </a:cxn>
                <a:cxn ang="0">
                  <a:pos x="T2" y="T3"/>
                </a:cxn>
                <a:cxn ang="0">
                  <a:pos x="T4" y="T5"/>
                </a:cxn>
                <a:cxn ang="0">
                  <a:pos x="T6" y="T7"/>
                </a:cxn>
                <a:cxn ang="0">
                  <a:pos x="T8" y="T9"/>
                </a:cxn>
                <a:cxn ang="0">
                  <a:pos x="T10" y="T11"/>
                </a:cxn>
              </a:cxnLst>
              <a:rect l="0" t="0" r="r" b="b"/>
              <a:pathLst>
                <a:path w="76" h="452">
                  <a:moveTo>
                    <a:pt x="0" y="452"/>
                  </a:moveTo>
                  <a:cubicBezTo>
                    <a:pt x="0" y="103"/>
                    <a:pt x="0" y="103"/>
                    <a:pt x="0" y="103"/>
                  </a:cubicBezTo>
                  <a:cubicBezTo>
                    <a:pt x="0" y="66"/>
                    <a:pt x="20" y="33"/>
                    <a:pt x="51" y="14"/>
                  </a:cubicBezTo>
                  <a:cubicBezTo>
                    <a:pt x="76" y="0"/>
                    <a:pt x="76" y="0"/>
                    <a:pt x="76" y="0"/>
                  </a:cubicBezTo>
                  <a:cubicBezTo>
                    <a:pt x="76" y="408"/>
                    <a:pt x="76" y="408"/>
                    <a:pt x="76" y="408"/>
                  </a:cubicBezTo>
                  <a:lnTo>
                    <a:pt x="0" y="452"/>
                  </a:lnTo>
                  <a:close/>
                </a:path>
              </a:pathLst>
            </a:custGeom>
            <a:solidFill>
              <a:srgbClr val="75A0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0" name="ïSlïḓe"/>
            <p:cNvSpPr/>
            <p:nvPr/>
          </p:nvSpPr>
          <p:spPr bwMode="auto">
            <a:xfrm>
              <a:off x="5927726" y="3346450"/>
              <a:ext cx="415925" cy="622300"/>
            </a:xfrm>
            <a:custGeom>
              <a:avLst/>
              <a:gdLst>
                <a:gd name="T0" fmla="*/ 0 w 262"/>
                <a:gd name="T1" fmla="*/ 392 h 392"/>
                <a:gd name="T2" fmla="*/ 0 w 262"/>
                <a:gd name="T3" fmla="*/ 152 h 392"/>
                <a:gd name="T4" fmla="*/ 262 w 262"/>
                <a:gd name="T5" fmla="*/ 0 h 392"/>
                <a:gd name="T6" fmla="*/ 262 w 262"/>
                <a:gd name="T7" fmla="*/ 243 h 392"/>
                <a:gd name="T8" fmla="*/ 0 w 262"/>
                <a:gd name="T9" fmla="*/ 392 h 392"/>
              </a:gdLst>
              <a:ahLst/>
              <a:cxnLst>
                <a:cxn ang="0">
                  <a:pos x="T0" y="T1"/>
                </a:cxn>
                <a:cxn ang="0">
                  <a:pos x="T2" y="T3"/>
                </a:cxn>
                <a:cxn ang="0">
                  <a:pos x="T4" y="T5"/>
                </a:cxn>
                <a:cxn ang="0">
                  <a:pos x="T6" y="T7"/>
                </a:cxn>
                <a:cxn ang="0">
                  <a:pos x="T8" y="T9"/>
                </a:cxn>
              </a:cxnLst>
              <a:rect l="0" t="0" r="r" b="b"/>
              <a:pathLst>
                <a:path w="262" h="392">
                  <a:moveTo>
                    <a:pt x="0" y="392"/>
                  </a:moveTo>
                  <a:lnTo>
                    <a:pt x="0" y="152"/>
                  </a:lnTo>
                  <a:lnTo>
                    <a:pt x="262" y="0"/>
                  </a:lnTo>
                  <a:lnTo>
                    <a:pt x="262" y="243"/>
                  </a:lnTo>
                  <a:lnTo>
                    <a:pt x="0" y="392"/>
                  </a:lnTo>
                  <a:close/>
                </a:path>
              </a:pathLst>
            </a:custGeom>
            <a:solidFill>
              <a:srgbClr val="8888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1" name="işļïdè"/>
            <p:cNvSpPr/>
            <p:nvPr/>
          </p:nvSpPr>
          <p:spPr bwMode="auto">
            <a:xfrm>
              <a:off x="5594351" y="3392488"/>
              <a:ext cx="333375" cy="576263"/>
            </a:xfrm>
            <a:custGeom>
              <a:avLst/>
              <a:gdLst>
                <a:gd name="T0" fmla="*/ 210 w 210"/>
                <a:gd name="T1" fmla="*/ 123 h 363"/>
                <a:gd name="T2" fmla="*/ 0 w 210"/>
                <a:gd name="T3" fmla="*/ 0 h 363"/>
                <a:gd name="T4" fmla="*/ 0 w 210"/>
                <a:gd name="T5" fmla="*/ 243 h 363"/>
                <a:gd name="T6" fmla="*/ 210 w 210"/>
                <a:gd name="T7" fmla="*/ 363 h 363"/>
                <a:gd name="T8" fmla="*/ 210 w 210"/>
                <a:gd name="T9" fmla="*/ 123 h 363"/>
              </a:gdLst>
              <a:ahLst/>
              <a:cxnLst>
                <a:cxn ang="0">
                  <a:pos x="T0" y="T1"/>
                </a:cxn>
                <a:cxn ang="0">
                  <a:pos x="T2" y="T3"/>
                </a:cxn>
                <a:cxn ang="0">
                  <a:pos x="T4" y="T5"/>
                </a:cxn>
                <a:cxn ang="0">
                  <a:pos x="T6" y="T7"/>
                </a:cxn>
                <a:cxn ang="0">
                  <a:pos x="T8" y="T9"/>
                </a:cxn>
              </a:cxnLst>
              <a:rect l="0" t="0" r="r" b="b"/>
              <a:pathLst>
                <a:path w="210" h="363">
                  <a:moveTo>
                    <a:pt x="210" y="123"/>
                  </a:moveTo>
                  <a:lnTo>
                    <a:pt x="0" y="0"/>
                  </a:lnTo>
                  <a:lnTo>
                    <a:pt x="0" y="243"/>
                  </a:lnTo>
                  <a:lnTo>
                    <a:pt x="210" y="363"/>
                  </a:lnTo>
                  <a:lnTo>
                    <a:pt x="210" y="123"/>
                  </a:lnTo>
                  <a:close/>
                </a:path>
              </a:pathLst>
            </a:custGeom>
            <a:solidFill>
              <a:srgbClr val="6F6F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2" name="ïṡlíḓê"/>
            <p:cNvSpPr/>
            <p:nvPr/>
          </p:nvSpPr>
          <p:spPr bwMode="auto">
            <a:xfrm>
              <a:off x="5594351" y="3155950"/>
              <a:ext cx="749300" cy="431800"/>
            </a:xfrm>
            <a:custGeom>
              <a:avLst/>
              <a:gdLst>
                <a:gd name="T0" fmla="*/ 0 w 472"/>
                <a:gd name="T1" fmla="*/ 149 h 272"/>
                <a:gd name="T2" fmla="*/ 262 w 472"/>
                <a:gd name="T3" fmla="*/ 0 h 272"/>
                <a:gd name="T4" fmla="*/ 472 w 472"/>
                <a:gd name="T5" fmla="*/ 120 h 272"/>
                <a:gd name="T6" fmla="*/ 210 w 472"/>
                <a:gd name="T7" fmla="*/ 272 h 272"/>
                <a:gd name="T8" fmla="*/ 0 w 472"/>
                <a:gd name="T9" fmla="*/ 149 h 272"/>
              </a:gdLst>
              <a:ahLst/>
              <a:cxnLst>
                <a:cxn ang="0">
                  <a:pos x="T0" y="T1"/>
                </a:cxn>
                <a:cxn ang="0">
                  <a:pos x="T2" y="T3"/>
                </a:cxn>
                <a:cxn ang="0">
                  <a:pos x="T4" y="T5"/>
                </a:cxn>
                <a:cxn ang="0">
                  <a:pos x="T6" y="T7"/>
                </a:cxn>
                <a:cxn ang="0">
                  <a:pos x="T8" y="T9"/>
                </a:cxn>
              </a:cxnLst>
              <a:rect l="0" t="0" r="r" b="b"/>
              <a:pathLst>
                <a:path w="472" h="272">
                  <a:moveTo>
                    <a:pt x="0" y="149"/>
                  </a:moveTo>
                  <a:lnTo>
                    <a:pt x="262" y="0"/>
                  </a:lnTo>
                  <a:lnTo>
                    <a:pt x="472" y="120"/>
                  </a:lnTo>
                  <a:lnTo>
                    <a:pt x="210" y="272"/>
                  </a:lnTo>
                  <a:lnTo>
                    <a:pt x="0" y="149"/>
                  </a:lnTo>
                  <a:close/>
                </a:path>
              </a:pathLst>
            </a:custGeom>
            <a:solidFill>
              <a:srgbClr val="A8A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3" name="ïślîḑe"/>
            <p:cNvSpPr/>
            <p:nvPr/>
          </p:nvSpPr>
          <p:spPr bwMode="auto">
            <a:xfrm>
              <a:off x="5927726" y="3346450"/>
              <a:ext cx="452438" cy="312738"/>
            </a:xfrm>
            <a:custGeom>
              <a:avLst/>
              <a:gdLst>
                <a:gd name="T0" fmla="*/ 0 w 285"/>
                <a:gd name="T1" fmla="*/ 152 h 197"/>
                <a:gd name="T2" fmla="*/ 23 w 285"/>
                <a:gd name="T3" fmla="*/ 197 h 197"/>
                <a:gd name="T4" fmla="*/ 285 w 285"/>
                <a:gd name="T5" fmla="*/ 48 h 197"/>
                <a:gd name="T6" fmla="*/ 262 w 285"/>
                <a:gd name="T7" fmla="*/ 0 h 197"/>
                <a:gd name="T8" fmla="*/ 0 w 285"/>
                <a:gd name="T9" fmla="*/ 152 h 197"/>
              </a:gdLst>
              <a:ahLst/>
              <a:cxnLst>
                <a:cxn ang="0">
                  <a:pos x="T0" y="T1"/>
                </a:cxn>
                <a:cxn ang="0">
                  <a:pos x="T2" y="T3"/>
                </a:cxn>
                <a:cxn ang="0">
                  <a:pos x="T4" y="T5"/>
                </a:cxn>
                <a:cxn ang="0">
                  <a:pos x="T6" y="T7"/>
                </a:cxn>
                <a:cxn ang="0">
                  <a:pos x="T8" y="T9"/>
                </a:cxn>
              </a:cxnLst>
              <a:rect l="0" t="0" r="r" b="b"/>
              <a:pathLst>
                <a:path w="285" h="197">
                  <a:moveTo>
                    <a:pt x="0" y="152"/>
                  </a:moveTo>
                  <a:lnTo>
                    <a:pt x="23" y="197"/>
                  </a:lnTo>
                  <a:lnTo>
                    <a:pt x="285" y="48"/>
                  </a:lnTo>
                  <a:lnTo>
                    <a:pt x="262" y="0"/>
                  </a:lnTo>
                  <a:lnTo>
                    <a:pt x="0" y="152"/>
                  </a:lnTo>
                  <a:close/>
                </a:path>
              </a:pathLst>
            </a:custGeom>
            <a:solidFill>
              <a:srgbClr val="9191E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4" name="ïsľïdè"/>
            <p:cNvSpPr/>
            <p:nvPr/>
          </p:nvSpPr>
          <p:spPr bwMode="auto">
            <a:xfrm>
              <a:off x="5964238" y="3422650"/>
              <a:ext cx="415925" cy="269875"/>
            </a:xfrm>
            <a:custGeom>
              <a:avLst/>
              <a:gdLst>
                <a:gd name="T0" fmla="*/ 0 w 262"/>
                <a:gd name="T1" fmla="*/ 149 h 170"/>
                <a:gd name="T2" fmla="*/ 0 w 262"/>
                <a:gd name="T3" fmla="*/ 170 h 170"/>
                <a:gd name="T4" fmla="*/ 262 w 262"/>
                <a:gd name="T5" fmla="*/ 18 h 170"/>
                <a:gd name="T6" fmla="*/ 262 w 262"/>
                <a:gd name="T7" fmla="*/ 0 h 170"/>
                <a:gd name="T8" fmla="*/ 0 w 262"/>
                <a:gd name="T9" fmla="*/ 149 h 170"/>
              </a:gdLst>
              <a:ahLst/>
              <a:cxnLst>
                <a:cxn ang="0">
                  <a:pos x="T0" y="T1"/>
                </a:cxn>
                <a:cxn ang="0">
                  <a:pos x="T2" y="T3"/>
                </a:cxn>
                <a:cxn ang="0">
                  <a:pos x="T4" y="T5"/>
                </a:cxn>
                <a:cxn ang="0">
                  <a:pos x="T6" y="T7"/>
                </a:cxn>
                <a:cxn ang="0">
                  <a:pos x="T8" y="T9"/>
                </a:cxn>
              </a:cxnLst>
              <a:rect l="0" t="0" r="r" b="b"/>
              <a:pathLst>
                <a:path w="262" h="170">
                  <a:moveTo>
                    <a:pt x="0" y="149"/>
                  </a:moveTo>
                  <a:lnTo>
                    <a:pt x="0" y="170"/>
                  </a:lnTo>
                  <a:lnTo>
                    <a:pt x="262" y="18"/>
                  </a:lnTo>
                  <a:lnTo>
                    <a:pt x="262" y="0"/>
                  </a:lnTo>
                  <a:lnTo>
                    <a:pt x="0" y="149"/>
                  </a:lnTo>
                  <a:close/>
                </a:path>
              </a:pathLst>
            </a:custGeom>
            <a:solidFill>
              <a:srgbClr val="8D8D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5" name="işľîḓè"/>
            <p:cNvSpPr/>
            <p:nvPr/>
          </p:nvSpPr>
          <p:spPr bwMode="auto">
            <a:xfrm>
              <a:off x="5954713" y="3306763"/>
              <a:ext cx="236538" cy="198438"/>
            </a:xfrm>
            <a:custGeom>
              <a:avLst/>
              <a:gdLst>
                <a:gd name="T0" fmla="*/ 0 w 149"/>
                <a:gd name="T1" fmla="*/ 125 h 125"/>
                <a:gd name="T2" fmla="*/ 0 w 149"/>
                <a:gd name="T3" fmla="*/ 87 h 125"/>
                <a:gd name="T4" fmla="*/ 149 w 149"/>
                <a:gd name="T5" fmla="*/ 0 h 125"/>
                <a:gd name="T6" fmla="*/ 149 w 149"/>
                <a:gd name="T7" fmla="*/ 40 h 125"/>
                <a:gd name="T8" fmla="*/ 0 w 149"/>
                <a:gd name="T9" fmla="*/ 125 h 125"/>
              </a:gdLst>
              <a:ahLst/>
              <a:cxnLst>
                <a:cxn ang="0">
                  <a:pos x="T0" y="T1"/>
                </a:cxn>
                <a:cxn ang="0">
                  <a:pos x="T2" y="T3"/>
                </a:cxn>
                <a:cxn ang="0">
                  <a:pos x="T4" y="T5"/>
                </a:cxn>
                <a:cxn ang="0">
                  <a:pos x="T6" y="T7"/>
                </a:cxn>
                <a:cxn ang="0">
                  <a:pos x="T8" y="T9"/>
                </a:cxn>
              </a:cxnLst>
              <a:rect l="0" t="0" r="r" b="b"/>
              <a:pathLst>
                <a:path w="149" h="125">
                  <a:moveTo>
                    <a:pt x="0" y="125"/>
                  </a:moveTo>
                  <a:lnTo>
                    <a:pt x="0" y="87"/>
                  </a:lnTo>
                  <a:lnTo>
                    <a:pt x="149" y="0"/>
                  </a:lnTo>
                  <a:lnTo>
                    <a:pt x="149" y="40"/>
                  </a:lnTo>
                  <a:lnTo>
                    <a:pt x="0" y="125"/>
                  </a:lnTo>
                  <a:close/>
                </a:path>
              </a:pathLst>
            </a:custGeom>
            <a:solidFill>
              <a:srgbClr val="8888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6" name="ïsḷíḍé"/>
            <p:cNvSpPr/>
            <p:nvPr/>
          </p:nvSpPr>
          <p:spPr bwMode="auto">
            <a:xfrm>
              <a:off x="5762626" y="3333750"/>
              <a:ext cx="192088" cy="171450"/>
            </a:xfrm>
            <a:custGeom>
              <a:avLst/>
              <a:gdLst>
                <a:gd name="T0" fmla="*/ 121 w 121"/>
                <a:gd name="T1" fmla="*/ 70 h 108"/>
                <a:gd name="T2" fmla="*/ 0 w 121"/>
                <a:gd name="T3" fmla="*/ 0 h 108"/>
                <a:gd name="T4" fmla="*/ 0 w 121"/>
                <a:gd name="T5" fmla="*/ 39 h 108"/>
                <a:gd name="T6" fmla="*/ 121 w 121"/>
                <a:gd name="T7" fmla="*/ 108 h 108"/>
                <a:gd name="T8" fmla="*/ 121 w 121"/>
                <a:gd name="T9" fmla="*/ 70 h 108"/>
              </a:gdLst>
              <a:ahLst/>
              <a:cxnLst>
                <a:cxn ang="0">
                  <a:pos x="T0" y="T1"/>
                </a:cxn>
                <a:cxn ang="0">
                  <a:pos x="T2" y="T3"/>
                </a:cxn>
                <a:cxn ang="0">
                  <a:pos x="T4" y="T5"/>
                </a:cxn>
                <a:cxn ang="0">
                  <a:pos x="T6" y="T7"/>
                </a:cxn>
                <a:cxn ang="0">
                  <a:pos x="T8" y="T9"/>
                </a:cxn>
              </a:cxnLst>
              <a:rect l="0" t="0" r="r" b="b"/>
              <a:pathLst>
                <a:path w="121" h="108">
                  <a:moveTo>
                    <a:pt x="121" y="70"/>
                  </a:moveTo>
                  <a:lnTo>
                    <a:pt x="0" y="0"/>
                  </a:lnTo>
                  <a:lnTo>
                    <a:pt x="0" y="39"/>
                  </a:lnTo>
                  <a:lnTo>
                    <a:pt x="121" y="108"/>
                  </a:lnTo>
                  <a:lnTo>
                    <a:pt x="121" y="70"/>
                  </a:lnTo>
                  <a:close/>
                </a:path>
              </a:pathLst>
            </a:custGeom>
            <a:solidFill>
              <a:srgbClr val="6F6F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7" name="î$1îḓe"/>
            <p:cNvSpPr/>
            <p:nvPr/>
          </p:nvSpPr>
          <p:spPr bwMode="auto">
            <a:xfrm>
              <a:off x="5762626" y="3195638"/>
              <a:ext cx="428625" cy="249238"/>
            </a:xfrm>
            <a:custGeom>
              <a:avLst/>
              <a:gdLst>
                <a:gd name="T0" fmla="*/ 0 w 270"/>
                <a:gd name="T1" fmla="*/ 87 h 157"/>
                <a:gd name="T2" fmla="*/ 150 w 270"/>
                <a:gd name="T3" fmla="*/ 0 h 157"/>
                <a:gd name="T4" fmla="*/ 270 w 270"/>
                <a:gd name="T5" fmla="*/ 70 h 157"/>
                <a:gd name="T6" fmla="*/ 121 w 270"/>
                <a:gd name="T7" fmla="*/ 157 h 157"/>
                <a:gd name="T8" fmla="*/ 0 w 270"/>
                <a:gd name="T9" fmla="*/ 87 h 157"/>
              </a:gdLst>
              <a:ahLst/>
              <a:cxnLst>
                <a:cxn ang="0">
                  <a:pos x="T0" y="T1"/>
                </a:cxn>
                <a:cxn ang="0">
                  <a:pos x="T2" y="T3"/>
                </a:cxn>
                <a:cxn ang="0">
                  <a:pos x="T4" y="T5"/>
                </a:cxn>
                <a:cxn ang="0">
                  <a:pos x="T6" y="T7"/>
                </a:cxn>
                <a:cxn ang="0">
                  <a:pos x="T8" y="T9"/>
                </a:cxn>
              </a:cxnLst>
              <a:rect l="0" t="0" r="r" b="b"/>
              <a:pathLst>
                <a:path w="270" h="157">
                  <a:moveTo>
                    <a:pt x="0" y="87"/>
                  </a:moveTo>
                  <a:lnTo>
                    <a:pt x="150" y="0"/>
                  </a:lnTo>
                  <a:lnTo>
                    <a:pt x="270" y="70"/>
                  </a:lnTo>
                  <a:lnTo>
                    <a:pt x="121" y="157"/>
                  </a:lnTo>
                  <a:lnTo>
                    <a:pt x="0" y="87"/>
                  </a:lnTo>
                  <a:close/>
                </a:path>
              </a:pathLst>
            </a:custGeom>
            <a:solidFill>
              <a:srgbClr val="A8A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8" name="ï$1ïḋe"/>
            <p:cNvSpPr/>
            <p:nvPr/>
          </p:nvSpPr>
          <p:spPr bwMode="auto">
            <a:xfrm>
              <a:off x="5343526" y="2960688"/>
              <a:ext cx="250825" cy="1203325"/>
            </a:xfrm>
            <a:custGeom>
              <a:avLst/>
              <a:gdLst>
                <a:gd name="T0" fmla="*/ 0 w 158"/>
                <a:gd name="T1" fmla="*/ 666 h 758"/>
                <a:gd name="T2" fmla="*/ 0 w 158"/>
                <a:gd name="T3" fmla="*/ 0 h 758"/>
                <a:gd name="T4" fmla="*/ 158 w 158"/>
                <a:gd name="T5" fmla="*/ 92 h 758"/>
                <a:gd name="T6" fmla="*/ 158 w 158"/>
                <a:gd name="T7" fmla="*/ 758 h 758"/>
                <a:gd name="T8" fmla="*/ 0 w 158"/>
                <a:gd name="T9" fmla="*/ 666 h 758"/>
              </a:gdLst>
              <a:ahLst/>
              <a:cxnLst>
                <a:cxn ang="0">
                  <a:pos x="T0" y="T1"/>
                </a:cxn>
                <a:cxn ang="0">
                  <a:pos x="T2" y="T3"/>
                </a:cxn>
                <a:cxn ang="0">
                  <a:pos x="T4" y="T5"/>
                </a:cxn>
                <a:cxn ang="0">
                  <a:pos x="T6" y="T7"/>
                </a:cxn>
                <a:cxn ang="0">
                  <a:pos x="T8" y="T9"/>
                </a:cxn>
              </a:cxnLst>
              <a:rect l="0" t="0" r="r" b="b"/>
              <a:pathLst>
                <a:path w="158" h="758">
                  <a:moveTo>
                    <a:pt x="0" y="666"/>
                  </a:moveTo>
                  <a:lnTo>
                    <a:pt x="0" y="0"/>
                  </a:lnTo>
                  <a:lnTo>
                    <a:pt x="158" y="92"/>
                  </a:lnTo>
                  <a:lnTo>
                    <a:pt x="158" y="758"/>
                  </a:lnTo>
                  <a:lnTo>
                    <a:pt x="0" y="666"/>
                  </a:lnTo>
                  <a:close/>
                </a:path>
              </a:pathLst>
            </a:custGeom>
            <a:solidFill>
              <a:srgbClr val="AACF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9" name="ï$ľidé"/>
            <p:cNvSpPr/>
            <p:nvPr/>
          </p:nvSpPr>
          <p:spPr bwMode="auto">
            <a:xfrm>
              <a:off x="5343526" y="2819400"/>
              <a:ext cx="498475" cy="287338"/>
            </a:xfrm>
            <a:custGeom>
              <a:avLst/>
              <a:gdLst>
                <a:gd name="T0" fmla="*/ 0 w 314"/>
                <a:gd name="T1" fmla="*/ 89 h 181"/>
                <a:gd name="T2" fmla="*/ 158 w 314"/>
                <a:gd name="T3" fmla="*/ 0 h 181"/>
                <a:gd name="T4" fmla="*/ 314 w 314"/>
                <a:gd name="T5" fmla="*/ 89 h 181"/>
                <a:gd name="T6" fmla="*/ 158 w 314"/>
                <a:gd name="T7" fmla="*/ 181 h 181"/>
                <a:gd name="T8" fmla="*/ 0 w 314"/>
                <a:gd name="T9" fmla="*/ 89 h 181"/>
              </a:gdLst>
              <a:ahLst/>
              <a:cxnLst>
                <a:cxn ang="0">
                  <a:pos x="T0" y="T1"/>
                </a:cxn>
                <a:cxn ang="0">
                  <a:pos x="T2" y="T3"/>
                </a:cxn>
                <a:cxn ang="0">
                  <a:pos x="T4" y="T5"/>
                </a:cxn>
                <a:cxn ang="0">
                  <a:pos x="T6" y="T7"/>
                </a:cxn>
                <a:cxn ang="0">
                  <a:pos x="T8" y="T9"/>
                </a:cxn>
              </a:cxnLst>
              <a:rect l="0" t="0" r="r" b="b"/>
              <a:pathLst>
                <a:path w="314" h="181">
                  <a:moveTo>
                    <a:pt x="0" y="89"/>
                  </a:moveTo>
                  <a:lnTo>
                    <a:pt x="158" y="0"/>
                  </a:lnTo>
                  <a:lnTo>
                    <a:pt x="314" y="89"/>
                  </a:lnTo>
                  <a:lnTo>
                    <a:pt x="158" y="181"/>
                  </a:lnTo>
                  <a:lnTo>
                    <a:pt x="0" y="89"/>
                  </a:lnTo>
                  <a:close/>
                </a:path>
              </a:pathLst>
            </a:custGeom>
            <a:solidFill>
              <a:srgbClr val="C0E6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0" name="îsḻíḓe"/>
            <p:cNvSpPr/>
            <p:nvPr/>
          </p:nvSpPr>
          <p:spPr bwMode="auto">
            <a:xfrm>
              <a:off x="5383213" y="2841625"/>
              <a:ext cx="419100" cy="241300"/>
            </a:xfrm>
            <a:custGeom>
              <a:avLst/>
              <a:gdLst>
                <a:gd name="T0" fmla="*/ 0 w 264"/>
                <a:gd name="T1" fmla="*/ 75 h 152"/>
                <a:gd name="T2" fmla="*/ 133 w 264"/>
                <a:gd name="T3" fmla="*/ 0 h 152"/>
                <a:gd name="T4" fmla="*/ 264 w 264"/>
                <a:gd name="T5" fmla="*/ 75 h 152"/>
                <a:gd name="T6" fmla="*/ 133 w 264"/>
                <a:gd name="T7" fmla="*/ 152 h 152"/>
                <a:gd name="T8" fmla="*/ 0 w 264"/>
                <a:gd name="T9" fmla="*/ 75 h 152"/>
              </a:gdLst>
              <a:ahLst/>
              <a:cxnLst>
                <a:cxn ang="0">
                  <a:pos x="T0" y="T1"/>
                </a:cxn>
                <a:cxn ang="0">
                  <a:pos x="T2" y="T3"/>
                </a:cxn>
                <a:cxn ang="0">
                  <a:pos x="T4" y="T5"/>
                </a:cxn>
                <a:cxn ang="0">
                  <a:pos x="T6" y="T7"/>
                </a:cxn>
                <a:cxn ang="0">
                  <a:pos x="T8" y="T9"/>
                </a:cxn>
              </a:cxnLst>
              <a:rect l="0" t="0" r="r" b="b"/>
              <a:pathLst>
                <a:path w="264" h="152">
                  <a:moveTo>
                    <a:pt x="0" y="75"/>
                  </a:moveTo>
                  <a:lnTo>
                    <a:pt x="133" y="0"/>
                  </a:lnTo>
                  <a:lnTo>
                    <a:pt x="264" y="75"/>
                  </a:lnTo>
                  <a:lnTo>
                    <a:pt x="133" y="152"/>
                  </a:lnTo>
                  <a:lnTo>
                    <a:pt x="0" y="75"/>
                  </a:lnTo>
                  <a:close/>
                </a:path>
              </a:pathLst>
            </a:custGeom>
            <a:solidFill>
              <a:srgbClr val="B4DEE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1" name="ïsļïḍé"/>
            <p:cNvSpPr/>
            <p:nvPr/>
          </p:nvSpPr>
          <p:spPr bwMode="auto">
            <a:xfrm>
              <a:off x="5383213" y="2841625"/>
              <a:ext cx="419100" cy="131763"/>
            </a:xfrm>
            <a:custGeom>
              <a:avLst/>
              <a:gdLst>
                <a:gd name="T0" fmla="*/ 133 w 264"/>
                <a:gd name="T1" fmla="*/ 15 h 83"/>
                <a:gd name="T2" fmla="*/ 249 w 264"/>
                <a:gd name="T3" fmla="*/ 83 h 83"/>
                <a:gd name="T4" fmla="*/ 264 w 264"/>
                <a:gd name="T5" fmla="*/ 75 h 83"/>
                <a:gd name="T6" fmla="*/ 133 w 264"/>
                <a:gd name="T7" fmla="*/ 0 h 83"/>
                <a:gd name="T8" fmla="*/ 0 w 264"/>
                <a:gd name="T9" fmla="*/ 75 h 83"/>
                <a:gd name="T10" fmla="*/ 14 w 264"/>
                <a:gd name="T11" fmla="*/ 83 h 83"/>
                <a:gd name="T12" fmla="*/ 133 w 264"/>
                <a:gd name="T13" fmla="*/ 15 h 83"/>
              </a:gdLst>
              <a:ahLst/>
              <a:cxnLst>
                <a:cxn ang="0">
                  <a:pos x="T0" y="T1"/>
                </a:cxn>
                <a:cxn ang="0">
                  <a:pos x="T2" y="T3"/>
                </a:cxn>
                <a:cxn ang="0">
                  <a:pos x="T4" y="T5"/>
                </a:cxn>
                <a:cxn ang="0">
                  <a:pos x="T6" y="T7"/>
                </a:cxn>
                <a:cxn ang="0">
                  <a:pos x="T8" y="T9"/>
                </a:cxn>
                <a:cxn ang="0">
                  <a:pos x="T10" y="T11"/>
                </a:cxn>
                <a:cxn ang="0">
                  <a:pos x="T12" y="T13"/>
                </a:cxn>
              </a:cxnLst>
              <a:rect l="0" t="0" r="r" b="b"/>
              <a:pathLst>
                <a:path w="264" h="83">
                  <a:moveTo>
                    <a:pt x="133" y="15"/>
                  </a:moveTo>
                  <a:lnTo>
                    <a:pt x="249" y="83"/>
                  </a:lnTo>
                  <a:lnTo>
                    <a:pt x="264" y="75"/>
                  </a:lnTo>
                  <a:lnTo>
                    <a:pt x="133" y="0"/>
                  </a:lnTo>
                  <a:lnTo>
                    <a:pt x="0" y="75"/>
                  </a:lnTo>
                  <a:lnTo>
                    <a:pt x="14" y="83"/>
                  </a:lnTo>
                  <a:lnTo>
                    <a:pt x="133" y="15"/>
                  </a:lnTo>
                  <a:close/>
                </a:path>
              </a:pathLst>
            </a:custGeom>
            <a:solidFill>
              <a:srgbClr val="91D2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2" name="iṩḻîḓè"/>
            <p:cNvSpPr/>
            <p:nvPr/>
          </p:nvSpPr>
          <p:spPr bwMode="auto">
            <a:xfrm>
              <a:off x="5594351" y="2960688"/>
              <a:ext cx="247650" cy="1203325"/>
            </a:xfrm>
            <a:custGeom>
              <a:avLst/>
              <a:gdLst>
                <a:gd name="T0" fmla="*/ 156 w 156"/>
                <a:gd name="T1" fmla="*/ 0 h 758"/>
                <a:gd name="T2" fmla="*/ 156 w 156"/>
                <a:gd name="T3" fmla="*/ 666 h 758"/>
                <a:gd name="T4" fmla="*/ 0 w 156"/>
                <a:gd name="T5" fmla="*/ 758 h 758"/>
                <a:gd name="T6" fmla="*/ 0 w 156"/>
                <a:gd name="T7" fmla="*/ 92 h 758"/>
                <a:gd name="T8" fmla="*/ 156 w 156"/>
                <a:gd name="T9" fmla="*/ 0 h 758"/>
              </a:gdLst>
              <a:ahLst/>
              <a:cxnLst>
                <a:cxn ang="0">
                  <a:pos x="T0" y="T1"/>
                </a:cxn>
                <a:cxn ang="0">
                  <a:pos x="T2" y="T3"/>
                </a:cxn>
                <a:cxn ang="0">
                  <a:pos x="T4" y="T5"/>
                </a:cxn>
                <a:cxn ang="0">
                  <a:pos x="T6" y="T7"/>
                </a:cxn>
                <a:cxn ang="0">
                  <a:pos x="T8" y="T9"/>
                </a:cxn>
              </a:cxnLst>
              <a:rect l="0" t="0" r="r" b="b"/>
              <a:pathLst>
                <a:path w="156" h="758">
                  <a:moveTo>
                    <a:pt x="156" y="0"/>
                  </a:moveTo>
                  <a:lnTo>
                    <a:pt x="156" y="666"/>
                  </a:lnTo>
                  <a:lnTo>
                    <a:pt x="0" y="758"/>
                  </a:lnTo>
                  <a:lnTo>
                    <a:pt x="0" y="92"/>
                  </a:lnTo>
                  <a:lnTo>
                    <a:pt x="156" y="0"/>
                  </a:lnTo>
                  <a:close/>
                </a:path>
              </a:pathLst>
            </a:custGeom>
            <a:solidFill>
              <a:srgbClr val="B1D8E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3" name="ïsľíďê"/>
            <p:cNvSpPr/>
            <p:nvPr/>
          </p:nvSpPr>
          <p:spPr bwMode="auto">
            <a:xfrm>
              <a:off x="4224338" y="3614738"/>
              <a:ext cx="0" cy="423863"/>
            </a:xfrm>
            <a:custGeom>
              <a:avLst/>
              <a:gdLst>
                <a:gd name="T0" fmla="*/ 0 h 267"/>
                <a:gd name="T1" fmla="*/ 267 h 267"/>
                <a:gd name="T2" fmla="*/ 0 h 267"/>
                <a:gd name="T3" fmla="*/ 0 h 267"/>
              </a:gdLst>
              <a:ahLst/>
              <a:cxnLst>
                <a:cxn ang="0">
                  <a:pos x="0" y="T0"/>
                </a:cxn>
                <a:cxn ang="0">
                  <a:pos x="0" y="T1"/>
                </a:cxn>
                <a:cxn ang="0">
                  <a:pos x="0" y="T2"/>
                </a:cxn>
                <a:cxn ang="0">
                  <a:pos x="0" y="T3"/>
                </a:cxn>
              </a:cxnLst>
              <a:rect l="0" t="0" r="r" b="b"/>
              <a:pathLst>
                <a:path h="267">
                  <a:moveTo>
                    <a:pt x="0" y="0"/>
                  </a:moveTo>
                  <a:lnTo>
                    <a:pt x="0" y="267"/>
                  </a:lnTo>
                  <a:lnTo>
                    <a:pt x="0" y="0"/>
                  </a:lnTo>
                  <a:lnTo>
                    <a:pt x="0" y="0"/>
                  </a:lnTo>
                  <a:close/>
                </a:path>
              </a:pathLst>
            </a:custGeom>
            <a:solidFill>
              <a:srgbClr val="83A1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4" name="íṩḷíḓé"/>
            <p:cNvSpPr/>
            <p:nvPr/>
          </p:nvSpPr>
          <p:spPr bwMode="auto">
            <a:xfrm>
              <a:off x="4224338" y="3614738"/>
              <a:ext cx="0" cy="423863"/>
            </a:xfrm>
            <a:custGeom>
              <a:avLst/>
              <a:gdLst>
                <a:gd name="T0" fmla="*/ 0 h 267"/>
                <a:gd name="T1" fmla="*/ 267 h 267"/>
                <a:gd name="T2" fmla="*/ 0 h 267"/>
                <a:gd name="T3" fmla="*/ 0 h 267"/>
              </a:gdLst>
              <a:ahLst/>
              <a:cxnLst>
                <a:cxn ang="0">
                  <a:pos x="0" y="T0"/>
                </a:cxn>
                <a:cxn ang="0">
                  <a:pos x="0" y="T1"/>
                </a:cxn>
                <a:cxn ang="0">
                  <a:pos x="0" y="T2"/>
                </a:cxn>
                <a:cxn ang="0">
                  <a:pos x="0" y="T3"/>
                </a:cxn>
              </a:cxnLst>
              <a:rect l="0" t="0" r="r" b="b"/>
              <a:pathLst>
                <a:path h="267">
                  <a:moveTo>
                    <a:pt x="0" y="0"/>
                  </a:moveTo>
                  <a:lnTo>
                    <a:pt x="0" y="267"/>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grpSp>
      <p:grpSp>
        <p:nvGrpSpPr>
          <p:cNvPr id="245" name="Group 39"/>
          <p:cNvGrpSpPr/>
          <p:nvPr/>
        </p:nvGrpSpPr>
        <p:grpSpPr>
          <a:xfrm>
            <a:off x="2183063" y="2194821"/>
            <a:ext cx="736323" cy="740549"/>
            <a:chOff x="2173501" y="3096622"/>
            <a:chExt cx="736323" cy="740549"/>
          </a:xfrm>
        </p:grpSpPr>
        <p:sp>
          <p:nvSpPr>
            <p:cNvPr id="246" name="Oval 10"/>
            <p:cNvSpPr/>
            <p:nvPr/>
          </p:nvSpPr>
          <p:spPr>
            <a:xfrm>
              <a:off x="2173501" y="3096622"/>
              <a:ext cx="736323" cy="740549"/>
            </a:xfrm>
            <a:prstGeom prst="ellipse">
              <a:avLst/>
            </a:prstGeom>
            <a:solidFill>
              <a:schemeClr val="accent4"/>
            </a:solidFill>
            <a:ln w="28575">
              <a:solidFill>
                <a:schemeClr val="bg1"/>
              </a:solidFill>
            </a:ln>
            <a:effectLst>
              <a:outerShdw blurRad="254000" algn="ctr" rotWithShape="0">
                <a:schemeClr val="tx1">
                  <a:lumMod val="95000"/>
                  <a:lumOff val="5000"/>
                  <a:alpha val="4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tx1"/>
                </a:solidFill>
              </a:endParaRPr>
            </a:p>
          </p:txBody>
        </p:sp>
        <p:grpSp>
          <p:nvGrpSpPr>
            <p:cNvPr id="247" name="Group 11"/>
            <p:cNvGrpSpPr/>
            <p:nvPr/>
          </p:nvGrpSpPr>
          <p:grpSpPr>
            <a:xfrm>
              <a:off x="2367228" y="3318398"/>
              <a:ext cx="348868" cy="348868"/>
              <a:chOff x="3510757" y="2582069"/>
              <a:chExt cx="464344" cy="464344"/>
            </a:xfrm>
            <a:solidFill>
              <a:schemeClr val="bg1"/>
            </a:solidFill>
          </p:grpSpPr>
          <p:sp>
            <p:nvSpPr>
              <p:cNvPr id="248"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sp>
            <p:nvSpPr>
              <p:cNvPr id="249"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grpSp>
      </p:grpSp>
      <p:sp>
        <p:nvSpPr>
          <p:cNvPr id="250" name="Rectangle 27"/>
          <p:cNvSpPr/>
          <p:nvPr/>
        </p:nvSpPr>
        <p:spPr>
          <a:xfrm>
            <a:off x="1591663" y="1435989"/>
            <a:ext cx="2648094" cy="514949"/>
          </a:xfrm>
          <a:prstGeom prst="rect">
            <a:avLst/>
          </a:prstGeom>
        </p:spPr>
        <p:txBody>
          <a:bodyPr wrap="square">
            <a:spAutoFit/>
          </a:bodyPr>
          <a:lstStyle/>
          <a:p>
            <a:pPr>
              <a:lnSpc>
                <a:spcPct val="120000"/>
              </a:lnSpc>
            </a:pPr>
            <a:r>
              <a:rPr lang="id-ID" sz="1200" dirty="0">
                <a:latin typeface="Segoe UI Light" panose="020B0502040204020203" pitchFamily="34" charset="0"/>
                <a:cs typeface="Segoe UI Light" panose="020B0502040204020203" pitchFamily="34" charset="0"/>
              </a:rPr>
              <a:t>quis nostrud exerci tation ullamcorper suscipit lobortis nisl ut</a:t>
            </a:r>
            <a:endParaRPr lang="en-US" sz="1200" dirty="0">
              <a:latin typeface="Segoe UI Light" panose="020B0502040204020203" pitchFamily="34" charset="0"/>
              <a:cs typeface="Segoe UI Light" panose="020B0502040204020203" pitchFamily="34" charset="0"/>
            </a:endParaRPr>
          </a:p>
        </p:txBody>
      </p:sp>
      <p:sp>
        <p:nvSpPr>
          <p:cNvPr id="251" name="Rectangle 28"/>
          <p:cNvSpPr/>
          <p:nvPr/>
        </p:nvSpPr>
        <p:spPr>
          <a:xfrm>
            <a:off x="1586436" y="1099311"/>
            <a:ext cx="2653321" cy="360420"/>
          </a:xfrm>
          <a:prstGeom prst="rect">
            <a:avLst/>
          </a:prstGeom>
        </p:spPr>
        <p:txBody>
          <a:bodyPr wrap="square">
            <a:spAutoFit/>
          </a:bodyPr>
          <a:lstStyle/>
          <a:p>
            <a:pPr>
              <a:lnSpc>
                <a:spcPct val="120000"/>
              </a:lnSpc>
            </a:pPr>
            <a:r>
              <a:rPr lang="en-US" sz="1600" dirty="0">
                <a:latin typeface="Segoe UI" panose="020B0502040204020203" pitchFamily="34" charset="0"/>
                <a:cs typeface="Segoe UI" panose="020B0502040204020203" pitchFamily="34" charset="0"/>
              </a:rPr>
              <a:t>Finding</a:t>
            </a:r>
            <a:endParaRPr lang="en-US" sz="1600" dirty="0">
              <a:latin typeface="Segoe UI" panose="020B0502040204020203" pitchFamily="34" charset="0"/>
              <a:cs typeface="Segoe UI" panose="020B0502040204020203" pitchFamily="34" charset="0"/>
            </a:endParaRPr>
          </a:p>
        </p:txBody>
      </p:sp>
      <p:grpSp>
        <p:nvGrpSpPr>
          <p:cNvPr id="252" name="Group 40"/>
          <p:cNvGrpSpPr/>
          <p:nvPr/>
        </p:nvGrpSpPr>
        <p:grpSpPr>
          <a:xfrm>
            <a:off x="9179475" y="3967678"/>
            <a:ext cx="736323" cy="740549"/>
            <a:chOff x="4517386" y="4266996"/>
            <a:chExt cx="736323" cy="740549"/>
          </a:xfrm>
        </p:grpSpPr>
        <p:sp>
          <p:nvSpPr>
            <p:cNvPr id="253" name="Oval 15"/>
            <p:cNvSpPr/>
            <p:nvPr/>
          </p:nvSpPr>
          <p:spPr>
            <a:xfrm>
              <a:off x="4517386" y="4266996"/>
              <a:ext cx="736323" cy="740549"/>
            </a:xfrm>
            <a:prstGeom prst="ellipse">
              <a:avLst/>
            </a:prstGeom>
            <a:solidFill>
              <a:schemeClr val="accent3"/>
            </a:solidFill>
            <a:ln w="28575">
              <a:solidFill>
                <a:schemeClr val="bg1"/>
              </a:solidFill>
            </a:ln>
            <a:effectLst>
              <a:outerShdw blurRad="254000" algn="ctr" rotWithShape="0">
                <a:schemeClr val="tx1">
                  <a:lumMod val="95000"/>
                  <a:lumOff val="5000"/>
                  <a:alpha val="4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tx1"/>
                </a:solidFill>
              </a:endParaRPr>
            </a:p>
          </p:txBody>
        </p:sp>
        <p:grpSp>
          <p:nvGrpSpPr>
            <p:cNvPr id="254" name="Group 16"/>
            <p:cNvGrpSpPr/>
            <p:nvPr/>
          </p:nvGrpSpPr>
          <p:grpSpPr>
            <a:xfrm>
              <a:off x="4765679" y="4462537"/>
              <a:ext cx="239735" cy="349465"/>
              <a:chOff x="3582988" y="3510757"/>
              <a:chExt cx="319088" cy="465138"/>
            </a:xfrm>
            <a:solidFill>
              <a:schemeClr val="bg1"/>
            </a:solidFill>
          </p:grpSpPr>
          <p:sp>
            <p:nvSpPr>
              <p:cNvPr id="255"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dirty="0">
                  <a:sym typeface="Gill Sans" charset="0"/>
                </a:endParaRPr>
              </a:p>
            </p:txBody>
          </p:sp>
          <p:sp>
            <p:nvSpPr>
              <p:cNvPr id="256"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dirty="0">
                  <a:sym typeface="Gill Sans" charset="0"/>
                </a:endParaRPr>
              </a:p>
            </p:txBody>
          </p:sp>
        </p:grpSp>
      </p:grpSp>
      <p:sp>
        <p:nvSpPr>
          <p:cNvPr id="257" name="Rectangle 34"/>
          <p:cNvSpPr/>
          <p:nvPr/>
        </p:nvSpPr>
        <p:spPr>
          <a:xfrm flipH="1">
            <a:off x="8048129" y="5268205"/>
            <a:ext cx="2648094" cy="514949"/>
          </a:xfrm>
          <a:prstGeom prst="rect">
            <a:avLst/>
          </a:prstGeom>
        </p:spPr>
        <p:txBody>
          <a:bodyPr wrap="square">
            <a:spAutoFit/>
          </a:bodyPr>
          <a:lstStyle/>
          <a:p>
            <a:pPr algn="r">
              <a:lnSpc>
                <a:spcPct val="120000"/>
              </a:lnSpc>
            </a:pPr>
            <a:r>
              <a:rPr lang="id-ID" sz="1200" dirty="0">
                <a:latin typeface="Segoe UI Light" panose="020B0502040204020203" pitchFamily="34" charset="0"/>
                <a:cs typeface="Segoe UI Light" panose="020B0502040204020203" pitchFamily="34" charset="0"/>
              </a:rPr>
              <a:t>quis nostrud exerci tation ullamcorper suscipit lobortis nisl ut</a:t>
            </a:r>
            <a:endParaRPr lang="en-US" sz="1200" dirty="0">
              <a:latin typeface="Segoe UI Light" panose="020B0502040204020203" pitchFamily="34" charset="0"/>
              <a:cs typeface="Segoe UI Light" panose="020B0502040204020203" pitchFamily="34" charset="0"/>
            </a:endParaRPr>
          </a:p>
        </p:txBody>
      </p:sp>
      <p:sp>
        <p:nvSpPr>
          <p:cNvPr id="258" name="Rectangle 35"/>
          <p:cNvSpPr/>
          <p:nvPr/>
        </p:nvSpPr>
        <p:spPr>
          <a:xfrm flipH="1">
            <a:off x="8048129" y="4931527"/>
            <a:ext cx="2653321" cy="360420"/>
          </a:xfrm>
          <a:prstGeom prst="rect">
            <a:avLst/>
          </a:prstGeom>
        </p:spPr>
        <p:txBody>
          <a:bodyPr wrap="square">
            <a:spAutoFit/>
          </a:bodyPr>
          <a:lstStyle/>
          <a:p>
            <a:pPr algn="r">
              <a:lnSpc>
                <a:spcPct val="120000"/>
              </a:lnSpc>
            </a:pPr>
            <a:r>
              <a:rPr lang="en-US" sz="1600" dirty="0">
                <a:latin typeface="Segoe UI" panose="020B0502040204020203" pitchFamily="34" charset="0"/>
                <a:cs typeface="Segoe UI" panose="020B0502040204020203" pitchFamily="34" charset="0"/>
              </a:rPr>
              <a:t>Idea</a:t>
            </a:r>
            <a:endParaRPr lang="en-US" sz="1600" dirty="0">
              <a:latin typeface="Segoe UI" panose="020B0502040204020203" pitchFamily="34" charset="0"/>
              <a:cs typeface="Segoe UI" panose="020B0502040204020203" pitchFamily="34" charset="0"/>
            </a:endParaRPr>
          </a:p>
        </p:txBody>
      </p:sp>
      <p:grpSp>
        <p:nvGrpSpPr>
          <p:cNvPr id="259" name="Group 41"/>
          <p:cNvGrpSpPr/>
          <p:nvPr/>
        </p:nvGrpSpPr>
        <p:grpSpPr>
          <a:xfrm>
            <a:off x="9080979" y="2001989"/>
            <a:ext cx="736323" cy="740549"/>
            <a:chOff x="6912616" y="3096621"/>
            <a:chExt cx="736323" cy="740549"/>
          </a:xfrm>
        </p:grpSpPr>
        <p:sp>
          <p:nvSpPr>
            <p:cNvPr id="260" name="Oval 20"/>
            <p:cNvSpPr/>
            <p:nvPr/>
          </p:nvSpPr>
          <p:spPr>
            <a:xfrm>
              <a:off x="6912616" y="3096621"/>
              <a:ext cx="736323" cy="740549"/>
            </a:xfrm>
            <a:prstGeom prst="ellipse">
              <a:avLst/>
            </a:prstGeom>
            <a:solidFill>
              <a:srgbClr val="7611D5"/>
            </a:solidFill>
            <a:ln w="28575">
              <a:solidFill>
                <a:schemeClr val="bg1"/>
              </a:solidFill>
            </a:ln>
            <a:effectLst>
              <a:outerShdw blurRad="254000" algn="ctr" rotWithShape="0">
                <a:schemeClr val="tx1">
                  <a:lumMod val="95000"/>
                  <a:lumOff val="5000"/>
                  <a:alpha val="4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tx1"/>
                </a:solidFill>
              </a:endParaRPr>
            </a:p>
          </p:txBody>
        </p:sp>
        <p:sp>
          <p:nvSpPr>
            <p:cNvPr id="261" name="AutoShape 4"/>
            <p:cNvSpPr/>
            <p:nvPr/>
          </p:nvSpPr>
          <p:spPr bwMode="auto">
            <a:xfrm>
              <a:off x="7090003" y="3283509"/>
              <a:ext cx="371292" cy="3726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grpSp>
      <p:sp>
        <p:nvSpPr>
          <p:cNvPr id="262" name="Rectangle 31"/>
          <p:cNvSpPr/>
          <p:nvPr/>
        </p:nvSpPr>
        <p:spPr>
          <a:xfrm>
            <a:off x="7958670" y="1243158"/>
            <a:ext cx="2648094" cy="514949"/>
          </a:xfrm>
          <a:prstGeom prst="rect">
            <a:avLst/>
          </a:prstGeom>
        </p:spPr>
        <p:txBody>
          <a:bodyPr wrap="square">
            <a:spAutoFit/>
          </a:bodyPr>
          <a:lstStyle/>
          <a:p>
            <a:pPr>
              <a:lnSpc>
                <a:spcPct val="120000"/>
              </a:lnSpc>
            </a:pPr>
            <a:r>
              <a:rPr lang="id-ID" sz="1200" dirty="0">
                <a:latin typeface="Segoe UI Light" panose="020B0502040204020203" pitchFamily="34" charset="0"/>
                <a:cs typeface="Segoe UI Light" panose="020B0502040204020203" pitchFamily="34" charset="0"/>
              </a:rPr>
              <a:t>quis nostrud exerci tation ullamcorper suscipit lobortis nisl ut</a:t>
            </a:r>
            <a:endParaRPr lang="en-US" sz="1200" dirty="0">
              <a:latin typeface="Segoe UI Light" panose="020B0502040204020203" pitchFamily="34" charset="0"/>
              <a:cs typeface="Segoe UI Light" panose="020B0502040204020203" pitchFamily="34" charset="0"/>
            </a:endParaRPr>
          </a:p>
        </p:txBody>
      </p:sp>
      <p:sp>
        <p:nvSpPr>
          <p:cNvPr id="263" name="Rectangle 32"/>
          <p:cNvSpPr/>
          <p:nvPr/>
        </p:nvSpPr>
        <p:spPr>
          <a:xfrm>
            <a:off x="7953443" y="906480"/>
            <a:ext cx="2653321" cy="360420"/>
          </a:xfrm>
          <a:prstGeom prst="rect">
            <a:avLst/>
          </a:prstGeom>
        </p:spPr>
        <p:txBody>
          <a:bodyPr wrap="square">
            <a:spAutoFit/>
          </a:bodyPr>
          <a:lstStyle/>
          <a:p>
            <a:pPr>
              <a:lnSpc>
                <a:spcPct val="120000"/>
              </a:lnSpc>
            </a:pPr>
            <a:r>
              <a:rPr lang="en-US" sz="1600" dirty="0">
                <a:latin typeface="Segoe UI" panose="020B0502040204020203" pitchFamily="34" charset="0"/>
                <a:cs typeface="Segoe UI" panose="020B0502040204020203" pitchFamily="34" charset="0"/>
              </a:rPr>
              <a:t>Networking</a:t>
            </a:r>
            <a:endParaRPr lang="en-US" sz="1600" dirty="0">
              <a:latin typeface="Segoe UI" panose="020B0502040204020203" pitchFamily="34" charset="0"/>
              <a:cs typeface="Segoe UI" panose="020B0502040204020203" pitchFamily="34" charset="0"/>
            </a:endParaRPr>
          </a:p>
        </p:txBody>
      </p:sp>
      <p:grpSp>
        <p:nvGrpSpPr>
          <p:cNvPr id="264" name="Group 42"/>
          <p:cNvGrpSpPr/>
          <p:nvPr/>
        </p:nvGrpSpPr>
        <p:grpSpPr>
          <a:xfrm>
            <a:off x="2196084" y="3947389"/>
            <a:ext cx="736323" cy="740549"/>
            <a:chOff x="9282175" y="4266996"/>
            <a:chExt cx="736323" cy="740549"/>
          </a:xfrm>
        </p:grpSpPr>
        <p:sp>
          <p:nvSpPr>
            <p:cNvPr id="265" name="Oval 23"/>
            <p:cNvSpPr/>
            <p:nvPr/>
          </p:nvSpPr>
          <p:spPr>
            <a:xfrm>
              <a:off x="9282175" y="4266996"/>
              <a:ext cx="736323" cy="740549"/>
            </a:xfrm>
            <a:prstGeom prst="ellipse">
              <a:avLst/>
            </a:prstGeom>
            <a:solidFill>
              <a:srgbClr val="C2A1FF"/>
            </a:solidFill>
            <a:ln w="28575">
              <a:solidFill>
                <a:schemeClr val="bg1"/>
              </a:solidFill>
            </a:ln>
            <a:effectLst>
              <a:outerShdw blurRad="254000" algn="ctr" rotWithShape="0">
                <a:schemeClr val="tx1">
                  <a:lumMod val="95000"/>
                  <a:lumOff val="5000"/>
                  <a:alpha val="4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266" name="AutoShape 29"/>
            <p:cNvSpPr/>
            <p:nvPr/>
          </p:nvSpPr>
          <p:spPr bwMode="auto">
            <a:xfrm>
              <a:off x="9454785" y="4463431"/>
              <a:ext cx="383755" cy="347676"/>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sp>
        <p:nvSpPr>
          <p:cNvPr id="267" name="Rectangle 37"/>
          <p:cNvSpPr/>
          <p:nvPr/>
        </p:nvSpPr>
        <p:spPr>
          <a:xfrm flipH="1">
            <a:off x="875715" y="5247916"/>
            <a:ext cx="2648094" cy="514949"/>
          </a:xfrm>
          <a:prstGeom prst="rect">
            <a:avLst/>
          </a:prstGeom>
        </p:spPr>
        <p:txBody>
          <a:bodyPr wrap="square">
            <a:spAutoFit/>
          </a:bodyPr>
          <a:lstStyle/>
          <a:p>
            <a:pPr algn="r">
              <a:lnSpc>
                <a:spcPct val="120000"/>
              </a:lnSpc>
            </a:pPr>
            <a:r>
              <a:rPr lang="id-ID" sz="1200" dirty="0">
                <a:latin typeface="Segoe UI Light" panose="020B0502040204020203" pitchFamily="34" charset="0"/>
                <a:cs typeface="Segoe UI Light" panose="020B0502040204020203" pitchFamily="34" charset="0"/>
              </a:rPr>
              <a:t>quis nostrud exerci tation ullamcorper suscipit lobortis nisl ut</a:t>
            </a:r>
            <a:endParaRPr lang="en-US" sz="1200" dirty="0">
              <a:latin typeface="Segoe UI Light" panose="020B0502040204020203" pitchFamily="34" charset="0"/>
              <a:cs typeface="Segoe UI Light" panose="020B0502040204020203" pitchFamily="34" charset="0"/>
            </a:endParaRPr>
          </a:p>
        </p:txBody>
      </p:sp>
      <p:sp>
        <p:nvSpPr>
          <p:cNvPr id="268" name="Rectangle 38"/>
          <p:cNvSpPr/>
          <p:nvPr/>
        </p:nvSpPr>
        <p:spPr>
          <a:xfrm flipH="1">
            <a:off x="875715" y="4911238"/>
            <a:ext cx="2653321" cy="360420"/>
          </a:xfrm>
          <a:prstGeom prst="rect">
            <a:avLst/>
          </a:prstGeom>
        </p:spPr>
        <p:txBody>
          <a:bodyPr wrap="square">
            <a:spAutoFit/>
          </a:bodyPr>
          <a:lstStyle/>
          <a:p>
            <a:pPr algn="r">
              <a:lnSpc>
                <a:spcPct val="120000"/>
              </a:lnSpc>
            </a:pPr>
            <a:r>
              <a:rPr lang="en-US" sz="1600" dirty="0">
                <a:latin typeface="Segoe UI" panose="020B0502040204020203" pitchFamily="34" charset="0"/>
                <a:cs typeface="Segoe UI" panose="020B0502040204020203" pitchFamily="34" charset="0"/>
              </a:rPr>
              <a:t>Mark</a:t>
            </a:r>
            <a:endParaRPr lang="en-US" sz="1600" dirty="0">
              <a:latin typeface="Segoe UI" panose="020B0502040204020203" pitchFamily="34" charset="0"/>
              <a:cs typeface="Segoe UI" panose="020B0502040204020203"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1750"/>
                                  </p:stCondLst>
                                  <p:childTnLst>
                                    <p:set>
                                      <p:cBhvr>
                                        <p:cTn id="11" dur="1" fill="hold">
                                          <p:stCondLst>
                                            <p:cond delay="0"/>
                                          </p:stCondLst>
                                        </p:cTn>
                                        <p:tgtEl>
                                          <p:spTgt spid="245"/>
                                        </p:tgtEl>
                                        <p:attrNameLst>
                                          <p:attrName>style.visibility</p:attrName>
                                        </p:attrNameLst>
                                      </p:cBhvr>
                                      <p:to>
                                        <p:strVal val="visible"/>
                                      </p:to>
                                    </p:set>
                                    <p:anim calcmode="lin" valueType="num">
                                      <p:cBhvr>
                                        <p:cTn id="12" dur="500" fill="hold"/>
                                        <p:tgtEl>
                                          <p:spTgt spid="245"/>
                                        </p:tgtEl>
                                        <p:attrNameLst>
                                          <p:attrName>ppt_w</p:attrName>
                                        </p:attrNameLst>
                                      </p:cBhvr>
                                      <p:tavLst>
                                        <p:tav tm="0">
                                          <p:val>
                                            <p:fltVal val="0"/>
                                          </p:val>
                                        </p:tav>
                                        <p:tav tm="100000">
                                          <p:val>
                                            <p:strVal val="#ppt_w"/>
                                          </p:val>
                                        </p:tav>
                                      </p:tavLst>
                                    </p:anim>
                                    <p:anim calcmode="lin" valueType="num">
                                      <p:cBhvr>
                                        <p:cTn id="13" dur="500" fill="hold"/>
                                        <p:tgtEl>
                                          <p:spTgt spid="245"/>
                                        </p:tgtEl>
                                        <p:attrNameLst>
                                          <p:attrName>ppt_h</p:attrName>
                                        </p:attrNameLst>
                                      </p:cBhvr>
                                      <p:tavLst>
                                        <p:tav tm="0">
                                          <p:val>
                                            <p:fltVal val="0"/>
                                          </p:val>
                                        </p:tav>
                                        <p:tav tm="100000">
                                          <p:val>
                                            <p:strVal val="#ppt_h"/>
                                          </p:val>
                                        </p:tav>
                                      </p:tavLst>
                                    </p:anim>
                                    <p:animEffect transition="in" filter="fade">
                                      <p:cBhvr>
                                        <p:cTn id="14" dur="500"/>
                                        <p:tgtEl>
                                          <p:spTgt spid="245"/>
                                        </p:tgtEl>
                                      </p:cBhvr>
                                    </p:animEffect>
                                  </p:childTnLst>
                                </p:cTn>
                              </p:par>
                              <p:par>
                                <p:cTn id="15" presetID="2" presetClass="entr" presetSubtype="8" decel="100000" fill="hold" grpId="0" nodeType="withEffect">
                                  <p:stCondLst>
                                    <p:cond delay="2750"/>
                                  </p:stCondLst>
                                  <p:childTnLst>
                                    <p:set>
                                      <p:cBhvr>
                                        <p:cTn id="16" dur="1" fill="hold">
                                          <p:stCondLst>
                                            <p:cond delay="0"/>
                                          </p:stCondLst>
                                        </p:cTn>
                                        <p:tgtEl>
                                          <p:spTgt spid="251"/>
                                        </p:tgtEl>
                                        <p:attrNameLst>
                                          <p:attrName>style.visibility</p:attrName>
                                        </p:attrNameLst>
                                      </p:cBhvr>
                                      <p:to>
                                        <p:strVal val="visible"/>
                                      </p:to>
                                    </p:set>
                                    <p:anim calcmode="lin" valueType="num">
                                      <p:cBhvr additive="base">
                                        <p:cTn id="17" dur="750" fill="hold"/>
                                        <p:tgtEl>
                                          <p:spTgt spid="251"/>
                                        </p:tgtEl>
                                        <p:attrNameLst>
                                          <p:attrName>ppt_x</p:attrName>
                                        </p:attrNameLst>
                                      </p:cBhvr>
                                      <p:tavLst>
                                        <p:tav tm="0">
                                          <p:val>
                                            <p:strVal val="0-#ppt_w/2"/>
                                          </p:val>
                                        </p:tav>
                                        <p:tav tm="100000">
                                          <p:val>
                                            <p:strVal val="#ppt_x"/>
                                          </p:val>
                                        </p:tav>
                                      </p:tavLst>
                                    </p:anim>
                                    <p:anim calcmode="lin" valueType="num">
                                      <p:cBhvr additive="base">
                                        <p:cTn id="18" dur="750" fill="hold"/>
                                        <p:tgtEl>
                                          <p:spTgt spid="251"/>
                                        </p:tgtEl>
                                        <p:attrNameLst>
                                          <p:attrName>ppt_y</p:attrName>
                                        </p:attrNameLst>
                                      </p:cBhvr>
                                      <p:tavLst>
                                        <p:tav tm="0">
                                          <p:val>
                                            <p:strVal val="#ppt_y"/>
                                          </p:val>
                                        </p:tav>
                                        <p:tav tm="100000">
                                          <p:val>
                                            <p:strVal val="#ppt_y"/>
                                          </p:val>
                                        </p:tav>
                                      </p:tavLst>
                                    </p:anim>
                                  </p:childTnLst>
                                </p:cTn>
                              </p:par>
                              <p:par>
                                <p:cTn id="19" presetID="2" presetClass="entr" presetSubtype="8" decel="100000" fill="hold" grpId="0" nodeType="withEffect">
                                  <p:stCondLst>
                                    <p:cond delay="3000"/>
                                  </p:stCondLst>
                                  <p:childTnLst>
                                    <p:set>
                                      <p:cBhvr>
                                        <p:cTn id="20" dur="1" fill="hold">
                                          <p:stCondLst>
                                            <p:cond delay="0"/>
                                          </p:stCondLst>
                                        </p:cTn>
                                        <p:tgtEl>
                                          <p:spTgt spid="250"/>
                                        </p:tgtEl>
                                        <p:attrNameLst>
                                          <p:attrName>style.visibility</p:attrName>
                                        </p:attrNameLst>
                                      </p:cBhvr>
                                      <p:to>
                                        <p:strVal val="visible"/>
                                      </p:to>
                                    </p:set>
                                    <p:anim calcmode="lin" valueType="num">
                                      <p:cBhvr additive="base">
                                        <p:cTn id="21" dur="750" fill="hold"/>
                                        <p:tgtEl>
                                          <p:spTgt spid="250"/>
                                        </p:tgtEl>
                                        <p:attrNameLst>
                                          <p:attrName>ppt_x</p:attrName>
                                        </p:attrNameLst>
                                      </p:cBhvr>
                                      <p:tavLst>
                                        <p:tav tm="0">
                                          <p:val>
                                            <p:strVal val="0-#ppt_w/2"/>
                                          </p:val>
                                        </p:tav>
                                        <p:tav tm="100000">
                                          <p:val>
                                            <p:strVal val="#ppt_x"/>
                                          </p:val>
                                        </p:tav>
                                      </p:tavLst>
                                    </p:anim>
                                    <p:anim calcmode="lin" valueType="num">
                                      <p:cBhvr additive="base">
                                        <p:cTn id="22" dur="750" fill="hold"/>
                                        <p:tgtEl>
                                          <p:spTgt spid="250"/>
                                        </p:tgtEl>
                                        <p:attrNameLst>
                                          <p:attrName>ppt_y</p:attrName>
                                        </p:attrNameLst>
                                      </p:cBhvr>
                                      <p:tavLst>
                                        <p:tav tm="0">
                                          <p:val>
                                            <p:strVal val="#ppt_y"/>
                                          </p:val>
                                        </p:tav>
                                        <p:tav tm="100000">
                                          <p:val>
                                            <p:strVal val="#ppt_y"/>
                                          </p:val>
                                        </p:tav>
                                      </p:tavLst>
                                    </p:anim>
                                  </p:childTnLst>
                                </p:cTn>
                              </p:par>
                              <p:par>
                                <p:cTn id="23" presetID="53" presetClass="entr" presetSubtype="16" fill="hold" nodeType="withEffect">
                                  <p:stCondLst>
                                    <p:cond delay="1750"/>
                                  </p:stCondLst>
                                  <p:childTnLst>
                                    <p:set>
                                      <p:cBhvr>
                                        <p:cTn id="24" dur="1" fill="hold">
                                          <p:stCondLst>
                                            <p:cond delay="0"/>
                                          </p:stCondLst>
                                        </p:cTn>
                                        <p:tgtEl>
                                          <p:spTgt spid="252"/>
                                        </p:tgtEl>
                                        <p:attrNameLst>
                                          <p:attrName>style.visibility</p:attrName>
                                        </p:attrNameLst>
                                      </p:cBhvr>
                                      <p:to>
                                        <p:strVal val="visible"/>
                                      </p:to>
                                    </p:set>
                                    <p:anim calcmode="lin" valueType="num">
                                      <p:cBhvr>
                                        <p:cTn id="25" dur="500" fill="hold"/>
                                        <p:tgtEl>
                                          <p:spTgt spid="252"/>
                                        </p:tgtEl>
                                        <p:attrNameLst>
                                          <p:attrName>ppt_w</p:attrName>
                                        </p:attrNameLst>
                                      </p:cBhvr>
                                      <p:tavLst>
                                        <p:tav tm="0">
                                          <p:val>
                                            <p:fltVal val="0"/>
                                          </p:val>
                                        </p:tav>
                                        <p:tav tm="100000">
                                          <p:val>
                                            <p:strVal val="#ppt_w"/>
                                          </p:val>
                                        </p:tav>
                                      </p:tavLst>
                                    </p:anim>
                                    <p:anim calcmode="lin" valueType="num">
                                      <p:cBhvr>
                                        <p:cTn id="26" dur="500" fill="hold"/>
                                        <p:tgtEl>
                                          <p:spTgt spid="252"/>
                                        </p:tgtEl>
                                        <p:attrNameLst>
                                          <p:attrName>ppt_h</p:attrName>
                                        </p:attrNameLst>
                                      </p:cBhvr>
                                      <p:tavLst>
                                        <p:tav tm="0">
                                          <p:val>
                                            <p:fltVal val="0"/>
                                          </p:val>
                                        </p:tav>
                                        <p:tav tm="100000">
                                          <p:val>
                                            <p:strVal val="#ppt_h"/>
                                          </p:val>
                                        </p:tav>
                                      </p:tavLst>
                                    </p:anim>
                                    <p:animEffect transition="in" filter="fade">
                                      <p:cBhvr>
                                        <p:cTn id="27" dur="500"/>
                                        <p:tgtEl>
                                          <p:spTgt spid="252"/>
                                        </p:tgtEl>
                                      </p:cBhvr>
                                    </p:animEffect>
                                  </p:childTnLst>
                                </p:cTn>
                              </p:par>
                              <p:par>
                                <p:cTn id="28" presetID="2" presetClass="entr" presetSubtype="2" decel="100000" fill="hold" grpId="0" nodeType="withEffect">
                                  <p:stCondLst>
                                    <p:cond delay="2250"/>
                                  </p:stCondLst>
                                  <p:childTnLst>
                                    <p:set>
                                      <p:cBhvr>
                                        <p:cTn id="29" dur="1" fill="hold">
                                          <p:stCondLst>
                                            <p:cond delay="0"/>
                                          </p:stCondLst>
                                        </p:cTn>
                                        <p:tgtEl>
                                          <p:spTgt spid="258"/>
                                        </p:tgtEl>
                                        <p:attrNameLst>
                                          <p:attrName>style.visibility</p:attrName>
                                        </p:attrNameLst>
                                      </p:cBhvr>
                                      <p:to>
                                        <p:strVal val="visible"/>
                                      </p:to>
                                    </p:set>
                                    <p:anim calcmode="lin" valueType="num">
                                      <p:cBhvr additive="base">
                                        <p:cTn id="30" dur="750" fill="hold"/>
                                        <p:tgtEl>
                                          <p:spTgt spid="258"/>
                                        </p:tgtEl>
                                        <p:attrNameLst>
                                          <p:attrName>ppt_x</p:attrName>
                                        </p:attrNameLst>
                                      </p:cBhvr>
                                      <p:tavLst>
                                        <p:tav tm="0">
                                          <p:val>
                                            <p:strVal val="1+#ppt_w/2"/>
                                          </p:val>
                                        </p:tav>
                                        <p:tav tm="100000">
                                          <p:val>
                                            <p:strVal val="#ppt_x"/>
                                          </p:val>
                                        </p:tav>
                                      </p:tavLst>
                                    </p:anim>
                                    <p:anim calcmode="lin" valueType="num">
                                      <p:cBhvr additive="base">
                                        <p:cTn id="31" dur="750" fill="hold"/>
                                        <p:tgtEl>
                                          <p:spTgt spid="258"/>
                                        </p:tgtEl>
                                        <p:attrNameLst>
                                          <p:attrName>ppt_y</p:attrName>
                                        </p:attrNameLst>
                                      </p:cBhvr>
                                      <p:tavLst>
                                        <p:tav tm="0">
                                          <p:val>
                                            <p:strVal val="#ppt_y"/>
                                          </p:val>
                                        </p:tav>
                                        <p:tav tm="100000">
                                          <p:val>
                                            <p:strVal val="#ppt_y"/>
                                          </p:val>
                                        </p:tav>
                                      </p:tavLst>
                                    </p:anim>
                                  </p:childTnLst>
                                </p:cTn>
                              </p:par>
                              <p:par>
                                <p:cTn id="32" presetID="2" presetClass="entr" presetSubtype="2" decel="100000" fill="hold" grpId="0" nodeType="withEffect">
                                  <p:stCondLst>
                                    <p:cond delay="2500"/>
                                  </p:stCondLst>
                                  <p:childTnLst>
                                    <p:set>
                                      <p:cBhvr>
                                        <p:cTn id="33" dur="1" fill="hold">
                                          <p:stCondLst>
                                            <p:cond delay="0"/>
                                          </p:stCondLst>
                                        </p:cTn>
                                        <p:tgtEl>
                                          <p:spTgt spid="257"/>
                                        </p:tgtEl>
                                        <p:attrNameLst>
                                          <p:attrName>style.visibility</p:attrName>
                                        </p:attrNameLst>
                                      </p:cBhvr>
                                      <p:to>
                                        <p:strVal val="visible"/>
                                      </p:to>
                                    </p:set>
                                    <p:anim calcmode="lin" valueType="num">
                                      <p:cBhvr additive="base">
                                        <p:cTn id="34" dur="750" fill="hold"/>
                                        <p:tgtEl>
                                          <p:spTgt spid="257"/>
                                        </p:tgtEl>
                                        <p:attrNameLst>
                                          <p:attrName>ppt_x</p:attrName>
                                        </p:attrNameLst>
                                      </p:cBhvr>
                                      <p:tavLst>
                                        <p:tav tm="0">
                                          <p:val>
                                            <p:strVal val="1+#ppt_w/2"/>
                                          </p:val>
                                        </p:tav>
                                        <p:tav tm="100000">
                                          <p:val>
                                            <p:strVal val="#ppt_x"/>
                                          </p:val>
                                        </p:tav>
                                      </p:tavLst>
                                    </p:anim>
                                    <p:anim calcmode="lin" valueType="num">
                                      <p:cBhvr additive="base">
                                        <p:cTn id="35" dur="750" fill="hold"/>
                                        <p:tgtEl>
                                          <p:spTgt spid="257"/>
                                        </p:tgtEl>
                                        <p:attrNameLst>
                                          <p:attrName>ppt_y</p:attrName>
                                        </p:attrNameLst>
                                      </p:cBhvr>
                                      <p:tavLst>
                                        <p:tav tm="0">
                                          <p:val>
                                            <p:strVal val="#ppt_y"/>
                                          </p:val>
                                        </p:tav>
                                        <p:tav tm="100000">
                                          <p:val>
                                            <p:strVal val="#ppt_y"/>
                                          </p:val>
                                        </p:tav>
                                      </p:tavLst>
                                    </p:anim>
                                  </p:childTnLst>
                                </p:cTn>
                              </p:par>
                              <p:par>
                                <p:cTn id="36" presetID="53" presetClass="entr" presetSubtype="16" fill="hold" nodeType="withEffect">
                                  <p:stCondLst>
                                    <p:cond delay="1750"/>
                                  </p:stCondLst>
                                  <p:childTnLst>
                                    <p:set>
                                      <p:cBhvr>
                                        <p:cTn id="37" dur="1" fill="hold">
                                          <p:stCondLst>
                                            <p:cond delay="0"/>
                                          </p:stCondLst>
                                        </p:cTn>
                                        <p:tgtEl>
                                          <p:spTgt spid="259"/>
                                        </p:tgtEl>
                                        <p:attrNameLst>
                                          <p:attrName>style.visibility</p:attrName>
                                        </p:attrNameLst>
                                      </p:cBhvr>
                                      <p:to>
                                        <p:strVal val="visible"/>
                                      </p:to>
                                    </p:set>
                                    <p:anim calcmode="lin" valueType="num">
                                      <p:cBhvr>
                                        <p:cTn id="38" dur="500" fill="hold"/>
                                        <p:tgtEl>
                                          <p:spTgt spid="259"/>
                                        </p:tgtEl>
                                        <p:attrNameLst>
                                          <p:attrName>ppt_w</p:attrName>
                                        </p:attrNameLst>
                                      </p:cBhvr>
                                      <p:tavLst>
                                        <p:tav tm="0">
                                          <p:val>
                                            <p:fltVal val="0"/>
                                          </p:val>
                                        </p:tav>
                                        <p:tav tm="100000">
                                          <p:val>
                                            <p:strVal val="#ppt_w"/>
                                          </p:val>
                                        </p:tav>
                                      </p:tavLst>
                                    </p:anim>
                                    <p:anim calcmode="lin" valueType="num">
                                      <p:cBhvr>
                                        <p:cTn id="39" dur="500" fill="hold"/>
                                        <p:tgtEl>
                                          <p:spTgt spid="259"/>
                                        </p:tgtEl>
                                        <p:attrNameLst>
                                          <p:attrName>ppt_h</p:attrName>
                                        </p:attrNameLst>
                                      </p:cBhvr>
                                      <p:tavLst>
                                        <p:tav tm="0">
                                          <p:val>
                                            <p:fltVal val="0"/>
                                          </p:val>
                                        </p:tav>
                                        <p:tav tm="100000">
                                          <p:val>
                                            <p:strVal val="#ppt_h"/>
                                          </p:val>
                                        </p:tav>
                                      </p:tavLst>
                                    </p:anim>
                                    <p:animEffect transition="in" filter="fade">
                                      <p:cBhvr>
                                        <p:cTn id="40" dur="500"/>
                                        <p:tgtEl>
                                          <p:spTgt spid="259"/>
                                        </p:tgtEl>
                                      </p:cBhvr>
                                    </p:animEffect>
                                  </p:childTnLst>
                                </p:cTn>
                              </p:par>
                              <p:par>
                                <p:cTn id="41" presetID="2" presetClass="entr" presetSubtype="8" decel="100000" fill="hold" grpId="0" nodeType="withEffect">
                                  <p:stCondLst>
                                    <p:cond delay="2250"/>
                                  </p:stCondLst>
                                  <p:childTnLst>
                                    <p:set>
                                      <p:cBhvr>
                                        <p:cTn id="42" dur="1" fill="hold">
                                          <p:stCondLst>
                                            <p:cond delay="0"/>
                                          </p:stCondLst>
                                        </p:cTn>
                                        <p:tgtEl>
                                          <p:spTgt spid="263"/>
                                        </p:tgtEl>
                                        <p:attrNameLst>
                                          <p:attrName>style.visibility</p:attrName>
                                        </p:attrNameLst>
                                      </p:cBhvr>
                                      <p:to>
                                        <p:strVal val="visible"/>
                                      </p:to>
                                    </p:set>
                                    <p:anim calcmode="lin" valueType="num">
                                      <p:cBhvr additive="base">
                                        <p:cTn id="43" dur="750" fill="hold"/>
                                        <p:tgtEl>
                                          <p:spTgt spid="263"/>
                                        </p:tgtEl>
                                        <p:attrNameLst>
                                          <p:attrName>ppt_x</p:attrName>
                                        </p:attrNameLst>
                                      </p:cBhvr>
                                      <p:tavLst>
                                        <p:tav tm="0">
                                          <p:val>
                                            <p:strVal val="0-#ppt_w/2"/>
                                          </p:val>
                                        </p:tav>
                                        <p:tav tm="100000">
                                          <p:val>
                                            <p:strVal val="#ppt_x"/>
                                          </p:val>
                                        </p:tav>
                                      </p:tavLst>
                                    </p:anim>
                                    <p:anim calcmode="lin" valueType="num">
                                      <p:cBhvr additive="base">
                                        <p:cTn id="44" dur="750" fill="hold"/>
                                        <p:tgtEl>
                                          <p:spTgt spid="263"/>
                                        </p:tgtEl>
                                        <p:attrNameLst>
                                          <p:attrName>ppt_y</p:attrName>
                                        </p:attrNameLst>
                                      </p:cBhvr>
                                      <p:tavLst>
                                        <p:tav tm="0">
                                          <p:val>
                                            <p:strVal val="#ppt_y"/>
                                          </p:val>
                                        </p:tav>
                                        <p:tav tm="100000">
                                          <p:val>
                                            <p:strVal val="#ppt_y"/>
                                          </p:val>
                                        </p:tav>
                                      </p:tavLst>
                                    </p:anim>
                                  </p:childTnLst>
                                </p:cTn>
                              </p:par>
                              <p:par>
                                <p:cTn id="45" presetID="2" presetClass="entr" presetSubtype="8" decel="100000" fill="hold" grpId="0" nodeType="withEffect">
                                  <p:stCondLst>
                                    <p:cond delay="2500"/>
                                  </p:stCondLst>
                                  <p:childTnLst>
                                    <p:set>
                                      <p:cBhvr>
                                        <p:cTn id="46" dur="1" fill="hold">
                                          <p:stCondLst>
                                            <p:cond delay="0"/>
                                          </p:stCondLst>
                                        </p:cTn>
                                        <p:tgtEl>
                                          <p:spTgt spid="262"/>
                                        </p:tgtEl>
                                        <p:attrNameLst>
                                          <p:attrName>style.visibility</p:attrName>
                                        </p:attrNameLst>
                                      </p:cBhvr>
                                      <p:to>
                                        <p:strVal val="visible"/>
                                      </p:to>
                                    </p:set>
                                    <p:anim calcmode="lin" valueType="num">
                                      <p:cBhvr additive="base">
                                        <p:cTn id="47" dur="750" fill="hold"/>
                                        <p:tgtEl>
                                          <p:spTgt spid="262"/>
                                        </p:tgtEl>
                                        <p:attrNameLst>
                                          <p:attrName>ppt_x</p:attrName>
                                        </p:attrNameLst>
                                      </p:cBhvr>
                                      <p:tavLst>
                                        <p:tav tm="0">
                                          <p:val>
                                            <p:strVal val="0-#ppt_w/2"/>
                                          </p:val>
                                        </p:tav>
                                        <p:tav tm="100000">
                                          <p:val>
                                            <p:strVal val="#ppt_x"/>
                                          </p:val>
                                        </p:tav>
                                      </p:tavLst>
                                    </p:anim>
                                    <p:anim calcmode="lin" valueType="num">
                                      <p:cBhvr additive="base">
                                        <p:cTn id="48" dur="750" fill="hold"/>
                                        <p:tgtEl>
                                          <p:spTgt spid="262"/>
                                        </p:tgtEl>
                                        <p:attrNameLst>
                                          <p:attrName>ppt_y</p:attrName>
                                        </p:attrNameLst>
                                      </p:cBhvr>
                                      <p:tavLst>
                                        <p:tav tm="0">
                                          <p:val>
                                            <p:strVal val="#ppt_y"/>
                                          </p:val>
                                        </p:tav>
                                        <p:tav tm="100000">
                                          <p:val>
                                            <p:strVal val="#ppt_y"/>
                                          </p:val>
                                        </p:tav>
                                      </p:tavLst>
                                    </p:anim>
                                  </p:childTnLst>
                                </p:cTn>
                              </p:par>
                              <p:par>
                                <p:cTn id="49" presetID="53" presetClass="entr" presetSubtype="16" fill="hold" nodeType="withEffect">
                                  <p:stCondLst>
                                    <p:cond delay="1750"/>
                                  </p:stCondLst>
                                  <p:childTnLst>
                                    <p:set>
                                      <p:cBhvr>
                                        <p:cTn id="50" dur="1" fill="hold">
                                          <p:stCondLst>
                                            <p:cond delay="0"/>
                                          </p:stCondLst>
                                        </p:cTn>
                                        <p:tgtEl>
                                          <p:spTgt spid="264"/>
                                        </p:tgtEl>
                                        <p:attrNameLst>
                                          <p:attrName>style.visibility</p:attrName>
                                        </p:attrNameLst>
                                      </p:cBhvr>
                                      <p:to>
                                        <p:strVal val="visible"/>
                                      </p:to>
                                    </p:set>
                                    <p:anim calcmode="lin" valueType="num">
                                      <p:cBhvr>
                                        <p:cTn id="51" dur="500" fill="hold"/>
                                        <p:tgtEl>
                                          <p:spTgt spid="264"/>
                                        </p:tgtEl>
                                        <p:attrNameLst>
                                          <p:attrName>ppt_w</p:attrName>
                                        </p:attrNameLst>
                                      </p:cBhvr>
                                      <p:tavLst>
                                        <p:tav tm="0">
                                          <p:val>
                                            <p:fltVal val="0"/>
                                          </p:val>
                                        </p:tav>
                                        <p:tav tm="100000">
                                          <p:val>
                                            <p:strVal val="#ppt_w"/>
                                          </p:val>
                                        </p:tav>
                                      </p:tavLst>
                                    </p:anim>
                                    <p:anim calcmode="lin" valueType="num">
                                      <p:cBhvr>
                                        <p:cTn id="52" dur="500" fill="hold"/>
                                        <p:tgtEl>
                                          <p:spTgt spid="264"/>
                                        </p:tgtEl>
                                        <p:attrNameLst>
                                          <p:attrName>ppt_h</p:attrName>
                                        </p:attrNameLst>
                                      </p:cBhvr>
                                      <p:tavLst>
                                        <p:tav tm="0">
                                          <p:val>
                                            <p:fltVal val="0"/>
                                          </p:val>
                                        </p:tav>
                                        <p:tav tm="100000">
                                          <p:val>
                                            <p:strVal val="#ppt_h"/>
                                          </p:val>
                                        </p:tav>
                                      </p:tavLst>
                                    </p:anim>
                                    <p:animEffect transition="in" filter="fade">
                                      <p:cBhvr>
                                        <p:cTn id="53" dur="500"/>
                                        <p:tgtEl>
                                          <p:spTgt spid="264"/>
                                        </p:tgtEl>
                                      </p:cBhvr>
                                    </p:animEffect>
                                  </p:childTnLst>
                                </p:cTn>
                              </p:par>
                              <p:par>
                                <p:cTn id="54" presetID="2" presetClass="entr" presetSubtype="2" decel="100000" fill="hold" grpId="0" nodeType="withEffect">
                                  <p:stCondLst>
                                    <p:cond delay="2750"/>
                                  </p:stCondLst>
                                  <p:childTnLst>
                                    <p:set>
                                      <p:cBhvr>
                                        <p:cTn id="55" dur="1" fill="hold">
                                          <p:stCondLst>
                                            <p:cond delay="0"/>
                                          </p:stCondLst>
                                        </p:cTn>
                                        <p:tgtEl>
                                          <p:spTgt spid="268"/>
                                        </p:tgtEl>
                                        <p:attrNameLst>
                                          <p:attrName>style.visibility</p:attrName>
                                        </p:attrNameLst>
                                      </p:cBhvr>
                                      <p:to>
                                        <p:strVal val="visible"/>
                                      </p:to>
                                    </p:set>
                                    <p:anim calcmode="lin" valueType="num">
                                      <p:cBhvr additive="base">
                                        <p:cTn id="56" dur="750" fill="hold"/>
                                        <p:tgtEl>
                                          <p:spTgt spid="268"/>
                                        </p:tgtEl>
                                        <p:attrNameLst>
                                          <p:attrName>ppt_x</p:attrName>
                                        </p:attrNameLst>
                                      </p:cBhvr>
                                      <p:tavLst>
                                        <p:tav tm="0">
                                          <p:val>
                                            <p:strVal val="1+#ppt_w/2"/>
                                          </p:val>
                                        </p:tav>
                                        <p:tav tm="100000">
                                          <p:val>
                                            <p:strVal val="#ppt_x"/>
                                          </p:val>
                                        </p:tav>
                                      </p:tavLst>
                                    </p:anim>
                                    <p:anim calcmode="lin" valueType="num">
                                      <p:cBhvr additive="base">
                                        <p:cTn id="57" dur="750" fill="hold"/>
                                        <p:tgtEl>
                                          <p:spTgt spid="268"/>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3000"/>
                                  </p:stCondLst>
                                  <p:childTnLst>
                                    <p:set>
                                      <p:cBhvr>
                                        <p:cTn id="59" dur="1" fill="hold">
                                          <p:stCondLst>
                                            <p:cond delay="0"/>
                                          </p:stCondLst>
                                        </p:cTn>
                                        <p:tgtEl>
                                          <p:spTgt spid="267"/>
                                        </p:tgtEl>
                                        <p:attrNameLst>
                                          <p:attrName>style.visibility</p:attrName>
                                        </p:attrNameLst>
                                      </p:cBhvr>
                                      <p:to>
                                        <p:strVal val="visible"/>
                                      </p:to>
                                    </p:set>
                                    <p:anim calcmode="lin" valueType="num">
                                      <p:cBhvr additive="base">
                                        <p:cTn id="60" dur="750" fill="hold"/>
                                        <p:tgtEl>
                                          <p:spTgt spid="267"/>
                                        </p:tgtEl>
                                        <p:attrNameLst>
                                          <p:attrName>ppt_x</p:attrName>
                                        </p:attrNameLst>
                                      </p:cBhvr>
                                      <p:tavLst>
                                        <p:tav tm="0">
                                          <p:val>
                                            <p:strVal val="1+#ppt_w/2"/>
                                          </p:val>
                                        </p:tav>
                                        <p:tav tm="100000">
                                          <p:val>
                                            <p:strVal val="#ppt_x"/>
                                          </p:val>
                                        </p:tav>
                                      </p:tavLst>
                                    </p:anim>
                                    <p:anim calcmode="lin" valueType="num">
                                      <p:cBhvr additive="base">
                                        <p:cTn id="61" dur="750" fill="hold"/>
                                        <p:tgtEl>
                                          <p:spTgt spid="2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p:bldP spid="251" grpId="0"/>
      <p:bldP spid="257" grpId="0"/>
      <p:bldP spid="258" grpId="0"/>
      <p:bldP spid="262" grpId="0"/>
      <p:bldP spid="263" grpId="0"/>
      <p:bldP spid="267" grpId="0"/>
      <p:bldP spid="26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97397" y="11899"/>
            <a:ext cx="12335853" cy="7174699"/>
          </a:xfrm>
          <a:prstGeom prst="rect">
            <a:avLst/>
          </a:prstGeom>
        </p:spPr>
      </p:pic>
      <p:sp>
        <p:nvSpPr>
          <p:cNvPr id="9" name="文本框 8"/>
          <p:cNvSpPr txBox="1"/>
          <p:nvPr/>
        </p:nvSpPr>
        <p:spPr>
          <a:xfrm>
            <a:off x="8974635" y="297649"/>
            <a:ext cx="923330" cy="4790142"/>
          </a:xfrm>
          <a:prstGeom prst="rect">
            <a:avLst/>
          </a:prstGeom>
          <a:noFill/>
        </p:spPr>
        <p:txBody>
          <a:bodyPr vert="eaVert" wrap="square" rtlCol="0">
            <a:spAutoFit/>
          </a:bodyPr>
          <a:lstStyle/>
          <a:p>
            <a:r>
              <a:rPr lang="en-US" altLang="zh-CN" sz="4800" b="1" dirty="0">
                <a:solidFill>
                  <a:schemeClr val="bg1"/>
                </a:solidFill>
                <a:effectLst>
                  <a:outerShdw blurRad="254000" dist="38100" dir="8100000" algn="tr" rotWithShape="0">
                    <a:srgbClr val="C1C0F8">
                      <a:alpha val="40000"/>
                    </a:srgbClr>
                  </a:outerShdw>
                </a:effectLst>
                <a:latin typeface="微软雅黑" panose="020B0503020204020204" pitchFamily="34" charset="-122"/>
                <a:ea typeface="微软雅黑" panose="020B0503020204020204" pitchFamily="34" charset="-122"/>
              </a:rPr>
              <a:t>CONTENTS</a:t>
            </a:r>
            <a:endParaRPr lang="en-US" altLang="zh-CN" sz="4800" b="1" dirty="0">
              <a:solidFill>
                <a:schemeClr val="bg1"/>
              </a:solidFill>
              <a:effectLst>
                <a:outerShdw blurRad="254000" dist="38100" dir="8100000" algn="tr" rotWithShape="0">
                  <a:srgbClr val="C1C0F8">
                    <a:alpha val="40000"/>
                  </a:srgbClr>
                </a:outerShdw>
              </a:effectLst>
              <a:latin typeface="微软雅黑" panose="020B0503020204020204" pitchFamily="34" charset="-122"/>
              <a:ea typeface="微软雅黑" panose="020B0503020204020204" pitchFamily="34" charset="-122"/>
            </a:endParaRPr>
          </a:p>
        </p:txBody>
      </p:sp>
      <p:sp>
        <p:nvSpPr>
          <p:cNvPr id="4" name="PA_库_Special Price Tittle…"/>
          <p:cNvSpPr txBox="1"/>
          <p:nvPr>
            <p:custDataLst>
              <p:tags r:id="rId2"/>
            </p:custDataLst>
          </p:nvPr>
        </p:nvSpPr>
        <p:spPr>
          <a:xfrm>
            <a:off x="2414351" y="1896019"/>
            <a:ext cx="1820765" cy="936090"/>
          </a:xfrm>
          <a:prstGeom prst="rect">
            <a:avLst/>
          </a:prstGeom>
          <a:ln w="12700">
            <a:miter lim="400000"/>
          </a:ln>
        </p:spPr>
        <p:txBody>
          <a:bodyPr wrap="square" lIns="0" tIns="0" rIns="0" bIns="0">
            <a:spAutoFit/>
          </a:bodyPr>
          <a:lstStyle/>
          <a:p>
            <a:pPr algn="l">
              <a:lnSpc>
                <a:spcPct val="150000"/>
              </a:lnSpc>
              <a:defRPr sz="1800">
                <a:solidFill>
                  <a:srgbClr val="677180"/>
                </a:solidFill>
                <a:latin typeface="Aileron"/>
                <a:ea typeface="Aileron"/>
                <a:cs typeface="Aileron"/>
                <a:sym typeface="Aileron"/>
              </a:defRPr>
            </a:pPr>
            <a:r>
              <a:rPr sz="1400" dirty="0"/>
              <a:t>Special Price Tittle</a:t>
            </a:r>
            <a:endParaRPr sz="1400" dirty="0"/>
          </a:p>
          <a:p>
            <a:pPr algn="l">
              <a:lnSpc>
                <a:spcPct val="150000"/>
              </a:lnSpc>
              <a:defRPr sz="1800" b="0">
                <a:solidFill>
                  <a:srgbClr val="677180"/>
                </a:solidFill>
                <a:latin typeface="Aileron Light"/>
                <a:ea typeface="Aileron Light"/>
                <a:cs typeface="Aileron Light"/>
                <a:sym typeface="Aileron Light"/>
              </a:defRPr>
            </a:pPr>
            <a:r>
              <a:rPr sz="1400" dirty="0"/>
              <a:t>Focused services processes.</a:t>
            </a:r>
            <a:endParaRPr sz="1400" dirty="0"/>
          </a:p>
        </p:txBody>
      </p:sp>
      <p:sp>
        <p:nvSpPr>
          <p:cNvPr id="6" name="PA_库_Special Price Tittle…"/>
          <p:cNvSpPr txBox="1"/>
          <p:nvPr>
            <p:custDataLst>
              <p:tags r:id="rId3"/>
            </p:custDataLst>
          </p:nvPr>
        </p:nvSpPr>
        <p:spPr>
          <a:xfrm>
            <a:off x="2414351" y="3557847"/>
            <a:ext cx="1820765" cy="936090"/>
          </a:xfrm>
          <a:prstGeom prst="rect">
            <a:avLst/>
          </a:prstGeom>
          <a:ln w="12700">
            <a:miter lim="400000"/>
          </a:ln>
        </p:spPr>
        <p:txBody>
          <a:bodyPr wrap="square" lIns="0" tIns="0" rIns="0" bIns="0">
            <a:spAutoFit/>
          </a:bodyPr>
          <a:lstStyle/>
          <a:p>
            <a:pPr algn="l">
              <a:lnSpc>
                <a:spcPct val="150000"/>
              </a:lnSpc>
              <a:defRPr sz="1800">
                <a:solidFill>
                  <a:srgbClr val="677180"/>
                </a:solidFill>
                <a:latin typeface="Aileron"/>
                <a:ea typeface="Aileron"/>
                <a:cs typeface="Aileron"/>
                <a:sym typeface="Aileron"/>
              </a:defRPr>
            </a:pPr>
            <a:r>
              <a:rPr sz="1400" dirty="0"/>
              <a:t>Special Price Tittle</a:t>
            </a:r>
            <a:endParaRPr sz="1400" dirty="0"/>
          </a:p>
          <a:p>
            <a:pPr algn="l">
              <a:lnSpc>
                <a:spcPct val="150000"/>
              </a:lnSpc>
              <a:defRPr sz="1800" b="0">
                <a:solidFill>
                  <a:srgbClr val="677180"/>
                </a:solidFill>
                <a:latin typeface="Aileron Light"/>
                <a:ea typeface="Aileron Light"/>
                <a:cs typeface="Aileron Light"/>
                <a:sym typeface="Aileron Light"/>
              </a:defRPr>
            </a:pPr>
            <a:r>
              <a:rPr sz="1400" dirty="0"/>
              <a:t>Focused services processes.</a:t>
            </a:r>
            <a:endParaRPr sz="1400" dirty="0"/>
          </a:p>
        </p:txBody>
      </p:sp>
      <p:sp>
        <p:nvSpPr>
          <p:cNvPr id="7" name="PA_库_Special Price Tittle…"/>
          <p:cNvSpPr txBox="1"/>
          <p:nvPr>
            <p:custDataLst>
              <p:tags r:id="rId4"/>
            </p:custDataLst>
          </p:nvPr>
        </p:nvSpPr>
        <p:spPr>
          <a:xfrm>
            <a:off x="2414350" y="4996156"/>
            <a:ext cx="1820765" cy="936090"/>
          </a:xfrm>
          <a:prstGeom prst="rect">
            <a:avLst/>
          </a:prstGeom>
          <a:ln w="12700">
            <a:miter lim="400000"/>
          </a:ln>
        </p:spPr>
        <p:txBody>
          <a:bodyPr wrap="square" lIns="0" tIns="0" rIns="0" bIns="0">
            <a:spAutoFit/>
          </a:bodyPr>
          <a:lstStyle/>
          <a:p>
            <a:pPr algn="l">
              <a:lnSpc>
                <a:spcPct val="150000"/>
              </a:lnSpc>
              <a:defRPr sz="1800">
                <a:solidFill>
                  <a:srgbClr val="677180"/>
                </a:solidFill>
                <a:latin typeface="Aileron"/>
                <a:ea typeface="Aileron"/>
                <a:cs typeface="Aileron"/>
                <a:sym typeface="Aileron"/>
              </a:defRPr>
            </a:pPr>
            <a:r>
              <a:rPr sz="1400" dirty="0"/>
              <a:t>Special Price Tittle</a:t>
            </a:r>
            <a:endParaRPr sz="1400" dirty="0"/>
          </a:p>
          <a:p>
            <a:pPr algn="l">
              <a:lnSpc>
                <a:spcPct val="150000"/>
              </a:lnSpc>
              <a:defRPr sz="1800" b="0">
                <a:solidFill>
                  <a:srgbClr val="677180"/>
                </a:solidFill>
                <a:latin typeface="Aileron Light"/>
                <a:ea typeface="Aileron Light"/>
                <a:cs typeface="Aileron Light"/>
                <a:sym typeface="Aileron Light"/>
              </a:defRPr>
            </a:pPr>
            <a:r>
              <a:rPr sz="1400" dirty="0"/>
              <a:t>Focused services processes.</a:t>
            </a:r>
            <a:endParaRPr sz="1400" dirty="0"/>
          </a:p>
        </p:txBody>
      </p:sp>
      <p:sp>
        <p:nvSpPr>
          <p:cNvPr id="8" name="PA_库_Special Price Tittle…"/>
          <p:cNvSpPr txBox="1"/>
          <p:nvPr>
            <p:custDataLst>
              <p:tags r:id="rId5"/>
            </p:custDataLst>
          </p:nvPr>
        </p:nvSpPr>
        <p:spPr>
          <a:xfrm>
            <a:off x="5517669" y="1896019"/>
            <a:ext cx="1820765" cy="936090"/>
          </a:xfrm>
          <a:prstGeom prst="rect">
            <a:avLst/>
          </a:prstGeom>
          <a:ln w="12700">
            <a:miter lim="400000"/>
          </a:ln>
        </p:spPr>
        <p:txBody>
          <a:bodyPr wrap="square" lIns="0" tIns="0" rIns="0" bIns="0">
            <a:spAutoFit/>
          </a:bodyPr>
          <a:lstStyle/>
          <a:p>
            <a:pPr algn="l">
              <a:lnSpc>
                <a:spcPct val="150000"/>
              </a:lnSpc>
              <a:defRPr sz="1800">
                <a:solidFill>
                  <a:srgbClr val="677180"/>
                </a:solidFill>
                <a:latin typeface="Aileron"/>
                <a:ea typeface="Aileron"/>
                <a:cs typeface="Aileron"/>
                <a:sym typeface="Aileron"/>
              </a:defRPr>
            </a:pPr>
            <a:r>
              <a:rPr sz="1400" dirty="0"/>
              <a:t>Special Price Tittle</a:t>
            </a:r>
            <a:endParaRPr sz="1400" dirty="0"/>
          </a:p>
          <a:p>
            <a:pPr algn="l">
              <a:lnSpc>
                <a:spcPct val="150000"/>
              </a:lnSpc>
              <a:defRPr sz="1800" b="0">
                <a:solidFill>
                  <a:srgbClr val="677180"/>
                </a:solidFill>
                <a:latin typeface="Aileron Light"/>
                <a:ea typeface="Aileron Light"/>
                <a:cs typeface="Aileron Light"/>
                <a:sym typeface="Aileron Light"/>
              </a:defRPr>
            </a:pPr>
            <a:r>
              <a:rPr sz="1400" dirty="0"/>
              <a:t>Focused services processes.</a:t>
            </a:r>
            <a:endParaRPr sz="1400" dirty="0"/>
          </a:p>
        </p:txBody>
      </p:sp>
      <p:sp>
        <p:nvSpPr>
          <p:cNvPr id="10" name="PA_库_Special Price Tittle…"/>
          <p:cNvSpPr txBox="1"/>
          <p:nvPr>
            <p:custDataLst>
              <p:tags r:id="rId6"/>
            </p:custDataLst>
          </p:nvPr>
        </p:nvSpPr>
        <p:spPr>
          <a:xfrm>
            <a:off x="5517669" y="3557847"/>
            <a:ext cx="1820765" cy="936090"/>
          </a:xfrm>
          <a:prstGeom prst="rect">
            <a:avLst/>
          </a:prstGeom>
          <a:ln w="12700">
            <a:miter lim="400000"/>
          </a:ln>
        </p:spPr>
        <p:txBody>
          <a:bodyPr wrap="square" lIns="0" tIns="0" rIns="0" bIns="0">
            <a:spAutoFit/>
          </a:bodyPr>
          <a:lstStyle/>
          <a:p>
            <a:pPr algn="l">
              <a:lnSpc>
                <a:spcPct val="150000"/>
              </a:lnSpc>
              <a:defRPr sz="1800">
                <a:solidFill>
                  <a:srgbClr val="677180"/>
                </a:solidFill>
                <a:latin typeface="Aileron"/>
                <a:ea typeface="Aileron"/>
                <a:cs typeface="Aileron"/>
                <a:sym typeface="Aileron"/>
              </a:defRPr>
            </a:pPr>
            <a:r>
              <a:rPr sz="1400" dirty="0"/>
              <a:t>Special Price Tittle</a:t>
            </a:r>
            <a:endParaRPr sz="1400" dirty="0"/>
          </a:p>
          <a:p>
            <a:pPr algn="l">
              <a:lnSpc>
                <a:spcPct val="150000"/>
              </a:lnSpc>
              <a:defRPr sz="1800" b="0">
                <a:solidFill>
                  <a:srgbClr val="677180"/>
                </a:solidFill>
                <a:latin typeface="Aileron Light"/>
                <a:ea typeface="Aileron Light"/>
                <a:cs typeface="Aileron Light"/>
                <a:sym typeface="Aileron Light"/>
              </a:defRPr>
            </a:pPr>
            <a:r>
              <a:rPr sz="1400" dirty="0"/>
              <a:t>Focused services processes.</a:t>
            </a:r>
            <a:endParaRPr sz="1400" dirty="0"/>
          </a:p>
        </p:txBody>
      </p:sp>
      <p:sp>
        <p:nvSpPr>
          <p:cNvPr id="11" name="PA_库_Special Price Tittle…"/>
          <p:cNvSpPr txBox="1"/>
          <p:nvPr>
            <p:custDataLst>
              <p:tags r:id="rId7"/>
            </p:custDataLst>
          </p:nvPr>
        </p:nvSpPr>
        <p:spPr>
          <a:xfrm>
            <a:off x="5517668" y="4996156"/>
            <a:ext cx="1820765" cy="936090"/>
          </a:xfrm>
          <a:prstGeom prst="rect">
            <a:avLst/>
          </a:prstGeom>
          <a:ln w="12700">
            <a:miter lim="400000"/>
          </a:ln>
        </p:spPr>
        <p:txBody>
          <a:bodyPr wrap="square" lIns="0" tIns="0" rIns="0" bIns="0">
            <a:spAutoFit/>
          </a:bodyPr>
          <a:lstStyle/>
          <a:p>
            <a:pPr algn="l">
              <a:lnSpc>
                <a:spcPct val="150000"/>
              </a:lnSpc>
              <a:defRPr sz="1800">
                <a:solidFill>
                  <a:srgbClr val="677180"/>
                </a:solidFill>
                <a:latin typeface="Aileron"/>
                <a:ea typeface="Aileron"/>
                <a:cs typeface="Aileron"/>
                <a:sym typeface="Aileron"/>
              </a:defRPr>
            </a:pPr>
            <a:r>
              <a:rPr sz="1400" dirty="0"/>
              <a:t>Special Price Tittle</a:t>
            </a:r>
            <a:endParaRPr sz="1400" dirty="0"/>
          </a:p>
          <a:p>
            <a:pPr algn="l">
              <a:lnSpc>
                <a:spcPct val="150000"/>
              </a:lnSpc>
              <a:defRPr sz="1800" b="0">
                <a:solidFill>
                  <a:srgbClr val="677180"/>
                </a:solidFill>
                <a:latin typeface="Aileron Light"/>
                <a:ea typeface="Aileron Light"/>
                <a:cs typeface="Aileron Light"/>
                <a:sym typeface="Aileron Light"/>
              </a:defRPr>
            </a:pPr>
            <a:r>
              <a:rPr sz="1400" dirty="0"/>
              <a:t>Focused services processes.</a:t>
            </a:r>
            <a:endParaRPr sz="14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0-#ppt_w/2"/>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childTnLst>
                                </p:cTn>
                              </p:par>
                              <p:par>
                                <p:cTn id="9" presetID="26" presetClass="emph" presetSubtype="0" fill="hold" grpId="1" nodeType="withEffect">
                                  <p:stCondLst>
                                    <p:cond delay="500"/>
                                  </p:stCondLst>
                                  <p:iterate type="lt">
                                    <p:tmPct val="10000"/>
                                  </p:iterate>
                                  <p:childTnLst>
                                    <p:animEffect transition="out" filter="fade">
                                      <p:cBhvr>
                                        <p:cTn id="10" dur="500" tmFilter="0, 0; .2, .5; .8, .5; 1, 0"/>
                                        <p:tgtEl>
                                          <p:spTgt spid="9"/>
                                        </p:tgtEl>
                                      </p:cBhvr>
                                    </p:animEffect>
                                    <p:animScale>
                                      <p:cBhvr>
                                        <p:cTn id="11" dur="250" autoRev="1" fill="hold"/>
                                        <p:tgtEl>
                                          <p:spTgt spid="9"/>
                                        </p:tgtEl>
                                      </p:cBhvr>
                                      <p:by x="105000" y="105000"/>
                                    </p:animScale>
                                  </p:childTnLst>
                                </p:cTn>
                              </p:par>
                              <p:par>
                                <p:cTn id="12" presetID="22" presetClass="entr" presetSubtype="1" fill="hold" grpId="0" nodeType="withEffect">
                                  <p:stCondLst>
                                    <p:cond delay="250"/>
                                  </p:stCondLst>
                                  <p:childTnLst>
                                    <p:set>
                                      <p:cBhvr>
                                        <p:cTn id="13" dur="1" fill="hold">
                                          <p:stCondLst>
                                            <p:cond delay="0"/>
                                          </p:stCondLst>
                                        </p:cTn>
                                        <p:tgtEl>
                                          <p:spTgt spid="4">
                                            <p:txEl>
                                              <p:charRg st="4294967295" end="4294967295"/>
                                            </p:txEl>
                                          </p:spTgt>
                                        </p:tgtEl>
                                        <p:attrNameLst>
                                          <p:attrName>style.visibility</p:attrName>
                                        </p:attrNameLst>
                                      </p:cBhvr>
                                      <p:to>
                                        <p:strVal val="visible"/>
                                      </p:to>
                                    </p:set>
                                    <p:animEffect transition="in" filter="wipe(up)">
                                      <p:cBhvr>
                                        <p:cTn id="14" dur="1000"/>
                                        <p:tgtEl>
                                          <p:spTgt spid="4">
                                            <p:txEl>
                                              <p:charRg st="4294967295" end="4294967295"/>
                                            </p:txEl>
                                          </p:spTgt>
                                        </p:tgtEl>
                                      </p:cBhvr>
                                    </p:animEffect>
                                  </p:childTnLst>
                                </p:cTn>
                              </p:par>
                              <p:par>
                                <p:cTn id="15" presetID="22" presetClass="entr" presetSubtype="1" fill="hold" grpId="0" nodeType="withEffect">
                                  <p:stCondLst>
                                    <p:cond delay="250"/>
                                  </p:stCondLst>
                                  <p:childTnLst>
                                    <p:set>
                                      <p:cBhvr>
                                        <p:cTn id="16" dur="1" fill="hold">
                                          <p:stCondLst>
                                            <p:cond delay="0"/>
                                          </p:stCondLst>
                                        </p:cTn>
                                        <p:tgtEl>
                                          <p:spTgt spid="6">
                                            <p:txEl>
                                              <p:charRg st="4294967295" end="4294967295"/>
                                            </p:txEl>
                                          </p:spTgt>
                                        </p:tgtEl>
                                        <p:attrNameLst>
                                          <p:attrName>style.visibility</p:attrName>
                                        </p:attrNameLst>
                                      </p:cBhvr>
                                      <p:to>
                                        <p:strVal val="visible"/>
                                      </p:to>
                                    </p:set>
                                    <p:animEffect transition="in" filter="wipe(up)">
                                      <p:cBhvr>
                                        <p:cTn id="17" dur="1000"/>
                                        <p:tgtEl>
                                          <p:spTgt spid="6">
                                            <p:txEl>
                                              <p:charRg st="4294967295" end="4294967295"/>
                                            </p:txEl>
                                          </p:spTgt>
                                        </p:tgtEl>
                                      </p:cBhvr>
                                    </p:animEffect>
                                  </p:childTnLst>
                                </p:cTn>
                              </p:par>
                              <p:par>
                                <p:cTn id="18" presetID="22" presetClass="entr" presetSubtype="1" fill="hold" grpId="0" nodeType="withEffect">
                                  <p:stCondLst>
                                    <p:cond delay="250"/>
                                  </p:stCondLst>
                                  <p:childTnLst>
                                    <p:set>
                                      <p:cBhvr>
                                        <p:cTn id="19" dur="1" fill="hold">
                                          <p:stCondLst>
                                            <p:cond delay="0"/>
                                          </p:stCondLst>
                                        </p:cTn>
                                        <p:tgtEl>
                                          <p:spTgt spid="7">
                                            <p:txEl>
                                              <p:charRg st="4294967295" end="4294967295"/>
                                            </p:txEl>
                                          </p:spTgt>
                                        </p:tgtEl>
                                        <p:attrNameLst>
                                          <p:attrName>style.visibility</p:attrName>
                                        </p:attrNameLst>
                                      </p:cBhvr>
                                      <p:to>
                                        <p:strVal val="visible"/>
                                      </p:to>
                                    </p:set>
                                    <p:animEffect transition="in" filter="wipe(up)">
                                      <p:cBhvr>
                                        <p:cTn id="20" dur="1000"/>
                                        <p:tgtEl>
                                          <p:spTgt spid="7">
                                            <p:txEl>
                                              <p:charRg st="4294967295" end="4294967295"/>
                                            </p:txEl>
                                          </p:spTgt>
                                        </p:tgtEl>
                                      </p:cBhvr>
                                    </p:animEffect>
                                  </p:childTnLst>
                                </p:cTn>
                              </p:par>
                              <p:par>
                                <p:cTn id="21" presetID="22" presetClass="entr" presetSubtype="1" fill="hold" grpId="0" nodeType="withEffect">
                                  <p:stCondLst>
                                    <p:cond delay="250"/>
                                  </p:stCondLst>
                                  <p:childTnLst>
                                    <p:set>
                                      <p:cBhvr>
                                        <p:cTn id="22" dur="1" fill="hold">
                                          <p:stCondLst>
                                            <p:cond delay="0"/>
                                          </p:stCondLst>
                                        </p:cTn>
                                        <p:tgtEl>
                                          <p:spTgt spid="8">
                                            <p:txEl>
                                              <p:charRg st="4294967295" end="4294967295"/>
                                            </p:txEl>
                                          </p:spTgt>
                                        </p:tgtEl>
                                        <p:attrNameLst>
                                          <p:attrName>style.visibility</p:attrName>
                                        </p:attrNameLst>
                                      </p:cBhvr>
                                      <p:to>
                                        <p:strVal val="visible"/>
                                      </p:to>
                                    </p:set>
                                    <p:animEffect transition="in" filter="wipe(up)">
                                      <p:cBhvr>
                                        <p:cTn id="23" dur="1000"/>
                                        <p:tgtEl>
                                          <p:spTgt spid="8">
                                            <p:txEl>
                                              <p:charRg st="4294967295" end="4294967295"/>
                                            </p:txEl>
                                          </p:spTgt>
                                        </p:tgtEl>
                                      </p:cBhvr>
                                    </p:animEffect>
                                  </p:childTnLst>
                                </p:cTn>
                              </p:par>
                              <p:par>
                                <p:cTn id="24" presetID="22" presetClass="entr" presetSubtype="1" fill="hold" grpId="0" nodeType="withEffect">
                                  <p:stCondLst>
                                    <p:cond delay="250"/>
                                  </p:stCondLst>
                                  <p:childTnLst>
                                    <p:set>
                                      <p:cBhvr>
                                        <p:cTn id="25" dur="1" fill="hold">
                                          <p:stCondLst>
                                            <p:cond delay="0"/>
                                          </p:stCondLst>
                                        </p:cTn>
                                        <p:tgtEl>
                                          <p:spTgt spid="10">
                                            <p:txEl>
                                              <p:charRg st="4294967295" end="4294967295"/>
                                            </p:txEl>
                                          </p:spTgt>
                                        </p:tgtEl>
                                        <p:attrNameLst>
                                          <p:attrName>style.visibility</p:attrName>
                                        </p:attrNameLst>
                                      </p:cBhvr>
                                      <p:to>
                                        <p:strVal val="visible"/>
                                      </p:to>
                                    </p:set>
                                    <p:animEffect transition="in" filter="wipe(up)">
                                      <p:cBhvr>
                                        <p:cTn id="26" dur="1000"/>
                                        <p:tgtEl>
                                          <p:spTgt spid="10">
                                            <p:txEl>
                                              <p:charRg st="4294967295" end="4294967295"/>
                                            </p:txEl>
                                          </p:spTgt>
                                        </p:tgtEl>
                                      </p:cBhvr>
                                    </p:animEffect>
                                  </p:childTnLst>
                                </p:cTn>
                              </p:par>
                              <p:par>
                                <p:cTn id="27" presetID="22" presetClass="entr" presetSubtype="1" fill="hold" grpId="0" nodeType="withEffect">
                                  <p:stCondLst>
                                    <p:cond delay="250"/>
                                  </p:stCondLst>
                                  <p:childTnLst>
                                    <p:set>
                                      <p:cBhvr>
                                        <p:cTn id="28" dur="1" fill="hold">
                                          <p:stCondLst>
                                            <p:cond delay="0"/>
                                          </p:stCondLst>
                                        </p:cTn>
                                        <p:tgtEl>
                                          <p:spTgt spid="11">
                                            <p:txEl>
                                              <p:charRg st="4294967295" end="4294967295"/>
                                            </p:txEl>
                                          </p:spTgt>
                                        </p:tgtEl>
                                        <p:attrNameLst>
                                          <p:attrName>style.visibility</p:attrName>
                                        </p:attrNameLst>
                                      </p:cBhvr>
                                      <p:to>
                                        <p:strVal val="visible"/>
                                      </p:to>
                                    </p:set>
                                    <p:animEffect transition="in" filter="wipe(up)">
                                      <p:cBhvr>
                                        <p:cTn id="29" dur="1000"/>
                                        <p:tgtEl>
                                          <p:spTgt spid="11">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4" grpId="0" autoUpdateAnimBg="0"/>
      <p:bldP spid="6" grpId="0" autoUpdateAnimBg="0"/>
      <p:bldP spid="7" grpId="0" autoUpdateAnimBg="0"/>
      <p:bldP spid="8" grpId="0" autoUpdateAnimBg="0"/>
      <p:bldP spid="10" grpId="0" autoUpdateAnimBg="0"/>
      <p:bldP spid="11"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5"/>
          <p:cNvSpPr/>
          <p:nvPr/>
        </p:nvSpPr>
        <p:spPr>
          <a:xfrm flipV="1">
            <a:off x="1" y="0"/>
            <a:ext cx="13285693" cy="9620250"/>
          </a:xfrm>
          <a:custGeom>
            <a:avLst/>
            <a:gdLst>
              <a:gd name="connsiteX0" fmla="*/ 0 w 3983598"/>
              <a:gd name="connsiteY0" fmla="*/ 0 h 6286500"/>
              <a:gd name="connsiteX1" fmla="*/ 3983598 w 3983598"/>
              <a:gd name="connsiteY1" fmla="*/ 0 h 6286500"/>
              <a:gd name="connsiteX2" fmla="*/ 3983598 w 3983598"/>
              <a:gd name="connsiteY2" fmla="*/ 6286500 h 6286500"/>
              <a:gd name="connsiteX3" fmla="*/ 0 w 3983598"/>
              <a:gd name="connsiteY3" fmla="*/ 6286500 h 6286500"/>
              <a:gd name="connsiteX4" fmla="*/ 0 w 3983598"/>
              <a:gd name="connsiteY4" fmla="*/ 0 h 6286500"/>
              <a:gd name="connsiteX0-1" fmla="*/ 0 w 6498198"/>
              <a:gd name="connsiteY0-2" fmla="*/ 8538 h 6295038"/>
              <a:gd name="connsiteX1-3" fmla="*/ 3983598 w 6498198"/>
              <a:gd name="connsiteY1-4" fmla="*/ 8538 h 6295038"/>
              <a:gd name="connsiteX2-5" fmla="*/ 3983598 w 6498198"/>
              <a:gd name="connsiteY2-6" fmla="*/ 6295038 h 6295038"/>
              <a:gd name="connsiteX3-7" fmla="*/ 0 w 6498198"/>
              <a:gd name="connsiteY3-8" fmla="*/ 6295038 h 6295038"/>
              <a:gd name="connsiteX4-9" fmla="*/ 0 w 6498198"/>
              <a:gd name="connsiteY4-10" fmla="*/ 8538 h 6295038"/>
              <a:gd name="connsiteX0-11" fmla="*/ 0 w 5676931"/>
              <a:gd name="connsiteY0-12" fmla="*/ 0 h 6286500"/>
              <a:gd name="connsiteX1-13" fmla="*/ 3983598 w 5676931"/>
              <a:gd name="connsiteY1-14" fmla="*/ 0 h 6286500"/>
              <a:gd name="connsiteX2-15" fmla="*/ 3983598 w 5676931"/>
              <a:gd name="connsiteY2-16" fmla="*/ 6286500 h 6286500"/>
              <a:gd name="connsiteX3-17" fmla="*/ 0 w 5676931"/>
              <a:gd name="connsiteY3-18" fmla="*/ 6286500 h 6286500"/>
              <a:gd name="connsiteX4-19" fmla="*/ 0 w 5676931"/>
              <a:gd name="connsiteY4-20" fmla="*/ 0 h 6286500"/>
              <a:gd name="connsiteX0-21" fmla="*/ 0 w 5676931"/>
              <a:gd name="connsiteY0-22" fmla="*/ 322170 h 6608670"/>
              <a:gd name="connsiteX1-23" fmla="*/ 3983598 w 5676931"/>
              <a:gd name="connsiteY1-24" fmla="*/ 322170 h 6608670"/>
              <a:gd name="connsiteX2-25" fmla="*/ 3983598 w 5676931"/>
              <a:gd name="connsiteY2-26" fmla="*/ 6608670 h 6608670"/>
              <a:gd name="connsiteX3-27" fmla="*/ 0 w 5676931"/>
              <a:gd name="connsiteY3-28" fmla="*/ 6608670 h 6608670"/>
              <a:gd name="connsiteX4-29" fmla="*/ 0 w 5676931"/>
              <a:gd name="connsiteY4-30" fmla="*/ 322170 h 6608670"/>
              <a:gd name="connsiteX0-31" fmla="*/ 0 w 5194331"/>
              <a:gd name="connsiteY0-32" fmla="*/ 322170 h 6608670"/>
              <a:gd name="connsiteX1-33" fmla="*/ 3983598 w 5194331"/>
              <a:gd name="connsiteY1-34" fmla="*/ 322170 h 6608670"/>
              <a:gd name="connsiteX2-35" fmla="*/ 3983598 w 5194331"/>
              <a:gd name="connsiteY2-36" fmla="*/ 6608670 h 6608670"/>
              <a:gd name="connsiteX3-37" fmla="*/ 0 w 5194331"/>
              <a:gd name="connsiteY3-38" fmla="*/ 6608670 h 6608670"/>
              <a:gd name="connsiteX4-39" fmla="*/ 0 w 5194331"/>
              <a:gd name="connsiteY4-40" fmla="*/ 322170 h 6608670"/>
              <a:gd name="connsiteX0-41" fmla="*/ 0 w 5194331"/>
              <a:gd name="connsiteY0-42" fmla="*/ 93260 h 6379760"/>
              <a:gd name="connsiteX1-43" fmla="*/ 3983598 w 5194331"/>
              <a:gd name="connsiteY1-44" fmla="*/ 93260 h 6379760"/>
              <a:gd name="connsiteX2-45" fmla="*/ 3983598 w 5194331"/>
              <a:gd name="connsiteY2-46" fmla="*/ 6379760 h 6379760"/>
              <a:gd name="connsiteX3-47" fmla="*/ 0 w 5194331"/>
              <a:gd name="connsiteY3-48" fmla="*/ 6379760 h 6379760"/>
              <a:gd name="connsiteX4-49" fmla="*/ 0 w 5194331"/>
              <a:gd name="connsiteY4-50" fmla="*/ 93260 h 6379760"/>
              <a:gd name="connsiteX0-51" fmla="*/ 0 w 5055273"/>
              <a:gd name="connsiteY0-52" fmla="*/ 7129 h 6293629"/>
              <a:gd name="connsiteX1-53" fmla="*/ 3793098 w 5055273"/>
              <a:gd name="connsiteY1-54" fmla="*/ 159736 h 6293629"/>
              <a:gd name="connsiteX2-55" fmla="*/ 3983598 w 5055273"/>
              <a:gd name="connsiteY2-56" fmla="*/ 6293629 h 6293629"/>
              <a:gd name="connsiteX3-57" fmla="*/ 0 w 5055273"/>
              <a:gd name="connsiteY3-58" fmla="*/ 6293629 h 6293629"/>
              <a:gd name="connsiteX4-59" fmla="*/ 0 w 5055273"/>
              <a:gd name="connsiteY4-60" fmla="*/ 7129 h 6293629"/>
              <a:gd name="connsiteX0-61" fmla="*/ 0 w 5909537"/>
              <a:gd name="connsiteY0-62" fmla="*/ 7129 h 6293629"/>
              <a:gd name="connsiteX1-63" fmla="*/ 3793098 w 5909537"/>
              <a:gd name="connsiteY1-64" fmla="*/ 159736 h 6293629"/>
              <a:gd name="connsiteX2-65" fmla="*/ 3983598 w 5909537"/>
              <a:gd name="connsiteY2-66" fmla="*/ 6293629 h 6293629"/>
              <a:gd name="connsiteX3-67" fmla="*/ 0 w 5909537"/>
              <a:gd name="connsiteY3-68" fmla="*/ 6293629 h 6293629"/>
              <a:gd name="connsiteX4-69" fmla="*/ 0 w 5909537"/>
              <a:gd name="connsiteY4-70" fmla="*/ 7129 h 6293629"/>
              <a:gd name="connsiteX0-71" fmla="*/ 0 w 5909537"/>
              <a:gd name="connsiteY0-72" fmla="*/ 442559 h 6729059"/>
              <a:gd name="connsiteX1-73" fmla="*/ 3050148 w 5909537"/>
              <a:gd name="connsiteY1-74" fmla="*/ 530809 h 6729059"/>
              <a:gd name="connsiteX2-75" fmla="*/ 3793098 w 5909537"/>
              <a:gd name="connsiteY2-76" fmla="*/ 595166 h 6729059"/>
              <a:gd name="connsiteX3-77" fmla="*/ 3983598 w 5909537"/>
              <a:gd name="connsiteY3-78" fmla="*/ 6729059 h 6729059"/>
              <a:gd name="connsiteX4-79" fmla="*/ 0 w 5909537"/>
              <a:gd name="connsiteY4-80" fmla="*/ 6729059 h 6729059"/>
              <a:gd name="connsiteX5" fmla="*/ 0 w 5909537"/>
              <a:gd name="connsiteY5" fmla="*/ 442559 h 6729059"/>
              <a:gd name="connsiteX0-81" fmla="*/ 0 w 5909537"/>
              <a:gd name="connsiteY0-82" fmla="*/ 745791 h 7032291"/>
              <a:gd name="connsiteX1-83" fmla="*/ 2535798 w 5909537"/>
              <a:gd name="connsiteY1-84" fmla="*/ 71006 h 7032291"/>
              <a:gd name="connsiteX2-85" fmla="*/ 3793098 w 5909537"/>
              <a:gd name="connsiteY2-86" fmla="*/ 898398 h 7032291"/>
              <a:gd name="connsiteX3-87" fmla="*/ 3983598 w 5909537"/>
              <a:gd name="connsiteY3-88" fmla="*/ 7032291 h 7032291"/>
              <a:gd name="connsiteX4-89" fmla="*/ 0 w 5909537"/>
              <a:gd name="connsiteY4-90" fmla="*/ 7032291 h 7032291"/>
              <a:gd name="connsiteX5-91" fmla="*/ 0 w 5909537"/>
              <a:gd name="connsiteY5-92" fmla="*/ 745791 h 7032291"/>
              <a:gd name="connsiteX0-93" fmla="*/ 0 w 5909537"/>
              <a:gd name="connsiteY0-94" fmla="*/ 745791 h 7032291"/>
              <a:gd name="connsiteX1-95" fmla="*/ 2535798 w 5909537"/>
              <a:gd name="connsiteY1-96" fmla="*/ 71006 h 7032291"/>
              <a:gd name="connsiteX2-97" fmla="*/ 3793098 w 5909537"/>
              <a:gd name="connsiteY2-98" fmla="*/ 898398 h 7032291"/>
              <a:gd name="connsiteX3-99" fmla="*/ 3983598 w 5909537"/>
              <a:gd name="connsiteY3-100" fmla="*/ 7032291 h 7032291"/>
              <a:gd name="connsiteX4-101" fmla="*/ 0 w 5909537"/>
              <a:gd name="connsiteY4-102" fmla="*/ 7032291 h 7032291"/>
              <a:gd name="connsiteX5-103" fmla="*/ 0 w 5909537"/>
              <a:gd name="connsiteY5-104" fmla="*/ 745791 h 7032291"/>
              <a:gd name="connsiteX0-105" fmla="*/ 0 w 5909537"/>
              <a:gd name="connsiteY0-106" fmla="*/ 745791 h 7032291"/>
              <a:gd name="connsiteX1-107" fmla="*/ 2535798 w 5909537"/>
              <a:gd name="connsiteY1-108" fmla="*/ 71006 h 7032291"/>
              <a:gd name="connsiteX2-109" fmla="*/ 3793098 w 5909537"/>
              <a:gd name="connsiteY2-110" fmla="*/ 898398 h 7032291"/>
              <a:gd name="connsiteX3-111" fmla="*/ 3983598 w 5909537"/>
              <a:gd name="connsiteY3-112" fmla="*/ 7032291 h 7032291"/>
              <a:gd name="connsiteX4-113" fmla="*/ 0 w 5909537"/>
              <a:gd name="connsiteY4-114" fmla="*/ 7032291 h 7032291"/>
              <a:gd name="connsiteX5-115" fmla="*/ 0 w 5909537"/>
              <a:gd name="connsiteY5-116" fmla="*/ 745791 h 7032291"/>
              <a:gd name="connsiteX0-117" fmla="*/ 0 w 5909537"/>
              <a:gd name="connsiteY0-118" fmla="*/ 1157397 h 7443897"/>
              <a:gd name="connsiteX1-119" fmla="*/ 2535798 w 5909537"/>
              <a:gd name="connsiteY1-120" fmla="*/ 482612 h 7443897"/>
              <a:gd name="connsiteX2-121" fmla="*/ 3793098 w 5909537"/>
              <a:gd name="connsiteY2-122" fmla="*/ 1310004 h 7443897"/>
              <a:gd name="connsiteX3-123" fmla="*/ 3983598 w 5909537"/>
              <a:gd name="connsiteY3-124" fmla="*/ 7443897 h 7443897"/>
              <a:gd name="connsiteX4-125" fmla="*/ 0 w 5909537"/>
              <a:gd name="connsiteY4-126" fmla="*/ 7443897 h 7443897"/>
              <a:gd name="connsiteX5-127" fmla="*/ 0 w 5909537"/>
              <a:gd name="connsiteY5-128" fmla="*/ 1157397 h 7443897"/>
              <a:gd name="connsiteX0-129" fmla="*/ 0 w 5909537"/>
              <a:gd name="connsiteY0-130" fmla="*/ 1157397 h 7443897"/>
              <a:gd name="connsiteX1-131" fmla="*/ 2535798 w 5909537"/>
              <a:gd name="connsiteY1-132" fmla="*/ 482612 h 7443897"/>
              <a:gd name="connsiteX2-133" fmla="*/ 3793098 w 5909537"/>
              <a:gd name="connsiteY2-134" fmla="*/ 1310004 h 7443897"/>
              <a:gd name="connsiteX3-135" fmla="*/ 3983598 w 5909537"/>
              <a:gd name="connsiteY3-136" fmla="*/ 7443897 h 7443897"/>
              <a:gd name="connsiteX4-137" fmla="*/ 0 w 5909537"/>
              <a:gd name="connsiteY4-138" fmla="*/ 7443897 h 7443897"/>
              <a:gd name="connsiteX5-139" fmla="*/ 0 w 5909537"/>
              <a:gd name="connsiteY5-140" fmla="*/ 1157397 h 7443897"/>
              <a:gd name="connsiteX0-141" fmla="*/ 0 w 13636106"/>
              <a:gd name="connsiteY0-142" fmla="*/ 1157397 h 7443897"/>
              <a:gd name="connsiteX1-143" fmla="*/ 2535798 w 13636106"/>
              <a:gd name="connsiteY1-144" fmla="*/ 482612 h 7443897"/>
              <a:gd name="connsiteX2-145" fmla="*/ 12651348 w 13636106"/>
              <a:gd name="connsiteY2-146" fmla="*/ 838312 h 7443897"/>
              <a:gd name="connsiteX3-147" fmla="*/ 3983598 w 13636106"/>
              <a:gd name="connsiteY3-148" fmla="*/ 7443897 h 7443897"/>
              <a:gd name="connsiteX4-149" fmla="*/ 0 w 13636106"/>
              <a:gd name="connsiteY4-150" fmla="*/ 7443897 h 7443897"/>
              <a:gd name="connsiteX5-151" fmla="*/ 0 w 13636106"/>
              <a:gd name="connsiteY5-152" fmla="*/ 1157397 h 7443897"/>
              <a:gd name="connsiteX0-153" fmla="*/ 0 w 13474452"/>
              <a:gd name="connsiteY0-154" fmla="*/ 1157397 h 7443897"/>
              <a:gd name="connsiteX1-155" fmla="*/ 2535798 w 13474452"/>
              <a:gd name="connsiteY1-156" fmla="*/ 482612 h 7443897"/>
              <a:gd name="connsiteX2-157" fmla="*/ 12651348 w 13474452"/>
              <a:gd name="connsiteY2-158" fmla="*/ 838312 h 7443897"/>
              <a:gd name="connsiteX3-159" fmla="*/ 3983598 w 13474452"/>
              <a:gd name="connsiteY3-160" fmla="*/ 7443897 h 7443897"/>
              <a:gd name="connsiteX4-161" fmla="*/ 0 w 13474452"/>
              <a:gd name="connsiteY4-162" fmla="*/ 7443897 h 7443897"/>
              <a:gd name="connsiteX5-163" fmla="*/ 0 w 13474452"/>
              <a:gd name="connsiteY5-164" fmla="*/ 1157397 h 7443897"/>
              <a:gd name="connsiteX0-165" fmla="*/ 0 w 13498871"/>
              <a:gd name="connsiteY0-166" fmla="*/ 1157397 h 7443897"/>
              <a:gd name="connsiteX1-167" fmla="*/ 2535798 w 13498871"/>
              <a:gd name="connsiteY1-168" fmla="*/ 482612 h 7443897"/>
              <a:gd name="connsiteX2-169" fmla="*/ 12651348 w 13498871"/>
              <a:gd name="connsiteY2-170" fmla="*/ 838312 h 7443897"/>
              <a:gd name="connsiteX3-171" fmla="*/ 3983598 w 13498871"/>
              <a:gd name="connsiteY3-172" fmla="*/ 7443897 h 7443897"/>
              <a:gd name="connsiteX4-173" fmla="*/ 0 w 13498871"/>
              <a:gd name="connsiteY4-174" fmla="*/ 7443897 h 7443897"/>
              <a:gd name="connsiteX5-175" fmla="*/ 0 w 13498871"/>
              <a:gd name="connsiteY5-176" fmla="*/ 1157397 h 7443897"/>
              <a:gd name="connsiteX0-177" fmla="*/ 0 w 13285693"/>
              <a:gd name="connsiteY0-178" fmla="*/ 1157397 h 7443897"/>
              <a:gd name="connsiteX1-179" fmla="*/ 2535798 w 13285693"/>
              <a:gd name="connsiteY1-180" fmla="*/ 482612 h 7443897"/>
              <a:gd name="connsiteX2-181" fmla="*/ 12651348 w 13285693"/>
              <a:gd name="connsiteY2-182" fmla="*/ 838312 h 7443897"/>
              <a:gd name="connsiteX3-183" fmla="*/ 3983598 w 13285693"/>
              <a:gd name="connsiteY3-184" fmla="*/ 7443897 h 7443897"/>
              <a:gd name="connsiteX4-185" fmla="*/ 0 w 13285693"/>
              <a:gd name="connsiteY4-186" fmla="*/ 7443897 h 7443897"/>
              <a:gd name="connsiteX5-187" fmla="*/ 0 w 13285693"/>
              <a:gd name="connsiteY5-188" fmla="*/ 1157397 h 74438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13285693" h="7443897">
                <a:moveTo>
                  <a:pt x="0" y="1157397"/>
                </a:moveTo>
                <a:cubicBezTo>
                  <a:pt x="508358" y="124355"/>
                  <a:pt x="2075065" y="-477540"/>
                  <a:pt x="2535798" y="482612"/>
                </a:cubicBezTo>
                <a:cubicBezTo>
                  <a:pt x="3015581" y="1576295"/>
                  <a:pt x="11943323" y="816291"/>
                  <a:pt x="12651348" y="838312"/>
                </a:cubicBezTo>
                <a:cubicBezTo>
                  <a:pt x="16537548" y="3248245"/>
                  <a:pt x="1183248" y="2400319"/>
                  <a:pt x="3983598" y="7443897"/>
                </a:cubicBezTo>
                <a:lnTo>
                  <a:pt x="0" y="7443897"/>
                </a:lnTo>
                <a:lnTo>
                  <a:pt x="0" y="1157397"/>
                </a:lnTo>
                <a:close/>
              </a:path>
            </a:pathLst>
          </a:custGeom>
          <a:gradFill>
            <a:gsLst>
              <a:gs pos="61000">
                <a:srgbClr val="C2A1FF"/>
              </a:gs>
              <a:gs pos="29000">
                <a:srgbClr val="F7B2C3"/>
              </a:gs>
              <a:gs pos="100000">
                <a:srgbClr val="1993E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nvGrpSpPr>
          <p:cNvPr id="5" name="7cc461b1-619b-4093-aacb-43bb477d337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5117988" y="1743702"/>
            <a:ext cx="6379278" cy="4329481"/>
            <a:chOff x="2995615" y="1322388"/>
            <a:chExt cx="6343648" cy="4305299"/>
          </a:xfrm>
        </p:grpSpPr>
        <p:sp>
          <p:nvSpPr>
            <p:cNvPr id="6" name="iŝḻiḋè"/>
            <p:cNvSpPr/>
            <p:nvPr/>
          </p:nvSpPr>
          <p:spPr bwMode="auto">
            <a:xfrm>
              <a:off x="2995615" y="4563580"/>
              <a:ext cx="6343648" cy="1064107"/>
            </a:xfrm>
            <a:prstGeom prst="ellipse">
              <a:avLst/>
            </a:prstGeom>
            <a:solidFill>
              <a:srgbClr val="4285F4">
                <a:alpha val="10000"/>
              </a:srgbClr>
            </a:solidFill>
            <a:ln>
              <a:noFill/>
            </a:ln>
          </p:spPr>
          <p:txBody>
            <a:bodyPr anchor="ctr"/>
            <a:lstStyle/>
            <a:p>
              <a:pPr algn="ctr"/>
            </a:p>
          </p:txBody>
        </p:sp>
        <p:sp>
          <p:nvSpPr>
            <p:cNvPr id="7" name="íṩ1îdé"/>
            <p:cNvSpPr/>
            <p:nvPr/>
          </p:nvSpPr>
          <p:spPr bwMode="auto">
            <a:xfrm>
              <a:off x="7621589" y="2808288"/>
              <a:ext cx="1111250"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 name="îŝḷidê"/>
            <p:cNvSpPr/>
            <p:nvPr/>
          </p:nvSpPr>
          <p:spPr bwMode="auto">
            <a:xfrm>
              <a:off x="7029451" y="2655888"/>
              <a:ext cx="1112838"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 name="îşľiḓè"/>
            <p:cNvSpPr/>
            <p:nvPr/>
          </p:nvSpPr>
          <p:spPr bwMode="auto">
            <a:xfrm>
              <a:off x="6378576" y="2660651"/>
              <a:ext cx="1112838"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 name="íṥľidê"/>
            <p:cNvSpPr/>
            <p:nvPr/>
          </p:nvSpPr>
          <p:spPr bwMode="auto">
            <a:xfrm>
              <a:off x="6167439" y="2808288"/>
              <a:ext cx="1112838"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îṡ1îḓe"/>
            <p:cNvSpPr/>
            <p:nvPr/>
          </p:nvSpPr>
          <p:spPr bwMode="auto">
            <a:xfrm>
              <a:off x="5808664" y="2855913"/>
              <a:ext cx="1112838"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ïŝḷïḓê"/>
            <p:cNvSpPr/>
            <p:nvPr/>
          </p:nvSpPr>
          <p:spPr bwMode="auto">
            <a:xfrm>
              <a:off x="5664201" y="2416176"/>
              <a:ext cx="1109663"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íśļïḑe"/>
            <p:cNvSpPr/>
            <p:nvPr/>
          </p:nvSpPr>
          <p:spPr bwMode="auto">
            <a:xfrm>
              <a:off x="5826126" y="1906588"/>
              <a:ext cx="1111250"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iṣḷïdè"/>
            <p:cNvSpPr/>
            <p:nvPr/>
          </p:nvSpPr>
          <p:spPr bwMode="auto">
            <a:xfrm>
              <a:off x="6135689" y="1906588"/>
              <a:ext cx="1111250"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ïšḻíďê"/>
            <p:cNvSpPr/>
            <p:nvPr/>
          </p:nvSpPr>
          <p:spPr bwMode="auto">
            <a:xfrm>
              <a:off x="6313489" y="1679576"/>
              <a:ext cx="1112838"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ïśľiďé"/>
            <p:cNvSpPr/>
            <p:nvPr/>
          </p:nvSpPr>
          <p:spPr bwMode="auto">
            <a:xfrm>
              <a:off x="6770689" y="1928813"/>
              <a:ext cx="1109663"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îşḻîḋè"/>
            <p:cNvSpPr/>
            <p:nvPr/>
          </p:nvSpPr>
          <p:spPr bwMode="auto">
            <a:xfrm>
              <a:off x="7832726" y="2416176"/>
              <a:ext cx="1111250"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iṧlîḓé"/>
            <p:cNvSpPr/>
            <p:nvPr/>
          </p:nvSpPr>
          <p:spPr bwMode="auto">
            <a:xfrm>
              <a:off x="7512051" y="2139951"/>
              <a:ext cx="1112838"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ïṥḻídè"/>
            <p:cNvSpPr/>
            <p:nvPr/>
          </p:nvSpPr>
          <p:spPr bwMode="auto">
            <a:xfrm>
              <a:off x="7305676" y="1865313"/>
              <a:ext cx="1112838" cy="1109663"/>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iŝľîḓê"/>
            <p:cNvSpPr/>
            <p:nvPr/>
          </p:nvSpPr>
          <p:spPr bwMode="auto">
            <a:xfrm>
              <a:off x="6915151" y="1446213"/>
              <a:ext cx="1112838"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íṡḻïďè"/>
            <p:cNvSpPr/>
            <p:nvPr/>
          </p:nvSpPr>
          <p:spPr bwMode="auto">
            <a:xfrm>
              <a:off x="7643814" y="1906588"/>
              <a:ext cx="1111250"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íṡlïḋé"/>
            <p:cNvSpPr/>
            <p:nvPr/>
          </p:nvSpPr>
          <p:spPr bwMode="auto">
            <a:xfrm>
              <a:off x="7766051" y="3411538"/>
              <a:ext cx="965200" cy="508000"/>
            </a:xfrm>
            <a:custGeom>
              <a:avLst/>
              <a:gdLst>
                <a:gd name="T0" fmla="*/ 78 w 710"/>
                <a:gd name="T1" fmla="*/ 204 h 374"/>
                <a:gd name="T2" fmla="*/ 0 w 710"/>
                <a:gd name="T3" fmla="*/ 240 h 374"/>
                <a:gd name="T4" fmla="*/ 51 w 710"/>
                <a:gd name="T5" fmla="*/ 287 h 374"/>
                <a:gd name="T6" fmla="*/ 78 w 710"/>
                <a:gd name="T7" fmla="*/ 204 h 374"/>
                <a:gd name="T8" fmla="*/ 710 w 710"/>
                <a:gd name="T9" fmla="*/ 0 h 374"/>
                <a:gd name="T10" fmla="*/ 458 w 710"/>
                <a:gd name="T11" fmla="*/ 86 h 374"/>
                <a:gd name="T12" fmla="*/ 240 w 710"/>
                <a:gd name="T13" fmla="*/ 23 h 374"/>
                <a:gd name="T14" fmla="*/ 154 w 710"/>
                <a:gd name="T15" fmla="*/ 145 h 374"/>
                <a:gd name="T16" fmla="*/ 227 w 710"/>
                <a:gd name="T17" fmla="*/ 172 h 374"/>
                <a:gd name="T18" fmla="*/ 260 w 710"/>
                <a:gd name="T19" fmla="*/ 371 h 374"/>
                <a:gd name="T20" fmla="*/ 303 w 710"/>
                <a:gd name="T21" fmla="*/ 374 h 374"/>
                <a:gd name="T22" fmla="*/ 710 w 710"/>
                <a:gd name="T2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0" h="374">
                  <a:moveTo>
                    <a:pt x="78" y="204"/>
                  </a:moveTo>
                  <a:cubicBezTo>
                    <a:pt x="54" y="218"/>
                    <a:pt x="28" y="231"/>
                    <a:pt x="0" y="240"/>
                  </a:cubicBezTo>
                  <a:cubicBezTo>
                    <a:pt x="16" y="257"/>
                    <a:pt x="33" y="273"/>
                    <a:pt x="51" y="287"/>
                  </a:cubicBezTo>
                  <a:cubicBezTo>
                    <a:pt x="78" y="204"/>
                    <a:pt x="78" y="204"/>
                    <a:pt x="78" y="204"/>
                  </a:cubicBezTo>
                  <a:moveTo>
                    <a:pt x="710" y="0"/>
                  </a:moveTo>
                  <a:cubicBezTo>
                    <a:pt x="641" y="54"/>
                    <a:pt x="553" y="86"/>
                    <a:pt x="458" y="86"/>
                  </a:cubicBezTo>
                  <a:cubicBezTo>
                    <a:pt x="378" y="86"/>
                    <a:pt x="303" y="63"/>
                    <a:pt x="240" y="23"/>
                  </a:cubicBezTo>
                  <a:cubicBezTo>
                    <a:pt x="219" y="69"/>
                    <a:pt x="190" y="110"/>
                    <a:pt x="154" y="145"/>
                  </a:cubicBezTo>
                  <a:cubicBezTo>
                    <a:pt x="227" y="172"/>
                    <a:pt x="227" y="172"/>
                    <a:pt x="227" y="172"/>
                  </a:cubicBezTo>
                  <a:cubicBezTo>
                    <a:pt x="257" y="244"/>
                    <a:pt x="265" y="311"/>
                    <a:pt x="260" y="371"/>
                  </a:cubicBezTo>
                  <a:cubicBezTo>
                    <a:pt x="274" y="373"/>
                    <a:pt x="288" y="374"/>
                    <a:pt x="303" y="374"/>
                  </a:cubicBezTo>
                  <a:cubicBezTo>
                    <a:pt x="517" y="374"/>
                    <a:pt x="693" y="209"/>
                    <a:pt x="710"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iṡľíḓe"/>
            <p:cNvSpPr/>
            <p:nvPr/>
          </p:nvSpPr>
          <p:spPr bwMode="auto">
            <a:xfrm>
              <a:off x="7485064" y="2974976"/>
              <a:ext cx="606425" cy="785813"/>
            </a:xfrm>
            <a:custGeom>
              <a:avLst/>
              <a:gdLst>
                <a:gd name="T0" fmla="*/ 75 w 446"/>
                <a:gd name="T1" fmla="*/ 0 h 579"/>
                <a:gd name="T2" fmla="*/ 0 w 446"/>
                <a:gd name="T3" fmla="*/ 31 h 579"/>
                <a:gd name="T4" fmla="*/ 4 w 446"/>
                <a:gd name="T5" fmla="*/ 86 h 579"/>
                <a:gd name="T6" fmla="*/ 2 w 446"/>
                <a:gd name="T7" fmla="*/ 132 h 579"/>
                <a:gd name="T8" fmla="*/ 4 w 446"/>
                <a:gd name="T9" fmla="*/ 178 h 579"/>
                <a:gd name="T10" fmla="*/ 4 w 446"/>
                <a:gd name="T11" fmla="*/ 178 h 579"/>
                <a:gd name="T12" fmla="*/ 4 w 446"/>
                <a:gd name="T13" fmla="*/ 178 h 579"/>
                <a:gd name="T14" fmla="*/ 4 w 446"/>
                <a:gd name="T15" fmla="*/ 198 h 579"/>
                <a:gd name="T16" fmla="*/ 127 w 446"/>
                <a:gd name="T17" fmla="*/ 214 h 579"/>
                <a:gd name="T18" fmla="*/ 127 w 446"/>
                <a:gd name="T19" fmla="*/ 214 h 579"/>
                <a:gd name="T20" fmla="*/ 127 w 446"/>
                <a:gd name="T21" fmla="*/ 214 h 579"/>
                <a:gd name="T22" fmla="*/ 128 w 446"/>
                <a:gd name="T23" fmla="*/ 246 h 579"/>
                <a:gd name="T24" fmla="*/ 128 w 446"/>
                <a:gd name="T25" fmla="*/ 246 h 579"/>
                <a:gd name="T26" fmla="*/ 128 w 446"/>
                <a:gd name="T27" fmla="*/ 579 h 579"/>
                <a:gd name="T28" fmla="*/ 284 w 446"/>
                <a:gd name="T29" fmla="*/ 525 h 579"/>
                <a:gd name="T30" fmla="*/ 309 w 446"/>
                <a:gd name="T31" fmla="*/ 447 h 579"/>
                <a:gd name="T32" fmla="*/ 315 w 446"/>
                <a:gd name="T33" fmla="*/ 449 h 579"/>
                <a:gd name="T34" fmla="*/ 320 w 446"/>
                <a:gd name="T35" fmla="*/ 432 h 579"/>
                <a:gd name="T36" fmla="*/ 350 w 446"/>
                <a:gd name="T37" fmla="*/ 443 h 579"/>
                <a:gd name="T38" fmla="*/ 344 w 446"/>
                <a:gd name="T39" fmla="*/ 460 h 579"/>
                <a:gd name="T40" fmla="*/ 360 w 446"/>
                <a:gd name="T41" fmla="*/ 466 h 579"/>
                <a:gd name="T42" fmla="*/ 446 w 446"/>
                <a:gd name="T43" fmla="*/ 344 h 579"/>
                <a:gd name="T44" fmla="*/ 299 w 446"/>
                <a:gd name="T45" fmla="*/ 183 h 579"/>
                <a:gd name="T46" fmla="*/ 75 w 446"/>
                <a:gd name="T47"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6" h="579">
                  <a:moveTo>
                    <a:pt x="75" y="0"/>
                  </a:moveTo>
                  <a:cubicBezTo>
                    <a:pt x="52" y="13"/>
                    <a:pt x="27" y="23"/>
                    <a:pt x="0" y="31"/>
                  </a:cubicBezTo>
                  <a:cubicBezTo>
                    <a:pt x="3" y="49"/>
                    <a:pt x="4" y="67"/>
                    <a:pt x="4" y="86"/>
                  </a:cubicBezTo>
                  <a:cubicBezTo>
                    <a:pt x="4" y="102"/>
                    <a:pt x="3" y="117"/>
                    <a:pt x="2" y="132"/>
                  </a:cubicBezTo>
                  <a:cubicBezTo>
                    <a:pt x="3" y="147"/>
                    <a:pt x="4" y="162"/>
                    <a:pt x="4" y="178"/>
                  </a:cubicBezTo>
                  <a:cubicBezTo>
                    <a:pt x="4" y="178"/>
                    <a:pt x="4" y="178"/>
                    <a:pt x="4" y="178"/>
                  </a:cubicBezTo>
                  <a:cubicBezTo>
                    <a:pt x="4" y="178"/>
                    <a:pt x="4" y="178"/>
                    <a:pt x="4" y="178"/>
                  </a:cubicBezTo>
                  <a:cubicBezTo>
                    <a:pt x="4" y="184"/>
                    <a:pt x="4" y="191"/>
                    <a:pt x="4" y="198"/>
                  </a:cubicBezTo>
                  <a:cubicBezTo>
                    <a:pt x="127" y="214"/>
                    <a:pt x="127" y="214"/>
                    <a:pt x="127" y="214"/>
                  </a:cubicBezTo>
                  <a:cubicBezTo>
                    <a:pt x="127" y="214"/>
                    <a:pt x="127" y="214"/>
                    <a:pt x="127" y="214"/>
                  </a:cubicBezTo>
                  <a:cubicBezTo>
                    <a:pt x="127" y="214"/>
                    <a:pt x="127" y="214"/>
                    <a:pt x="127" y="214"/>
                  </a:cubicBezTo>
                  <a:cubicBezTo>
                    <a:pt x="127" y="214"/>
                    <a:pt x="127" y="226"/>
                    <a:pt x="128" y="246"/>
                  </a:cubicBezTo>
                  <a:cubicBezTo>
                    <a:pt x="128" y="246"/>
                    <a:pt x="128" y="246"/>
                    <a:pt x="128" y="246"/>
                  </a:cubicBezTo>
                  <a:cubicBezTo>
                    <a:pt x="131" y="312"/>
                    <a:pt x="136" y="469"/>
                    <a:pt x="128" y="579"/>
                  </a:cubicBezTo>
                  <a:cubicBezTo>
                    <a:pt x="184" y="572"/>
                    <a:pt x="237" y="553"/>
                    <a:pt x="284" y="525"/>
                  </a:cubicBezTo>
                  <a:cubicBezTo>
                    <a:pt x="309" y="447"/>
                    <a:pt x="309" y="447"/>
                    <a:pt x="309" y="447"/>
                  </a:cubicBezTo>
                  <a:cubicBezTo>
                    <a:pt x="315" y="449"/>
                    <a:pt x="315" y="449"/>
                    <a:pt x="315" y="449"/>
                  </a:cubicBezTo>
                  <a:cubicBezTo>
                    <a:pt x="320" y="432"/>
                    <a:pt x="320" y="432"/>
                    <a:pt x="320" y="432"/>
                  </a:cubicBezTo>
                  <a:cubicBezTo>
                    <a:pt x="350" y="443"/>
                    <a:pt x="350" y="443"/>
                    <a:pt x="350" y="443"/>
                  </a:cubicBezTo>
                  <a:cubicBezTo>
                    <a:pt x="344" y="460"/>
                    <a:pt x="344" y="460"/>
                    <a:pt x="344" y="460"/>
                  </a:cubicBezTo>
                  <a:cubicBezTo>
                    <a:pt x="360" y="466"/>
                    <a:pt x="360" y="466"/>
                    <a:pt x="360" y="466"/>
                  </a:cubicBezTo>
                  <a:cubicBezTo>
                    <a:pt x="396" y="431"/>
                    <a:pt x="425" y="390"/>
                    <a:pt x="446" y="344"/>
                  </a:cubicBezTo>
                  <a:cubicBezTo>
                    <a:pt x="384" y="305"/>
                    <a:pt x="333" y="249"/>
                    <a:pt x="299" y="183"/>
                  </a:cubicBezTo>
                  <a:cubicBezTo>
                    <a:pt x="204" y="151"/>
                    <a:pt x="125" y="85"/>
                    <a:pt x="75"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í$1íḑè"/>
            <p:cNvSpPr/>
            <p:nvPr/>
          </p:nvSpPr>
          <p:spPr bwMode="auto">
            <a:xfrm>
              <a:off x="7470776" y="3154363"/>
              <a:ext cx="20638" cy="88900"/>
            </a:xfrm>
            <a:custGeom>
              <a:avLst/>
              <a:gdLst>
                <a:gd name="T0" fmla="*/ 13 w 15"/>
                <a:gd name="T1" fmla="*/ 0 h 66"/>
                <a:gd name="T2" fmla="*/ 0 w 15"/>
                <a:gd name="T3" fmla="*/ 64 h 66"/>
                <a:gd name="T4" fmla="*/ 15 w 15"/>
                <a:gd name="T5" fmla="*/ 66 h 66"/>
                <a:gd name="T6" fmla="*/ 15 w 15"/>
                <a:gd name="T7" fmla="*/ 46 h 66"/>
                <a:gd name="T8" fmla="*/ 13 w 15"/>
                <a:gd name="T9" fmla="*/ 0 h 66"/>
              </a:gdLst>
              <a:ahLst/>
              <a:cxnLst>
                <a:cxn ang="0">
                  <a:pos x="T0" y="T1"/>
                </a:cxn>
                <a:cxn ang="0">
                  <a:pos x="T2" y="T3"/>
                </a:cxn>
                <a:cxn ang="0">
                  <a:pos x="T4" y="T5"/>
                </a:cxn>
                <a:cxn ang="0">
                  <a:pos x="T6" y="T7"/>
                </a:cxn>
                <a:cxn ang="0">
                  <a:pos x="T8" y="T9"/>
                </a:cxn>
              </a:cxnLst>
              <a:rect l="0" t="0" r="r" b="b"/>
              <a:pathLst>
                <a:path w="15" h="66">
                  <a:moveTo>
                    <a:pt x="13" y="0"/>
                  </a:moveTo>
                  <a:cubicBezTo>
                    <a:pt x="10" y="22"/>
                    <a:pt x="6" y="43"/>
                    <a:pt x="0" y="64"/>
                  </a:cubicBezTo>
                  <a:cubicBezTo>
                    <a:pt x="15" y="66"/>
                    <a:pt x="15" y="66"/>
                    <a:pt x="15" y="66"/>
                  </a:cubicBezTo>
                  <a:cubicBezTo>
                    <a:pt x="15" y="59"/>
                    <a:pt x="15" y="52"/>
                    <a:pt x="15" y="46"/>
                  </a:cubicBezTo>
                  <a:cubicBezTo>
                    <a:pt x="15" y="30"/>
                    <a:pt x="14" y="15"/>
                    <a:pt x="13"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ïṣlïďè"/>
            <p:cNvSpPr/>
            <p:nvPr/>
          </p:nvSpPr>
          <p:spPr bwMode="auto">
            <a:xfrm>
              <a:off x="6900864" y="3556001"/>
              <a:ext cx="339725" cy="209550"/>
            </a:xfrm>
            <a:custGeom>
              <a:avLst/>
              <a:gdLst>
                <a:gd name="T0" fmla="*/ 250 w 250"/>
                <a:gd name="T1" fmla="*/ 0 h 154"/>
                <a:gd name="T2" fmla="*/ 174 w 250"/>
                <a:gd name="T3" fmla="*/ 39 h 154"/>
                <a:gd name="T4" fmla="*/ 0 w 250"/>
                <a:gd name="T5" fmla="*/ 154 h 154"/>
                <a:gd name="T6" fmla="*/ 43 w 250"/>
                <a:gd name="T7" fmla="*/ 143 h 154"/>
                <a:gd name="T8" fmla="*/ 250 w 250"/>
                <a:gd name="T9" fmla="*/ 0 h 154"/>
              </a:gdLst>
              <a:ahLst/>
              <a:cxnLst>
                <a:cxn ang="0">
                  <a:pos x="T0" y="T1"/>
                </a:cxn>
                <a:cxn ang="0">
                  <a:pos x="T2" y="T3"/>
                </a:cxn>
                <a:cxn ang="0">
                  <a:pos x="T4" y="T5"/>
                </a:cxn>
                <a:cxn ang="0">
                  <a:pos x="T6" y="T7"/>
                </a:cxn>
                <a:cxn ang="0">
                  <a:pos x="T8" y="T9"/>
                </a:cxn>
              </a:cxnLst>
              <a:rect l="0" t="0" r="r" b="b"/>
              <a:pathLst>
                <a:path w="250" h="154">
                  <a:moveTo>
                    <a:pt x="250" y="0"/>
                  </a:moveTo>
                  <a:cubicBezTo>
                    <a:pt x="226" y="15"/>
                    <a:pt x="201" y="29"/>
                    <a:pt x="174" y="39"/>
                  </a:cubicBezTo>
                  <a:cubicBezTo>
                    <a:pt x="127" y="91"/>
                    <a:pt x="68" y="131"/>
                    <a:pt x="0" y="154"/>
                  </a:cubicBezTo>
                  <a:cubicBezTo>
                    <a:pt x="14" y="150"/>
                    <a:pt x="28" y="147"/>
                    <a:pt x="43" y="143"/>
                  </a:cubicBezTo>
                  <a:cubicBezTo>
                    <a:pt x="147" y="116"/>
                    <a:pt x="211" y="61"/>
                    <a:pt x="250"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íSliḋê"/>
            <p:cNvSpPr/>
            <p:nvPr/>
          </p:nvSpPr>
          <p:spPr bwMode="auto">
            <a:xfrm>
              <a:off x="5808664" y="3352801"/>
              <a:ext cx="896938" cy="614363"/>
            </a:xfrm>
            <a:custGeom>
              <a:avLst/>
              <a:gdLst>
                <a:gd name="T0" fmla="*/ 593 w 659"/>
                <a:gd name="T1" fmla="*/ 317 h 452"/>
                <a:gd name="T2" fmla="*/ 576 w 659"/>
                <a:gd name="T3" fmla="*/ 325 h 452"/>
                <a:gd name="T4" fmla="*/ 611 w 659"/>
                <a:gd name="T5" fmla="*/ 326 h 452"/>
                <a:gd name="T6" fmla="*/ 659 w 659"/>
                <a:gd name="T7" fmla="*/ 325 h 452"/>
                <a:gd name="T8" fmla="*/ 593 w 659"/>
                <a:gd name="T9" fmla="*/ 317 h 452"/>
                <a:gd name="T10" fmla="*/ 3 w 659"/>
                <a:gd name="T11" fmla="*/ 0 h 452"/>
                <a:gd name="T12" fmla="*/ 0 w 659"/>
                <a:gd name="T13" fmla="*/ 44 h 452"/>
                <a:gd name="T14" fmla="*/ 409 w 659"/>
                <a:gd name="T15" fmla="*/ 452 h 452"/>
                <a:gd name="T16" fmla="*/ 550 w 659"/>
                <a:gd name="T17" fmla="*/ 427 h 452"/>
                <a:gd name="T18" fmla="*/ 443 w 659"/>
                <a:gd name="T19" fmla="*/ 417 h 452"/>
                <a:gd name="T20" fmla="*/ 429 w 659"/>
                <a:gd name="T21" fmla="*/ 360 h 452"/>
                <a:gd name="T22" fmla="*/ 409 w 659"/>
                <a:gd name="T23" fmla="*/ 361 h 452"/>
                <a:gd name="T24" fmla="*/ 3 w 659"/>
                <a:gd name="T25" fmla="*/ 0 h 452"/>
                <a:gd name="T26" fmla="*/ 3 w 659"/>
                <a:gd name="T27"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9" h="452">
                  <a:moveTo>
                    <a:pt x="593" y="317"/>
                  </a:moveTo>
                  <a:cubicBezTo>
                    <a:pt x="588" y="320"/>
                    <a:pt x="582" y="323"/>
                    <a:pt x="576" y="325"/>
                  </a:cubicBezTo>
                  <a:cubicBezTo>
                    <a:pt x="587" y="326"/>
                    <a:pt x="599" y="326"/>
                    <a:pt x="611" y="326"/>
                  </a:cubicBezTo>
                  <a:cubicBezTo>
                    <a:pt x="626" y="326"/>
                    <a:pt x="642" y="326"/>
                    <a:pt x="659" y="325"/>
                  </a:cubicBezTo>
                  <a:cubicBezTo>
                    <a:pt x="637" y="324"/>
                    <a:pt x="615" y="321"/>
                    <a:pt x="593" y="317"/>
                  </a:cubicBezTo>
                  <a:moveTo>
                    <a:pt x="3" y="0"/>
                  </a:moveTo>
                  <a:cubicBezTo>
                    <a:pt x="1" y="14"/>
                    <a:pt x="0" y="29"/>
                    <a:pt x="0" y="44"/>
                  </a:cubicBezTo>
                  <a:cubicBezTo>
                    <a:pt x="0" y="269"/>
                    <a:pt x="183" y="452"/>
                    <a:pt x="409" y="452"/>
                  </a:cubicBezTo>
                  <a:cubicBezTo>
                    <a:pt x="459" y="452"/>
                    <a:pt x="506" y="444"/>
                    <a:pt x="550" y="427"/>
                  </a:cubicBezTo>
                  <a:cubicBezTo>
                    <a:pt x="488" y="423"/>
                    <a:pt x="443" y="417"/>
                    <a:pt x="443" y="417"/>
                  </a:cubicBezTo>
                  <a:cubicBezTo>
                    <a:pt x="429" y="360"/>
                    <a:pt x="429" y="360"/>
                    <a:pt x="429" y="360"/>
                  </a:cubicBezTo>
                  <a:cubicBezTo>
                    <a:pt x="423" y="361"/>
                    <a:pt x="416" y="361"/>
                    <a:pt x="409" y="361"/>
                  </a:cubicBezTo>
                  <a:cubicBezTo>
                    <a:pt x="200" y="361"/>
                    <a:pt x="27" y="203"/>
                    <a:pt x="3" y="0"/>
                  </a:cubicBezTo>
                  <a:cubicBezTo>
                    <a:pt x="3" y="0"/>
                    <a:pt x="3" y="0"/>
                    <a:pt x="3"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íśḻïḋè"/>
            <p:cNvSpPr/>
            <p:nvPr/>
          </p:nvSpPr>
          <p:spPr bwMode="auto">
            <a:xfrm>
              <a:off x="5664201" y="2911476"/>
              <a:ext cx="149225" cy="441325"/>
            </a:xfrm>
            <a:custGeom>
              <a:avLst/>
              <a:gdLst>
                <a:gd name="T0" fmla="*/ 2 w 110"/>
                <a:gd name="T1" fmla="*/ 0 h 325"/>
                <a:gd name="T2" fmla="*/ 0 w 110"/>
                <a:gd name="T3" fmla="*/ 45 h 325"/>
                <a:gd name="T4" fmla="*/ 110 w 110"/>
                <a:gd name="T5" fmla="*/ 325 h 325"/>
                <a:gd name="T6" fmla="*/ 107 w 110"/>
                <a:gd name="T7" fmla="*/ 277 h 325"/>
                <a:gd name="T8" fmla="*/ 110 w 110"/>
                <a:gd name="T9" fmla="*/ 233 h 325"/>
                <a:gd name="T10" fmla="*/ 2 w 110"/>
                <a:gd name="T11" fmla="*/ 0 h 325"/>
              </a:gdLst>
              <a:ahLst/>
              <a:cxnLst>
                <a:cxn ang="0">
                  <a:pos x="T0" y="T1"/>
                </a:cxn>
                <a:cxn ang="0">
                  <a:pos x="T2" y="T3"/>
                </a:cxn>
                <a:cxn ang="0">
                  <a:pos x="T4" y="T5"/>
                </a:cxn>
                <a:cxn ang="0">
                  <a:pos x="T6" y="T7"/>
                </a:cxn>
                <a:cxn ang="0">
                  <a:pos x="T8" y="T9"/>
                </a:cxn>
                <a:cxn ang="0">
                  <a:pos x="T10" y="T11"/>
                </a:cxn>
              </a:cxnLst>
              <a:rect l="0" t="0" r="r" b="b"/>
              <a:pathLst>
                <a:path w="110" h="325">
                  <a:moveTo>
                    <a:pt x="2" y="0"/>
                  </a:moveTo>
                  <a:cubicBezTo>
                    <a:pt x="1" y="15"/>
                    <a:pt x="0" y="30"/>
                    <a:pt x="0" y="45"/>
                  </a:cubicBezTo>
                  <a:cubicBezTo>
                    <a:pt x="0" y="154"/>
                    <a:pt x="42" y="252"/>
                    <a:pt x="110" y="325"/>
                  </a:cubicBezTo>
                  <a:cubicBezTo>
                    <a:pt x="108" y="309"/>
                    <a:pt x="107" y="293"/>
                    <a:pt x="107" y="277"/>
                  </a:cubicBezTo>
                  <a:cubicBezTo>
                    <a:pt x="107" y="262"/>
                    <a:pt x="108" y="247"/>
                    <a:pt x="110" y="233"/>
                  </a:cubicBezTo>
                  <a:cubicBezTo>
                    <a:pt x="51" y="170"/>
                    <a:pt x="12" y="89"/>
                    <a:pt x="2"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ísľídé"/>
            <p:cNvSpPr/>
            <p:nvPr/>
          </p:nvSpPr>
          <p:spPr bwMode="auto">
            <a:xfrm>
              <a:off x="5826126" y="2400301"/>
              <a:ext cx="9525" cy="55563"/>
            </a:xfrm>
            <a:custGeom>
              <a:avLst/>
              <a:gdLst>
                <a:gd name="T0" fmla="*/ 3 w 8"/>
                <a:gd name="T1" fmla="*/ 0 h 41"/>
                <a:gd name="T2" fmla="*/ 0 w 8"/>
                <a:gd name="T3" fmla="*/ 41 h 41"/>
                <a:gd name="T4" fmla="*/ 8 w 8"/>
                <a:gd name="T5" fmla="*/ 33 h 41"/>
                <a:gd name="T6" fmla="*/ 3 w 8"/>
                <a:gd name="T7" fmla="*/ 0 h 41"/>
              </a:gdLst>
              <a:ahLst/>
              <a:cxnLst>
                <a:cxn ang="0">
                  <a:pos x="T0" y="T1"/>
                </a:cxn>
                <a:cxn ang="0">
                  <a:pos x="T2" y="T3"/>
                </a:cxn>
                <a:cxn ang="0">
                  <a:pos x="T4" y="T5"/>
                </a:cxn>
                <a:cxn ang="0">
                  <a:pos x="T6" y="T7"/>
                </a:cxn>
              </a:cxnLst>
              <a:rect l="0" t="0" r="r" b="b"/>
              <a:pathLst>
                <a:path w="8" h="41">
                  <a:moveTo>
                    <a:pt x="3" y="0"/>
                  </a:moveTo>
                  <a:cubicBezTo>
                    <a:pt x="1" y="14"/>
                    <a:pt x="1" y="27"/>
                    <a:pt x="0" y="41"/>
                  </a:cubicBezTo>
                  <a:cubicBezTo>
                    <a:pt x="3" y="38"/>
                    <a:pt x="5" y="36"/>
                    <a:pt x="8" y="33"/>
                  </a:cubicBezTo>
                  <a:cubicBezTo>
                    <a:pt x="6" y="22"/>
                    <a:pt x="4" y="12"/>
                    <a:pt x="3"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ïṧḻiḋé"/>
            <p:cNvSpPr/>
            <p:nvPr/>
          </p:nvSpPr>
          <p:spPr bwMode="auto">
            <a:xfrm>
              <a:off x="7456489" y="2873376"/>
              <a:ext cx="130175" cy="142875"/>
            </a:xfrm>
            <a:custGeom>
              <a:avLst/>
              <a:gdLst>
                <a:gd name="T0" fmla="*/ 62 w 96"/>
                <a:gd name="T1" fmla="*/ 0 h 106"/>
                <a:gd name="T2" fmla="*/ 0 w 96"/>
                <a:gd name="T3" fmla="*/ 20 h 106"/>
                <a:gd name="T4" fmla="*/ 21 w 96"/>
                <a:gd name="T5" fmla="*/ 106 h 106"/>
                <a:gd name="T6" fmla="*/ 96 w 96"/>
                <a:gd name="T7" fmla="*/ 75 h 106"/>
                <a:gd name="T8" fmla="*/ 62 w 96"/>
                <a:gd name="T9" fmla="*/ 0 h 106"/>
                <a:gd name="T10" fmla="*/ 62 w 96"/>
                <a:gd name="T11" fmla="*/ 0 h 106"/>
              </a:gdLst>
              <a:ahLst/>
              <a:cxnLst>
                <a:cxn ang="0">
                  <a:pos x="T0" y="T1"/>
                </a:cxn>
                <a:cxn ang="0">
                  <a:pos x="T2" y="T3"/>
                </a:cxn>
                <a:cxn ang="0">
                  <a:pos x="T4" y="T5"/>
                </a:cxn>
                <a:cxn ang="0">
                  <a:pos x="T6" y="T7"/>
                </a:cxn>
                <a:cxn ang="0">
                  <a:pos x="T8" y="T9"/>
                </a:cxn>
                <a:cxn ang="0">
                  <a:pos x="T10" y="T11"/>
                </a:cxn>
              </a:cxnLst>
              <a:rect l="0" t="0" r="r" b="b"/>
              <a:pathLst>
                <a:path w="96" h="106">
                  <a:moveTo>
                    <a:pt x="62" y="0"/>
                  </a:moveTo>
                  <a:cubicBezTo>
                    <a:pt x="42" y="8"/>
                    <a:pt x="21" y="15"/>
                    <a:pt x="0" y="20"/>
                  </a:cubicBezTo>
                  <a:cubicBezTo>
                    <a:pt x="10" y="47"/>
                    <a:pt x="17" y="76"/>
                    <a:pt x="21" y="106"/>
                  </a:cubicBezTo>
                  <a:cubicBezTo>
                    <a:pt x="48" y="98"/>
                    <a:pt x="73" y="88"/>
                    <a:pt x="96" y="75"/>
                  </a:cubicBezTo>
                  <a:cubicBezTo>
                    <a:pt x="83" y="52"/>
                    <a:pt x="71" y="27"/>
                    <a:pt x="62" y="0"/>
                  </a:cubicBezTo>
                  <a:cubicBezTo>
                    <a:pt x="62" y="0"/>
                    <a:pt x="62" y="0"/>
                    <a:pt x="62"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îSḷîdè"/>
            <p:cNvSpPr/>
            <p:nvPr/>
          </p:nvSpPr>
          <p:spPr bwMode="auto">
            <a:xfrm>
              <a:off x="7891464" y="2911476"/>
              <a:ext cx="1052513" cy="615950"/>
            </a:xfrm>
            <a:custGeom>
              <a:avLst/>
              <a:gdLst>
                <a:gd name="T0" fmla="*/ 772 w 774"/>
                <a:gd name="T1" fmla="*/ 0 h 454"/>
                <a:gd name="T2" fmla="*/ 365 w 774"/>
                <a:gd name="T3" fmla="*/ 363 h 454"/>
                <a:gd name="T4" fmla="*/ 82 w 774"/>
                <a:gd name="T5" fmla="*/ 248 h 454"/>
                <a:gd name="T6" fmla="*/ 0 w 774"/>
                <a:gd name="T7" fmla="*/ 230 h 454"/>
                <a:gd name="T8" fmla="*/ 365 w 774"/>
                <a:gd name="T9" fmla="*/ 454 h 454"/>
                <a:gd name="T10" fmla="*/ 617 w 774"/>
                <a:gd name="T11" fmla="*/ 368 h 454"/>
                <a:gd name="T12" fmla="*/ 774 w 774"/>
                <a:gd name="T13" fmla="*/ 45 h 454"/>
                <a:gd name="T14" fmla="*/ 772 w 774"/>
                <a:gd name="T15" fmla="*/ 0 h 4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4" h="454">
                  <a:moveTo>
                    <a:pt x="772" y="0"/>
                  </a:moveTo>
                  <a:cubicBezTo>
                    <a:pt x="749" y="204"/>
                    <a:pt x="576" y="363"/>
                    <a:pt x="365" y="363"/>
                  </a:cubicBezTo>
                  <a:cubicBezTo>
                    <a:pt x="255" y="363"/>
                    <a:pt x="155" y="319"/>
                    <a:pt x="82" y="248"/>
                  </a:cubicBezTo>
                  <a:cubicBezTo>
                    <a:pt x="54" y="245"/>
                    <a:pt x="26" y="239"/>
                    <a:pt x="0" y="230"/>
                  </a:cubicBezTo>
                  <a:cubicBezTo>
                    <a:pt x="68" y="363"/>
                    <a:pt x="206" y="454"/>
                    <a:pt x="365" y="454"/>
                  </a:cubicBezTo>
                  <a:cubicBezTo>
                    <a:pt x="460" y="454"/>
                    <a:pt x="548" y="422"/>
                    <a:pt x="617" y="368"/>
                  </a:cubicBezTo>
                  <a:cubicBezTo>
                    <a:pt x="713" y="293"/>
                    <a:pt x="774" y="176"/>
                    <a:pt x="774" y="45"/>
                  </a:cubicBezTo>
                  <a:cubicBezTo>
                    <a:pt x="774" y="30"/>
                    <a:pt x="773" y="15"/>
                    <a:pt x="772"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íṩļïḑe"/>
            <p:cNvSpPr/>
            <p:nvPr/>
          </p:nvSpPr>
          <p:spPr bwMode="auto">
            <a:xfrm>
              <a:off x="7540626" y="2873376"/>
              <a:ext cx="463550" cy="374650"/>
            </a:xfrm>
            <a:custGeom>
              <a:avLst/>
              <a:gdLst>
                <a:gd name="T0" fmla="*/ 0 w 340"/>
                <a:gd name="T1" fmla="*/ 0 h 276"/>
                <a:gd name="T2" fmla="*/ 34 w 340"/>
                <a:gd name="T3" fmla="*/ 75 h 276"/>
                <a:gd name="T4" fmla="*/ 258 w 340"/>
                <a:gd name="T5" fmla="*/ 258 h 276"/>
                <a:gd name="T6" fmla="*/ 340 w 340"/>
                <a:gd name="T7" fmla="*/ 276 h 276"/>
                <a:gd name="T8" fmla="*/ 258 w 340"/>
                <a:gd name="T9" fmla="*/ 166 h 276"/>
                <a:gd name="T10" fmla="*/ 76 w 340"/>
                <a:gd name="T11" fmla="*/ 43 h 276"/>
                <a:gd name="T12" fmla="*/ 0 w 340"/>
                <a:gd name="T13" fmla="*/ 0 h 276"/>
              </a:gdLst>
              <a:ahLst/>
              <a:cxnLst>
                <a:cxn ang="0">
                  <a:pos x="T0" y="T1"/>
                </a:cxn>
                <a:cxn ang="0">
                  <a:pos x="T2" y="T3"/>
                </a:cxn>
                <a:cxn ang="0">
                  <a:pos x="T4" y="T5"/>
                </a:cxn>
                <a:cxn ang="0">
                  <a:pos x="T6" y="T7"/>
                </a:cxn>
                <a:cxn ang="0">
                  <a:pos x="T8" y="T9"/>
                </a:cxn>
                <a:cxn ang="0">
                  <a:pos x="T10" y="T11"/>
                </a:cxn>
                <a:cxn ang="0">
                  <a:pos x="T12" y="T13"/>
                </a:cxn>
              </a:cxnLst>
              <a:rect l="0" t="0" r="r" b="b"/>
              <a:pathLst>
                <a:path w="340" h="276">
                  <a:moveTo>
                    <a:pt x="0" y="0"/>
                  </a:moveTo>
                  <a:cubicBezTo>
                    <a:pt x="9" y="27"/>
                    <a:pt x="21" y="52"/>
                    <a:pt x="34" y="75"/>
                  </a:cubicBezTo>
                  <a:cubicBezTo>
                    <a:pt x="84" y="160"/>
                    <a:pt x="163" y="226"/>
                    <a:pt x="258" y="258"/>
                  </a:cubicBezTo>
                  <a:cubicBezTo>
                    <a:pt x="284" y="267"/>
                    <a:pt x="312" y="273"/>
                    <a:pt x="340" y="276"/>
                  </a:cubicBezTo>
                  <a:cubicBezTo>
                    <a:pt x="307" y="244"/>
                    <a:pt x="279" y="207"/>
                    <a:pt x="258" y="166"/>
                  </a:cubicBezTo>
                  <a:cubicBezTo>
                    <a:pt x="187" y="142"/>
                    <a:pt x="124" y="99"/>
                    <a:pt x="76" y="43"/>
                  </a:cubicBezTo>
                  <a:cubicBezTo>
                    <a:pt x="49" y="31"/>
                    <a:pt x="24" y="17"/>
                    <a:pt x="0"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ís1îďè"/>
            <p:cNvSpPr/>
            <p:nvPr/>
          </p:nvSpPr>
          <p:spPr bwMode="auto">
            <a:xfrm>
              <a:off x="7540626" y="2849563"/>
              <a:ext cx="103188" cy="80963"/>
            </a:xfrm>
            <a:custGeom>
              <a:avLst/>
              <a:gdLst>
                <a:gd name="T0" fmla="*/ 34 w 76"/>
                <a:gd name="T1" fmla="*/ 0 h 60"/>
                <a:gd name="T2" fmla="*/ 0 w 76"/>
                <a:gd name="T3" fmla="*/ 17 h 60"/>
                <a:gd name="T4" fmla="*/ 0 w 76"/>
                <a:gd name="T5" fmla="*/ 17 h 60"/>
                <a:gd name="T6" fmla="*/ 76 w 76"/>
                <a:gd name="T7" fmla="*/ 60 h 60"/>
                <a:gd name="T8" fmla="*/ 34 w 76"/>
                <a:gd name="T9" fmla="*/ 0 h 60"/>
              </a:gdLst>
              <a:ahLst/>
              <a:cxnLst>
                <a:cxn ang="0">
                  <a:pos x="T0" y="T1"/>
                </a:cxn>
                <a:cxn ang="0">
                  <a:pos x="T2" y="T3"/>
                </a:cxn>
                <a:cxn ang="0">
                  <a:pos x="T4" y="T5"/>
                </a:cxn>
                <a:cxn ang="0">
                  <a:pos x="T6" y="T7"/>
                </a:cxn>
                <a:cxn ang="0">
                  <a:pos x="T8" y="T9"/>
                </a:cxn>
              </a:cxnLst>
              <a:rect l="0" t="0" r="r" b="b"/>
              <a:pathLst>
                <a:path w="76" h="60">
                  <a:moveTo>
                    <a:pt x="34" y="0"/>
                  </a:moveTo>
                  <a:cubicBezTo>
                    <a:pt x="23" y="6"/>
                    <a:pt x="11" y="12"/>
                    <a:pt x="0" y="17"/>
                  </a:cubicBezTo>
                  <a:cubicBezTo>
                    <a:pt x="0" y="17"/>
                    <a:pt x="0" y="17"/>
                    <a:pt x="0" y="17"/>
                  </a:cubicBezTo>
                  <a:cubicBezTo>
                    <a:pt x="24" y="34"/>
                    <a:pt x="49" y="48"/>
                    <a:pt x="76" y="60"/>
                  </a:cubicBezTo>
                  <a:cubicBezTo>
                    <a:pt x="61" y="41"/>
                    <a:pt x="46" y="21"/>
                    <a:pt x="34"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íṩḻïdè"/>
            <p:cNvSpPr/>
            <p:nvPr/>
          </p:nvSpPr>
          <p:spPr bwMode="auto">
            <a:xfrm>
              <a:off x="8748714" y="2400301"/>
              <a:ext cx="4763" cy="28575"/>
            </a:xfrm>
            <a:custGeom>
              <a:avLst/>
              <a:gdLst>
                <a:gd name="T0" fmla="*/ 2 w 4"/>
                <a:gd name="T1" fmla="*/ 0 h 21"/>
                <a:gd name="T2" fmla="*/ 0 w 4"/>
                <a:gd name="T3" fmla="*/ 18 h 21"/>
                <a:gd name="T4" fmla="*/ 4 w 4"/>
                <a:gd name="T5" fmla="*/ 21 h 21"/>
                <a:gd name="T6" fmla="*/ 2 w 4"/>
                <a:gd name="T7" fmla="*/ 0 h 21"/>
              </a:gdLst>
              <a:ahLst/>
              <a:cxnLst>
                <a:cxn ang="0">
                  <a:pos x="T0" y="T1"/>
                </a:cxn>
                <a:cxn ang="0">
                  <a:pos x="T2" y="T3"/>
                </a:cxn>
                <a:cxn ang="0">
                  <a:pos x="T4" y="T5"/>
                </a:cxn>
                <a:cxn ang="0">
                  <a:pos x="T6" y="T7"/>
                </a:cxn>
              </a:cxnLst>
              <a:rect l="0" t="0" r="r" b="b"/>
              <a:pathLst>
                <a:path w="4" h="21">
                  <a:moveTo>
                    <a:pt x="2" y="0"/>
                  </a:moveTo>
                  <a:cubicBezTo>
                    <a:pt x="1" y="6"/>
                    <a:pt x="1" y="12"/>
                    <a:pt x="0" y="18"/>
                  </a:cubicBezTo>
                  <a:cubicBezTo>
                    <a:pt x="1" y="19"/>
                    <a:pt x="3" y="20"/>
                    <a:pt x="4" y="21"/>
                  </a:cubicBezTo>
                  <a:cubicBezTo>
                    <a:pt x="3" y="14"/>
                    <a:pt x="3" y="7"/>
                    <a:pt x="2"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ïṩļîďe"/>
            <p:cNvSpPr/>
            <p:nvPr/>
          </p:nvSpPr>
          <p:spPr bwMode="auto">
            <a:xfrm>
              <a:off x="7723189" y="3581401"/>
              <a:ext cx="519113" cy="754063"/>
            </a:xfrm>
            <a:custGeom>
              <a:avLst/>
              <a:gdLst>
                <a:gd name="T0" fmla="*/ 132 w 382"/>
                <a:gd name="T1" fmla="*/ 555 h 555"/>
                <a:gd name="T2" fmla="*/ 258 w 382"/>
                <a:gd name="T3" fmla="*/ 46 h 555"/>
                <a:gd name="T4" fmla="*/ 134 w 382"/>
                <a:gd name="T5" fmla="*/ 0 h 555"/>
                <a:gd name="T6" fmla="*/ 0 w 382"/>
                <a:gd name="T7" fmla="*/ 413 h 555"/>
                <a:gd name="T8" fmla="*/ 132 w 382"/>
                <a:gd name="T9" fmla="*/ 555 h 555"/>
              </a:gdLst>
              <a:ahLst/>
              <a:cxnLst>
                <a:cxn ang="0">
                  <a:pos x="T0" y="T1"/>
                </a:cxn>
                <a:cxn ang="0">
                  <a:pos x="T2" y="T3"/>
                </a:cxn>
                <a:cxn ang="0">
                  <a:pos x="T4" y="T5"/>
                </a:cxn>
                <a:cxn ang="0">
                  <a:pos x="T6" y="T7"/>
                </a:cxn>
                <a:cxn ang="0">
                  <a:pos x="T8" y="T9"/>
                </a:cxn>
              </a:cxnLst>
              <a:rect l="0" t="0" r="r" b="b"/>
              <a:pathLst>
                <a:path w="382" h="555">
                  <a:moveTo>
                    <a:pt x="132" y="555"/>
                  </a:moveTo>
                  <a:cubicBezTo>
                    <a:pt x="132" y="555"/>
                    <a:pt x="382" y="345"/>
                    <a:pt x="258" y="46"/>
                  </a:cubicBezTo>
                  <a:cubicBezTo>
                    <a:pt x="134" y="0"/>
                    <a:pt x="134" y="0"/>
                    <a:pt x="134" y="0"/>
                  </a:cubicBezTo>
                  <a:cubicBezTo>
                    <a:pt x="0" y="413"/>
                    <a:pt x="0" y="413"/>
                    <a:pt x="0" y="413"/>
                  </a:cubicBezTo>
                  <a:cubicBezTo>
                    <a:pt x="132" y="555"/>
                    <a:pt x="132" y="555"/>
                    <a:pt x="132" y="555"/>
                  </a:cubicBezTo>
                </a:path>
              </a:pathLst>
            </a:custGeom>
            <a:solidFill>
              <a:srgbClr val="6764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í$ḷîḍe"/>
            <p:cNvSpPr/>
            <p:nvPr/>
          </p:nvSpPr>
          <p:spPr bwMode="auto">
            <a:xfrm>
              <a:off x="7913689" y="3562351"/>
              <a:ext cx="47625" cy="36513"/>
            </a:xfrm>
            <a:custGeom>
              <a:avLst/>
              <a:gdLst>
                <a:gd name="T0" fmla="*/ 4 w 30"/>
                <a:gd name="T1" fmla="*/ 0 h 23"/>
                <a:gd name="T2" fmla="*/ 0 w 30"/>
                <a:gd name="T3" fmla="*/ 14 h 23"/>
                <a:gd name="T4" fmla="*/ 25 w 30"/>
                <a:gd name="T5" fmla="*/ 23 h 23"/>
                <a:gd name="T6" fmla="*/ 30 w 30"/>
                <a:gd name="T7" fmla="*/ 9 h 23"/>
                <a:gd name="T8" fmla="*/ 4 w 30"/>
                <a:gd name="T9" fmla="*/ 0 h 23"/>
              </a:gdLst>
              <a:ahLst/>
              <a:cxnLst>
                <a:cxn ang="0">
                  <a:pos x="T0" y="T1"/>
                </a:cxn>
                <a:cxn ang="0">
                  <a:pos x="T2" y="T3"/>
                </a:cxn>
                <a:cxn ang="0">
                  <a:pos x="T4" y="T5"/>
                </a:cxn>
                <a:cxn ang="0">
                  <a:pos x="T6" y="T7"/>
                </a:cxn>
                <a:cxn ang="0">
                  <a:pos x="T8" y="T9"/>
                </a:cxn>
              </a:cxnLst>
              <a:rect l="0" t="0" r="r" b="b"/>
              <a:pathLst>
                <a:path w="30" h="23">
                  <a:moveTo>
                    <a:pt x="4" y="0"/>
                  </a:moveTo>
                  <a:lnTo>
                    <a:pt x="0" y="14"/>
                  </a:lnTo>
                  <a:lnTo>
                    <a:pt x="25" y="23"/>
                  </a:lnTo>
                  <a:lnTo>
                    <a:pt x="30" y="9"/>
                  </a:lnTo>
                  <a:lnTo>
                    <a:pt x="4" y="0"/>
                  </a:lnTo>
                  <a:close/>
                </a:path>
              </a:pathLst>
            </a:custGeom>
            <a:solidFill>
              <a:srgbClr val="356B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işlíḑê"/>
            <p:cNvSpPr/>
            <p:nvPr/>
          </p:nvSpPr>
          <p:spPr bwMode="auto">
            <a:xfrm>
              <a:off x="7913689" y="3562351"/>
              <a:ext cx="47625" cy="36513"/>
            </a:xfrm>
            <a:custGeom>
              <a:avLst/>
              <a:gdLst>
                <a:gd name="T0" fmla="*/ 4 w 30"/>
                <a:gd name="T1" fmla="*/ 0 h 23"/>
                <a:gd name="T2" fmla="*/ 0 w 30"/>
                <a:gd name="T3" fmla="*/ 14 h 23"/>
                <a:gd name="T4" fmla="*/ 25 w 30"/>
                <a:gd name="T5" fmla="*/ 23 h 23"/>
                <a:gd name="T6" fmla="*/ 30 w 30"/>
                <a:gd name="T7" fmla="*/ 9 h 23"/>
                <a:gd name="T8" fmla="*/ 4 w 30"/>
                <a:gd name="T9" fmla="*/ 0 h 23"/>
              </a:gdLst>
              <a:ahLst/>
              <a:cxnLst>
                <a:cxn ang="0">
                  <a:pos x="T0" y="T1"/>
                </a:cxn>
                <a:cxn ang="0">
                  <a:pos x="T2" y="T3"/>
                </a:cxn>
                <a:cxn ang="0">
                  <a:pos x="T4" y="T5"/>
                </a:cxn>
                <a:cxn ang="0">
                  <a:pos x="T6" y="T7"/>
                </a:cxn>
                <a:cxn ang="0">
                  <a:pos x="T8" y="T9"/>
                </a:cxn>
              </a:cxnLst>
              <a:rect l="0" t="0" r="r" b="b"/>
              <a:pathLst>
                <a:path w="30" h="23">
                  <a:moveTo>
                    <a:pt x="4" y="0"/>
                  </a:moveTo>
                  <a:lnTo>
                    <a:pt x="0" y="14"/>
                  </a:lnTo>
                  <a:lnTo>
                    <a:pt x="25" y="23"/>
                  </a:lnTo>
                  <a:lnTo>
                    <a:pt x="30" y="9"/>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ïśļíďê"/>
            <p:cNvSpPr/>
            <p:nvPr/>
          </p:nvSpPr>
          <p:spPr bwMode="auto">
            <a:xfrm>
              <a:off x="7767639" y="3584576"/>
              <a:ext cx="185738" cy="492125"/>
            </a:xfrm>
            <a:custGeom>
              <a:avLst/>
              <a:gdLst>
                <a:gd name="T0" fmla="*/ 108 w 137"/>
                <a:gd name="T1" fmla="*/ 0 h 362"/>
                <a:gd name="T2" fmla="*/ 0 w 137"/>
                <a:gd name="T3" fmla="*/ 330 h 362"/>
                <a:gd name="T4" fmla="*/ 23 w 137"/>
                <a:gd name="T5" fmla="*/ 362 h 362"/>
                <a:gd name="T6" fmla="*/ 137 w 137"/>
                <a:gd name="T7" fmla="*/ 11 h 362"/>
                <a:gd name="T8" fmla="*/ 108 w 137"/>
                <a:gd name="T9" fmla="*/ 0 h 362"/>
              </a:gdLst>
              <a:ahLst/>
              <a:cxnLst>
                <a:cxn ang="0">
                  <a:pos x="T0" y="T1"/>
                </a:cxn>
                <a:cxn ang="0">
                  <a:pos x="T2" y="T3"/>
                </a:cxn>
                <a:cxn ang="0">
                  <a:pos x="T4" y="T5"/>
                </a:cxn>
                <a:cxn ang="0">
                  <a:pos x="T6" y="T7"/>
                </a:cxn>
                <a:cxn ang="0">
                  <a:pos x="T8" y="T9"/>
                </a:cxn>
              </a:cxnLst>
              <a:rect l="0" t="0" r="r" b="b"/>
              <a:pathLst>
                <a:path w="137" h="362">
                  <a:moveTo>
                    <a:pt x="108" y="0"/>
                  </a:moveTo>
                  <a:cubicBezTo>
                    <a:pt x="0" y="330"/>
                    <a:pt x="0" y="330"/>
                    <a:pt x="0" y="330"/>
                  </a:cubicBezTo>
                  <a:cubicBezTo>
                    <a:pt x="8" y="341"/>
                    <a:pt x="15" y="352"/>
                    <a:pt x="23" y="362"/>
                  </a:cubicBezTo>
                  <a:cubicBezTo>
                    <a:pt x="137" y="11"/>
                    <a:pt x="137" y="11"/>
                    <a:pt x="137" y="11"/>
                  </a:cubicBezTo>
                  <a:cubicBezTo>
                    <a:pt x="108" y="0"/>
                    <a:pt x="108" y="0"/>
                    <a:pt x="108" y="0"/>
                  </a:cubicBezTo>
                </a:path>
              </a:pathLst>
            </a:custGeom>
            <a:solidFill>
              <a:srgbClr val="5C5A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îṡḻîḓê"/>
            <p:cNvSpPr/>
            <p:nvPr/>
          </p:nvSpPr>
          <p:spPr bwMode="auto">
            <a:xfrm>
              <a:off x="8391526" y="4276726"/>
              <a:ext cx="344488" cy="709613"/>
            </a:xfrm>
            <a:custGeom>
              <a:avLst/>
              <a:gdLst>
                <a:gd name="T0" fmla="*/ 114 w 254"/>
                <a:gd name="T1" fmla="*/ 0 h 523"/>
                <a:gd name="T2" fmla="*/ 79 w 254"/>
                <a:gd name="T3" fmla="*/ 202 h 523"/>
                <a:gd name="T4" fmla="*/ 0 w 254"/>
                <a:gd name="T5" fmla="*/ 523 h 523"/>
                <a:gd name="T6" fmla="*/ 4 w 254"/>
                <a:gd name="T7" fmla="*/ 523 h 523"/>
                <a:gd name="T8" fmla="*/ 161 w 254"/>
                <a:gd name="T9" fmla="*/ 160 h 523"/>
                <a:gd name="T10" fmla="*/ 114 w 254"/>
                <a:gd name="T11" fmla="*/ 0 h 523"/>
              </a:gdLst>
              <a:ahLst/>
              <a:cxnLst>
                <a:cxn ang="0">
                  <a:pos x="T0" y="T1"/>
                </a:cxn>
                <a:cxn ang="0">
                  <a:pos x="T2" y="T3"/>
                </a:cxn>
                <a:cxn ang="0">
                  <a:pos x="T4" y="T5"/>
                </a:cxn>
                <a:cxn ang="0">
                  <a:pos x="T6" y="T7"/>
                </a:cxn>
                <a:cxn ang="0">
                  <a:pos x="T8" y="T9"/>
                </a:cxn>
                <a:cxn ang="0">
                  <a:pos x="T10" y="T11"/>
                </a:cxn>
              </a:cxnLst>
              <a:rect l="0" t="0" r="r" b="b"/>
              <a:pathLst>
                <a:path w="254" h="523">
                  <a:moveTo>
                    <a:pt x="114" y="0"/>
                  </a:moveTo>
                  <a:cubicBezTo>
                    <a:pt x="114" y="0"/>
                    <a:pt x="33" y="81"/>
                    <a:pt x="79" y="202"/>
                  </a:cubicBezTo>
                  <a:cubicBezTo>
                    <a:pt x="125" y="323"/>
                    <a:pt x="0" y="523"/>
                    <a:pt x="0" y="523"/>
                  </a:cubicBezTo>
                  <a:cubicBezTo>
                    <a:pt x="4" y="523"/>
                    <a:pt x="4" y="523"/>
                    <a:pt x="4" y="523"/>
                  </a:cubicBezTo>
                  <a:cubicBezTo>
                    <a:pt x="171" y="493"/>
                    <a:pt x="254" y="302"/>
                    <a:pt x="161" y="160"/>
                  </a:cubicBezTo>
                  <a:cubicBezTo>
                    <a:pt x="127" y="108"/>
                    <a:pt x="98" y="46"/>
                    <a:pt x="114" y="0"/>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îş1íḑé"/>
            <p:cNvSpPr/>
            <p:nvPr/>
          </p:nvSpPr>
          <p:spPr bwMode="auto">
            <a:xfrm>
              <a:off x="8391526" y="4275138"/>
              <a:ext cx="182563" cy="714375"/>
            </a:xfrm>
            <a:custGeom>
              <a:avLst/>
              <a:gdLst>
                <a:gd name="T0" fmla="*/ 113 w 135"/>
                <a:gd name="T1" fmla="*/ 0 h 526"/>
                <a:gd name="T2" fmla="*/ 92 w 135"/>
                <a:gd name="T3" fmla="*/ 99 h 526"/>
                <a:gd name="T4" fmla="*/ 113 w 135"/>
                <a:gd name="T5" fmla="*/ 183 h 526"/>
                <a:gd name="T6" fmla="*/ 131 w 135"/>
                <a:gd name="T7" fmla="*/ 275 h 526"/>
                <a:gd name="T8" fmla="*/ 98 w 135"/>
                <a:gd name="T9" fmla="*/ 427 h 526"/>
                <a:gd name="T10" fmla="*/ 0 w 135"/>
                <a:gd name="T11" fmla="*/ 523 h 526"/>
                <a:gd name="T12" fmla="*/ 1 w 135"/>
                <a:gd name="T13" fmla="*/ 526 h 526"/>
                <a:gd name="T14" fmla="*/ 102 w 135"/>
                <a:gd name="T15" fmla="*/ 429 h 526"/>
                <a:gd name="T16" fmla="*/ 135 w 135"/>
                <a:gd name="T17" fmla="*/ 275 h 526"/>
                <a:gd name="T18" fmla="*/ 116 w 135"/>
                <a:gd name="T19" fmla="*/ 181 h 526"/>
                <a:gd name="T20" fmla="*/ 96 w 135"/>
                <a:gd name="T21" fmla="*/ 99 h 526"/>
                <a:gd name="T22" fmla="*/ 106 w 135"/>
                <a:gd name="T23" fmla="*/ 31 h 526"/>
                <a:gd name="T24" fmla="*/ 113 w 135"/>
                <a:gd name="T25" fmla="*/ 10 h 526"/>
                <a:gd name="T26" fmla="*/ 115 w 135"/>
                <a:gd name="T27" fmla="*/ 4 h 526"/>
                <a:gd name="T28" fmla="*/ 116 w 135"/>
                <a:gd name="T29" fmla="*/ 2 h 526"/>
                <a:gd name="T30" fmla="*/ 116 w 135"/>
                <a:gd name="T31" fmla="*/ 2 h 526"/>
                <a:gd name="T32" fmla="*/ 113 w 135"/>
                <a:gd name="T33"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5" h="526">
                  <a:moveTo>
                    <a:pt x="113" y="0"/>
                  </a:moveTo>
                  <a:cubicBezTo>
                    <a:pt x="112" y="0"/>
                    <a:pt x="92" y="45"/>
                    <a:pt x="92" y="99"/>
                  </a:cubicBezTo>
                  <a:cubicBezTo>
                    <a:pt x="92" y="126"/>
                    <a:pt x="97" y="156"/>
                    <a:pt x="113" y="183"/>
                  </a:cubicBezTo>
                  <a:cubicBezTo>
                    <a:pt x="125" y="205"/>
                    <a:pt x="131" y="238"/>
                    <a:pt x="131" y="275"/>
                  </a:cubicBezTo>
                  <a:cubicBezTo>
                    <a:pt x="131" y="324"/>
                    <a:pt x="120" y="380"/>
                    <a:pt x="98" y="427"/>
                  </a:cubicBezTo>
                  <a:cubicBezTo>
                    <a:pt x="76" y="474"/>
                    <a:pt x="43" y="511"/>
                    <a:pt x="0" y="523"/>
                  </a:cubicBezTo>
                  <a:cubicBezTo>
                    <a:pt x="1" y="526"/>
                    <a:pt x="1" y="526"/>
                    <a:pt x="1" y="526"/>
                  </a:cubicBezTo>
                  <a:cubicBezTo>
                    <a:pt x="46" y="514"/>
                    <a:pt x="80" y="476"/>
                    <a:pt x="102" y="429"/>
                  </a:cubicBezTo>
                  <a:cubicBezTo>
                    <a:pt x="124" y="381"/>
                    <a:pt x="135" y="325"/>
                    <a:pt x="135" y="275"/>
                  </a:cubicBezTo>
                  <a:cubicBezTo>
                    <a:pt x="135" y="237"/>
                    <a:pt x="129" y="204"/>
                    <a:pt x="116" y="181"/>
                  </a:cubicBezTo>
                  <a:cubicBezTo>
                    <a:pt x="101" y="154"/>
                    <a:pt x="96" y="126"/>
                    <a:pt x="96" y="99"/>
                  </a:cubicBezTo>
                  <a:cubicBezTo>
                    <a:pt x="96" y="73"/>
                    <a:pt x="101" y="48"/>
                    <a:pt x="106" y="31"/>
                  </a:cubicBezTo>
                  <a:cubicBezTo>
                    <a:pt x="109" y="22"/>
                    <a:pt x="111" y="15"/>
                    <a:pt x="113" y="10"/>
                  </a:cubicBezTo>
                  <a:cubicBezTo>
                    <a:pt x="114" y="7"/>
                    <a:pt x="115" y="5"/>
                    <a:pt x="115" y="4"/>
                  </a:cubicBezTo>
                  <a:cubicBezTo>
                    <a:pt x="116" y="3"/>
                    <a:pt x="116" y="3"/>
                    <a:pt x="116" y="2"/>
                  </a:cubicBezTo>
                  <a:cubicBezTo>
                    <a:pt x="116" y="2"/>
                    <a:pt x="116" y="2"/>
                    <a:pt x="116" y="2"/>
                  </a:cubicBezTo>
                  <a:cubicBezTo>
                    <a:pt x="113" y="0"/>
                    <a:pt x="113" y="0"/>
                    <a:pt x="113" y="0"/>
                  </a:cubicBezTo>
                </a:path>
              </a:pathLst>
            </a:custGeom>
            <a:solidFill>
              <a:srgbClr val="5354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ïŝľîḑè"/>
            <p:cNvSpPr/>
            <p:nvPr/>
          </p:nvSpPr>
          <p:spPr bwMode="auto">
            <a:xfrm>
              <a:off x="8362951" y="4702176"/>
              <a:ext cx="379413" cy="369888"/>
            </a:xfrm>
            <a:custGeom>
              <a:avLst/>
              <a:gdLst>
                <a:gd name="T0" fmla="*/ 280 w 280"/>
                <a:gd name="T1" fmla="*/ 15 h 272"/>
                <a:gd name="T2" fmla="*/ 179 w 280"/>
                <a:gd name="T3" fmla="*/ 83 h 272"/>
                <a:gd name="T4" fmla="*/ 0 w 280"/>
                <a:gd name="T5" fmla="*/ 178 h 272"/>
                <a:gd name="T6" fmla="*/ 4 w 280"/>
                <a:gd name="T7" fmla="*/ 180 h 272"/>
                <a:gd name="T8" fmla="*/ 258 w 280"/>
                <a:gd name="T9" fmla="*/ 117 h 272"/>
                <a:gd name="T10" fmla="*/ 280 w 280"/>
                <a:gd name="T11" fmla="*/ 15 h 272"/>
              </a:gdLst>
              <a:ahLst/>
              <a:cxnLst>
                <a:cxn ang="0">
                  <a:pos x="T0" y="T1"/>
                </a:cxn>
                <a:cxn ang="0">
                  <a:pos x="T2" y="T3"/>
                </a:cxn>
                <a:cxn ang="0">
                  <a:pos x="T4" y="T5"/>
                </a:cxn>
                <a:cxn ang="0">
                  <a:pos x="T6" y="T7"/>
                </a:cxn>
                <a:cxn ang="0">
                  <a:pos x="T8" y="T9"/>
                </a:cxn>
                <a:cxn ang="0">
                  <a:pos x="T10" y="T11"/>
                </a:cxn>
              </a:cxnLst>
              <a:rect l="0" t="0" r="r" b="b"/>
              <a:pathLst>
                <a:path w="280" h="272">
                  <a:moveTo>
                    <a:pt x="280" y="15"/>
                  </a:moveTo>
                  <a:cubicBezTo>
                    <a:pt x="280" y="15"/>
                    <a:pt x="187" y="0"/>
                    <a:pt x="179" y="83"/>
                  </a:cubicBezTo>
                  <a:cubicBezTo>
                    <a:pt x="171" y="167"/>
                    <a:pt x="0" y="178"/>
                    <a:pt x="0" y="178"/>
                  </a:cubicBezTo>
                  <a:cubicBezTo>
                    <a:pt x="4" y="180"/>
                    <a:pt x="4" y="180"/>
                    <a:pt x="4" y="180"/>
                  </a:cubicBezTo>
                  <a:cubicBezTo>
                    <a:pt x="144" y="272"/>
                    <a:pt x="278" y="239"/>
                    <a:pt x="258" y="117"/>
                  </a:cubicBezTo>
                  <a:cubicBezTo>
                    <a:pt x="250" y="71"/>
                    <a:pt x="251" y="25"/>
                    <a:pt x="280" y="15"/>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íṧḷïḑê"/>
            <p:cNvSpPr/>
            <p:nvPr/>
          </p:nvSpPr>
          <p:spPr bwMode="auto">
            <a:xfrm>
              <a:off x="8524876" y="4721226"/>
              <a:ext cx="217488" cy="298450"/>
            </a:xfrm>
            <a:custGeom>
              <a:avLst/>
              <a:gdLst>
                <a:gd name="T0" fmla="*/ 30 w 161"/>
                <a:gd name="T1" fmla="*/ 215 h 219"/>
                <a:gd name="T2" fmla="*/ 3 w 161"/>
                <a:gd name="T3" fmla="*/ 216 h 219"/>
                <a:gd name="T4" fmla="*/ 31 w 161"/>
                <a:gd name="T5" fmla="*/ 219 h 219"/>
                <a:gd name="T6" fmla="*/ 30 w 161"/>
                <a:gd name="T7" fmla="*/ 215 h 219"/>
                <a:gd name="T8" fmla="*/ 145 w 161"/>
                <a:gd name="T9" fmla="*/ 0 h 219"/>
                <a:gd name="T10" fmla="*/ 97 w 161"/>
                <a:gd name="T11" fmla="*/ 11 h 219"/>
                <a:gd name="T12" fmla="*/ 60 w 161"/>
                <a:gd name="T13" fmla="*/ 69 h 219"/>
                <a:gd name="T14" fmla="*/ 0 w 161"/>
                <a:gd name="T15" fmla="*/ 136 h 219"/>
                <a:gd name="T16" fmla="*/ 38 w 161"/>
                <a:gd name="T17" fmla="*/ 182 h 219"/>
                <a:gd name="T18" fmla="*/ 106 w 161"/>
                <a:gd name="T19" fmla="*/ 154 h 219"/>
                <a:gd name="T20" fmla="*/ 141 w 161"/>
                <a:gd name="T21" fmla="*/ 134 h 219"/>
                <a:gd name="T22" fmla="*/ 141 w 161"/>
                <a:gd name="T23" fmla="*/ 126 h 219"/>
                <a:gd name="T24" fmla="*/ 139 w 161"/>
                <a:gd name="T25" fmla="*/ 103 h 219"/>
                <a:gd name="T26" fmla="*/ 135 w 161"/>
                <a:gd name="T27" fmla="*/ 59 h 219"/>
                <a:gd name="T28" fmla="*/ 161 w 161"/>
                <a:gd name="T29" fmla="*/ 1 h 219"/>
                <a:gd name="T30" fmla="*/ 145 w 161"/>
                <a:gd name="T3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1" h="219">
                  <a:moveTo>
                    <a:pt x="30" y="215"/>
                  </a:moveTo>
                  <a:cubicBezTo>
                    <a:pt x="3" y="216"/>
                    <a:pt x="3" y="216"/>
                    <a:pt x="3" y="216"/>
                  </a:cubicBezTo>
                  <a:cubicBezTo>
                    <a:pt x="13" y="218"/>
                    <a:pt x="22" y="219"/>
                    <a:pt x="31" y="219"/>
                  </a:cubicBezTo>
                  <a:cubicBezTo>
                    <a:pt x="31" y="218"/>
                    <a:pt x="30" y="216"/>
                    <a:pt x="30" y="215"/>
                  </a:cubicBezTo>
                  <a:moveTo>
                    <a:pt x="145" y="0"/>
                  </a:moveTo>
                  <a:cubicBezTo>
                    <a:pt x="132" y="0"/>
                    <a:pt x="114" y="2"/>
                    <a:pt x="97" y="11"/>
                  </a:cubicBezTo>
                  <a:cubicBezTo>
                    <a:pt x="79" y="20"/>
                    <a:pt x="63" y="38"/>
                    <a:pt x="60" y="69"/>
                  </a:cubicBezTo>
                  <a:cubicBezTo>
                    <a:pt x="57" y="101"/>
                    <a:pt x="31" y="122"/>
                    <a:pt x="0" y="136"/>
                  </a:cubicBezTo>
                  <a:cubicBezTo>
                    <a:pt x="38" y="182"/>
                    <a:pt x="38" y="182"/>
                    <a:pt x="38" y="182"/>
                  </a:cubicBezTo>
                  <a:cubicBezTo>
                    <a:pt x="59" y="177"/>
                    <a:pt x="94" y="167"/>
                    <a:pt x="106" y="154"/>
                  </a:cubicBezTo>
                  <a:cubicBezTo>
                    <a:pt x="112" y="148"/>
                    <a:pt x="125" y="141"/>
                    <a:pt x="141" y="134"/>
                  </a:cubicBezTo>
                  <a:cubicBezTo>
                    <a:pt x="141" y="132"/>
                    <a:pt x="141" y="129"/>
                    <a:pt x="141" y="126"/>
                  </a:cubicBezTo>
                  <a:cubicBezTo>
                    <a:pt x="141" y="119"/>
                    <a:pt x="140" y="111"/>
                    <a:pt x="139" y="103"/>
                  </a:cubicBezTo>
                  <a:cubicBezTo>
                    <a:pt x="137" y="88"/>
                    <a:pt x="135" y="73"/>
                    <a:pt x="135" y="59"/>
                  </a:cubicBezTo>
                  <a:cubicBezTo>
                    <a:pt x="135" y="31"/>
                    <a:pt x="142" y="8"/>
                    <a:pt x="161" y="1"/>
                  </a:cubicBezTo>
                  <a:cubicBezTo>
                    <a:pt x="161" y="1"/>
                    <a:pt x="155" y="0"/>
                    <a:pt x="145" y="0"/>
                  </a:cubicBezTo>
                </a:path>
              </a:pathLst>
            </a:custGeom>
            <a:solidFill>
              <a:srgbClr val="669B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íšḻiďé"/>
            <p:cNvSpPr/>
            <p:nvPr/>
          </p:nvSpPr>
          <p:spPr bwMode="auto">
            <a:xfrm>
              <a:off x="8364539" y="4722813"/>
              <a:ext cx="377825" cy="306388"/>
            </a:xfrm>
            <a:custGeom>
              <a:avLst/>
              <a:gdLst>
                <a:gd name="T0" fmla="*/ 279 w 279"/>
                <a:gd name="T1" fmla="*/ 0 h 225"/>
                <a:gd name="T2" fmla="*/ 213 w 279"/>
                <a:gd name="T3" fmla="*/ 81 h 225"/>
                <a:gd name="T4" fmla="*/ 0 w 279"/>
                <a:gd name="T5" fmla="*/ 163 h 225"/>
              </a:gdLst>
              <a:ahLst/>
              <a:cxnLst>
                <a:cxn ang="0">
                  <a:pos x="T0" y="T1"/>
                </a:cxn>
                <a:cxn ang="0">
                  <a:pos x="T2" y="T3"/>
                </a:cxn>
                <a:cxn ang="0">
                  <a:pos x="T4" y="T5"/>
                </a:cxn>
              </a:cxnLst>
              <a:rect l="0" t="0" r="r" b="b"/>
              <a:pathLst>
                <a:path w="279" h="225">
                  <a:moveTo>
                    <a:pt x="279" y="0"/>
                  </a:moveTo>
                  <a:cubicBezTo>
                    <a:pt x="279" y="0"/>
                    <a:pt x="207" y="16"/>
                    <a:pt x="213" y="81"/>
                  </a:cubicBezTo>
                  <a:cubicBezTo>
                    <a:pt x="219" y="147"/>
                    <a:pt x="106" y="225"/>
                    <a:pt x="0" y="163"/>
                  </a:cubicBezTo>
                </a:path>
              </a:pathLst>
            </a:custGeom>
            <a:noFill/>
            <a:ln w="4763"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p>
          </p:txBody>
        </p:sp>
        <p:sp>
          <p:nvSpPr>
            <p:cNvPr id="43" name="ïŝļîdé"/>
            <p:cNvSpPr/>
            <p:nvPr/>
          </p:nvSpPr>
          <p:spPr bwMode="auto">
            <a:xfrm>
              <a:off x="6367464" y="3221038"/>
              <a:ext cx="2243138" cy="1828800"/>
            </a:xfrm>
            <a:custGeom>
              <a:avLst/>
              <a:gdLst>
                <a:gd name="T0" fmla="*/ 0 w 1650"/>
                <a:gd name="T1" fmla="*/ 384 h 1346"/>
                <a:gd name="T2" fmla="*/ 32 w 1650"/>
                <a:gd name="T3" fmla="*/ 514 h 1346"/>
                <a:gd name="T4" fmla="*/ 415 w 1650"/>
                <a:gd name="T5" fmla="*/ 525 h 1346"/>
                <a:gd name="T6" fmla="*/ 491 w 1650"/>
                <a:gd name="T7" fmla="*/ 497 h 1346"/>
                <a:gd name="T8" fmla="*/ 552 w 1650"/>
                <a:gd name="T9" fmla="*/ 507 h 1346"/>
                <a:gd name="T10" fmla="*/ 796 w 1650"/>
                <a:gd name="T11" fmla="*/ 1130 h 1346"/>
                <a:gd name="T12" fmla="*/ 708 w 1650"/>
                <a:gd name="T13" fmla="*/ 1219 h 1346"/>
                <a:gd name="T14" fmla="*/ 577 w 1650"/>
                <a:gd name="T15" fmla="*/ 1268 h 1346"/>
                <a:gd name="T16" fmla="*/ 461 w 1650"/>
                <a:gd name="T17" fmla="*/ 1346 h 1346"/>
                <a:gd name="T18" fmla="*/ 1650 w 1650"/>
                <a:gd name="T19" fmla="*/ 1320 h 1346"/>
                <a:gd name="T20" fmla="*/ 1527 w 1650"/>
                <a:gd name="T21" fmla="*/ 1170 h 1346"/>
                <a:gd name="T22" fmla="*/ 1378 w 1650"/>
                <a:gd name="T23" fmla="*/ 1092 h 1346"/>
                <a:gd name="T24" fmla="*/ 1330 w 1650"/>
                <a:gd name="T25" fmla="*/ 1049 h 1346"/>
                <a:gd name="T26" fmla="*/ 1072 w 1650"/>
                <a:gd name="T27" fmla="*/ 656 h 1346"/>
                <a:gd name="T28" fmla="*/ 949 w 1650"/>
                <a:gd name="T29" fmla="*/ 410 h 1346"/>
                <a:gd name="T30" fmla="*/ 949 w 1650"/>
                <a:gd name="T31" fmla="*/ 33 h 1346"/>
                <a:gd name="T32" fmla="*/ 702 w 1650"/>
                <a:gd name="T33" fmla="*/ 0 h 1346"/>
                <a:gd name="T34" fmla="*/ 435 w 1650"/>
                <a:gd name="T35" fmla="*/ 390 h 1346"/>
                <a:gd name="T36" fmla="*/ 0 w 1650"/>
                <a:gd name="T37" fmla="*/ 384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50" h="1346">
                  <a:moveTo>
                    <a:pt x="0" y="384"/>
                  </a:moveTo>
                  <a:cubicBezTo>
                    <a:pt x="32" y="514"/>
                    <a:pt x="32" y="514"/>
                    <a:pt x="32" y="514"/>
                  </a:cubicBezTo>
                  <a:cubicBezTo>
                    <a:pt x="32" y="514"/>
                    <a:pt x="262" y="544"/>
                    <a:pt x="415" y="525"/>
                  </a:cubicBezTo>
                  <a:cubicBezTo>
                    <a:pt x="442" y="521"/>
                    <a:pt x="468" y="512"/>
                    <a:pt x="491" y="497"/>
                  </a:cubicBezTo>
                  <a:cubicBezTo>
                    <a:pt x="504" y="490"/>
                    <a:pt x="524" y="486"/>
                    <a:pt x="552" y="507"/>
                  </a:cubicBezTo>
                  <a:cubicBezTo>
                    <a:pt x="600" y="543"/>
                    <a:pt x="834" y="831"/>
                    <a:pt x="796" y="1130"/>
                  </a:cubicBezTo>
                  <a:cubicBezTo>
                    <a:pt x="790" y="1176"/>
                    <a:pt x="754" y="1213"/>
                    <a:pt x="708" y="1219"/>
                  </a:cubicBezTo>
                  <a:cubicBezTo>
                    <a:pt x="661" y="1225"/>
                    <a:pt x="616" y="1242"/>
                    <a:pt x="577" y="1268"/>
                  </a:cubicBezTo>
                  <a:cubicBezTo>
                    <a:pt x="461" y="1346"/>
                    <a:pt x="461" y="1346"/>
                    <a:pt x="461" y="1346"/>
                  </a:cubicBezTo>
                  <a:cubicBezTo>
                    <a:pt x="1650" y="1320"/>
                    <a:pt x="1650" y="1320"/>
                    <a:pt x="1650" y="1320"/>
                  </a:cubicBezTo>
                  <a:cubicBezTo>
                    <a:pt x="1527" y="1170"/>
                    <a:pt x="1527" y="1170"/>
                    <a:pt x="1527" y="1170"/>
                  </a:cubicBezTo>
                  <a:cubicBezTo>
                    <a:pt x="1527" y="1170"/>
                    <a:pt x="1443" y="1099"/>
                    <a:pt x="1378" y="1092"/>
                  </a:cubicBezTo>
                  <a:cubicBezTo>
                    <a:pt x="1359" y="1090"/>
                    <a:pt x="1343" y="1073"/>
                    <a:pt x="1330" y="1049"/>
                  </a:cubicBezTo>
                  <a:cubicBezTo>
                    <a:pt x="1256" y="911"/>
                    <a:pt x="1168" y="780"/>
                    <a:pt x="1072" y="656"/>
                  </a:cubicBezTo>
                  <a:cubicBezTo>
                    <a:pt x="1002" y="565"/>
                    <a:pt x="943" y="470"/>
                    <a:pt x="949" y="410"/>
                  </a:cubicBezTo>
                  <a:cubicBezTo>
                    <a:pt x="962" y="267"/>
                    <a:pt x="949" y="33"/>
                    <a:pt x="949" y="33"/>
                  </a:cubicBezTo>
                  <a:cubicBezTo>
                    <a:pt x="702" y="0"/>
                    <a:pt x="702" y="0"/>
                    <a:pt x="702" y="0"/>
                  </a:cubicBezTo>
                  <a:cubicBezTo>
                    <a:pt x="702" y="0"/>
                    <a:pt x="734" y="312"/>
                    <a:pt x="435" y="390"/>
                  </a:cubicBezTo>
                  <a:cubicBezTo>
                    <a:pt x="136" y="468"/>
                    <a:pt x="0" y="384"/>
                    <a:pt x="0" y="384"/>
                  </a:cubicBezTo>
                </a:path>
              </a:pathLst>
            </a:custGeom>
            <a:solidFill>
              <a:srgbClr val="6764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išļïďè"/>
            <p:cNvSpPr/>
            <p:nvPr/>
          </p:nvSpPr>
          <p:spPr bwMode="auto">
            <a:xfrm>
              <a:off x="7658101" y="3265488"/>
              <a:ext cx="1588" cy="42863"/>
            </a:xfrm>
            <a:custGeom>
              <a:avLst/>
              <a:gdLst>
                <a:gd name="T0" fmla="*/ 0 w 1"/>
                <a:gd name="T1" fmla="*/ 0 h 32"/>
                <a:gd name="T2" fmla="*/ 1 w 1"/>
                <a:gd name="T3" fmla="*/ 32 h 32"/>
                <a:gd name="T4" fmla="*/ 1 w 1"/>
                <a:gd name="T5" fmla="*/ 32 h 32"/>
                <a:gd name="T6" fmla="*/ 0 w 1"/>
                <a:gd name="T7" fmla="*/ 0 h 32"/>
                <a:gd name="T8" fmla="*/ 0 w 1"/>
                <a:gd name="T9" fmla="*/ 0 h 32"/>
              </a:gdLst>
              <a:ahLst/>
              <a:cxnLst>
                <a:cxn ang="0">
                  <a:pos x="T0" y="T1"/>
                </a:cxn>
                <a:cxn ang="0">
                  <a:pos x="T2" y="T3"/>
                </a:cxn>
                <a:cxn ang="0">
                  <a:pos x="T4" y="T5"/>
                </a:cxn>
                <a:cxn ang="0">
                  <a:pos x="T6" y="T7"/>
                </a:cxn>
                <a:cxn ang="0">
                  <a:pos x="T8" y="T9"/>
                </a:cxn>
              </a:cxnLst>
              <a:rect l="0" t="0" r="r" b="b"/>
              <a:pathLst>
                <a:path w="1" h="32">
                  <a:moveTo>
                    <a:pt x="0" y="0"/>
                  </a:moveTo>
                  <a:cubicBezTo>
                    <a:pt x="0" y="1"/>
                    <a:pt x="0" y="12"/>
                    <a:pt x="1" y="32"/>
                  </a:cubicBezTo>
                  <a:cubicBezTo>
                    <a:pt x="1" y="32"/>
                    <a:pt x="1" y="32"/>
                    <a:pt x="1" y="32"/>
                  </a:cubicBezTo>
                  <a:cubicBezTo>
                    <a:pt x="0" y="12"/>
                    <a:pt x="0" y="0"/>
                    <a:pt x="0" y="0"/>
                  </a:cubicBezTo>
                  <a:cubicBezTo>
                    <a:pt x="0" y="0"/>
                    <a:pt x="0" y="0"/>
                    <a:pt x="0" y="0"/>
                  </a:cubicBezTo>
                </a:path>
              </a:pathLst>
            </a:custGeom>
            <a:solidFill>
              <a:srgbClr val="356B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iṣľîḓê"/>
            <p:cNvSpPr/>
            <p:nvPr/>
          </p:nvSpPr>
          <p:spPr bwMode="auto">
            <a:xfrm>
              <a:off x="6556376" y="3932238"/>
              <a:ext cx="114300" cy="6350"/>
            </a:xfrm>
            <a:custGeom>
              <a:avLst/>
              <a:gdLst>
                <a:gd name="T0" fmla="*/ 1 w 84"/>
                <a:gd name="T1" fmla="*/ 0 h 5"/>
                <a:gd name="T2" fmla="*/ 0 w 84"/>
                <a:gd name="T3" fmla="*/ 0 h 5"/>
                <a:gd name="T4" fmla="*/ 84 w 84"/>
                <a:gd name="T5" fmla="*/ 5 h 5"/>
                <a:gd name="T6" fmla="*/ 84 w 84"/>
                <a:gd name="T7" fmla="*/ 5 h 5"/>
                <a:gd name="T8" fmla="*/ 1 w 84"/>
                <a:gd name="T9" fmla="*/ 0 h 5"/>
              </a:gdLst>
              <a:ahLst/>
              <a:cxnLst>
                <a:cxn ang="0">
                  <a:pos x="T0" y="T1"/>
                </a:cxn>
                <a:cxn ang="0">
                  <a:pos x="T2" y="T3"/>
                </a:cxn>
                <a:cxn ang="0">
                  <a:pos x="T4" y="T5"/>
                </a:cxn>
                <a:cxn ang="0">
                  <a:pos x="T6" y="T7"/>
                </a:cxn>
                <a:cxn ang="0">
                  <a:pos x="T8" y="T9"/>
                </a:cxn>
              </a:cxnLst>
              <a:rect l="0" t="0" r="r" b="b"/>
              <a:pathLst>
                <a:path w="84" h="5">
                  <a:moveTo>
                    <a:pt x="1" y="0"/>
                  </a:moveTo>
                  <a:cubicBezTo>
                    <a:pt x="1" y="0"/>
                    <a:pt x="1" y="0"/>
                    <a:pt x="0" y="0"/>
                  </a:cubicBezTo>
                  <a:cubicBezTo>
                    <a:pt x="26" y="2"/>
                    <a:pt x="54" y="4"/>
                    <a:pt x="84" y="5"/>
                  </a:cubicBezTo>
                  <a:cubicBezTo>
                    <a:pt x="84" y="5"/>
                    <a:pt x="84" y="5"/>
                    <a:pt x="84" y="5"/>
                  </a:cubicBezTo>
                  <a:cubicBezTo>
                    <a:pt x="54" y="4"/>
                    <a:pt x="26" y="2"/>
                    <a:pt x="1"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íśḷíďe"/>
            <p:cNvSpPr/>
            <p:nvPr/>
          </p:nvSpPr>
          <p:spPr bwMode="auto">
            <a:xfrm>
              <a:off x="6392864" y="3841751"/>
              <a:ext cx="165100" cy="90488"/>
            </a:xfrm>
            <a:custGeom>
              <a:avLst/>
              <a:gdLst>
                <a:gd name="T0" fmla="*/ 0 w 122"/>
                <a:gd name="T1" fmla="*/ 0 h 67"/>
                <a:gd name="T2" fmla="*/ 0 w 122"/>
                <a:gd name="T3" fmla="*/ 0 h 67"/>
                <a:gd name="T4" fmla="*/ 14 w 122"/>
                <a:gd name="T5" fmla="*/ 57 h 67"/>
                <a:gd name="T6" fmla="*/ 121 w 122"/>
                <a:gd name="T7" fmla="*/ 67 h 67"/>
                <a:gd name="T8" fmla="*/ 122 w 122"/>
                <a:gd name="T9" fmla="*/ 67 h 67"/>
                <a:gd name="T10" fmla="*/ 14 w 122"/>
                <a:gd name="T11" fmla="*/ 57 h 67"/>
                <a:gd name="T12" fmla="*/ 0 w 122"/>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122" h="67">
                  <a:moveTo>
                    <a:pt x="0" y="0"/>
                  </a:moveTo>
                  <a:cubicBezTo>
                    <a:pt x="0" y="0"/>
                    <a:pt x="0" y="0"/>
                    <a:pt x="0" y="0"/>
                  </a:cubicBezTo>
                  <a:cubicBezTo>
                    <a:pt x="14" y="57"/>
                    <a:pt x="14" y="57"/>
                    <a:pt x="14" y="57"/>
                  </a:cubicBezTo>
                  <a:cubicBezTo>
                    <a:pt x="14" y="57"/>
                    <a:pt x="59" y="63"/>
                    <a:pt x="121" y="67"/>
                  </a:cubicBezTo>
                  <a:cubicBezTo>
                    <a:pt x="122" y="67"/>
                    <a:pt x="122" y="67"/>
                    <a:pt x="122" y="67"/>
                  </a:cubicBezTo>
                  <a:cubicBezTo>
                    <a:pt x="59" y="62"/>
                    <a:pt x="14" y="57"/>
                    <a:pt x="14" y="57"/>
                  </a:cubicBezTo>
                  <a:cubicBezTo>
                    <a:pt x="0" y="0"/>
                    <a:pt x="0" y="0"/>
                    <a:pt x="0" y="0"/>
                  </a:cubicBezTo>
                </a:path>
              </a:pathLst>
            </a:custGeom>
            <a:solidFill>
              <a:srgbClr val="356B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iṥḷïḋê"/>
            <p:cNvSpPr/>
            <p:nvPr/>
          </p:nvSpPr>
          <p:spPr bwMode="auto">
            <a:xfrm>
              <a:off x="6392864" y="3241676"/>
              <a:ext cx="1266825" cy="696913"/>
            </a:xfrm>
            <a:custGeom>
              <a:avLst/>
              <a:gdLst>
                <a:gd name="T0" fmla="*/ 793 w 932"/>
                <a:gd name="T1" fmla="*/ 0 h 514"/>
                <a:gd name="T2" fmla="*/ 625 w 932"/>
                <a:gd name="T3" fmla="*/ 231 h 514"/>
                <a:gd name="T4" fmla="*/ 417 w 932"/>
                <a:gd name="T5" fmla="*/ 375 h 514"/>
                <a:gd name="T6" fmla="*/ 373 w 932"/>
                <a:gd name="T7" fmla="*/ 386 h 514"/>
                <a:gd name="T8" fmla="*/ 244 w 932"/>
                <a:gd name="T9" fmla="*/ 407 h 514"/>
                <a:gd name="T10" fmla="*/ 231 w 932"/>
                <a:gd name="T11" fmla="*/ 407 h 514"/>
                <a:gd name="T12" fmla="*/ 182 w 932"/>
                <a:gd name="T13" fmla="*/ 408 h 514"/>
                <a:gd name="T14" fmla="*/ 147 w 932"/>
                <a:gd name="T15" fmla="*/ 407 h 514"/>
                <a:gd name="T16" fmla="*/ 0 w 932"/>
                <a:gd name="T17" fmla="*/ 442 h 514"/>
                <a:gd name="T18" fmla="*/ 14 w 932"/>
                <a:gd name="T19" fmla="*/ 499 h 514"/>
                <a:gd name="T20" fmla="*/ 122 w 932"/>
                <a:gd name="T21" fmla="*/ 509 h 514"/>
                <a:gd name="T22" fmla="*/ 122 w 932"/>
                <a:gd name="T23" fmla="*/ 509 h 514"/>
                <a:gd name="T24" fmla="*/ 205 w 932"/>
                <a:gd name="T25" fmla="*/ 514 h 514"/>
                <a:gd name="T26" fmla="*/ 183 w 932"/>
                <a:gd name="T27" fmla="*/ 427 h 514"/>
                <a:gd name="T28" fmla="*/ 383 w 932"/>
                <a:gd name="T29" fmla="*/ 467 h 514"/>
                <a:gd name="T30" fmla="*/ 619 w 932"/>
                <a:gd name="T31" fmla="*/ 434 h 514"/>
                <a:gd name="T32" fmla="*/ 885 w 932"/>
                <a:gd name="T33" fmla="*/ 44 h 514"/>
                <a:gd name="T34" fmla="*/ 932 w 932"/>
                <a:gd name="T35" fmla="*/ 50 h 514"/>
                <a:gd name="T36" fmla="*/ 931 w 932"/>
                <a:gd name="T37" fmla="*/ 18 h 514"/>
                <a:gd name="T38" fmla="*/ 793 w 932"/>
                <a:gd name="T3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32" h="514">
                  <a:moveTo>
                    <a:pt x="793" y="0"/>
                  </a:moveTo>
                  <a:cubicBezTo>
                    <a:pt x="767" y="96"/>
                    <a:pt x="706" y="178"/>
                    <a:pt x="625" y="231"/>
                  </a:cubicBezTo>
                  <a:cubicBezTo>
                    <a:pt x="585" y="292"/>
                    <a:pt x="521" y="348"/>
                    <a:pt x="417" y="375"/>
                  </a:cubicBezTo>
                  <a:cubicBezTo>
                    <a:pt x="402" y="379"/>
                    <a:pt x="387" y="383"/>
                    <a:pt x="373" y="386"/>
                  </a:cubicBezTo>
                  <a:cubicBezTo>
                    <a:pt x="332" y="399"/>
                    <a:pt x="289" y="407"/>
                    <a:pt x="244" y="407"/>
                  </a:cubicBezTo>
                  <a:cubicBezTo>
                    <a:pt x="239" y="407"/>
                    <a:pt x="235" y="407"/>
                    <a:pt x="231" y="407"/>
                  </a:cubicBezTo>
                  <a:cubicBezTo>
                    <a:pt x="214" y="408"/>
                    <a:pt x="197" y="408"/>
                    <a:pt x="182" y="408"/>
                  </a:cubicBezTo>
                  <a:cubicBezTo>
                    <a:pt x="170" y="408"/>
                    <a:pt x="158" y="408"/>
                    <a:pt x="147" y="407"/>
                  </a:cubicBezTo>
                  <a:cubicBezTo>
                    <a:pt x="102" y="428"/>
                    <a:pt x="52" y="440"/>
                    <a:pt x="0" y="442"/>
                  </a:cubicBezTo>
                  <a:cubicBezTo>
                    <a:pt x="14" y="499"/>
                    <a:pt x="14" y="499"/>
                    <a:pt x="14" y="499"/>
                  </a:cubicBezTo>
                  <a:cubicBezTo>
                    <a:pt x="14" y="499"/>
                    <a:pt x="59" y="504"/>
                    <a:pt x="122" y="509"/>
                  </a:cubicBezTo>
                  <a:cubicBezTo>
                    <a:pt x="122" y="509"/>
                    <a:pt x="122" y="509"/>
                    <a:pt x="122" y="509"/>
                  </a:cubicBezTo>
                  <a:cubicBezTo>
                    <a:pt x="147" y="511"/>
                    <a:pt x="175" y="513"/>
                    <a:pt x="205" y="514"/>
                  </a:cubicBezTo>
                  <a:cubicBezTo>
                    <a:pt x="183" y="427"/>
                    <a:pt x="183" y="427"/>
                    <a:pt x="183" y="427"/>
                  </a:cubicBezTo>
                  <a:cubicBezTo>
                    <a:pt x="183" y="427"/>
                    <a:pt x="247" y="467"/>
                    <a:pt x="383" y="467"/>
                  </a:cubicBezTo>
                  <a:cubicBezTo>
                    <a:pt x="446" y="467"/>
                    <a:pt x="524" y="458"/>
                    <a:pt x="619" y="434"/>
                  </a:cubicBezTo>
                  <a:cubicBezTo>
                    <a:pt x="918" y="356"/>
                    <a:pt x="885" y="44"/>
                    <a:pt x="885" y="44"/>
                  </a:cubicBezTo>
                  <a:cubicBezTo>
                    <a:pt x="932" y="50"/>
                    <a:pt x="932" y="50"/>
                    <a:pt x="932" y="50"/>
                  </a:cubicBezTo>
                  <a:cubicBezTo>
                    <a:pt x="931" y="30"/>
                    <a:pt x="931" y="19"/>
                    <a:pt x="931" y="18"/>
                  </a:cubicBezTo>
                  <a:cubicBezTo>
                    <a:pt x="793" y="0"/>
                    <a:pt x="793" y="0"/>
                    <a:pt x="793" y="0"/>
                  </a:cubicBezTo>
                </a:path>
              </a:pathLst>
            </a:custGeom>
            <a:solidFill>
              <a:srgbClr val="5C5A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ïṣ1íḍê"/>
            <p:cNvSpPr/>
            <p:nvPr/>
          </p:nvSpPr>
          <p:spPr bwMode="auto">
            <a:xfrm>
              <a:off x="7210426" y="3967163"/>
              <a:ext cx="420688" cy="561975"/>
            </a:xfrm>
            <a:custGeom>
              <a:avLst/>
              <a:gdLst>
                <a:gd name="T0" fmla="*/ 217 w 309"/>
                <a:gd name="T1" fmla="*/ 285 h 413"/>
                <a:gd name="T2" fmla="*/ 188 w 309"/>
                <a:gd name="T3" fmla="*/ 286 h 413"/>
                <a:gd name="T4" fmla="*/ 224 w 309"/>
                <a:gd name="T5" fmla="*/ 346 h 413"/>
                <a:gd name="T6" fmla="*/ 224 w 309"/>
                <a:gd name="T7" fmla="*/ 346 h 413"/>
                <a:gd name="T8" fmla="*/ 224 w 309"/>
                <a:gd name="T9" fmla="*/ 346 h 413"/>
                <a:gd name="T10" fmla="*/ 227 w 309"/>
                <a:gd name="T11" fmla="*/ 353 h 413"/>
                <a:gd name="T12" fmla="*/ 230 w 309"/>
                <a:gd name="T13" fmla="*/ 348 h 413"/>
                <a:gd name="T14" fmla="*/ 229 w 309"/>
                <a:gd name="T15" fmla="*/ 348 h 413"/>
                <a:gd name="T16" fmla="*/ 230 w 309"/>
                <a:gd name="T17" fmla="*/ 342 h 413"/>
                <a:gd name="T18" fmla="*/ 230 w 309"/>
                <a:gd name="T19" fmla="*/ 342 h 413"/>
                <a:gd name="T20" fmla="*/ 230 w 309"/>
                <a:gd name="T21" fmla="*/ 342 h 413"/>
                <a:gd name="T22" fmla="*/ 284 w 309"/>
                <a:gd name="T23" fmla="*/ 405 h 413"/>
                <a:gd name="T24" fmla="*/ 308 w 309"/>
                <a:gd name="T25" fmla="*/ 413 h 413"/>
                <a:gd name="T26" fmla="*/ 308 w 309"/>
                <a:gd name="T27" fmla="*/ 391 h 413"/>
                <a:gd name="T28" fmla="*/ 308 w 309"/>
                <a:gd name="T29" fmla="*/ 390 h 413"/>
                <a:gd name="T30" fmla="*/ 308 w 309"/>
                <a:gd name="T31" fmla="*/ 388 h 413"/>
                <a:gd name="T32" fmla="*/ 270 w 309"/>
                <a:gd name="T33" fmla="*/ 314 h 413"/>
                <a:gd name="T34" fmla="*/ 274 w 309"/>
                <a:gd name="T35" fmla="*/ 289 h 413"/>
                <a:gd name="T36" fmla="*/ 217 w 309"/>
                <a:gd name="T37" fmla="*/ 285 h 413"/>
                <a:gd name="T38" fmla="*/ 94 w 309"/>
                <a:gd name="T39" fmla="*/ 0 h 413"/>
                <a:gd name="T40" fmla="*/ 56 w 309"/>
                <a:gd name="T41" fmla="*/ 22 h 413"/>
                <a:gd name="T42" fmla="*/ 0 w 309"/>
                <a:gd name="T43" fmla="*/ 33 h 413"/>
                <a:gd name="T44" fmla="*/ 105 w 309"/>
                <a:gd name="T45" fmla="*/ 207 h 413"/>
                <a:gd name="T46" fmla="*/ 121 w 309"/>
                <a:gd name="T47" fmla="*/ 198 h 413"/>
                <a:gd name="T48" fmla="*/ 123 w 309"/>
                <a:gd name="T49" fmla="*/ 198 h 413"/>
                <a:gd name="T50" fmla="*/ 256 w 309"/>
                <a:gd name="T51" fmla="*/ 223 h 413"/>
                <a:gd name="T52" fmla="*/ 251 w 309"/>
                <a:gd name="T53" fmla="*/ 213 h 413"/>
                <a:gd name="T54" fmla="*/ 249 w 309"/>
                <a:gd name="T55" fmla="*/ 205 h 413"/>
                <a:gd name="T56" fmla="*/ 263 w 309"/>
                <a:gd name="T57" fmla="*/ 195 h 413"/>
                <a:gd name="T58" fmla="*/ 268 w 309"/>
                <a:gd name="T59" fmla="*/ 192 h 413"/>
                <a:gd name="T60" fmla="*/ 134 w 309"/>
                <a:gd name="T61" fmla="*/ 16 h 413"/>
                <a:gd name="T62" fmla="*/ 94 w 309"/>
                <a:gd name="T63"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9" h="413">
                  <a:moveTo>
                    <a:pt x="217" y="285"/>
                  </a:moveTo>
                  <a:cubicBezTo>
                    <a:pt x="200" y="285"/>
                    <a:pt x="188" y="286"/>
                    <a:pt x="188" y="286"/>
                  </a:cubicBezTo>
                  <a:cubicBezTo>
                    <a:pt x="197" y="289"/>
                    <a:pt x="214" y="324"/>
                    <a:pt x="224" y="346"/>
                  </a:cubicBezTo>
                  <a:cubicBezTo>
                    <a:pt x="224" y="346"/>
                    <a:pt x="224" y="346"/>
                    <a:pt x="224" y="346"/>
                  </a:cubicBezTo>
                  <a:cubicBezTo>
                    <a:pt x="224" y="346"/>
                    <a:pt x="224" y="346"/>
                    <a:pt x="224" y="346"/>
                  </a:cubicBezTo>
                  <a:cubicBezTo>
                    <a:pt x="225" y="349"/>
                    <a:pt x="226" y="351"/>
                    <a:pt x="227" y="353"/>
                  </a:cubicBezTo>
                  <a:cubicBezTo>
                    <a:pt x="228" y="351"/>
                    <a:pt x="229" y="349"/>
                    <a:pt x="230" y="348"/>
                  </a:cubicBezTo>
                  <a:cubicBezTo>
                    <a:pt x="229" y="348"/>
                    <a:pt x="229" y="348"/>
                    <a:pt x="229" y="348"/>
                  </a:cubicBezTo>
                  <a:cubicBezTo>
                    <a:pt x="230" y="346"/>
                    <a:pt x="230" y="344"/>
                    <a:pt x="230" y="342"/>
                  </a:cubicBezTo>
                  <a:cubicBezTo>
                    <a:pt x="230" y="342"/>
                    <a:pt x="230" y="342"/>
                    <a:pt x="230" y="342"/>
                  </a:cubicBezTo>
                  <a:cubicBezTo>
                    <a:pt x="230" y="342"/>
                    <a:pt x="230" y="342"/>
                    <a:pt x="230" y="342"/>
                  </a:cubicBezTo>
                  <a:cubicBezTo>
                    <a:pt x="284" y="405"/>
                    <a:pt x="284" y="405"/>
                    <a:pt x="284" y="405"/>
                  </a:cubicBezTo>
                  <a:cubicBezTo>
                    <a:pt x="308" y="413"/>
                    <a:pt x="308" y="413"/>
                    <a:pt x="308" y="413"/>
                  </a:cubicBezTo>
                  <a:cubicBezTo>
                    <a:pt x="308" y="407"/>
                    <a:pt x="309" y="399"/>
                    <a:pt x="308" y="391"/>
                  </a:cubicBezTo>
                  <a:cubicBezTo>
                    <a:pt x="308" y="391"/>
                    <a:pt x="308" y="391"/>
                    <a:pt x="308" y="390"/>
                  </a:cubicBezTo>
                  <a:cubicBezTo>
                    <a:pt x="308" y="390"/>
                    <a:pt x="308" y="389"/>
                    <a:pt x="308" y="388"/>
                  </a:cubicBezTo>
                  <a:cubicBezTo>
                    <a:pt x="285" y="371"/>
                    <a:pt x="270" y="344"/>
                    <a:pt x="270" y="314"/>
                  </a:cubicBezTo>
                  <a:cubicBezTo>
                    <a:pt x="270" y="305"/>
                    <a:pt x="272" y="297"/>
                    <a:pt x="274" y="289"/>
                  </a:cubicBezTo>
                  <a:cubicBezTo>
                    <a:pt x="255" y="286"/>
                    <a:pt x="233" y="285"/>
                    <a:pt x="217" y="285"/>
                  </a:cubicBezTo>
                  <a:moveTo>
                    <a:pt x="94" y="0"/>
                  </a:moveTo>
                  <a:cubicBezTo>
                    <a:pt x="69" y="0"/>
                    <a:pt x="56" y="22"/>
                    <a:pt x="56" y="22"/>
                  </a:cubicBezTo>
                  <a:cubicBezTo>
                    <a:pt x="37" y="27"/>
                    <a:pt x="19" y="30"/>
                    <a:pt x="0" y="33"/>
                  </a:cubicBezTo>
                  <a:cubicBezTo>
                    <a:pt x="33" y="77"/>
                    <a:pt x="72" y="137"/>
                    <a:pt x="105" y="207"/>
                  </a:cubicBezTo>
                  <a:cubicBezTo>
                    <a:pt x="110" y="199"/>
                    <a:pt x="117" y="198"/>
                    <a:pt x="121" y="198"/>
                  </a:cubicBezTo>
                  <a:cubicBezTo>
                    <a:pt x="122" y="198"/>
                    <a:pt x="123" y="198"/>
                    <a:pt x="123" y="198"/>
                  </a:cubicBezTo>
                  <a:cubicBezTo>
                    <a:pt x="123" y="198"/>
                    <a:pt x="234" y="210"/>
                    <a:pt x="256" y="223"/>
                  </a:cubicBezTo>
                  <a:cubicBezTo>
                    <a:pt x="254" y="220"/>
                    <a:pt x="253" y="217"/>
                    <a:pt x="251" y="213"/>
                  </a:cubicBezTo>
                  <a:cubicBezTo>
                    <a:pt x="249" y="211"/>
                    <a:pt x="249" y="208"/>
                    <a:pt x="249" y="205"/>
                  </a:cubicBezTo>
                  <a:cubicBezTo>
                    <a:pt x="250" y="199"/>
                    <a:pt x="258" y="198"/>
                    <a:pt x="263" y="195"/>
                  </a:cubicBezTo>
                  <a:cubicBezTo>
                    <a:pt x="265" y="195"/>
                    <a:pt x="267" y="194"/>
                    <a:pt x="268" y="192"/>
                  </a:cubicBezTo>
                  <a:cubicBezTo>
                    <a:pt x="213" y="98"/>
                    <a:pt x="155" y="32"/>
                    <a:pt x="134" y="16"/>
                  </a:cubicBezTo>
                  <a:cubicBezTo>
                    <a:pt x="118" y="4"/>
                    <a:pt x="105" y="0"/>
                    <a:pt x="94" y="0"/>
                  </a:cubicBezTo>
                </a:path>
              </a:pathLst>
            </a:custGeom>
            <a:solidFill>
              <a:srgbClr val="5C5A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iSļïḍê"/>
            <p:cNvSpPr/>
            <p:nvPr/>
          </p:nvSpPr>
          <p:spPr bwMode="auto">
            <a:xfrm>
              <a:off x="6604001" y="4232276"/>
              <a:ext cx="63500" cy="365125"/>
            </a:xfrm>
            <a:custGeom>
              <a:avLst/>
              <a:gdLst>
                <a:gd name="T0" fmla="*/ 25 w 46"/>
                <a:gd name="T1" fmla="*/ 269 h 269"/>
                <a:gd name="T2" fmla="*/ 29 w 46"/>
                <a:gd name="T3" fmla="*/ 123 h 269"/>
                <a:gd name="T4" fmla="*/ 40 w 46"/>
                <a:gd name="T5" fmla="*/ 39 h 269"/>
                <a:gd name="T6" fmla="*/ 28 w 46"/>
                <a:gd name="T7" fmla="*/ 0 h 269"/>
              </a:gdLst>
              <a:ahLst/>
              <a:cxnLst>
                <a:cxn ang="0">
                  <a:pos x="T0" y="T1"/>
                </a:cxn>
                <a:cxn ang="0">
                  <a:pos x="T2" y="T3"/>
                </a:cxn>
                <a:cxn ang="0">
                  <a:pos x="T4" y="T5"/>
                </a:cxn>
                <a:cxn ang="0">
                  <a:pos x="T6" y="T7"/>
                </a:cxn>
              </a:cxnLst>
              <a:rect l="0" t="0" r="r" b="b"/>
              <a:pathLst>
                <a:path w="46" h="269">
                  <a:moveTo>
                    <a:pt x="25" y="269"/>
                  </a:moveTo>
                  <a:cubicBezTo>
                    <a:pt x="25" y="269"/>
                    <a:pt x="0" y="185"/>
                    <a:pt x="29" y="123"/>
                  </a:cubicBezTo>
                  <a:cubicBezTo>
                    <a:pt x="42" y="97"/>
                    <a:pt x="46" y="68"/>
                    <a:pt x="40" y="39"/>
                  </a:cubicBezTo>
                  <a:cubicBezTo>
                    <a:pt x="37" y="26"/>
                    <a:pt x="33" y="13"/>
                    <a:pt x="28" y="0"/>
                  </a:cubicBezTo>
                </a:path>
              </a:pathLst>
            </a:custGeom>
            <a:noFill/>
            <a:ln w="11113"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p>
          </p:txBody>
        </p:sp>
        <p:sp>
          <p:nvSpPr>
            <p:cNvPr id="50" name="ïṩḻíḓê"/>
            <p:cNvSpPr/>
            <p:nvPr/>
          </p:nvSpPr>
          <p:spPr bwMode="auto">
            <a:xfrm>
              <a:off x="6616701" y="4154488"/>
              <a:ext cx="52388" cy="79375"/>
            </a:xfrm>
            <a:custGeom>
              <a:avLst/>
              <a:gdLst>
                <a:gd name="T0" fmla="*/ 38 w 38"/>
                <a:gd name="T1" fmla="*/ 19 h 59"/>
                <a:gd name="T2" fmla="*/ 19 w 38"/>
                <a:gd name="T3" fmla="*/ 59 h 59"/>
                <a:gd name="T4" fmla="*/ 0 w 38"/>
                <a:gd name="T5" fmla="*/ 19 h 59"/>
                <a:gd name="T6" fmla="*/ 19 w 38"/>
                <a:gd name="T7" fmla="*/ 0 h 59"/>
                <a:gd name="T8" fmla="*/ 38 w 38"/>
                <a:gd name="T9" fmla="*/ 19 h 59"/>
                <a:gd name="T10" fmla="*/ 38 w 38"/>
                <a:gd name="T11" fmla="*/ 19 h 59"/>
              </a:gdLst>
              <a:ahLst/>
              <a:cxnLst>
                <a:cxn ang="0">
                  <a:pos x="T0" y="T1"/>
                </a:cxn>
                <a:cxn ang="0">
                  <a:pos x="T2" y="T3"/>
                </a:cxn>
                <a:cxn ang="0">
                  <a:pos x="T4" y="T5"/>
                </a:cxn>
                <a:cxn ang="0">
                  <a:pos x="T6" y="T7"/>
                </a:cxn>
                <a:cxn ang="0">
                  <a:pos x="T8" y="T9"/>
                </a:cxn>
                <a:cxn ang="0">
                  <a:pos x="T10" y="T11"/>
                </a:cxn>
              </a:cxnLst>
              <a:rect l="0" t="0" r="r" b="b"/>
              <a:pathLst>
                <a:path w="38" h="59">
                  <a:moveTo>
                    <a:pt x="38" y="19"/>
                  </a:moveTo>
                  <a:cubicBezTo>
                    <a:pt x="38" y="29"/>
                    <a:pt x="19" y="59"/>
                    <a:pt x="19" y="59"/>
                  </a:cubicBezTo>
                  <a:cubicBezTo>
                    <a:pt x="19" y="59"/>
                    <a:pt x="0" y="29"/>
                    <a:pt x="0" y="19"/>
                  </a:cubicBezTo>
                  <a:cubicBezTo>
                    <a:pt x="0" y="8"/>
                    <a:pt x="9" y="0"/>
                    <a:pt x="19" y="0"/>
                  </a:cubicBezTo>
                  <a:cubicBezTo>
                    <a:pt x="30" y="0"/>
                    <a:pt x="38" y="8"/>
                    <a:pt x="38" y="19"/>
                  </a:cubicBezTo>
                  <a:cubicBezTo>
                    <a:pt x="38" y="19"/>
                    <a:pt x="38" y="19"/>
                    <a:pt x="38" y="19"/>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îŝ1iḑé"/>
            <p:cNvSpPr/>
            <p:nvPr/>
          </p:nvSpPr>
          <p:spPr bwMode="auto">
            <a:xfrm>
              <a:off x="6659564" y="4213226"/>
              <a:ext cx="58738" cy="76200"/>
            </a:xfrm>
            <a:custGeom>
              <a:avLst/>
              <a:gdLst>
                <a:gd name="T0" fmla="*/ 38 w 44"/>
                <a:gd name="T1" fmla="*/ 32 h 56"/>
                <a:gd name="T2" fmla="*/ 0 w 44"/>
                <a:gd name="T3" fmla="*/ 56 h 56"/>
                <a:gd name="T4" fmla="*/ 6 w 44"/>
                <a:gd name="T5" fmla="*/ 12 h 56"/>
                <a:gd name="T6" fmla="*/ 32 w 44"/>
                <a:gd name="T7" fmla="*/ 5 h 56"/>
                <a:gd name="T8" fmla="*/ 38 w 44"/>
                <a:gd name="T9" fmla="*/ 31 h 56"/>
                <a:gd name="T10" fmla="*/ 38 w 44"/>
                <a:gd name="T11" fmla="*/ 32 h 56"/>
              </a:gdLst>
              <a:ahLst/>
              <a:cxnLst>
                <a:cxn ang="0">
                  <a:pos x="T0" y="T1"/>
                </a:cxn>
                <a:cxn ang="0">
                  <a:pos x="T2" y="T3"/>
                </a:cxn>
                <a:cxn ang="0">
                  <a:pos x="T4" y="T5"/>
                </a:cxn>
                <a:cxn ang="0">
                  <a:pos x="T6" y="T7"/>
                </a:cxn>
                <a:cxn ang="0">
                  <a:pos x="T8" y="T9"/>
                </a:cxn>
                <a:cxn ang="0">
                  <a:pos x="T10" y="T11"/>
                </a:cxn>
              </a:cxnLst>
              <a:rect l="0" t="0" r="r" b="b"/>
              <a:pathLst>
                <a:path w="44" h="56">
                  <a:moveTo>
                    <a:pt x="38" y="32"/>
                  </a:moveTo>
                  <a:cubicBezTo>
                    <a:pt x="32" y="41"/>
                    <a:pt x="0" y="56"/>
                    <a:pt x="0" y="56"/>
                  </a:cubicBezTo>
                  <a:cubicBezTo>
                    <a:pt x="0" y="56"/>
                    <a:pt x="1" y="20"/>
                    <a:pt x="6" y="12"/>
                  </a:cubicBezTo>
                  <a:cubicBezTo>
                    <a:pt x="12" y="3"/>
                    <a:pt x="23" y="0"/>
                    <a:pt x="32" y="5"/>
                  </a:cubicBezTo>
                  <a:cubicBezTo>
                    <a:pt x="41" y="11"/>
                    <a:pt x="44" y="22"/>
                    <a:pt x="38" y="31"/>
                  </a:cubicBezTo>
                  <a:cubicBezTo>
                    <a:pt x="38" y="32"/>
                    <a:pt x="38" y="32"/>
                    <a:pt x="38" y="32"/>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ïṣḻíḑè"/>
            <p:cNvSpPr/>
            <p:nvPr/>
          </p:nvSpPr>
          <p:spPr bwMode="auto">
            <a:xfrm>
              <a:off x="6648451" y="4338638"/>
              <a:ext cx="77788" cy="57150"/>
            </a:xfrm>
            <a:custGeom>
              <a:avLst/>
              <a:gdLst>
                <a:gd name="T0" fmla="*/ 44 w 57"/>
                <a:gd name="T1" fmla="*/ 38 h 42"/>
                <a:gd name="T2" fmla="*/ 0 w 57"/>
                <a:gd name="T3" fmla="*/ 39 h 42"/>
                <a:gd name="T4" fmla="*/ 28 w 57"/>
                <a:gd name="T5" fmla="*/ 4 h 42"/>
                <a:gd name="T6" fmla="*/ 53 w 57"/>
                <a:gd name="T7" fmla="*/ 13 h 42"/>
                <a:gd name="T8" fmla="*/ 44 w 57"/>
                <a:gd name="T9" fmla="*/ 38 h 42"/>
              </a:gdLst>
              <a:ahLst/>
              <a:cxnLst>
                <a:cxn ang="0">
                  <a:pos x="T0" y="T1"/>
                </a:cxn>
                <a:cxn ang="0">
                  <a:pos x="T2" y="T3"/>
                </a:cxn>
                <a:cxn ang="0">
                  <a:pos x="T4" y="T5"/>
                </a:cxn>
                <a:cxn ang="0">
                  <a:pos x="T6" y="T7"/>
                </a:cxn>
                <a:cxn ang="0">
                  <a:pos x="T8" y="T9"/>
                </a:cxn>
              </a:cxnLst>
              <a:rect l="0" t="0" r="r" b="b"/>
              <a:pathLst>
                <a:path w="57" h="42">
                  <a:moveTo>
                    <a:pt x="44" y="38"/>
                  </a:moveTo>
                  <a:cubicBezTo>
                    <a:pt x="35" y="42"/>
                    <a:pt x="0" y="39"/>
                    <a:pt x="0" y="39"/>
                  </a:cubicBezTo>
                  <a:cubicBezTo>
                    <a:pt x="0" y="39"/>
                    <a:pt x="18" y="9"/>
                    <a:pt x="28" y="4"/>
                  </a:cubicBezTo>
                  <a:cubicBezTo>
                    <a:pt x="37" y="0"/>
                    <a:pt x="48" y="3"/>
                    <a:pt x="53" y="13"/>
                  </a:cubicBezTo>
                  <a:cubicBezTo>
                    <a:pt x="57" y="22"/>
                    <a:pt x="54" y="33"/>
                    <a:pt x="44" y="38"/>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ïsļîďè"/>
            <p:cNvSpPr/>
            <p:nvPr/>
          </p:nvSpPr>
          <p:spPr bwMode="auto">
            <a:xfrm>
              <a:off x="6624639" y="4441826"/>
              <a:ext cx="73025" cy="61913"/>
            </a:xfrm>
            <a:custGeom>
              <a:avLst/>
              <a:gdLst>
                <a:gd name="T0" fmla="*/ 44 w 53"/>
                <a:gd name="T1" fmla="*/ 36 h 45"/>
                <a:gd name="T2" fmla="*/ 0 w 53"/>
                <a:gd name="T3" fmla="*/ 45 h 45"/>
                <a:gd name="T4" fmla="*/ 21 w 53"/>
                <a:gd name="T5" fmla="*/ 6 h 45"/>
                <a:gd name="T6" fmla="*/ 47 w 53"/>
                <a:gd name="T7" fmla="*/ 11 h 45"/>
                <a:gd name="T8" fmla="*/ 44 w 53"/>
                <a:gd name="T9" fmla="*/ 36 h 45"/>
              </a:gdLst>
              <a:ahLst/>
              <a:cxnLst>
                <a:cxn ang="0">
                  <a:pos x="T0" y="T1"/>
                </a:cxn>
                <a:cxn ang="0">
                  <a:pos x="T2" y="T3"/>
                </a:cxn>
                <a:cxn ang="0">
                  <a:pos x="T4" y="T5"/>
                </a:cxn>
                <a:cxn ang="0">
                  <a:pos x="T6" y="T7"/>
                </a:cxn>
                <a:cxn ang="0">
                  <a:pos x="T8" y="T9"/>
                </a:cxn>
              </a:cxnLst>
              <a:rect l="0" t="0" r="r" b="b"/>
              <a:pathLst>
                <a:path w="53" h="45">
                  <a:moveTo>
                    <a:pt x="44" y="36"/>
                  </a:moveTo>
                  <a:cubicBezTo>
                    <a:pt x="35" y="42"/>
                    <a:pt x="0" y="45"/>
                    <a:pt x="0" y="45"/>
                  </a:cubicBezTo>
                  <a:cubicBezTo>
                    <a:pt x="0" y="45"/>
                    <a:pt x="13" y="12"/>
                    <a:pt x="21" y="6"/>
                  </a:cubicBezTo>
                  <a:cubicBezTo>
                    <a:pt x="30" y="0"/>
                    <a:pt x="42" y="2"/>
                    <a:pt x="47" y="11"/>
                  </a:cubicBezTo>
                  <a:cubicBezTo>
                    <a:pt x="53" y="19"/>
                    <a:pt x="51" y="30"/>
                    <a:pt x="44" y="36"/>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íṧ1îḑé"/>
            <p:cNvSpPr/>
            <p:nvPr/>
          </p:nvSpPr>
          <p:spPr bwMode="auto">
            <a:xfrm>
              <a:off x="6596064" y="4246563"/>
              <a:ext cx="66675" cy="65088"/>
            </a:xfrm>
            <a:custGeom>
              <a:avLst/>
              <a:gdLst>
                <a:gd name="T0" fmla="*/ 7 w 49"/>
                <a:gd name="T1" fmla="*/ 34 h 48"/>
                <a:gd name="T2" fmla="*/ 49 w 49"/>
                <a:gd name="T3" fmla="*/ 48 h 48"/>
                <a:gd name="T4" fmla="*/ 33 w 49"/>
                <a:gd name="T5" fmla="*/ 7 h 48"/>
                <a:gd name="T6" fmla="*/ 6 w 49"/>
                <a:gd name="T7" fmla="*/ 8 h 48"/>
                <a:gd name="T8" fmla="*/ 7 w 49"/>
                <a:gd name="T9" fmla="*/ 34 h 48"/>
              </a:gdLst>
              <a:ahLst/>
              <a:cxnLst>
                <a:cxn ang="0">
                  <a:pos x="T0" y="T1"/>
                </a:cxn>
                <a:cxn ang="0">
                  <a:pos x="T2" y="T3"/>
                </a:cxn>
                <a:cxn ang="0">
                  <a:pos x="T4" y="T5"/>
                </a:cxn>
                <a:cxn ang="0">
                  <a:pos x="T6" y="T7"/>
                </a:cxn>
                <a:cxn ang="0">
                  <a:pos x="T8" y="T9"/>
                </a:cxn>
              </a:cxnLst>
              <a:rect l="0" t="0" r="r" b="b"/>
              <a:pathLst>
                <a:path w="49" h="48">
                  <a:moveTo>
                    <a:pt x="7" y="34"/>
                  </a:moveTo>
                  <a:cubicBezTo>
                    <a:pt x="14" y="41"/>
                    <a:pt x="49" y="48"/>
                    <a:pt x="49" y="48"/>
                  </a:cubicBezTo>
                  <a:cubicBezTo>
                    <a:pt x="49" y="48"/>
                    <a:pt x="40" y="14"/>
                    <a:pt x="33" y="7"/>
                  </a:cubicBezTo>
                  <a:cubicBezTo>
                    <a:pt x="25" y="0"/>
                    <a:pt x="13" y="0"/>
                    <a:pt x="6" y="8"/>
                  </a:cubicBezTo>
                  <a:cubicBezTo>
                    <a:pt x="0" y="15"/>
                    <a:pt x="0" y="27"/>
                    <a:pt x="7" y="34"/>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iṥḻïḍè"/>
            <p:cNvSpPr/>
            <p:nvPr/>
          </p:nvSpPr>
          <p:spPr bwMode="auto">
            <a:xfrm>
              <a:off x="6561139" y="4357688"/>
              <a:ext cx="79375" cy="58738"/>
            </a:xfrm>
            <a:custGeom>
              <a:avLst/>
              <a:gdLst>
                <a:gd name="T0" fmla="*/ 13 w 58"/>
                <a:gd name="T1" fmla="*/ 38 h 43"/>
                <a:gd name="T2" fmla="*/ 58 w 58"/>
                <a:gd name="T3" fmla="*/ 40 h 43"/>
                <a:gd name="T4" fmla="*/ 30 w 58"/>
                <a:gd name="T5" fmla="*/ 5 h 43"/>
                <a:gd name="T6" fmla="*/ 5 w 58"/>
                <a:gd name="T7" fmla="*/ 13 h 43"/>
                <a:gd name="T8" fmla="*/ 13 w 58"/>
                <a:gd name="T9" fmla="*/ 38 h 43"/>
              </a:gdLst>
              <a:ahLst/>
              <a:cxnLst>
                <a:cxn ang="0">
                  <a:pos x="T0" y="T1"/>
                </a:cxn>
                <a:cxn ang="0">
                  <a:pos x="T2" y="T3"/>
                </a:cxn>
                <a:cxn ang="0">
                  <a:pos x="T4" y="T5"/>
                </a:cxn>
                <a:cxn ang="0">
                  <a:pos x="T6" y="T7"/>
                </a:cxn>
                <a:cxn ang="0">
                  <a:pos x="T8" y="T9"/>
                </a:cxn>
              </a:cxnLst>
              <a:rect l="0" t="0" r="r" b="b"/>
              <a:pathLst>
                <a:path w="58" h="43">
                  <a:moveTo>
                    <a:pt x="13" y="38"/>
                  </a:moveTo>
                  <a:cubicBezTo>
                    <a:pt x="22" y="43"/>
                    <a:pt x="58" y="40"/>
                    <a:pt x="58" y="40"/>
                  </a:cubicBezTo>
                  <a:cubicBezTo>
                    <a:pt x="58" y="40"/>
                    <a:pt x="39" y="9"/>
                    <a:pt x="30" y="5"/>
                  </a:cubicBezTo>
                  <a:cubicBezTo>
                    <a:pt x="21" y="0"/>
                    <a:pt x="10" y="4"/>
                    <a:pt x="5" y="13"/>
                  </a:cubicBezTo>
                  <a:cubicBezTo>
                    <a:pt x="0" y="22"/>
                    <a:pt x="4" y="34"/>
                    <a:pt x="13" y="38"/>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íṧḷïḍé"/>
            <p:cNvSpPr/>
            <p:nvPr/>
          </p:nvSpPr>
          <p:spPr bwMode="auto">
            <a:xfrm>
              <a:off x="6554789" y="4478338"/>
              <a:ext cx="73025" cy="61913"/>
            </a:xfrm>
            <a:custGeom>
              <a:avLst/>
              <a:gdLst>
                <a:gd name="T0" fmla="*/ 10 w 53"/>
                <a:gd name="T1" fmla="*/ 36 h 45"/>
                <a:gd name="T2" fmla="*/ 53 w 53"/>
                <a:gd name="T3" fmla="*/ 45 h 45"/>
                <a:gd name="T4" fmla="*/ 32 w 53"/>
                <a:gd name="T5" fmla="*/ 6 h 45"/>
                <a:gd name="T6" fmla="*/ 6 w 53"/>
                <a:gd name="T7" fmla="*/ 11 h 45"/>
                <a:gd name="T8" fmla="*/ 10 w 53"/>
                <a:gd name="T9" fmla="*/ 36 h 45"/>
              </a:gdLst>
              <a:ahLst/>
              <a:cxnLst>
                <a:cxn ang="0">
                  <a:pos x="T0" y="T1"/>
                </a:cxn>
                <a:cxn ang="0">
                  <a:pos x="T2" y="T3"/>
                </a:cxn>
                <a:cxn ang="0">
                  <a:pos x="T4" y="T5"/>
                </a:cxn>
                <a:cxn ang="0">
                  <a:pos x="T6" y="T7"/>
                </a:cxn>
                <a:cxn ang="0">
                  <a:pos x="T8" y="T9"/>
                </a:cxn>
              </a:cxnLst>
              <a:rect l="0" t="0" r="r" b="b"/>
              <a:pathLst>
                <a:path w="53" h="45">
                  <a:moveTo>
                    <a:pt x="10" y="36"/>
                  </a:moveTo>
                  <a:cubicBezTo>
                    <a:pt x="18" y="42"/>
                    <a:pt x="53" y="45"/>
                    <a:pt x="53" y="45"/>
                  </a:cubicBezTo>
                  <a:cubicBezTo>
                    <a:pt x="53" y="45"/>
                    <a:pt x="40" y="12"/>
                    <a:pt x="32" y="6"/>
                  </a:cubicBezTo>
                  <a:cubicBezTo>
                    <a:pt x="23" y="0"/>
                    <a:pt x="12" y="2"/>
                    <a:pt x="6" y="11"/>
                  </a:cubicBezTo>
                  <a:cubicBezTo>
                    <a:pt x="0" y="19"/>
                    <a:pt x="2" y="30"/>
                    <a:pt x="10" y="36"/>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îš1íḍê"/>
            <p:cNvSpPr/>
            <p:nvPr/>
          </p:nvSpPr>
          <p:spPr bwMode="auto">
            <a:xfrm>
              <a:off x="6564314" y="4513263"/>
              <a:ext cx="288925" cy="139700"/>
            </a:xfrm>
            <a:custGeom>
              <a:avLst/>
              <a:gdLst>
                <a:gd name="T0" fmla="*/ 0 w 212"/>
                <a:gd name="T1" fmla="*/ 55 h 103"/>
                <a:gd name="T2" fmla="*/ 57 w 212"/>
                <a:gd name="T3" fmla="*/ 34 h 103"/>
                <a:gd name="T4" fmla="*/ 130 w 212"/>
                <a:gd name="T5" fmla="*/ 16 h 103"/>
                <a:gd name="T6" fmla="*/ 160 w 212"/>
                <a:gd name="T7" fmla="*/ 91 h 103"/>
                <a:gd name="T8" fmla="*/ 24 w 212"/>
                <a:gd name="T9" fmla="*/ 97 h 103"/>
                <a:gd name="T10" fmla="*/ 0 w 212"/>
                <a:gd name="T11" fmla="*/ 55 h 103"/>
              </a:gdLst>
              <a:ahLst/>
              <a:cxnLst>
                <a:cxn ang="0">
                  <a:pos x="T0" y="T1"/>
                </a:cxn>
                <a:cxn ang="0">
                  <a:pos x="T2" y="T3"/>
                </a:cxn>
                <a:cxn ang="0">
                  <a:pos x="T4" y="T5"/>
                </a:cxn>
                <a:cxn ang="0">
                  <a:pos x="T6" y="T7"/>
                </a:cxn>
                <a:cxn ang="0">
                  <a:pos x="T8" y="T9"/>
                </a:cxn>
                <a:cxn ang="0">
                  <a:pos x="T10" y="T11"/>
                </a:cxn>
              </a:cxnLst>
              <a:rect l="0" t="0" r="r" b="b"/>
              <a:pathLst>
                <a:path w="212" h="103">
                  <a:moveTo>
                    <a:pt x="0" y="55"/>
                  </a:moveTo>
                  <a:cubicBezTo>
                    <a:pt x="0" y="55"/>
                    <a:pt x="45" y="46"/>
                    <a:pt x="57" y="34"/>
                  </a:cubicBezTo>
                  <a:cubicBezTo>
                    <a:pt x="69" y="22"/>
                    <a:pt x="124" y="0"/>
                    <a:pt x="130" y="16"/>
                  </a:cubicBezTo>
                  <a:cubicBezTo>
                    <a:pt x="136" y="31"/>
                    <a:pt x="212" y="82"/>
                    <a:pt x="160" y="91"/>
                  </a:cubicBezTo>
                  <a:cubicBezTo>
                    <a:pt x="109" y="100"/>
                    <a:pt x="39" y="103"/>
                    <a:pt x="24" y="97"/>
                  </a:cubicBezTo>
                  <a:cubicBezTo>
                    <a:pt x="9" y="91"/>
                    <a:pt x="0" y="55"/>
                    <a:pt x="0" y="55"/>
                  </a:cubicBezTo>
                </a:path>
              </a:pathLst>
            </a:custGeom>
            <a:solidFill>
              <a:srgbClr val="A8A8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ïṥļide"/>
            <p:cNvSpPr/>
            <p:nvPr/>
          </p:nvSpPr>
          <p:spPr bwMode="auto">
            <a:xfrm>
              <a:off x="6573839" y="4616451"/>
              <a:ext cx="233363" cy="33338"/>
            </a:xfrm>
            <a:custGeom>
              <a:avLst/>
              <a:gdLst>
                <a:gd name="T0" fmla="*/ 0 w 171"/>
                <a:gd name="T1" fmla="*/ 0 h 25"/>
                <a:gd name="T2" fmla="*/ 17 w 171"/>
                <a:gd name="T3" fmla="*/ 21 h 25"/>
                <a:gd name="T4" fmla="*/ 51 w 171"/>
                <a:gd name="T5" fmla="*/ 25 h 25"/>
                <a:gd name="T6" fmla="*/ 153 w 171"/>
                <a:gd name="T7" fmla="*/ 15 h 25"/>
                <a:gd name="T8" fmla="*/ 171 w 171"/>
                <a:gd name="T9" fmla="*/ 2 h 25"/>
                <a:gd name="T10" fmla="*/ 153 w 171"/>
                <a:gd name="T11" fmla="*/ 15 h 25"/>
                <a:gd name="T12" fmla="*/ 50 w 171"/>
                <a:gd name="T13" fmla="*/ 24 h 25"/>
                <a:gd name="T14" fmla="*/ 17 w 171"/>
                <a:gd name="T15" fmla="*/ 21 h 25"/>
                <a:gd name="T16" fmla="*/ 0 w 171"/>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25">
                  <a:moveTo>
                    <a:pt x="0" y="0"/>
                  </a:moveTo>
                  <a:cubicBezTo>
                    <a:pt x="4" y="9"/>
                    <a:pt x="10" y="19"/>
                    <a:pt x="17" y="21"/>
                  </a:cubicBezTo>
                  <a:cubicBezTo>
                    <a:pt x="23" y="24"/>
                    <a:pt x="35" y="25"/>
                    <a:pt x="51" y="25"/>
                  </a:cubicBezTo>
                  <a:cubicBezTo>
                    <a:pt x="79" y="25"/>
                    <a:pt x="120" y="21"/>
                    <a:pt x="153" y="15"/>
                  </a:cubicBezTo>
                  <a:cubicBezTo>
                    <a:pt x="166" y="13"/>
                    <a:pt x="171" y="9"/>
                    <a:pt x="171" y="2"/>
                  </a:cubicBezTo>
                  <a:cubicBezTo>
                    <a:pt x="171" y="8"/>
                    <a:pt x="166" y="13"/>
                    <a:pt x="153" y="15"/>
                  </a:cubicBezTo>
                  <a:cubicBezTo>
                    <a:pt x="120" y="21"/>
                    <a:pt x="79" y="24"/>
                    <a:pt x="50" y="24"/>
                  </a:cubicBezTo>
                  <a:cubicBezTo>
                    <a:pt x="35" y="24"/>
                    <a:pt x="22" y="23"/>
                    <a:pt x="17" y="21"/>
                  </a:cubicBezTo>
                  <a:cubicBezTo>
                    <a:pt x="10" y="19"/>
                    <a:pt x="4" y="9"/>
                    <a:pt x="0" y="0"/>
                  </a:cubicBezTo>
                </a:path>
              </a:pathLst>
            </a:custGeom>
            <a:solidFill>
              <a:srgbClr val="BCC2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isľîďê"/>
            <p:cNvSpPr/>
            <p:nvPr/>
          </p:nvSpPr>
          <p:spPr bwMode="auto">
            <a:xfrm>
              <a:off x="6564314" y="4587876"/>
              <a:ext cx="242888" cy="60325"/>
            </a:xfrm>
            <a:custGeom>
              <a:avLst/>
              <a:gdLst>
                <a:gd name="T0" fmla="*/ 2 w 178"/>
                <a:gd name="T1" fmla="*/ 0 h 45"/>
                <a:gd name="T2" fmla="*/ 0 w 178"/>
                <a:gd name="T3" fmla="*/ 0 h 45"/>
                <a:gd name="T4" fmla="*/ 7 w 178"/>
                <a:gd name="T5" fmla="*/ 21 h 45"/>
                <a:gd name="T6" fmla="*/ 24 w 178"/>
                <a:gd name="T7" fmla="*/ 42 h 45"/>
                <a:gd name="T8" fmla="*/ 57 w 178"/>
                <a:gd name="T9" fmla="*/ 45 h 45"/>
                <a:gd name="T10" fmla="*/ 160 w 178"/>
                <a:gd name="T11" fmla="*/ 36 h 45"/>
                <a:gd name="T12" fmla="*/ 178 w 178"/>
                <a:gd name="T13" fmla="*/ 23 h 45"/>
                <a:gd name="T14" fmla="*/ 178 w 178"/>
                <a:gd name="T15" fmla="*/ 20 h 45"/>
                <a:gd name="T16" fmla="*/ 160 w 178"/>
                <a:gd name="T17" fmla="*/ 31 h 45"/>
                <a:gd name="T18" fmla="*/ 58 w 178"/>
                <a:gd name="T19" fmla="*/ 40 h 45"/>
                <a:gd name="T20" fmla="*/ 24 w 178"/>
                <a:gd name="T21" fmla="*/ 37 h 45"/>
                <a:gd name="T22" fmla="*/ 2 w 178"/>
                <a:gd name="T2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45">
                  <a:moveTo>
                    <a:pt x="2" y="0"/>
                  </a:moveTo>
                  <a:cubicBezTo>
                    <a:pt x="0" y="0"/>
                    <a:pt x="0" y="0"/>
                    <a:pt x="0" y="0"/>
                  </a:cubicBezTo>
                  <a:cubicBezTo>
                    <a:pt x="0" y="0"/>
                    <a:pt x="3" y="10"/>
                    <a:pt x="7" y="21"/>
                  </a:cubicBezTo>
                  <a:cubicBezTo>
                    <a:pt x="11" y="30"/>
                    <a:pt x="17" y="40"/>
                    <a:pt x="24" y="42"/>
                  </a:cubicBezTo>
                  <a:cubicBezTo>
                    <a:pt x="29" y="44"/>
                    <a:pt x="42" y="45"/>
                    <a:pt x="57" y="45"/>
                  </a:cubicBezTo>
                  <a:cubicBezTo>
                    <a:pt x="86" y="45"/>
                    <a:pt x="127" y="42"/>
                    <a:pt x="160" y="36"/>
                  </a:cubicBezTo>
                  <a:cubicBezTo>
                    <a:pt x="173" y="34"/>
                    <a:pt x="178" y="29"/>
                    <a:pt x="178" y="23"/>
                  </a:cubicBezTo>
                  <a:cubicBezTo>
                    <a:pt x="178" y="22"/>
                    <a:pt x="178" y="21"/>
                    <a:pt x="178" y="20"/>
                  </a:cubicBezTo>
                  <a:cubicBezTo>
                    <a:pt x="176" y="25"/>
                    <a:pt x="171" y="29"/>
                    <a:pt x="160" y="31"/>
                  </a:cubicBezTo>
                  <a:cubicBezTo>
                    <a:pt x="127" y="37"/>
                    <a:pt x="86" y="40"/>
                    <a:pt x="58" y="40"/>
                  </a:cubicBezTo>
                  <a:cubicBezTo>
                    <a:pt x="42" y="40"/>
                    <a:pt x="30" y="39"/>
                    <a:pt x="24" y="37"/>
                  </a:cubicBezTo>
                  <a:cubicBezTo>
                    <a:pt x="13" y="32"/>
                    <a:pt x="5" y="10"/>
                    <a:pt x="2" y="0"/>
                  </a:cubicBezTo>
                </a:path>
              </a:pathLst>
            </a:custGeom>
            <a:solidFill>
              <a:srgbClr val="868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ïş1íďe"/>
            <p:cNvSpPr/>
            <p:nvPr/>
          </p:nvSpPr>
          <p:spPr bwMode="auto">
            <a:xfrm>
              <a:off x="7586664" y="4748213"/>
              <a:ext cx="874713" cy="425450"/>
            </a:xfrm>
            <a:custGeom>
              <a:avLst/>
              <a:gdLst>
                <a:gd name="T0" fmla="*/ 0 w 643"/>
                <a:gd name="T1" fmla="*/ 166 h 313"/>
                <a:gd name="T2" fmla="*/ 175 w 643"/>
                <a:gd name="T3" fmla="*/ 101 h 313"/>
                <a:gd name="T4" fmla="*/ 395 w 643"/>
                <a:gd name="T5" fmla="*/ 46 h 313"/>
                <a:gd name="T6" fmla="*/ 487 w 643"/>
                <a:gd name="T7" fmla="*/ 276 h 313"/>
                <a:gd name="T8" fmla="*/ 74 w 643"/>
                <a:gd name="T9" fmla="*/ 294 h 313"/>
                <a:gd name="T10" fmla="*/ 0 w 643"/>
                <a:gd name="T11" fmla="*/ 166 h 313"/>
              </a:gdLst>
              <a:ahLst/>
              <a:cxnLst>
                <a:cxn ang="0">
                  <a:pos x="T0" y="T1"/>
                </a:cxn>
                <a:cxn ang="0">
                  <a:pos x="T2" y="T3"/>
                </a:cxn>
                <a:cxn ang="0">
                  <a:pos x="T4" y="T5"/>
                </a:cxn>
                <a:cxn ang="0">
                  <a:pos x="T6" y="T7"/>
                </a:cxn>
                <a:cxn ang="0">
                  <a:pos x="T8" y="T9"/>
                </a:cxn>
                <a:cxn ang="0">
                  <a:pos x="T10" y="T11"/>
                </a:cxn>
              </a:cxnLst>
              <a:rect l="0" t="0" r="r" b="b"/>
              <a:pathLst>
                <a:path w="643" h="313">
                  <a:moveTo>
                    <a:pt x="0" y="166"/>
                  </a:moveTo>
                  <a:cubicBezTo>
                    <a:pt x="0" y="166"/>
                    <a:pt x="138" y="138"/>
                    <a:pt x="175" y="101"/>
                  </a:cubicBezTo>
                  <a:cubicBezTo>
                    <a:pt x="212" y="65"/>
                    <a:pt x="377" y="0"/>
                    <a:pt x="395" y="46"/>
                  </a:cubicBezTo>
                  <a:cubicBezTo>
                    <a:pt x="414" y="92"/>
                    <a:pt x="643" y="248"/>
                    <a:pt x="487" y="276"/>
                  </a:cubicBezTo>
                  <a:cubicBezTo>
                    <a:pt x="331" y="303"/>
                    <a:pt x="120" y="313"/>
                    <a:pt x="74" y="294"/>
                  </a:cubicBezTo>
                  <a:cubicBezTo>
                    <a:pt x="28" y="276"/>
                    <a:pt x="0" y="166"/>
                    <a:pt x="0" y="166"/>
                  </a:cubicBezTo>
                </a:path>
              </a:pathLst>
            </a:custGeom>
            <a:solidFill>
              <a:srgbClr val="A8A8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îSlíḋé"/>
            <p:cNvSpPr/>
            <p:nvPr/>
          </p:nvSpPr>
          <p:spPr bwMode="auto">
            <a:xfrm>
              <a:off x="7626351" y="5078413"/>
              <a:ext cx="198438" cy="84138"/>
            </a:xfrm>
            <a:custGeom>
              <a:avLst/>
              <a:gdLst>
                <a:gd name="T0" fmla="*/ 0 w 146"/>
                <a:gd name="T1" fmla="*/ 0 h 61"/>
                <a:gd name="T2" fmla="*/ 0 w 146"/>
                <a:gd name="T3" fmla="*/ 0 h 61"/>
                <a:gd name="T4" fmla="*/ 45 w 146"/>
                <a:gd name="T5" fmla="*/ 51 h 61"/>
                <a:gd name="T6" fmla="*/ 146 w 146"/>
                <a:gd name="T7" fmla="*/ 61 h 61"/>
                <a:gd name="T8" fmla="*/ 146 w 146"/>
                <a:gd name="T9" fmla="*/ 61 h 61"/>
                <a:gd name="T10" fmla="*/ 45 w 146"/>
                <a:gd name="T11" fmla="*/ 51 h 61"/>
                <a:gd name="T12" fmla="*/ 0 w 146"/>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146" h="61">
                  <a:moveTo>
                    <a:pt x="0" y="0"/>
                  </a:moveTo>
                  <a:cubicBezTo>
                    <a:pt x="0" y="0"/>
                    <a:pt x="0" y="0"/>
                    <a:pt x="0" y="0"/>
                  </a:cubicBezTo>
                  <a:cubicBezTo>
                    <a:pt x="12" y="23"/>
                    <a:pt x="27" y="44"/>
                    <a:pt x="45" y="51"/>
                  </a:cubicBezTo>
                  <a:cubicBezTo>
                    <a:pt x="61" y="58"/>
                    <a:pt x="98" y="61"/>
                    <a:pt x="146" y="61"/>
                  </a:cubicBezTo>
                  <a:cubicBezTo>
                    <a:pt x="146" y="61"/>
                    <a:pt x="146" y="61"/>
                    <a:pt x="146" y="61"/>
                  </a:cubicBezTo>
                  <a:cubicBezTo>
                    <a:pt x="98" y="61"/>
                    <a:pt x="61" y="58"/>
                    <a:pt x="45" y="51"/>
                  </a:cubicBezTo>
                  <a:cubicBezTo>
                    <a:pt x="27" y="44"/>
                    <a:pt x="12" y="23"/>
                    <a:pt x="0" y="0"/>
                  </a:cubicBezTo>
                </a:path>
              </a:pathLst>
            </a:custGeom>
            <a:solidFill>
              <a:srgbClr val="BCC2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îSḷide"/>
            <p:cNvSpPr/>
            <p:nvPr/>
          </p:nvSpPr>
          <p:spPr bwMode="auto">
            <a:xfrm>
              <a:off x="7626351" y="5056188"/>
              <a:ext cx="701675" cy="106363"/>
            </a:xfrm>
            <a:custGeom>
              <a:avLst/>
              <a:gdLst>
                <a:gd name="T0" fmla="*/ 511 w 516"/>
                <a:gd name="T1" fmla="*/ 0 h 78"/>
                <a:gd name="T2" fmla="*/ 458 w 516"/>
                <a:gd name="T3" fmla="*/ 33 h 78"/>
                <a:gd name="T4" fmla="*/ 146 w 516"/>
                <a:gd name="T5" fmla="*/ 61 h 78"/>
                <a:gd name="T6" fmla="*/ 45 w 516"/>
                <a:gd name="T7" fmla="*/ 51 h 78"/>
                <a:gd name="T8" fmla="*/ 13 w 516"/>
                <a:gd name="T9" fmla="*/ 22 h 78"/>
                <a:gd name="T10" fmla="*/ 0 w 516"/>
                <a:gd name="T11" fmla="*/ 16 h 78"/>
                <a:gd name="T12" fmla="*/ 0 w 516"/>
                <a:gd name="T13" fmla="*/ 17 h 78"/>
                <a:gd name="T14" fmla="*/ 45 w 516"/>
                <a:gd name="T15" fmla="*/ 68 h 78"/>
                <a:gd name="T16" fmla="*/ 146 w 516"/>
                <a:gd name="T17" fmla="*/ 78 h 78"/>
                <a:gd name="T18" fmla="*/ 458 w 516"/>
                <a:gd name="T19" fmla="*/ 50 h 78"/>
                <a:gd name="T20" fmla="*/ 511 w 516"/>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6" h="78">
                  <a:moveTo>
                    <a:pt x="511" y="0"/>
                  </a:moveTo>
                  <a:cubicBezTo>
                    <a:pt x="507" y="15"/>
                    <a:pt x="492" y="27"/>
                    <a:pt x="458" y="33"/>
                  </a:cubicBezTo>
                  <a:cubicBezTo>
                    <a:pt x="357" y="51"/>
                    <a:pt x="234" y="61"/>
                    <a:pt x="146" y="61"/>
                  </a:cubicBezTo>
                  <a:cubicBezTo>
                    <a:pt x="98" y="61"/>
                    <a:pt x="61" y="58"/>
                    <a:pt x="45" y="51"/>
                  </a:cubicBezTo>
                  <a:cubicBezTo>
                    <a:pt x="33" y="46"/>
                    <a:pt x="22" y="35"/>
                    <a:pt x="13" y="22"/>
                  </a:cubicBezTo>
                  <a:cubicBezTo>
                    <a:pt x="9" y="20"/>
                    <a:pt x="5" y="18"/>
                    <a:pt x="0" y="16"/>
                  </a:cubicBezTo>
                  <a:cubicBezTo>
                    <a:pt x="0" y="16"/>
                    <a:pt x="0" y="16"/>
                    <a:pt x="0" y="17"/>
                  </a:cubicBezTo>
                  <a:cubicBezTo>
                    <a:pt x="12" y="40"/>
                    <a:pt x="27" y="61"/>
                    <a:pt x="45" y="68"/>
                  </a:cubicBezTo>
                  <a:cubicBezTo>
                    <a:pt x="61" y="75"/>
                    <a:pt x="98" y="78"/>
                    <a:pt x="146" y="78"/>
                  </a:cubicBezTo>
                  <a:cubicBezTo>
                    <a:pt x="234" y="78"/>
                    <a:pt x="357" y="68"/>
                    <a:pt x="458" y="50"/>
                  </a:cubicBezTo>
                  <a:cubicBezTo>
                    <a:pt x="503" y="42"/>
                    <a:pt x="516" y="23"/>
                    <a:pt x="511" y="0"/>
                  </a:cubicBezTo>
                </a:path>
              </a:pathLst>
            </a:custGeom>
            <a:solidFill>
              <a:srgbClr val="868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íşľíḑe"/>
            <p:cNvSpPr/>
            <p:nvPr/>
          </p:nvSpPr>
          <p:spPr bwMode="auto">
            <a:xfrm>
              <a:off x="8815389" y="3848101"/>
              <a:ext cx="41275" cy="125413"/>
            </a:xfrm>
            <a:custGeom>
              <a:avLst/>
              <a:gdLst>
                <a:gd name="T0" fmla="*/ 30 w 30"/>
                <a:gd name="T1" fmla="*/ 46 h 92"/>
                <a:gd name="T2" fmla="*/ 15 w 30"/>
                <a:gd name="T3" fmla="*/ 92 h 92"/>
                <a:gd name="T4" fmla="*/ 0 w 30"/>
                <a:gd name="T5" fmla="*/ 46 h 92"/>
                <a:gd name="T6" fmla="*/ 15 w 30"/>
                <a:gd name="T7" fmla="*/ 0 h 92"/>
                <a:gd name="T8" fmla="*/ 30 w 30"/>
                <a:gd name="T9" fmla="*/ 46 h 92"/>
              </a:gdLst>
              <a:ahLst/>
              <a:cxnLst>
                <a:cxn ang="0">
                  <a:pos x="T0" y="T1"/>
                </a:cxn>
                <a:cxn ang="0">
                  <a:pos x="T2" y="T3"/>
                </a:cxn>
                <a:cxn ang="0">
                  <a:pos x="T4" y="T5"/>
                </a:cxn>
                <a:cxn ang="0">
                  <a:pos x="T6" y="T7"/>
                </a:cxn>
                <a:cxn ang="0">
                  <a:pos x="T8" y="T9"/>
                </a:cxn>
              </a:cxnLst>
              <a:rect l="0" t="0" r="r" b="b"/>
              <a:pathLst>
                <a:path w="30" h="92">
                  <a:moveTo>
                    <a:pt x="30" y="46"/>
                  </a:moveTo>
                  <a:cubicBezTo>
                    <a:pt x="29" y="62"/>
                    <a:pt x="24" y="78"/>
                    <a:pt x="15" y="92"/>
                  </a:cubicBezTo>
                  <a:cubicBezTo>
                    <a:pt x="6" y="78"/>
                    <a:pt x="0" y="62"/>
                    <a:pt x="0" y="46"/>
                  </a:cubicBezTo>
                  <a:cubicBezTo>
                    <a:pt x="0" y="21"/>
                    <a:pt x="6" y="0"/>
                    <a:pt x="15" y="0"/>
                  </a:cubicBezTo>
                  <a:cubicBezTo>
                    <a:pt x="23" y="0"/>
                    <a:pt x="30" y="21"/>
                    <a:pt x="30" y="46"/>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işľîḓè"/>
            <p:cNvSpPr/>
            <p:nvPr/>
          </p:nvSpPr>
          <p:spPr bwMode="auto">
            <a:xfrm>
              <a:off x="7280276" y="3817938"/>
              <a:ext cx="39688" cy="125413"/>
            </a:xfrm>
            <a:custGeom>
              <a:avLst/>
              <a:gdLst>
                <a:gd name="T0" fmla="*/ 29 w 29"/>
                <a:gd name="T1" fmla="*/ 46 h 92"/>
                <a:gd name="T2" fmla="*/ 15 w 29"/>
                <a:gd name="T3" fmla="*/ 92 h 92"/>
                <a:gd name="T4" fmla="*/ 0 w 29"/>
                <a:gd name="T5" fmla="*/ 46 h 92"/>
                <a:gd name="T6" fmla="*/ 15 w 29"/>
                <a:gd name="T7" fmla="*/ 0 h 92"/>
                <a:gd name="T8" fmla="*/ 29 w 29"/>
                <a:gd name="T9" fmla="*/ 46 h 92"/>
              </a:gdLst>
              <a:ahLst/>
              <a:cxnLst>
                <a:cxn ang="0">
                  <a:pos x="T0" y="T1"/>
                </a:cxn>
                <a:cxn ang="0">
                  <a:pos x="T2" y="T3"/>
                </a:cxn>
                <a:cxn ang="0">
                  <a:pos x="T4" y="T5"/>
                </a:cxn>
                <a:cxn ang="0">
                  <a:pos x="T6" y="T7"/>
                </a:cxn>
                <a:cxn ang="0">
                  <a:pos x="T8" y="T9"/>
                </a:cxn>
              </a:cxnLst>
              <a:rect l="0" t="0" r="r" b="b"/>
              <a:pathLst>
                <a:path w="29" h="92">
                  <a:moveTo>
                    <a:pt x="29" y="46"/>
                  </a:moveTo>
                  <a:cubicBezTo>
                    <a:pt x="29" y="62"/>
                    <a:pt x="24" y="78"/>
                    <a:pt x="15" y="92"/>
                  </a:cubicBezTo>
                  <a:cubicBezTo>
                    <a:pt x="5" y="78"/>
                    <a:pt x="0" y="62"/>
                    <a:pt x="0" y="46"/>
                  </a:cubicBezTo>
                  <a:cubicBezTo>
                    <a:pt x="0" y="20"/>
                    <a:pt x="6" y="0"/>
                    <a:pt x="15" y="0"/>
                  </a:cubicBezTo>
                  <a:cubicBezTo>
                    <a:pt x="23" y="0"/>
                    <a:pt x="29" y="20"/>
                    <a:pt x="29" y="46"/>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ïŝḻïďé"/>
            <p:cNvSpPr/>
            <p:nvPr/>
          </p:nvSpPr>
          <p:spPr bwMode="auto">
            <a:xfrm>
              <a:off x="8931276" y="4451351"/>
              <a:ext cx="82550" cy="107950"/>
            </a:xfrm>
            <a:custGeom>
              <a:avLst/>
              <a:gdLst>
                <a:gd name="T0" fmla="*/ 46 w 61"/>
                <a:gd name="T1" fmla="*/ 33 h 79"/>
                <a:gd name="T2" fmla="*/ 61 w 61"/>
                <a:gd name="T3" fmla="*/ 79 h 79"/>
                <a:gd name="T4" fmla="*/ 22 w 61"/>
                <a:gd name="T5" fmla="*/ 51 h 79"/>
                <a:gd name="T6" fmla="*/ 7 w 61"/>
                <a:gd name="T7" fmla="*/ 5 h 79"/>
                <a:gd name="T8" fmla="*/ 46 w 61"/>
                <a:gd name="T9" fmla="*/ 33 h 79"/>
              </a:gdLst>
              <a:ahLst/>
              <a:cxnLst>
                <a:cxn ang="0">
                  <a:pos x="T0" y="T1"/>
                </a:cxn>
                <a:cxn ang="0">
                  <a:pos x="T2" y="T3"/>
                </a:cxn>
                <a:cxn ang="0">
                  <a:pos x="T4" y="T5"/>
                </a:cxn>
                <a:cxn ang="0">
                  <a:pos x="T6" y="T7"/>
                </a:cxn>
                <a:cxn ang="0">
                  <a:pos x="T8" y="T9"/>
                </a:cxn>
              </a:cxnLst>
              <a:rect l="0" t="0" r="r" b="b"/>
              <a:pathLst>
                <a:path w="61" h="79">
                  <a:moveTo>
                    <a:pt x="46" y="33"/>
                  </a:moveTo>
                  <a:cubicBezTo>
                    <a:pt x="55" y="47"/>
                    <a:pt x="61" y="62"/>
                    <a:pt x="61" y="79"/>
                  </a:cubicBezTo>
                  <a:cubicBezTo>
                    <a:pt x="46" y="73"/>
                    <a:pt x="32" y="63"/>
                    <a:pt x="22" y="51"/>
                  </a:cubicBezTo>
                  <a:cubicBezTo>
                    <a:pt x="7" y="30"/>
                    <a:pt x="0" y="9"/>
                    <a:pt x="7" y="5"/>
                  </a:cubicBezTo>
                  <a:cubicBezTo>
                    <a:pt x="14" y="0"/>
                    <a:pt x="31" y="12"/>
                    <a:pt x="46" y="33"/>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ísḻïḓè"/>
            <p:cNvSpPr/>
            <p:nvPr/>
          </p:nvSpPr>
          <p:spPr bwMode="auto">
            <a:xfrm>
              <a:off x="8302626" y="4106863"/>
              <a:ext cx="41275" cy="123825"/>
            </a:xfrm>
            <a:custGeom>
              <a:avLst/>
              <a:gdLst>
                <a:gd name="T0" fmla="*/ 30 w 30"/>
                <a:gd name="T1" fmla="*/ 46 h 92"/>
                <a:gd name="T2" fmla="*/ 15 w 30"/>
                <a:gd name="T3" fmla="*/ 92 h 92"/>
                <a:gd name="T4" fmla="*/ 0 w 30"/>
                <a:gd name="T5" fmla="*/ 46 h 92"/>
                <a:gd name="T6" fmla="*/ 15 w 30"/>
                <a:gd name="T7" fmla="*/ 0 h 92"/>
                <a:gd name="T8" fmla="*/ 30 w 30"/>
                <a:gd name="T9" fmla="*/ 46 h 92"/>
              </a:gdLst>
              <a:ahLst/>
              <a:cxnLst>
                <a:cxn ang="0">
                  <a:pos x="T0" y="T1"/>
                </a:cxn>
                <a:cxn ang="0">
                  <a:pos x="T2" y="T3"/>
                </a:cxn>
                <a:cxn ang="0">
                  <a:pos x="T4" y="T5"/>
                </a:cxn>
                <a:cxn ang="0">
                  <a:pos x="T6" y="T7"/>
                </a:cxn>
                <a:cxn ang="0">
                  <a:pos x="T8" y="T9"/>
                </a:cxn>
              </a:cxnLst>
              <a:rect l="0" t="0" r="r" b="b"/>
              <a:pathLst>
                <a:path w="30" h="92">
                  <a:moveTo>
                    <a:pt x="30" y="46"/>
                  </a:moveTo>
                  <a:cubicBezTo>
                    <a:pt x="30" y="63"/>
                    <a:pt x="25" y="78"/>
                    <a:pt x="15" y="92"/>
                  </a:cubicBezTo>
                  <a:cubicBezTo>
                    <a:pt x="6" y="78"/>
                    <a:pt x="1" y="63"/>
                    <a:pt x="0" y="46"/>
                  </a:cubicBezTo>
                  <a:cubicBezTo>
                    <a:pt x="0" y="21"/>
                    <a:pt x="7" y="0"/>
                    <a:pt x="15" y="0"/>
                  </a:cubicBezTo>
                  <a:cubicBezTo>
                    <a:pt x="24" y="0"/>
                    <a:pt x="30" y="21"/>
                    <a:pt x="30" y="46"/>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îṥľïḍê"/>
            <p:cNvSpPr/>
            <p:nvPr/>
          </p:nvSpPr>
          <p:spPr bwMode="auto">
            <a:xfrm>
              <a:off x="7923214" y="3898901"/>
              <a:ext cx="41275" cy="123825"/>
            </a:xfrm>
            <a:custGeom>
              <a:avLst/>
              <a:gdLst>
                <a:gd name="T0" fmla="*/ 30 w 30"/>
                <a:gd name="T1" fmla="*/ 46 h 92"/>
                <a:gd name="T2" fmla="*/ 15 w 30"/>
                <a:gd name="T3" fmla="*/ 92 h 92"/>
                <a:gd name="T4" fmla="*/ 0 w 30"/>
                <a:gd name="T5" fmla="*/ 46 h 92"/>
                <a:gd name="T6" fmla="*/ 15 w 30"/>
                <a:gd name="T7" fmla="*/ 0 h 92"/>
                <a:gd name="T8" fmla="*/ 30 w 30"/>
                <a:gd name="T9" fmla="*/ 46 h 92"/>
              </a:gdLst>
              <a:ahLst/>
              <a:cxnLst>
                <a:cxn ang="0">
                  <a:pos x="T0" y="T1"/>
                </a:cxn>
                <a:cxn ang="0">
                  <a:pos x="T2" y="T3"/>
                </a:cxn>
                <a:cxn ang="0">
                  <a:pos x="T4" y="T5"/>
                </a:cxn>
                <a:cxn ang="0">
                  <a:pos x="T6" y="T7"/>
                </a:cxn>
                <a:cxn ang="0">
                  <a:pos x="T8" y="T9"/>
                </a:cxn>
              </a:cxnLst>
              <a:rect l="0" t="0" r="r" b="b"/>
              <a:pathLst>
                <a:path w="30" h="92">
                  <a:moveTo>
                    <a:pt x="30" y="46"/>
                  </a:moveTo>
                  <a:cubicBezTo>
                    <a:pt x="29" y="63"/>
                    <a:pt x="24" y="79"/>
                    <a:pt x="15" y="92"/>
                  </a:cubicBezTo>
                  <a:cubicBezTo>
                    <a:pt x="6" y="79"/>
                    <a:pt x="0" y="63"/>
                    <a:pt x="0" y="46"/>
                  </a:cubicBezTo>
                  <a:cubicBezTo>
                    <a:pt x="0" y="21"/>
                    <a:pt x="7" y="0"/>
                    <a:pt x="15" y="0"/>
                  </a:cubicBezTo>
                  <a:cubicBezTo>
                    <a:pt x="23" y="0"/>
                    <a:pt x="30" y="21"/>
                    <a:pt x="30" y="46"/>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îs1íḋe"/>
            <p:cNvSpPr/>
            <p:nvPr/>
          </p:nvSpPr>
          <p:spPr bwMode="auto">
            <a:xfrm>
              <a:off x="7669214" y="4038601"/>
              <a:ext cx="73025" cy="114300"/>
            </a:xfrm>
            <a:custGeom>
              <a:avLst/>
              <a:gdLst>
                <a:gd name="T0" fmla="*/ 43 w 54"/>
                <a:gd name="T1" fmla="*/ 36 h 84"/>
                <a:gd name="T2" fmla="*/ 53 w 54"/>
                <a:gd name="T3" fmla="*/ 84 h 84"/>
                <a:gd name="T4" fmla="*/ 17 w 54"/>
                <a:gd name="T5" fmla="*/ 51 h 84"/>
                <a:gd name="T6" fmla="*/ 7 w 54"/>
                <a:gd name="T7" fmla="*/ 4 h 84"/>
                <a:gd name="T8" fmla="*/ 43 w 54"/>
                <a:gd name="T9" fmla="*/ 36 h 84"/>
              </a:gdLst>
              <a:ahLst/>
              <a:cxnLst>
                <a:cxn ang="0">
                  <a:pos x="T0" y="T1"/>
                </a:cxn>
                <a:cxn ang="0">
                  <a:pos x="T2" y="T3"/>
                </a:cxn>
                <a:cxn ang="0">
                  <a:pos x="T4" y="T5"/>
                </a:cxn>
                <a:cxn ang="0">
                  <a:pos x="T6" y="T7"/>
                </a:cxn>
                <a:cxn ang="0">
                  <a:pos x="T8" y="T9"/>
                </a:cxn>
              </a:cxnLst>
              <a:rect l="0" t="0" r="r" b="b"/>
              <a:pathLst>
                <a:path w="54" h="84">
                  <a:moveTo>
                    <a:pt x="43" y="36"/>
                  </a:moveTo>
                  <a:cubicBezTo>
                    <a:pt x="51" y="51"/>
                    <a:pt x="54" y="67"/>
                    <a:pt x="53" y="84"/>
                  </a:cubicBezTo>
                  <a:cubicBezTo>
                    <a:pt x="38" y="77"/>
                    <a:pt x="26" y="65"/>
                    <a:pt x="17" y="51"/>
                  </a:cubicBezTo>
                  <a:cubicBezTo>
                    <a:pt x="5" y="29"/>
                    <a:pt x="0" y="8"/>
                    <a:pt x="7" y="4"/>
                  </a:cubicBezTo>
                  <a:cubicBezTo>
                    <a:pt x="15" y="0"/>
                    <a:pt x="31" y="14"/>
                    <a:pt x="43" y="36"/>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íṣliḍê"/>
            <p:cNvSpPr/>
            <p:nvPr/>
          </p:nvSpPr>
          <p:spPr bwMode="auto">
            <a:xfrm>
              <a:off x="7493001" y="4597401"/>
              <a:ext cx="98425" cy="93663"/>
            </a:xfrm>
            <a:custGeom>
              <a:avLst/>
              <a:gdLst>
                <a:gd name="T0" fmla="*/ 44 w 73"/>
                <a:gd name="T1" fmla="*/ 48 h 69"/>
                <a:gd name="T2" fmla="*/ 0 w 73"/>
                <a:gd name="T3" fmla="*/ 69 h 69"/>
                <a:gd name="T4" fmla="*/ 23 w 73"/>
                <a:gd name="T5" fmla="*/ 26 h 69"/>
                <a:gd name="T6" fmla="*/ 67 w 73"/>
                <a:gd name="T7" fmla="*/ 6 h 69"/>
                <a:gd name="T8" fmla="*/ 44 w 73"/>
                <a:gd name="T9" fmla="*/ 48 h 69"/>
              </a:gdLst>
              <a:ahLst/>
              <a:cxnLst>
                <a:cxn ang="0">
                  <a:pos x="T0" y="T1"/>
                </a:cxn>
                <a:cxn ang="0">
                  <a:pos x="T2" y="T3"/>
                </a:cxn>
                <a:cxn ang="0">
                  <a:pos x="T4" y="T5"/>
                </a:cxn>
                <a:cxn ang="0">
                  <a:pos x="T6" y="T7"/>
                </a:cxn>
                <a:cxn ang="0">
                  <a:pos x="T8" y="T9"/>
                </a:cxn>
              </a:cxnLst>
              <a:rect l="0" t="0" r="r" b="b"/>
              <a:pathLst>
                <a:path w="73" h="69">
                  <a:moveTo>
                    <a:pt x="44" y="48"/>
                  </a:moveTo>
                  <a:cubicBezTo>
                    <a:pt x="31" y="59"/>
                    <a:pt x="16" y="66"/>
                    <a:pt x="0" y="69"/>
                  </a:cubicBezTo>
                  <a:cubicBezTo>
                    <a:pt x="4" y="53"/>
                    <a:pt x="12" y="38"/>
                    <a:pt x="23" y="26"/>
                  </a:cubicBezTo>
                  <a:cubicBezTo>
                    <a:pt x="42" y="9"/>
                    <a:pt x="61" y="0"/>
                    <a:pt x="67" y="6"/>
                  </a:cubicBezTo>
                  <a:cubicBezTo>
                    <a:pt x="73" y="12"/>
                    <a:pt x="62" y="31"/>
                    <a:pt x="44" y="48"/>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îşlïḍé"/>
            <p:cNvSpPr/>
            <p:nvPr/>
          </p:nvSpPr>
          <p:spPr bwMode="auto">
            <a:xfrm>
              <a:off x="7861301" y="4560888"/>
              <a:ext cx="100013" cy="93663"/>
            </a:xfrm>
            <a:custGeom>
              <a:avLst/>
              <a:gdLst>
                <a:gd name="T0" fmla="*/ 44 w 73"/>
                <a:gd name="T1" fmla="*/ 48 h 68"/>
                <a:gd name="T2" fmla="*/ 0 w 73"/>
                <a:gd name="T3" fmla="*/ 68 h 68"/>
                <a:gd name="T4" fmla="*/ 23 w 73"/>
                <a:gd name="T5" fmla="*/ 26 h 68"/>
                <a:gd name="T6" fmla="*/ 67 w 73"/>
                <a:gd name="T7" fmla="*/ 6 h 68"/>
                <a:gd name="T8" fmla="*/ 44 w 73"/>
                <a:gd name="T9" fmla="*/ 48 h 68"/>
              </a:gdLst>
              <a:ahLst/>
              <a:cxnLst>
                <a:cxn ang="0">
                  <a:pos x="T0" y="T1"/>
                </a:cxn>
                <a:cxn ang="0">
                  <a:pos x="T2" y="T3"/>
                </a:cxn>
                <a:cxn ang="0">
                  <a:pos x="T4" y="T5"/>
                </a:cxn>
                <a:cxn ang="0">
                  <a:pos x="T6" y="T7"/>
                </a:cxn>
                <a:cxn ang="0">
                  <a:pos x="T8" y="T9"/>
                </a:cxn>
              </a:cxnLst>
              <a:rect l="0" t="0" r="r" b="b"/>
              <a:pathLst>
                <a:path w="73" h="68">
                  <a:moveTo>
                    <a:pt x="44" y="48"/>
                  </a:moveTo>
                  <a:cubicBezTo>
                    <a:pt x="31" y="59"/>
                    <a:pt x="16" y="66"/>
                    <a:pt x="0" y="68"/>
                  </a:cubicBezTo>
                  <a:cubicBezTo>
                    <a:pt x="4" y="52"/>
                    <a:pt x="12" y="38"/>
                    <a:pt x="23" y="26"/>
                  </a:cubicBezTo>
                  <a:cubicBezTo>
                    <a:pt x="42" y="9"/>
                    <a:pt x="62" y="0"/>
                    <a:pt x="67" y="6"/>
                  </a:cubicBezTo>
                  <a:cubicBezTo>
                    <a:pt x="73" y="12"/>
                    <a:pt x="62" y="31"/>
                    <a:pt x="44" y="48"/>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ïš1iḑê"/>
            <p:cNvSpPr/>
            <p:nvPr/>
          </p:nvSpPr>
          <p:spPr bwMode="auto">
            <a:xfrm>
              <a:off x="7897814" y="4567238"/>
              <a:ext cx="58738" cy="58738"/>
            </a:xfrm>
            <a:custGeom>
              <a:avLst/>
              <a:gdLst>
                <a:gd name="T0" fmla="*/ 36 w 43"/>
                <a:gd name="T1" fmla="*/ 0 h 43"/>
                <a:gd name="T2" fmla="*/ 0 w 43"/>
                <a:gd name="T3" fmla="*/ 19 h 43"/>
                <a:gd name="T4" fmla="*/ 19 w 43"/>
                <a:gd name="T5" fmla="*/ 43 h 43"/>
                <a:gd name="T6" fmla="*/ 43 w 43"/>
                <a:gd name="T7" fmla="*/ 6 h 43"/>
                <a:gd name="T8" fmla="*/ 41 w 43"/>
                <a:gd name="T9" fmla="*/ 2 h 43"/>
                <a:gd name="T10" fmla="*/ 36 w 43"/>
                <a:gd name="T11" fmla="*/ 0 h 43"/>
              </a:gdLst>
              <a:ahLst/>
              <a:cxnLst>
                <a:cxn ang="0">
                  <a:pos x="T0" y="T1"/>
                </a:cxn>
                <a:cxn ang="0">
                  <a:pos x="T2" y="T3"/>
                </a:cxn>
                <a:cxn ang="0">
                  <a:pos x="T4" y="T5"/>
                </a:cxn>
                <a:cxn ang="0">
                  <a:pos x="T6" y="T7"/>
                </a:cxn>
                <a:cxn ang="0">
                  <a:pos x="T8" y="T9"/>
                </a:cxn>
                <a:cxn ang="0">
                  <a:pos x="T10" y="T11"/>
                </a:cxn>
              </a:cxnLst>
              <a:rect l="0" t="0" r="r" b="b"/>
              <a:pathLst>
                <a:path w="43" h="43">
                  <a:moveTo>
                    <a:pt x="36" y="0"/>
                  </a:moveTo>
                  <a:cubicBezTo>
                    <a:pt x="28" y="0"/>
                    <a:pt x="14" y="7"/>
                    <a:pt x="0" y="19"/>
                  </a:cubicBezTo>
                  <a:cubicBezTo>
                    <a:pt x="5" y="24"/>
                    <a:pt x="12" y="32"/>
                    <a:pt x="19" y="43"/>
                  </a:cubicBezTo>
                  <a:cubicBezTo>
                    <a:pt x="34" y="29"/>
                    <a:pt x="43" y="14"/>
                    <a:pt x="43" y="6"/>
                  </a:cubicBezTo>
                  <a:cubicBezTo>
                    <a:pt x="43" y="4"/>
                    <a:pt x="42" y="3"/>
                    <a:pt x="41" y="2"/>
                  </a:cubicBezTo>
                  <a:cubicBezTo>
                    <a:pt x="40" y="0"/>
                    <a:pt x="38" y="0"/>
                    <a:pt x="36"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iṡ1iḑe"/>
            <p:cNvSpPr/>
            <p:nvPr/>
          </p:nvSpPr>
          <p:spPr bwMode="auto">
            <a:xfrm>
              <a:off x="7932739" y="4935538"/>
              <a:ext cx="100013" cy="93663"/>
            </a:xfrm>
            <a:custGeom>
              <a:avLst/>
              <a:gdLst>
                <a:gd name="T0" fmla="*/ 44 w 73"/>
                <a:gd name="T1" fmla="*/ 49 h 69"/>
                <a:gd name="T2" fmla="*/ 0 w 73"/>
                <a:gd name="T3" fmla="*/ 69 h 69"/>
                <a:gd name="T4" fmla="*/ 24 w 73"/>
                <a:gd name="T5" fmla="*/ 27 h 69"/>
                <a:gd name="T6" fmla="*/ 67 w 73"/>
                <a:gd name="T7" fmla="*/ 6 h 69"/>
                <a:gd name="T8" fmla="*/ 44 w 73"/>
                <a:gd name="T9" fmla="*/ 49 h 69"/>
              </a:gdLst>
              <a:ahLst/>
              <a:cxnLst>
                <a:cxn ang="0">
                  <a:pos x="T0" y="T1"/>
                </a:cxn>
                <a:cxn ang="0">
                  <a:pos x="T2" y="T3"/>
                </a:cxn>
                <a:cxn ang="0">
                  <a:pos x="T4" y="T5"/>
                </a:cxn>
                <a:cxn ang="0">
                  <a:pos x="T6" y="T7"/>
                </a:cxn>
                <a:cxn ang="0">
                  <a:pos x="T8" y="T9"/>
                </a:cxn>
              </a:cxnLst>
              <a:rect l="0" t="0" r="r" b="b"/>
              <a:pathLst>
                <a:path w="73" h="69">
                  <a:moveTo>
                    <a:pt x="44" y="49"/>
                  </a:moveTo>
                  <a:cubicBezTo>
                    <a:pt x="32" y="60"/>
                    <a:pt x="16" y="67"/>
                    <a:pt x="0" y="69"/>
                  </a:cubicBezTo>
                  <a:cubicBezTo>
                    <a:pt x="4" y="53"/>
                    <a:pt x="12" y="38"/>
                    <a:pt x="24" y="27"/>
                  </a:cubicBezTo>
                  <a:cubicBezTo>
                    <a:pt x="42" y="9"/>
                    <a:pt x="62" y="0"/>
                    <a:pt x="67" y="6"/>
                  </a:cubicBezTo>
                  <a:cubicBezTo>
                    <a:pt x="73" y="12"/>
                    <a:pt x="63" y="31"/>
                    <a:pt x="44" y="49"/>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 name="îśľíḋé"/>
            <p:cNvSpPr/>
            <p:nvPr/>
          </p:nvSpPr>
          <p:spPr bwMode="auto">
            <a:xfrm>
              <a:off x="7932739" y="4940301"/>
              <a:ext cx="93663" cy="88900"/>
            </a:xfrm>
            <a:custGeom>
              <a:avLst/>
              <a:gdLst>
                <a:gd name="T0" fmla="*/ 62 w 69"/>
                <a:gd name="T1" fmla="*/ 0 h 65"/>
                <a:gd name="T2" fmla="*/ 24 w 69"/>
                <a:gd name="T3" fmla="*/ 23 h 65"/>
                <a:gd name="T4" fmla="*/ 0 w 69"/>
                <a:gd name="T5" fmla="*/ 65 h 65"/>
                <a:gd name="T6" fmla="*/ 44 w 69"/>
                <a:gd name="T7" fmla="*/ 45 h 65"/>
                <a:gd name="T8" fmla="*/ 69 w 69"/>
                <a:gd name="T9" fmla="*/ 7 h 65"/>
                <a:gd name="T10" fmla="*/ 67 w 69"/>
                <a:gd name="T11" fmla="*/ 2 h 65"/>
                <a:gd name="T12" fmla="*/ 62 w 69"/>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69" h="65">
                  <a:moveTo>
                    <a:pt x="62" y="0"/>
                  </a:moveTo>
                  <a:cubicBezTo>
                    <a:pt x="54" y="0"/>
                    <a:pt x="38" y="9"/>
                    <a:pt x="24" y="23"/>
                  </a:cubicBezTo>
                  <a:cubicBezTo>
                    <a:pt x="12" y="34"/>
                    <a:pt x="4" y="49"/>
                    <a:pt x="0" y="65"/>
                  </a:cubicBezTo>
                  <a:cubicBezTo>
                    <a:pt x="16" y="63"/>
                    <a:pt x="32" y="56"/>
                    <a:pt x="44" y="45"/>
                  </a:cubicBezTo>
                  <a:cubicBezTo>
                    <a:pt x="59" y="30"/>
                    <a:pt x="69" y="15"/>
                    <a:pt x="69" y="7"/>
                  </a:cubicBezTo>
                  <a:cubicBezTo>
                    <a:pt x="69" y="5"/>
                    <a:pt x="68" y="3"/>
                    <a:pt x="67" y="2"/>
                  </a:cubicBezTo>
                  <a:cubicBezTo>
                    <a:pt x="66" y="1"/>
                    <a:pt x="64" y="0"/>
                    <a:pt x="62"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íṥľïḍè"/>
            <p:cNvSpPr/>
            <p:nvPr/>
          </p:nvSpPr>
          <p:spPr bwMode="auto">
            <a:xfrm>
              <a:off x="3028951" y="4248151"/>
              <a:ext cx="611188" cy="717550"/>
            </a:xfrm>
            <a:custGeom>
              <a:avLst/>
              <a:gdLst>
                <a:gd name="T0" fmla="*/ 389 w 450"/>
                <a:gd name="T1" fmla="*/ 114 h 528"/>
                <a:gd name="T2" fmla="*/ 431 w 450"/>
                <a:gd name="T3" fmla="*/ 528 h 528"/>
                <a:gd name="T4" fmla="*/ 61 w 450"/>
                <a:gd name="T5" fmla="*/ 336 h 528"/>
                <a:gd name="T6" fmla="*/ 114 w 450"/>
                <a:gd name="T7" fmla="*/ 61 h 528"/>
                <a:gd name="T8" fmla="*/ 389 w 450"/>
                <a:gd name="T9" fmla="*/ 114 h 528"/>
                <a:gd name="T10" fmla="*/ 389 w 450"/>
                <a:gd name="T11" fmla="*/ 114 h 528"/>
              </a:gdLst>
              <a:ahLst/>
              <a:cxnLst>
                <a:cxn ang="0">
                  <a:pos x="T0" y="T1"/>
                </a:cxn>
                <a:cxn ang="0">
                  <a:pos x="T2" y="T3"/>
                </a:cxn>
                <a:cxn ang="0">
                  <a:pos x="T4" y="T5"/>
                </a:cxn>
                <a:cxn ang="0">
                  <a:pos x="T6" y="T7"/>
                </a:cxn>
                <a:cxn ang="0">
                  <a:pos x="T8" y="T9"/>
                </a:cxn>
                <a:cxn ang="0">
                  <a:pos x="T10" y="T11"/>
                </a:cxn>
              </a:cxnLst>
              <a:rect l="0" t="0" r="r" b="b"/>
              <a:pathLst>
                <a:path w="450" h="528">
                  <a:moveTo>
                    <a:pt x="389" y="114"/>
                  </a:moveTo>
                  <a:cubicBezTo>
                    <a:pt x="450" y="204"/>
                    <a:pt x="431" y="528"/>
                    <a:pt x="431" y="528"/>
                  </a:cubicBezTo>
                  <a:cubicBezTo>
                    <a:pt x="431" y="528"/>
                    <a:pt x="122" y="426"/>
                    <a:pt x="61" y="336"/>
                  </a:cubicBezTo>
                  <a:cubicBezTo>
                    <a:pt x="0" y="245"/>
                    <a:pt x="23" y="122"/>
                    <a:pt x="114" y="61"/>
                  </a:cubicBezTo>
                  <a:cubicBezTo>
                    <a:pt x="205" y="0"/>
                    <a:pt x="328" y="23"/>
                    <a:pt x="389" y="114"/>
                  </a:cubicBezTo>
                  <a:cubicBezTo>
                    <a:pt x="389" y="114"/>
                    <a:pt x="389" y="114"/>
                    <a:pt x="389" y="114"/>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 name="iṡḷiḋê"/>
            <p:cNvSpPr/>
            <p:nvPr/>
          </p:nvSpPr>
          <p:spPr bwMode="auto">
            <a:xfrm>
              <a:off x="3065464" y="4284663"/>
              <a:ext cx="554038" cy="681038"/>
            </a:xfrm>
            <a:custGeom>
              <a:avLst/>
              <a:gdLst>
                <a:gd name="T0" fmla="*/ 198 w 407"/>
                <a:gd name="T1" fmla="*/ 0 h 501"/>
                <a:gd name="T2" fmla="*/ 87 w 407"/>
                <a:gd name="T3" fmla="*/ 34 h 501"/>
                <a:gd name="T4" fmla="*/ 0 w 407"/>
                <a:gd name="T5" fmla="*/ 198 h 501"/>
                <a:gd name="T6" fmla="*/ 34 w 407"/>
                <a:gd name="T7" fmla="*/ 309 h 501"/>
                <a:gd name="T8" fmla="*/ 404 w 407"/>
                <a:gd name="T9" fmla="*/ 501 h 501"/>
                <a:gd name="T10" fmla="*/ 407 w 407"/>
                <a:gd name="T11" fmla="*/ 387 h 501"/>
                <a:gd name="T12" fmla="*/ 406 w 407"/>
                <a:gd name="T13" fmla="*/ 335 h 501"/>
                <a:gd name="T14" fmla="*/ 362 w 407"/>
                <a:gd name="T15" fmla="*/ 87 h 501"/>
                <a:gd name="T16" fmla="*/ 362 w 407"/>
                <a:gd name="T17" fmla="*/ 87 h 501"/>
                <a:gd name="T18" fmla="*/ 362 w 407"/>
                <a:gd name="T19" fmla="*/ 87 h 501"/>
                <a:gd name="T20" fmla="*/ 362 w 407"/>
                <a:gd name="T21" fmla="*/ 87 h 501"/>
                <a:gd name="T22" fmla="*/ 198 w 407"/>
                <a:gd name="T2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7" h="501">
                  <a:moveTo>
                    <a:pt x="198" y="0"/>
                  </a:moveTo>
                  <a:cubicBezTo>
                    <a:pt x="160" y="0"/>
                    <a:pt x="121" y="11"/>
                    <a:pt x="87" y="34"/>
                  </a:cubicBezTo>
                  <a:cubicBezTo>
                    <a:pt x="31" y="72"/>
                    <a:pt x="0" y="135"/>
                    <a:pt x="0" y="198"/>
                  </a:cubicBezTo>
                  <a:cubicBezTo>
                    <a:pt x="0" y="236"/>
                    <a:pt x="11" y="275"/>
                    <a:pt x="34" y="309"/>
                  </a:cubicBezTo>
                  <a:cubicBezTo>
                    <a:pt x="95" y="399"/>
                    <a:pt x="404" y="501"/>
                    <a:pt x="404" y="501"/>
                  </a:cubicBezTo>
                  <a:cubicBezTo>
                    <a:pt x="404" y="501"/>
                    <a:pt x="407" y="452"/>
                    <a:pt x="407" y="387"/>
                  </a:cubicBezTo>
                  <a:cubicBezTo>
                    <a:pt x="407" y="370"/>
                    <a:pt x="406" y="353"/>
                    <a:pt x="406" y="335"/>
                  </a:cubicBezTo>
                  <a:cubicBezTo>
                    <a:pt x="404" y="241"/>
                    <a:pt x="393" y="133"/>
                    <a:pt x="362" y="87"/>
                  </a:cubicBezTo>
                  <a:cubicBezTo>
                    <a:pt x="362" y="87"/>
                    <a:pt x="362" y="87"/>
                    <a:pt x="362" y="87"/>
                  </a:cubicBezTo>
                  <a:cubicBezTo>
                    <a:pt x="362" y="87"/>
                    <a:pt x="362" y="87"/>
                    <a:pt x="362" y="87"/>
                  </a:cubicBezTo>
                  <a:cubicBezTo>
                    <a:pt x="362" y="87"/>
                    <a:pt x="362" y="87"/>
                    <a:pt x="362" y="87"/>
                  </a:cubicBezTo>
                  <a:cubicBezTo>
                    <a:pt x="324" y="30"/>
                    <a:pt x="261" y="0"/>
                    <a:pt x="198"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 name="iš1ïďé"/>
            <p:cNvSpPr/>
            <p:nvPr/>
          </p:nvSpPr>
          <p:spPr bwMode="auto">
            <a:xfrm>
              <a:off x="3184526" y="4330701"/>
              <a:ext cx="431800" cy="635000"/>
            </a:xfrm>
            <a:custGeom>
              <a:avLst/>
              <a:gdLst>
                <a:gd name="T0" fmla="*/ 0 w 317"/>
                <a:gd name="T1" fmla="*/ 0 h 468"/>
                <a:gd name="T2" fmla="*/ 317 w 317"/>
                <a:gd name="T3" fmla="*/ 468 h 468"/>
              </a:gdLst>
              <a:ahLst/>
              <a:cxnLst>
                <a:cxn ang="0">
                  <a:pos x="T0" y="T1"/>
                </a:cxn>
                <a:cxn ang="0">
                  <a:pos x="T2" y="T3"/>
                </a:cxn>
              </a:cxnLst>
              <a:rect l="0" t="0" r="r" b="b"/>
              <a:pathLst>
                <a:path w="317" h="468">
                  <a:moveTo>
                    <a:pt x="0" y="0"/>
                  </a:moveTo>
                  <a:cubicBezTo>
                    <a:pt x="0" y="0"/>
                    <a:pt x="231" y="179"/>
                    <a:pt x="317" y="468"/>
                  </a:cubicBezTo>
                </a:path>
              </a:pathLst>
            </a:custGeom>
            <a:noFill/>
            <a:ln w="4763"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p>
          </p:txBody>
        </p:sp>
        <p:sp>
          <p:nvSpPr>
            <p:cNvPr id="77" name="ïśļiḋê"/>
            <p:cNvSpPr/>
            <p:nvPr/>
          </p:nvSpPr>
          <p:spPr bwMode="auto">
            <a:xfrm>
              <a:off x="3471864" y="4594226"/>
              <a:ext cx="323850" cy="369888"/>
            </a:xfrm>
            <a:custGeom>
              <a:avLst/>
              <a:gdLst>
                <a:gd name="T0" fmla="*/ 164 w 238"/>
                <a:gd name="T1" fmla="*/ 28 h 272"/>
                <a:gd name="T2" fmla="*/ 112 w 238"/>
                <a:gd name="T3" fmla="*/ 272 h 272"/>
                <a:gd name="T4" fmla="*/ 235 w 238"/>
                <a:gd name="T5" fmla="*/ 120 h 272"/>
                <a:gd name="T6" fmla="*/ 166 w 238"/>
                <a:gd name="T7" fmla="*/ 28 h 272"/>
                <a:gd name="T8" fmla="*/ 164 w 238"/>
                <a:gd name="T9" fmla="*/ 28 h 272"/>
              </a:gdLst>
              <a:ahLst/>
              <a:cxnLst>
                <a:cxn ang="0">
                  <a:pos x="T0" y="T1"/>
                </a:cxn>
                <a:cxn ang="0">
                  <a:pos x="T2" y="T3"/>
                </a:cxn>
                <a:cxn ang="0">
                  <a:pos x="T4" y="T5"/>
                </a:cxn>
                <a:cxn ang="0">
                  <a:pos x="T6" y="T7"/>
                </a:cxn>
                <a:cxn ang="0">
                  <a:pos x="T8" y="T9"/>
                </a:cxn>
              </a:cxnLst>
              <a:rect l="0" t="0" r="r" b="b"/>
              <a:pathLst>
                <a:path w="238" h="272">
                  <a:moveTo>
                    <a:pt x="164" y="28"/>
                  </a:moveTo>
                  <a:cubicBezTo>
                    <a:pt x="164" y="28"/>
                    <a:pt x="0" y="0"/>
                    <a:pt x="112" y="272"/>
                  </a:cubicBezTo>
                  <a:cubicBezTo>
                    <a:pt x="112" y="272"/>
                    <a:pt x="226" y="228"/>
                    <a:pt x="235" y="120"/>
                  </a:cubicBezTo>
                  <a:cubicBezTo>
                    <a:pt x="238" y="77"/>
                    <a:pt x="209" y="37"/>
                    <a:pt x="166" y="28"/>
                  </a:cubicBezTo>
                  <a:lnTo>
                    <a:pt x="164" y="28"/>
                  </a:ln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 name="ïṡ1íḍe"/>
            <p:cNvSpPr/>
            <p:nvPr/>
          </p:nvSpPr>
          <p:spPr bwMode="auto">
            <a:xfrm>
              <a:off x="3624264" y="4632326"/>
              <a:ext cx="117475" cy="331788"/>
            </a:xfrm>
            <a:custGeom>
              <a:avLst/>
              <a:gdLst>
                <a:gd name="T0" fmla="*/ 54 w 86"/>
                <a:gd name="T1" fmla="*/ 0 h 244"/>
                <a:gd name="T2" fmla="*/ 0 w 86"/>
                <a:gd name="T3" fmla="*/ 244 h 244"/>
              </a:gdLst>
              <a:ahLst/>
              <a:cxnLst>
                <a:cxn ang="0">
                  <a:pos x="T0" y="T1"/>
                </a:cxn>
                <a:cxn ang="0">
                  <a:pos x="T2" y="T3"/>
                </a:cxn>
              </a:cxnLst>
              <a:rect l="0" t="0" r="r" b="b"/>
              <a:pathLst>
                <a:path w="86" h="244">
                  <a:moveTo>
                    <a:pt x="54" y="0"/>
                  </a:moveTo>
                  <a:cubicBezTo>
                    <a:pt x="54" y="0"/>
                    <a:pt x="86" y="150"/>
                    <a:pt x="0" y="244"/>
                  </a:cubicBezTo>
                </a:path>
              </a:pathLst>
            </a:custGeom>
            <a:noFill/>
            <a:ln w="4763" cap="flat">
              <a:solidFill>
                <a:srgbClr val="535461"/>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p>
          </p:txBody>
        </p:sp>
        <p:sp>
          <p:nvSpPr>
            <p:cNvPr id="79" name="í$ḷíḍê"/>
            <p:cNvSpPr/>
            <p:nvPr/>
          </p:nvSpPr>
          <p:spPr bwMode="auto">
            <a:xfrm>
              <a:off x="8551864" y="4864101"/>
              <a:ext cx="433388" cy="209550"/>
            </a:xfrm>
            <a:custGeom>
              <a:avLst/>
              <a:gdLst>
                <a:gd name="T0" fmla="*/ 0 w 319"/>
                <a:gd name="T1" fmla="*/ 81 h 154"/>
                <a:gd name="T2" fmla="*/ 86 w 319"/>
                <a:gd name="T3" fmla="*/ 49 h 154"/>
                <a:gd name="T4" fmla="*/ 196 w 319"/>
                <a:gd name="T5" fmla="*/ 22 h 154"/>
                <a:gd name="T6" fmla="*/ 241 w 319"/>
                <a:gd name="T7" fmla="*/ 135 h 154"/>
                <a:gd name="T8" fmla="*/ 36 w 319"/>
                <a:gd name="T9" fmla="*/ 145 h 154"/>
                <a:gd name="T10" fmla="*/ 0 w 319"/>
                <a:gd name="T11" fmla="*/ 81 h 154"/>
              </a:gdLst>
              <a:ahLst/>
              <a:cxnLst>
                <a:cxn ang="0">
                  <a:pos x="T0" y="T1"/>
                </a:cxn>
                <a:cxn ang="0">
                  <a:pos x="T2" y="T3"/>
                </a:cxn>
                <a:cxn ang="0">
                  <a:pos x="T4" y="T5"/>
                </a:cxn>
                <a:cxn ang="0">
                  <a:pos x="T6" y="T7"/>
                </a:cxn>
                <a:cxn ang="0">
                  <a:pos x="T8" y="T9"/>
                </a:cxn>
                <a:cxn ang="0">
                  <a:pos x="T10" y="T11"/>
                </a:cxn>
              </a:cxnLst>
              <a:rect l="0" t="0" r="r" b="b"/>
              <a:pathLst>
                <a:path w="319" h="154">
                  <a:moveTo>
                    <a:pt x="0" y="81"/>
                  </a:moveTo>
                  <a:cubicBezTo>
                    <a:pt x="0" y="81"/>
                    <a:pt x="68" y="68"/>
                    <a:pt x="86" y="49"/>
                  </a:cubicBezTo>
                  <a:cubicBezTo>
                    <a:pt x="104" y="31"/>
                    <a:pt x="187" y="0"/>
                    <a:pt x="196" y="22"/>
                  </a:cubicBezTo>
                  <a:cubicBezTo>
                    <a:pt x="205" y="45"/>
                    <a:pt x="319" y="122"/>
                    <a:pt x="241" y="135"/>
                  </a:cubicBezTo>
                  <a:cubicBezTo>
                    <a:pt x="164" y="149"/>
                    <a:pt x="59" y="154"/>
                    <a:pt x="36" y="145"/>
                  </a:cubicBezTo>
                  <a:cubicBezTo>
                    <a:pt x="13" y="135"/>
                    <a:pt x="0" y="81"/>
                    <a:pt x="0" y="81"/>
                  </a:cubicBezTo>
                </a:path>
              </a:pathLst>
            </a:custGeom>
            <a:solidFill>
              <a:srgbClr val="A8A8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 name="iSľïďe"/>
            <p:cNvSpPr/>
            <p:nvPr/>
          </p:nvSpPr>
          <p:spPr bwMode="auto">
            <a:xfrm>
              <a:off x="8594726" y="5014913"/>
              <a:ext cx="323850" cy="52388"/>
            </a:xfrm>
            <a:custGeom>
              <a:avLst/>
              <a:gdLst>
                <a:gd name="T0" fmla="*/ 236 w 238"/>
                <a:gd name="T1" fmla="*/ 0 h 38"/>
                <a:gd name="T2" fmla="*/ 236 w 238"/>
                <a:gd name="T3" fmla="*/ 0 h 38"/>
                <a:gd name="T4" fmla="*/ 209 w 238"/>
                <a:gd name="T5" fmla="*/ 24 h 38"/>
                <a:gd name="T6" fmla="*/ 54 w 238"/>
                <a:gd name="T7" fmla="*/ 38 h 38"/>
                <a:gd name="T8" fmla="*/ 4 w 238"/>
                <a:gd name="T9" fmla="*/ 34 h 38"/>
                <a:gd name="T10" fmla="*/ 0 w 238"/>
                <a:gd name="T11" fmla="*/ 32 h 38"/>
                <a:gd name="T12" fmla="*/ 4 w 238"/>
                <a:gd name="T13" fmla="*/ 34 h 38"/>
                <a:gd name="T14" fmla="*/ 54 w 238"/>
                <a:gd name="T15" fmla="*/ 38 h 38"/>
                <a:gd name="T16" fmla="*/ 209 w 238"/>
                <a:gd name="T17" fmla="*/ 25 h 38"/>
                <a:gd name="T18" fmla="*/ 236 w 238"/>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38">
                  <a:moveTo>
                    <a:pt x="236" y="0"/>
                  </a:moveTo>
                  <a:cubicBezTo>
                    <a:pt x="236" y="0"/>
                    <a:pt x="236" y="0"/>
                    <a:pt x="236" y="0"/>
                  </a:cubicBezTo>
                  <a:cubicBezTo>
                    <a:pt x="238" y="11"/>
                    <a:pt x="232" y="21"/>
                    <a:pt x="209" y="24"/>
                  </a:cubicBezTo>
                  <a:cubicBezTo>
                    <a:pt x="159" y="33"/>
                    <a:pt x="98" y="38"/>
                    <a:pt x="54" y="38"/>
                  </a:cubicBezTo>
                  <a:cubicBezTo>
                    <a:pt x="30" y="38"/>
                    <a:pt x="12" y="37"/>
                    <a:pt x="4" y="34"/>
                  </a:cubicBezTo>
                  <a:cubicBezTo>
                    <a:pt x="3" y="33"/>
                    <a:pt x="2" y="32"/>
                    <a:pt x="0" y="32"/>
                  </a:cubicBezTo>
                  <a:cubicBezTo>
                    <a:pt x="2" y="32"/>
                    <a:pt x="3" y="33"/>
                    <a:pt x="4" y="34"/>
                  </a:cubicBezTo>
                  <a:cubicBezTo>
                    <a:pt x="12" y="37"/>
                    <a:pt x="31" y="38"/>
                    <a:pt x="54" y="38"/>
                  </a:cubicBezTo>
                  <a:cubicBezTo>
                    <a:pt x="98" y="38"/>
                    <a:pt x="159" y="33"/>
                    <a:pt x="209" y="25"/>
                  </a:cubicBezTo>
                  <a:cubicBezTo>
                    <a:pt x="232" y="21"/>
                    <a:pt x="238" y="11"/>
                    <a:pt x="236" y="0"/>
                  </a:cubicBezTo>
                </a:path>
              </a:pathLst>
            </a:custGeom>
            <a:solidFill>
              <a:srgbClr val="BCC2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 name="is1íďé"/>
            <p:cNvSpPr/>
            <p:nvPr/>
          </p:nvSpPr>
          <p:spPr bwMode="auto">
            <a:xfrm>
              <a:off x="8551864" y="4975226"/>
              <a:ext cx="366713" cy="92075"/>
            </a:xfrm>
            <a:custGeom>
              <a:avLst/>
              <a:gdLst>
                <a:gd name="T0" fmla="*/ 2 w 270"/>
                <a:gd name="T1" fmla="*/ 0 h 68"/>
                <a:gd name="T2" fmla="*/ 0 w 270"/>
                <a:gd name="T3" fmla="*/ 0 h 68"/>
                <a:gd name="T4" fmla="*/ 32 w 270"/>
                <a:gd name="T5" fmla="*/ 62 h 68"/>
                <a:gd name="T6" fmla="*/ 36 w 270"/>
                <a:gd name="T7" fmla="*/ 64 h 68"/>
                <a:gd name="T8" fmla="*/ 86 w 270"/>
                <a:gd name="T9" fmla="*/ 68 h 68"/>
                <a:gd name="T10" fmla="*/ 241 w 270"/>
                <a:gd name="T11" fmla="*/ 54 h 68"/>
                <a:gd name="T12" fmla="*/ 268 w 270"/>
                <a:gd name="T13" fmla="*/ 30 h 68"/>
                <a:gd name="T14" fmla="*/ 241 w 270"/>
                <a:gd name="T15" fmla="*/ 46 h 68"/>
                <a:gd name="T16" fmla="*/ 86 w 270"/>
                <a:gd name="T17" fmla="*/ 60 h 68"/>
                <a:gd name="T18" fmla="*/ 36 w 270"/>
                <a:gd name="T19" fmla="*/ 55 h 68"/>
                <a:gd name="T20" fmla="*/ 2 w 270"/>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0" h="68">
                  <a:moveTo>
                    <a:pt x="2" y="0"/>
                  </a:moveTo>
                  <a:cubicBezTo>
                    <a:pt x="0" y="0"/>
                    <a:pt x="0" y="0"/>
                    <a:pt x="0" y="0"/>
                  </a:cubicBezTo>
                  <a:cubicBezTo>
                    <a:pt x="0" y="0"/>
                    <a:pt x="12" y="49"/>
                    <a:pt x="32" y="62"/>
                  </a:cubicBezTo>
                  <a:cubicBezTo>
                    <a:pt x="34" y="62"/>
                    <a:pt x="35" y="63"/>
                    <a:pt x="36" y="64"/>
                  </a:cubicBezTo>
                  <a:cubicBezTo>
                    <a:pt x="44" y="67"/>
                    <a:pt x="62" y="68"/>
                    <a:pt x="86" y="68"/>
                  </a:cubicBezTo>
                  <a:cubicBezTo>
                    <a:pt x="130" y="68"/>
                    <a:pt x="191" y="63"/>
                    <a:pt x="241" y="54"/>
                  </a:cubicBezTo>
                  <a:cubicBezTo>
                    <a:pt x="264" y="51"/>
                    <a:pt x="270" y="41"/>
                    <a:pt x="268" y="30"/>
                  </a:cubicBezTo>
                  <a:cubicBezTo>
                    <a:pt x="266" y="37"/>
                    <a:pt x="258" y="43"/>
                    <a:pt x="241" y="46"/>
                  </a:cubicBezTo>
                  <a:cubicBezTo>
                    <a:pt x="191" y="55"/>
                    <a:pt x="130" y="60"/>
                    <a:pt x="86" y="60"/>
                  </a:cubicBezTo>
                  <a:cubicBezTo>
                    <a:pt x="63" y="60"/>
                    <a:pt x="44" y="58"/>
                    <a:pt x="36" y="55"/>
                  </a:cubicBezTo>
                  <a:cubicBezTo>
                    <a:pt x="19" y="48"/>
                    <a:pt x="7" y="15"/>
                    <a:pt x="2" y="0"/>
                  </a:cubicBezTo>
                </a:path>
              </a:pathLst>
            </a:custGeom>
            <a:solidFill>
              <a:srgbClr val="868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 name="ïšlïḑê"/>
            <p:cNvSpPr/>
            <p:nvPr/>
          </p:nvSpPr>
          <p:spPr bwMode="auto">
            <a:xfrm>
              <a:off x="7621589" y="2682876"/>
              <a:ext cx="1111250"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 name="i$ľíďê"/>
            <p:cNvSpPr/>
            <p:nvPr/>
          </p:nvSpPr>
          <p:spPr bwMode="auto">
            <a:xfrm>
              <a:off x="7029451" y="2530476"/>
              <a:ext cx="1112838"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 name="íşḻîḑe"/>
            <p:cNvSpPr/>
            <p:nvPr/>
          </p:nvSpPr>
          <p:spPr bwMode="auto">
            <a:xfrm>
              <a:off x="6378576" y="2535238"/>
              <a:ext cx="1112838"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 name="iŝľiḑê"/>
            <p:cNvSpPr/>
            <p:nvPr/>
          </p:nvSpPr>
          <p:spPr bwMode="auto">
            <a:xfrm>
              <a:off x="6167439" y="2682876"/>
              <a:ext cx="1112838"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 name="iSľíďe"/>
            <p:cNvSpPr/>
            <p:nvPr/>
          </p:nvSpPr>
          <p:spPr bwMode="auto">
            <a:xfrm>
              <a:off x="5808664" y="2732088"/>
              <a:ext cx="1112838"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 name="ïṥļíḍé"/>
            <p:cNvSpPr/>
            <p:nvPr/>
          </p:nvSpPr>
          <p:spPr bwMode="auto">
            <a:xfrm>
              <a:off x="5664201" y="2292351"/>
              <a:ext cx="1109663"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 name="îṥļïḋè"/>
            <p:cNvSpPr/>
            <p:nvPr/>
          </p:nvSpPr>
          <p:spPr bwMode="auto">
            <a:xfrm>
              <a:off x="5826126" y="1782763"/>
              <a:ext cx="1111250"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 name="îŝ1íḑe"/>
            <p:cNvSpPr/>
            <p:nvPr/>
          </p:nvSpPr>
          <p:spPr bwMode="auto">
            <a:xfrm>
              <a:off x="6135689" y="1782763"/>
              <a:ext cx="1111250"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 name="iṡļïḋe"/>
            <p:cNvSpPr/>
            <p:nvPr/>
          </p:nvSpPr>
          <p:spPr bwMode="auto">
            <a:xfrm>
              <a:off x="6313489" y="1555751"/>
              <a:ext cx="1112838"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 name="íŝlíḑé"/>
            <p:cNvSpPr/>
            <p:nvPr/>
          </p:nvSpPr>
          <p:spPr bwMode="auto">
            <a:xfrm>
              <a:off x="6770689" y="1804988"/>
              <a:ext cx="1109663" cy="1109663"/>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 name="îṧlíḑè"/>
            <p:cNvSpPr/>
            <p:nvPr/>
          </p:nvSpPr>
          <p:spPr bwMode="auto">
            <a:xfrm>
              <a:off x="7832726" y="2292351"/>
              <a:ext cx="1111250"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 name="íšļíďe"/>
            <p:cNvSpPr/>
            <p:nvPr/>
          </p:nvSpPr>
          <p:spPr bwMode="auto">
            <a:xfrm>
              <a:off x="7512051" y="2016126"/>
              <a:ext cx="1112838"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 name="îsľiḓê"/>
            <p:cNvSpPr/>
            <p:nvPr/>
          </p:nvSpPr>
          <p:spPr bwMode="auto">
            <a:xfrm>
              <a:off x="7305676" y="1739901"/>
              <a:ext cx="1112838"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 name="ïŝľíḋé"/>
            <p:cNvSpPr/>
            <p:nvPr/>
          </p:nvSpPr>
          <p:spPr bwMode="auto">
            <a:xfrm>
              <a:off x="6915151" y="1322388"/>
              <a:ext cx="1112838" cy="1109663"/>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 name="íšlídé"/>
            <p:cNvSpPr/>
            <p:nvPr/>
          </p:nvSpPr>
          <p:spPr bwMode="auto">
            <a:xfrm>
              <a:off x="7643814" y="1782763"/>
              <a:ext cx="1111250" cy="1111250"/>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íṡḻïḍè"/>
            <p:cNvSpPr/>
            <p:nvPr/>
          </p:nvSpPr>
          <p:spPr bwMode="auto">
            <a:xfrm>
              <a:off x="7899401" y="2355851"/>
              <a:ext cx="831850" cy="258763"/>
            </a:xfrm>
            <a:custGeom>
              <a:avLst/>
              <a:gdLst>
                <a:gd name="T0" fmla="*/ 369 w 611"/>
                <a:gd name="T1" fmla="*/ 0 h 190"/>
                <a:gd name="T2" fmla="*/ 0 w 611"/>
                <a:gd name="T3" fmla="*/ 190 h 190"/>
                <a:gd name="T4" fmla="*/ 611 w 611"/>
                <a:gd name="T5" fmla="*/ 51 h 190"/>
                <a:gd name="T6" fmla="*/ 369 w 611"/>
                <a:gd name="T7" fmla="*/ 0 h 190"/>
              </a:gdLst>
              <a:ahLst/>
              <a:cxnLst>
                <a:cxn ang="0">
                  <a:pos x="T0" y="T1"/>
                </a:cxn>
                <a:cxn ang="0">
                  <a:pos x="T2" y="T3"/>
                </a:cxn>
                <a:cxn ang="0">
                  <a:pos x="T4" y="T5"/>
                </a:cxn>
                <a:cxn ang="0">
                  <a:pos x="T6" y="T7"/>
                </a:cxn>
              </a:cxnLst>
              <a:rect l="0" t="0" r="r" b="b"/>
              <a:pathLst>
                <a:path w="611" h="190">
                  <a:moveTo>
                    <a:pt x="369" y="0"/>
                  </a:moveTo>
                  <a:cubicBezTo>
                    <a:pt x="249" y="0"/>
                    <a:pt x="108" y="40"/>
                    <a:pt x="0" y="190"/>
                  </a:cubicBezTo>
                  <a:cubicBezTo>
                    <a:pt x="611" y="51"/>
                    <a:pt x="611" y="51"/>
                    <a:pt x="611" y="51"/>
                  </a:cubicBezTo>
                  <a:cubicBezTo>
                    <a:pt x="611" y="51"/>
                    <a:pt x="504" y="0"/>
                    <a:pt x="369"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 name="i$lîdé"/>
            <p:cNvSpPr/>
            <p:nvPr/>
          </p:nvSpPr>
          <p:spPr bwMode="auto">
            <a:xfrm>
              <a:off x="6686551" y="2182813"/>
              <a:ext cx="112713" cy="252413"/>
            </a:xfrm>
            <a:custGeom>
              <a:avLst/>
              <a:gdLst>
                <a:gd name="T0" fmla="*/ 83 w 83"/>
                <a:gd name="T1" fmla="*/ 0 h 186"/>
                <a:gd name="T2" fmla="*/ 0 w 83"/>
                <a:gd name="T3" fmla="*/ 186 h 186"/>
                <a:gd name="T4" fmla="*/ 62 w 83"/>
                <a:gd name="T5" fmla="*/ 140 h 186"/>
                <a:gd name="T6" fmla="*/ 62 w 83"/>
                <a:gd name="T7" fmla="*/ 131 h 186"/>
                <a:gd name="T8" fmla="*/ 83 w 83"/>
                <a:gd name="T9" fmla="*/ 0 h 186"/>
              </a:gdLst>
              <a:ahLst/>
              <a:cxnLst>
                <a:cxn ang="0">
                  <a:pos x="T0" y="T1"/>
                </a:cxn>
                <a:cxn ang="0">
                  <a:pos x="T2" y="T3"/>
                </a:cxn>
                <a:cxn ang="0">
                  <a:pos x="T4" y="T5"/>
                </a:cxn>
                <a:cxn ang="0">
                  <a:pos x="T6" y="T7"/>
                </a:cxn>
                <a:cxn ang="0">
                  <a:pos x="T8" y="T9"/>
                </a:cxn>
              </a:cxnLst>
              <a:rect l="0" t="0" r="r" b="b"/>
              <a:pathLst>
                <a:path w="83" h="186">
                  <a:moveTo>
                    <a:pt x="83" y="0"/>
                  </a:moveTo>
                  <a:cubicBezTo>
                    <a:pt x="46" y="48"/>
                    <a:pt x="16" y="109"/>
                    <a:pt x="0" y="186"/>
                  </a:cubicBezTo>
                  <a:cubicBezTo>
                    <a:pt x="62" y="140"/>
                    <a:pt x="62" y="140"/>
                    <a:pt x="62" y="140"/>
                  </a:cubicBezTo>
                  <a:cubicBezTo>
                    <a:pt x="62" y="137"/>
                    <a:pt x="62" y="134"/>
                    <a:pt x="62" y="131"/>
                  </a:cubicBezTo>
                  <a:cubicBezTo>
                    <a:pt x="62" y="85"/>
                    <a:pt x="69" y="41"/>
                    <a:pt x="83"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 name="íŝľîḍe"/>
            <p:cNvSpPr/>
            <p:nvPr/>
          </p:nvSpPr>
          <p:spPr bwMode="auto">
            <a:xfrm>
              <a:off x="6770689" y="2049463"/>
              <a:ext cx="242888" cy="323850"/>
            </a:xfrm>
            <a:custGeom>
              <a:avLst/>
              <a:gdLst>
                <a:gd name="T0" fmla="*/ 127 w 179"/>
                <a:gd name="T1" fmla="*/ 0 h 238"/>
                <a:gd name="T2" fmla="*/ 21 w 179"/>
                <a:gd name="T3" fmla="*/ 98 h 238"/>
                <a:gd name="T4" fmla="*/ 0 w 179"/>
                <a:gd name="T5" fmla="*/ 229 h 238"/>
                <a:gd name="T6" fmla="*/ 0 w 179"/>
                <a:gd name="T7" fmla="*/ 238 h 238"/>
                <a:gd name="T8" fmla="*/ 179 w 179"/>
                <a:gd name="T9" fmla="*/ 105 h 238"/>
                <a:gd name="T10" fmla="*/ 127 w 179"/>
                <a:gd name="T11" fmla="*/ 0 h 238"/>
              </a:gdLst>
              <a:ahLst/>
              <a:cxnLst>
                <a:cxn ang="0">
                  <a:pos x="T0" y="T1"/>
                </a:cxn>
                <a:cxn ang="0">
                  <a:pos x="T2" y="T3"/>
                </a:cxn>
                <a:cxn ang="0">
                  <a:pos x="T4" y="T5"/>
                </a:cxn>
                <a:cxn ang="0">
                  <a:pos x="T6" y="T7"/>
                </a:cxn>
                <a:cxn ang="0">
                  <a:pos x="T8" y="T9"/>
                </a:cxn>
                <a:cxn ang="0">
                  <a:pos x="T10" y="T11"/>
                </a:cxn>
              </a:cxnLst>
              <a:rect l="0" t="0" r="r" b="b"/>
              <a:pathLst>
                <a:path w="179" h="238">
                  <a:moveTo>
                    <a:pt x="127" y="0"/>
                  </a:moveTo>
                  <a:cubicBezTo>
                    <a:pt x="89" y="25"/>
                    <a:pt x="52" y="57"/>
                    <a:pt x="21" y="98"/>
                  </a:cubicBezTo>
                  <a:cubicBezTo>
                    <a:pt x="7" y="139"/>
                    <a:pt x="0" y="183"/>
                    <a:pt x="0" y="229"/>
                  </a:cubicBezTo>
                  <a:cubicBezTo>
                    <a:pt x="0" y="232"/>
                    <a:pt x="0" y="235"/>
                    <a:pt x="0" y="238"/>
                  </a:cubicBezTo>
                  <a:cubicBezTo>
                    <a:pt x="179" y="105"/>
                    <a:pt x="179" y="105"/>
                    <a:pt x="179" y="105"/>
                  </a:cubicBezTo>
                  <a:cubicBezTo>
                    <a:pt x="157" y="73"/>
                    <a:pt x="139" y="38"/>
                    <a:pt x="127"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 name="î$1íḑê"/>
            <p:cNvSpPr/>
            <p:nvPr/>
          </p:nvSpPr>
          <p:spPr bwMode="auto">
            <a:xfrm>
              <a:off x="6943726" y="1928813"/>
              <a:ext cx="427038" cy="263525"/>
            </a:xfrm>
            <a:custGeom>
              <a:avLst/>
              <a:gdLst>
                <a:gd name="T0" fmla="*/ 310 w 315"/>
                <a:gd name="T1" fmla="*/ 0 h 194"/>
                <a:gd name="T2" fmla="*/ 0 w 315"/>
                <a:gd name="T3" fmla="*/ 89 h 194"/>
                <a:gd name="T4" fmla="*/ 52 w 315"/>
                <a:gd name="T5" fmla="*/ 194 h 194"/>
                <a:gd name="T6" fmla="*/ 315 w 315"/>
                <a:gd name="T7" fmla="*/ 0 h 194"/>
                <a:gd name="T8" fmla="*/ 310 w 315"/>
                <a:gd name="T9" fmla="*/ 0 h 194"/>
              </a:gdLst>
              <a:ahLst/>
              <a:cxnLst>
                <a:cxn ang="0">
                  <a:pos x="T0" y="T1"/>
                </a:cxn>
                <a:cxn ang="0">
                  <a:pos x="T2" y="T3"/>
                </a:cxn>
                <a:cxn ang="0">
                  <a:pos x="T4" y="T5"/>
                </a:cxn>
                <a:cxn ang="0">
                  <a:pos x="T6" y="T7"/>
                </a:cxn>
                <a:cxn ang="0">
                  <a:pos x="T8" y="T9"/>
                </a:cxn>
              </a:cxnLst>
              <a:rect l="0" t="0" r="r" b="b"/>
              <a:pathLst>
                <a:path w="315" h="194">
                  <a:moveTo>
                    <a:pt x="310" y="0"/>
                  </a:moveTo>
                  <a:cubicBezTo>
                    <a:pt x="282" y="0"/>
                    <a:pt x="131" y="4"/>
                    <a:pt x="0" y="89"/>
                  </a:cubicBezTo>
                  <a:cubicBezTo>
                    <a:pt x="12" y="127"/>
                    <a:pt x="30" y="162"/>
                    <a:pt x="52" y="194"/>
                  </a:cubicBezTo>
                  <a:cubicBezTo>
                    <a:pt x="315" y="0"/>
                    <a:pt x="315" y="0"/>
                    <a:pt x="315" y="0"/>
                  </a:cubicBezTo>
                  <a:cubicBezTo>
                    <a:pt x="315" y="0"/>
                    <a:pt x="313" y="0"/>
                    <a:pt x="310"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 name="i$ļîďé"/>
            <p:cNvSpPr/>
            <p:nvPr/>
          </p:nvSpPr>
          <p:spPr bwMode="auto">
            <a:xfrm>
              <a:off x="5827714" y="3248026"/>
              <a:ext cx="9525" cy="6350"/>
            </a:xfrm>
            <a:custGeom>
              <a:avLst/>
              <a:gdLst>
                <a:gd name="T0" fmla="*/ 3 w 7"/>
                <a:gd name="T1" fmla="*/ 0 h 5"/>
                <a:gd name="T2" fmla="*/ 0 w 7"/>
                <a:gd name="T3" fmla="*/ 5 h 5"/>
                <a:gd name="T4" fmla="*/ 7 w 7"/>
                <a:gd name="T5" fmla="*/ 3 h 5"/>
                <a:gd name="T6" fmla="*/ 3 w 7"/>
                <a:gd name="T7" fmla="*/ 0 h 5"/>
              </a:gdLst>
              <a:ahLst/>
              <a:cxnLst>
                <a:cxn ang="0">
                  <a:pos x="T0" y="T1"/>
                </a:cxn>
                <a:cxn ang="0">
                  <a:pos x="T2" y="T3"/>
                </a:cxn>
                <a:cxn ang="0">
                  <a:pos x="T4" y="T5"/>
                </a:cxn>
                <a:cxn ang="0">
                  <a:pos x="T6" y="T7"/>
                </a:cxn>
              </a:cxnLst>
              <a:rect l="0" t="0" r="r" b="b"/>
              <a:pathLst>
                <a:path w="7" h="5">
                  <a:moveTo>
                    <a:pt x="3" y="0"/>
                  </a:moveTo>
                  <a:cubicBezTo>
                    <a:pt x="2" y="1"/>
                    <a:pt x="1" y="3"/>
                    <a:pt x="0" y="5"/>
                  </a:cubicBezTo>
                  <a:cubicBezTo>
                    <a:pt x="7" y="3"/>
                    <a:pt x="7" y="3"/>
                    <a:pt x="7" y="3"/>
                  </a:cubicBezTo>
                  <a:cubicBezTo>
                    <a:pt x="6" y="2"/>
                    <a:pt x="5" y="1"/>
                    <a:pt x="3"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 name="isḷïdé"/>
            <p:cNvSpPr/>
            <p:nvPr/>
          </p:nvSpPr>
          <p:spPr bwMode="auto">
            <a:xfrm>
              <a:off x="5832476" y="2997201"/>
              <a:ext cx="827088" cy="254000"/>
            </a:xfrm>
            <a:custGeom>
              <a:avLst/>
              <a:gdLst>
                <a:gd name="T0" fmla="*/ 366 w 608"/>
                <a:gd name="T1" fmla="*/ 0 h 188"/>
                <a:gd name="T2" fmla="*/ 0 w 608"/>
                <a:gd name="T3" fmla="*/ 185 h 188"/>
                <a:gd name="T4" fmla="*/ 4 w 608"/>
                <a:gd name="T5" fmla="*/ 188 h 188"/>
                <a:gd name="T6" fmla="*/ 608 w 608"/>
                <a:gd name="T7" fmla="*/ 50 h 188"/>
                <a:gd name="T8" fmla="*/ 366 w 608"/>
                <a:gd name="T9" fmla="*/ 0 h 188"/>
              </a:gdLst>
              <a:ahLst/>
              <a:cxnLst>
                <a:cxn ang="0">
                  <a:pos x="T0" y="T1"/>
                </a:cxn>
                <a:cxn ang="0">
                  <a:pos x="T2" y="T3"/>
                </a:cxn>
                <a:cxn ang="0">
                  <a:pos x="T4" y="T5"/>
                </a:cxn>
                <a:cxn ang="0">
                  <a:pos x="T6" y="T7"/>
                </a:cxn>
                <a:cxn ang="0">
                  <a:pos x="T8" y="T9"/>
                </a:cxn>
              </a:cxnLst>
              <a:rect l="0" t="0" r="r" b="b"/>
              <a:pathLst>
                <a:path w="608" h="188">
                  <a:moveTo>
                    <a:pt x="366" y="0"/>
                  </a:moveTo>
                  <a:cubicBezTo>
                    <a:pt x="248" y="0"/>
                    <a:pt x="108" y="39"/>
                    <a:pt x="0" y="185"/>
                  </a:cubicBezTo>
                  <a:cubicBezTo>
                    <a:pt x="2" y="186"/>
                    <a:pt x="3" y="187"/>
                    <a:pt x="4" y="188"/>
                  </a:cubicBezTo>
                  <a:cubicBezTo>
                    <a:pt x="608" y="50"/>
                    <a:pt x="608" y="50"/>
                    <a:pt x="608" y="50"/>
                  </a:cubicBezTo>
                  <a:cubicBezTo>
                    <a:pt x="608" y="50"/>
                    <a:pt x="501" y="0"/>
                    <a:pt x="366"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 name="iṥḷïdè"/>
            <p:cNvSpPr/>
            <p:nvPr/>
          </p:nvSpPr>
          <p:spPr bwMode="auto">
            <a:xfrm>
              <a:off x="4298951" y="4449763"/>
              <a:ext cx="188913" cy="242888"/>
            </a:xfrm>
            <a:custGeom>
              <a:avLst/>
              <a:gdLst>
                <a:gd name="T0" fmla="*/ 69 w 139"/>
                <a:gd name="T1" fmla="*/ 0 h 179"/>
                <a:gd name="T2" fmla="*/ 59 w 139"/>
                <a:gd name="T3" fmla="*/ 72 h 179"/>
                <a:gd name="T4" fmla="*/ 11 w 139"/>
                <a:gd name="T5" fmla="*/ 179 h 179"/>
                <a:gd name="T6" fmla="*/ 99 w 139"/>
                <a:gd name="T7" fmla="*/ 97 h 179"/>
                <a:gd name="T8" fmla="*/ 69 w 139"/>
                <a:gd name="T9" fmla="*/ 0 h 179"/>
              </a:gdLst>
              <a:ahLst/>
              <a:cxnLst>
                <a:cxn ang="0">
                  <a:pos x="T0" y="T1"/>
                </a:cxn>
                <a:cxn ang="0">
                  <a:pos x="T2" y="T3"/>
                </a:cxn>
                <a:cxn ang="0">
                  <a:pos x="T4" y="T5"/>
                </a:cxn>
                <a:cxn ang="0">
                  <a:pos x="T6" y="T7"/>
                </a:cxn>
                <a:cxn ang="0">
                  <a:pos x="T8" y="T9"/>
                </a:cxn>
              </a:cxnLst>
              <a:rect l="0" t="0" r="r" b="b"/>
              <a:pathLst>
                <a:path w="139" h="179">
                  <a:moveTo>
                    <a:pt x="69" y="0"/>
                  </a:moveTo>
                  <a:cubicBezTo>
                    <a:pt x="69" y="0"/>
                    <a:pt x="91" y="28"/>
                    <a:pt x="59" y="72"/>
                  </a:cubicBezTo>
                  <a:cubicBezTo>
                    <a:pt x="27" y="115"/>
                    <a:pt x="0" y="152"/>
                    <a:pt x="11" y="179"/>
                  </a:cubicBezTo>
                  <a:cubicBezTo>
                    <a:pt x="11" y="179"/>
                    <a:pt x="59" y="98"/>
                    <a:pt x="99" y="97"/>
                  </a:cubicBezTo>
                  <a:cubicBezTo>
                    <a:pt x="139" y="96"/>
                    <a:pt x="113" y="48"/>
                    <a:pt x="69" y="0"/>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 name="ïsḷïďè"/>
            <p:cNvSpPr/>
            <p:nvPr/>
          </p:nvSpPr>
          <p:spPr bwMode="auto">
            <a:xfrm>
              <a:off x="4376739" y="4449763"/>
              <a:ext cx="100013" cy="163513"/>
            </a:xfrm>
            <a:custGeom>
              <a:avLst/>
              <a:gdLst>
                <a:gd name="T0" fmla="*/ 36 w 74"/>
                <a:gd name="T1" fmla="*/ 29 h 120"/>
                <a:gd name="T2" fmla="*/ 42 w 74"/>
                <a:gd name="T3" fmla="*/ 97 h 120"/>
                <a:gd name="T4" fmla="*/ 0 w 74"/>
                <a:gd name="T5" fmla="*/ 120 h 120"/>
                <a:gd name="T6" fmla="*/ 1 w 74"/>
                <a:gd name="T7" fmla="*/ 120 h 120"/>
                <a:gd name="T8" fmla="*/ 42 w 74"/>
                <a:gd name="T9" fmla="*/ 97 h 120"/>
                <a:gd name="T10" fmla="*/ 36 w 74"/>
                <a:gd name="T11" fmla="*/ 29 h 120"/>
                <a:gd name="T12" fmla="*/ 17 w 74"/>
                <a:gd name="T13" fmla="*/ 8 h 120"/>
                <a:gd name="T14" fmla="*/ 17 w 74"/>
                <a:gd name="T15" fmla="*/ 9 h 120"/>
                <a:gd name="T16" fmla="*/ 17 w 74"/>
                <a:gd name="T17" fmla="*/ 9 h 120"/>
                <a:gd name="T18" fmla="*/ 17 w 74"/>
                <a:gd name="T19" fmla="*/ 8 h 120"/>
                <a:gd name="T20" fmla="*/ 13 w 74"/>
                <a:gd name="T21" fmla="*/ 1 h 120"/>
                <a:gd name="T22" fmla="*/ 13 w 74"/>
                <a:gd name="T23" fmla="*/ 1 h 120"/>
                <a:gd name="T24" fmla="*/ 13 w 74"/>
                <a:gd name="T25" fmla="*/ 1 h 120"/>
                <a:gd name="T26" fmla="*/ 13 w 74"/>
                <a:gd name="T27" fmla="*/ 0 h 120"/>
                <a:gd name="T28" fmla="*/ 13 w 74"/>
                <a:gd name="T29" fmla="*/ 0 h 120"/>
                <a:gd name="T30" fmla="*/ 13 w 74"/>
                <a:gd name="T31" fmla="*/ 0 h 120"/>
                <a:gd name="T32" fmla="*/ 12 w 74"/>
                <a:gd name="T33" fmla="*/ 0 h 120"/>
                <a:gd name="T34" fmla="*/ 14 w 74"/>
                <a:gd name="T35" fmla="*/ 2 h 120"/>
                <a:gd name="T36" fmla="*/ 12 w 74"/>
                <a:gd name="T3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20">
                  <a:moveTo>
                    <a:pt x="36" y="29"/>
                  </a:moveTo>
                  <a:cubicBezTo>
                    <a:pt x="63" y="66"/>
                    <a:pt x="74" y="96"/>
                    <a:pt x="42" y="97"/>
                  </a:cubicBezTo>
                  <a:cubicBezTo>
                    <a:pt x="28" y="98"/>
                    <a:pt x="14" y="107"/>
                    <a:pt x="0" y="120"/>
                  </a:cubicBezTo>
                  <a:cubicBezTo>
                    <a:pt x="0" y="120"/>
                    <a:pt x="1" y="120"/>
                    <a:pt x="1" y="120"/>
                  </a:cubicBezTo>
                  <a:cubicBezTo>
                    <a:pt x="14" y="107"/>
                    <a:pt x="29" y="98"/>
                    <a:pt x="42" y="97"/>
                  </a:cubicBezTo>
                  <a:cubicBezTo>
                    <a:pt x="74" y="96"/>
                    <a:pt x="63" y="66"/>
                    <a:pt x="36" y="29"/>
                  </a:cubicBezTo>
                  <a:moveTo>
                    <a:pt x="17" y="8"/>
                  </a:moveTo>
                  <a:cubicBezTo>
                    <a:pt x="17" y="9"/>
                    <a:pt x="17" y="9"/>
                    <a:pt x="17" y="9"/>
                  </a:cubicBezTo>
                  <a:cubicBezTo>
                    <a:pt x="17" y="9"/>
                    <a:pt x="17" y="9"/>
                    <a:pt x="17" y="9"/>
                  </a:cubicBezTo>
                  <a:cubicBezTo>
                    <a:pt x="17" y="9"/>
                    <a:pt x="17" y="9"/>
                    <a:pt x="17" y="8"/>
                  </a:cubicBezTo>
                  <a:moveTo>
                    <a:pt x="13" y="1"/>
                  </a:moveTo>
                  <a:cubicBezTo>
                    <a:pt x="13" y="1"/>
                    <a:pt x="13" y="1"/>
                    <a:pt x="13" y="1"/>
                  </a:cubicBezTo>
                  <a:cubicBezTo>
                    <a:pt x="13" y="1"/>
                    <a:pt x="13" y="1"/>
                    <a:pt x="13" y="1"/>
                  </a:cubicBezTo>
                  <a:moveTo>
                    <a:pt x="13" y="0"/>
                  </a:moveTo>
                  <a:cubicBezTo>
                    <a:pt x="13" y="0"/>
                    <a:pt x="13" y="0"/>
                    <a:pt x="13" y="0"/>
                  </a:cubicBezTo>
                  <a:cubicBezTo>
                    <a:pt x="13" y="0"/>
                    <a:pt x="13" y="0"/>
                    <a:pt x="13" y="0"/>
                  </a:cubicBezTo>
                  <a:moveTo>
                    <a:pt x="12" y="0"/>
                  </a:moveTo>
                  <a:cubicBezTo>
                    <a:pt x="13" y="1"/>
                    <a:pt x="13" y="1"/>
                    <a:pt x="14" y="2"/>
                  </a:cubicBezTo>
                  <a:cubicBezTo>
                    <a:pt x="13" y="1"/>
                    <a:pt x="12" y="0"/>
                    <a:pt x="12"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 name="išľiḑê"/>
            <p:cNvSpPr/>
            <p:nvPr/>
          </p:nvSpPr>
          <p:spPr bwMode="auto">
            <a:xfrm>
              <a:off x="4343401" y="4613276"/>
              <a:ext cx="33338" cy="36513"/>
            </a:xfrm>
            <a:custGeom>
              <a:avLst/>
              <a:gdLst>
                <a:gd name="T0" fmla="*/ 25 w 25"/>
                <a:gd name="T1" fmla="*/ 0 h 27"/>
                <a:gd name="T2" fmla="*/ 24 w 25"/>
                <a:gd name="T3" fmla="*/ 0 h 27"/>
                <a:gd name="T4" fmla="*/ 0 w 25"/>
                <a:gd name="T5" fmla="*/ 27 h 27"/>
                <a:gd name="T6" fmla="*/ 0 w 25"/>
                <a:gd name="T7" fmla="*/ 27 h 27"/>
                <a:gd name="T8" fmla="*/ 25 w 25"/>
                <a:gd name="T9" fmla="*/ 0 h 27"/>
              </a:gdLst>
              <a:ahLst/>
              <a:cxnLst>
                <a:cxn ang="0">
                  <a:pos x="T0" y="T1"/>
                </a:cxn>
                <a:cxn ang="0">
                  <a:pos x="T2" y="T3"/>
                </a:cxn>
                <a:cxn ang="0">
                  <a:pos x="T4" y="T5"/>
                </a:cxn>
                <a:cxn ang="0">
                  <a:pos x="T6" y="T7"/>
                </a:cxn>
                <a:cxn ang="0">
                  <a:pos x="T8" y="T9"/>
                </a:cxn>
              </a:cxnLst>
              <a:rect l="0" t="0" r="r" b="b"/>
              <a:pathLst>
                <a:path w="25" h="27">
                  <a:moveTo>
                    <a:pt x="25" y="0"/>
                  </a:moveTo>
                  <a:cubicBezTo>
                    <a:pt x="25" y="0"/>
                    <a:pt x="24" y="0"/>
                    <a:pt x="24" y="0"/>
                  </a:cubicBezTo>
                  <a:cubicBezTo>
                    <a:pt x="15" y="8"/>
                    <a:pt x="7" y="18"/>
                    <a:pt x="0" y="27"/>
                  </a:cubicBezTo>
                  <a:cubicBezTo>
                    <a:pt x="0" y="27"/>
                    <a:pt x="0" y="27"/>
                    <a:pt x="0" y="27"/>
                  </a:cubicBezTo>
                  <a:cubicBezTo>
                    <a:pt x="7" y="18"/>
                    <a:pt x="16" y="8"/>
                    <a:pt x="25" y="0"/>
                  </a:cubicBezTo>
                </a:path>
              </a:pathLst>
            </a:custGeom>
            <a:solidFill>
              <a:srgbClr val="D4DA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 name="îSḷïďe"/>
            <p:cNvSpPr/>
            <p:nvPr/>
          </p:nvSpPr>
          <p:spPr bwMode="auto">
            <a:xfrm>
              <a:off x="4338639" y="4449763"/>
              <a:ext cx="141288" cy="201613"/>
            </a:xfrm>
            <a:custGeom>
              <a:avLst/>
              <a:gdLst>
                <a:gd name="T0" fmla="*/ 40 w 104"/>
                <a:gd name="T1" fmla="*/ 0 h 148"/>
                <a:gd name="T2" fmla="*/ 40 w 104"/>
                <a:gd name="T3" fmla="*/ 0 h 148"/>
                <a:gd name="T4" fmla="*/ 42 w 104"/>
                <a:gd name="T5" fmla="*/ 2 h 148"/>
                <a:gd name="T6" fmla="*/ 45 w 104"/>
                <a:gd name="T7" fmla="*/ 8 h 148"/>
                <a:gd name="T8" fmla="*/ 45 w 104"/>
                <a:gd name="T9" fmla="*/ 9 h 148"/>
                <a:gd name="T10" fmla="*/ 67 w 104"/>
                <a:gd name="T11" fmla="*/ 97 h 148"/>
                <a:gd name="T12" fmla="*/ 0 w 104"/>
                <a:gd name="T13" fmla="*/ 148 h 148"/>
                <a:gd name="T14" fmla="*/ 4 w 104"/>
                <a:gd name="T15" fmla="*/ 147 h 148"/>
                <a:gd name="T16" fmla="*/ 28 w 104"/>
                <a:gd name="T17" fmla="*/ 120 h 148"/>
                <a:gd name="T18" fmla="*/ 70 w 104"/>
                <a:gd name="T19" fmla="*/ 97 h 148"/>
                <a:gd name="T20" fmla="*/ 64 w 104"/>
                <a:gd name="T21" fmla="*/ 29 h 148"/>
                <a:gd name="T22" fmla="*/ 41 w 104"/>
                <a:gd name="T23" fmla="*/ 1 h 148"/>
                <a:gd name="T24" fmla="*/ 41 w 104"/>
                <a:gd name="T25" fmla="*/ 1 h 148"/>
                <a:gd name="T26" fmla="*/ 41 w 104"/>
                <a:gd name="T27" fmla="*/ 0 h 148"/>
                <a:gd name="T28" fmla="*/ 41 w 104"/>
                <a:gd name="T29" fmla="*/ 0 h 148"/>
                <a:gd name="T30" fmla="*/ 40 w 104"/>
                <a:gd name="T31" fmla="*/ 0 h 148"/>
                <a:gd name="T32" fmla="*/ 40 w 104"/>
                <a:gd name="T33"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48">
                  <a:moveTo>
                    <a:pt x="40" y="0"/>
                  </a:moveTo>
                  <a:cubicBezTo>
                    <a:pt x="40" y="0"/>
                    <a:pt x="40" y="0"/>
                    <a:pt x="40" y="0"/>
                  </a:cubicBezTo>
                  <a:cubicBezTo>
                    <a:pt x="40" y="0"/>
                    <a:pt x="41" y="1"/>
                    <a:pt x="42" y="2"/>
                  </a:cubicBezTo>
                  <a:cubicBezTo>
                    <a:pt x="43" y="4"/>
                    <a:pt x="44" y="6"/>
                    <a:pt x="45" y="8"/>
                  </a:cubicBezTo>
                  <a:cubicBezTo>
                    <a:pt x="45" y="9"/>
                    <a:pt x="45" y="9"/>
                    <a:pt x="45" y="9"/>
                  </a:cubicBezTo>
                  <a:cubicBezTo>
                    <a:pt x="83" y="54"/>
                    <a:pt x="104" y="96"/>
                    <a:pt x="67" y="97"/>
                  </a:cubicBezTo>
                  <a:cubicBezTo>
                    <a:pt x="44" y="98"/>
                    <a:pt x="18" y="125"/>
                    <a:pt x="0" y="148"/>
                  </a:cubicBezTo>
                  <a:cubicBezTo>
                    <a:pt x="1" y="148"/>
                    <a:pt x="3" y="148"/>
                    <a:pt x="4" y="147"/>
                  </a:cubicBezTo>
                  <a:cubicBezTo>
                    <a:pt x="11" y="138"/>
                    <a:pt x="19" y="128"/>
                    <a:pt x="28" y="120"/>
                  </a:cubicBezTo>
                  <a:cubicBezTo>
                    <a:pt x="42" y="107"/>
                    <a:pt x="56" y="98"/>
                    <a:pt x="70" y="97"/>
                  </a:cubicBezTo>
                  <a:cubicBezTo>
                    <a:pt x="102" y="96"/>
                    <a:pt x="91" y="66"/>
                    <a:pt x="64" y="29"/>
                  </a:cubicBezTo>
                  <a:cubicBezTo>
                    <a:pt x="57" y="20"/>
                    <a:pt x="49" y="10"/>
                    <a:pt x="41" y="1"/>
                  </a:cubicBezTo>
                  <a:cubicBezTo>
                    <a:pt x="41" y="1"/>
                    <a:pt x="41" y="1"/>
                    <a:pt x="41" y="1"/>
                  </a:cubicBezTo>
                  <a:cubicBezTo>
                    <a:pt x="41" y="0"/>
                    <a:pt x="41" y="0"/>
                    <a:pt x="41" y="0"/>
                  </a:cubicBezTo>
                  <a:cubicBezTo>
                    <a:pt x="41" y="0"/>
                    <a:pt x="41" y="0"/>
                    <a:pt x="41" y="0"/>
                  </a:cubicBezTo>
                  <a:cubicBezTo>
                    <a:pt x="41" y="0"/>
                    <a:pt x="40" y="0"/>
                    <a:pt x="40" y="0"/>
                  </a:cubicBezTo>
                  <a:cubicBezTo>
                    <a:pt x="40" y="0"/>
                    <a:pt x="40" y="0"/>
                    <a:pt x="40"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 name="ïṩlîḓê"/>
            <p:cNvSpPr/>
            <p:nvPr/>
          </p:nvSpPr>
          <p:spPr bwMode="auto">
            <a:xfrm>
              <a:off x="4441826" y="4484688"/>
              <a:ext cx="6350" cy="39688"/>
            </a:xfrm>
            <a:custGeom>
              <a:avLst/>
              <a:gdLst>
                <a:gd name="T0" fmla="*/ 5 w 5"/>
                <a:gd name="T1" fmla="*/ 10 h 29"/>
                <a:gd name="T2" fmla="*/ 2 w 5"/>
                <a:gd name="T3" fmla="*/ 29 h 29"/>
                <a:gd name="T4" fmla="*/ 0 w 5"/>
                <a:gd name="T5" fmla="*/ 10 h 29"/>
                <a:gd name="T6" fmla="*/ 3 w 5"/>
                <a:gd name="T7" fmla="*/ 5 h 29"/>
                <a:gd name="T8" fmla="*/ 5 w 5"/>
                <a:gd name="T9" fmla="*/ 10 h 29"/>
              </a:gdLst>
              <a:ahLst/>
              <a:cxnLst>
                <a:cxn ang="0">
                  <a:pos x="T0" y="T1"/>
                </a:cxn>
                <a:cxn ang="0">
                  <a:pos x="T2" y="T3"/>
                </a:cxn>
                <a:cxn ang="0">
                  <a:pos x="T4" y="T5"/>
                </a:cxn>
                <a:cxn ang="0">
                  <a:pos x="T6" y="T7"/>
                </a:cxn>
                <a:cxn ang="0">
                  <a:pos x="T8" y="T9"/>
                </a:cxn>
              </a:cxnLst>
              <a:rect l="0" t="0" r="r" b="b"/>
              <a:pathLst>
                <a:path w="5" h="29">
                  <a:moveTo>
                    <a:pt x="5" y="10"/>
                  </a:moveTo>
                  <a:cubicBezTo>
                    <a:pt x="5" y="21"/>
                    <a:pt x="4" y="29"/>
                    <a:pt x="2" y="29"/>
                  </a:cubicBezTo>
                  <a:cubicBezTo>
                    <a:pt x="1" y="29"/>
                    <a:pt x="0" y="21"/>
                    <a:pt x="0" y="10"/>
                  </a:cubicBezTo>
                  <a:cubicBezTo>
                    <a:pt x="0" y="0"/>
                    <a:pt x="1" y="5"/>
                    <a:pt x="3" y="5"/>
                  </a:cubicBezTo>
                  <a:cubicBezTo>
                    <a:pt x="4" y="5"/>
                    <a:pt x="5" y="0"/>
                    <a:pt x="5" y="10"/>
                  </a:cubicBez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 name="ïṩļîḍê"/>
            <p:cNvSpPr/>
            <p:nvPr/>
          </p:nvSpPr>
          <p:spPr bwMode="auto">
            <a:xfrm>
              <a:off x="4443414" y="4503738"/>
              <a:ext cx="36513" cy="22225"/>
            </a:xfrm>
            <a:custGeom>
              <a:avLst/>
              <a:gdLst>
                <a:gd name="T0" fmla="*/ 18 w 27"/>
                <a:gd name="T1" fmla="*/ 9 h 17"/>
                <a:gd name="T2" fmla="*/ 1 w 27"/>
                <a:gd name="T3" fmla="*/ 16 h 17"/>
                <a:gd name="T4" fmla="*/ 16 w 27"/>
                <a:gd name="T5" fmla="*/ 5 h 17"/>
                <a:gd name="T6" fmla="*/ 22 w 27"/>
                <a:gd name="T7" fmla="*/ 5 h 17"/>
                <a:gd name="T8" fmla="*/ 18 w 27"/>
                <a:gd name="T9" fmla="*/ 9 h 17"/>
              </a:gdLst>
              <a:ahLst/>
              <a:cxnLst>
                <a:cxn ang="0">
                  <a:pos x="T0" y="T1"/>
                </a:cxn>
                <a:cxn ang="0">
                  <a:pos x="T2" y="T3"/>
                </a:cxn>
                <a:cxn ang="0">
                  <a:pos x="T4" y="T5"/>
                </a:cxn>
                <a:cxn ang="0">
                  <a:pos x="T6" y="T7"/>
                </a:cxn>
                <a:cxn ang="0">
                  <a:pos x="T8" y="T9"/>
                </a:cxn>
              </a:cxnLst>
              <a:rect l="0" t="0" r="r" b="b"/>
              <a:pathLst>
                <a:path w="27" h="17">
                  <a:moveTo>
                    <a:pt x="18" y="9"/>
                  </a:moveTo>
                  <a:cubicBezTo>
                    <a:pt x="9" y="14"/>
                    <a:pt x="1" y="17"/>
                    <a:pt x="1" y="16"/>
                  </a:cubicBezTo>
                  <a:cubicBezTo>
                    <a:pt x="0" y="15"/>
                    <a:pt x="7" y="10"/>
                    <a:pt x="16" y="5"/>
                  </a:cubicBezTo>
                  <a:cubicBezTo>
                    <a:pt x="24" y="0"/>
                    <a:pt x="21" y="4"/>
                    <a:pt x="22" y="5"/>
                  </a:cubicBezTo>
                  <a:cubicBezTo>
                    <a:pt x="22" y="6"/>
                    <a:pt x="27" y="5"/>
                    <a:pt x="18" y="9"/>
                  </a:cubicBez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 name="íṧ1îḑè"/>
            <p:cNvSpPr/>
            <p:nvPr/>
          </p:nvSpPr>
          <p:spPr bwMode="auto">
            <a:xfrm>
              <a:off x="4140201" y="4449763"/>
              <a:ext cx="188913" cy="242888"/>
            </a:xfrm>
            <a:custGeom>
              <a:avLst/>
              <a:gdLst>
                <a:gd name="T0" fmla="*/ 69 w 138"/>
                <a:gd name="T1" fmla="*/ 0 h 179"/>
                <a:gd name="T2" fmla="*/ 79 w 138"/>
                <a:gd name="T3" fmla="*/ 72 h 179"/>
                <a:gd name="T4" fmla="*/ 127 w 138"/>
                <a:gd name="T5" fmla="*/ 179 h 179"/>
                <a:gd name="T6" fmla="*/ 39 w 138"/>
                <a:gd name="T7" fmla="*/ 97 h 179"/>
                <a:gd name="T8" fmla="*/ 69 w 138"/>
                <a:gd name="T9" fmla="*/ 0 h 179"/>
              </a:gdLst>
              <a:ahLst/>
              <a:cxnLst>
                <a:cxn ang="0">
                  <a:pos x="T0" y="T1"/>
                </a:cxn>
                <a:cxn ang="0">
                  <a:pos x="T2" y="T3"/>
                </a:cxn>
                <a:cxn ang="0">
                  <a:pos x="T4" y="T5"/>
                </a:cxn>
                <a:cxn ang="0">
                  <a:pos x="T6" y="T7"/>
                </a:cxn>
                <a:cxn ang="0">
                  <a:pos x="T8" y="T9"/>
                </a:cxn>
              </a:cxnLst>
              <a:rect l="0" t="0" r="r" b="b"/>
              <a:pathLst>
                <a:path w="138" h="179">
                  <a:moveTo>
                    <a:pt x="69" y="0"/>
                  </a:moveTo>
                  <a:cubicBezTo>
                    <a:pt x="69" y="0"/>
                    <a:pt x="47" y="28"/>
                    <a:pt x="79" y="72"/>
                  </a:cubicBezTo>
                  <a:cubicBezTo>
                    <a:pt x="111" y="115"/>
                    <a:pt x="138" y="152"/>
                    <a:pt x="127" y="179"/>
                  </a:cubicBezTo>
                  <a:cubicBezTo>
                    <a:pt x="127" y="179"/>
                    <a:pt x="79" y="98"/>
                    <a:pt x="39" y="97"/>
                  </a:cubicBezTo>
                  <a:cubicBezTo>
                    <a:pt x="0" y="96"/>
                    <a:pt x="26" y="48"/>
                    <a:pt x="69" y="0"/>
                  </a:cubicBezTo>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 name="íśľiḍe"/>
            <p:cNvSpPr/>
            <p:nvPr/>
          </p:nvSpPr>
          <p:spPr bwMode="auto">
            <a:xfrm>
              <a:off x="4151314" y="4449763"/>
              <a:ext cx="112713" cy="176213"/>
            </a:xfrm>
            <a:custGeom>
              <a:avLst/>
              <a:gdLst>
                <a:gd name="T0" fmla="*/ 37 w 83"/>
                <a:gd name="T1" fmla="*/ 29 h 130"/>
                <a:gd name="T2" fmla="*/ 31 w 83"/>
                <a:gd name="T3" fmla="*/ 97 h 130"/>
                <a:gd name="T4" fmla="*/ 83 w 83"/>
                <a:gd name="T5" fmla="*/ 130 h 130"/>
                <a:gd name="T6" fmla="*/ 83 w 83"/>
                <a:gd name="T7" fmla="*/ 130 h 130"/>
                <a:gd name="T8" fmla="*/ 31 w 83"/>
                <a:gd name="T9" fmla="*/ 97 h 130"/>
                <a:gd name="T10" fmla="*/ 37 w 83"/>
                <a:gd name="T11" fmla="*/ 29 h 130"/>
                <a:gd name="T12" fmla="*/ 57 w 83"/>
                <a:gd name="T13" fmla="*/ 8 h 130"/>
                <a:gd name="T14" fmla="*/ 57 w 83"/>
                <a:gd name="T15" fmla="*/ 9 h 130"/>
                <a:gd name="T16" fmla="*/ 57 w 83"/>
                <a:gd name="T17" fmla="*/ 9 h 130"/>
                <a:gd name="T18" fmla="*/ 57 w 83"/>
                <a:gd name="T19" fmla="*/ 8 h 130"/>
                <a:gd name="T20" fmla="*/ 61 w 83"/>
                <a:gd name="T21" fmla="*/ 0 h 130"/>
                <a:gd name="T22" fmla="*/ 60 w 83"/>
                <a:gd name="T23" fmla="*/ 1 h 130"/>
                <a:gd name="T24" fmla="*/ 61 w 83"/>
                <a:gd name="T25" fmla="*/ 0 h 130"/>
                <a:gd name="T26" fmla="*/ 61 w 83"/>
                <a:gd name="T27" fmla="*/ 0 h 130"/>
                <a:gd name="T28" fmla="*/ 59 w 83"/>
                <a:gd name="T29" fmla="*/ 2 h 130"/>
                <a:gd name="T30" fmla="*/ 61 w 83"/>
                <a:gd name="T3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130">
                  <a:moveTo>
                    <a:pt x="37" y="29"/>
                  </a:moveTo>
                  <a:cubicBezTo>
                    <a:pt x="10" y="66"/>
                    <a:pt x="0" y="96"/>
                    <a:pt x="31" y="97"/>
                  </a:cubicBezTo>
                  <a:cubicBezTo>
                    <a:pt x="48" y="98"/>
                    <a:pt x="67" y="113"/>
                    <a:pt x="83" y="130"/>
                  </a:cubicBezTo>
                  <a:cubicBezTo>
                    <a:pt x="83" y="130"/>
                    <a:pt x="83" y="130"/>
                    <a:pt x="83" y="130"/>
                  </a:cubicBezTo>
                  <a:cubicBezTo>
                    <a:pt x="67" y="113"/>
                    <a:pt x="48" y="98"/>
                    <a:pt x="31" y="97"/>
                  </a:cubicBezTo>
                  <a:cubicBezTo>
                    <a:pt x="0" y="96"/>
                    <a:pt x="10" y="66"/>
                    <a:pt x="37" y="29"/>
                  </a:cubicBezTo>
                  <a:moveTo>
                    <a:pt x="57" y="8"/>
                  </a:moveTo>
                  <a:cubicBezTo>
                    <a:pt x="57" y="9"/>
                    <a:pt x="57" y="9"/>
                    <a:pt x="57" y="9"/>
                  </a:cubicBezTo>
                  <a:cubicBezTo>
                    <a:pt x="57" y="9"/>
                    <a:pt x="57" y="9"/>
                    <a:pt x="57" y="9"/>
                  </a:cubicBezTo>
                  <a:cubicBezTo>
                    <a:pt x="57" y="9"/>
                    <a:pt x="57" y="9"/>
                    <a:pt x="57" y="8"/>
                  </a:cubicBezTo>
                  <a:moveTo>
                    <a:pt x="61" y="0"/>
                  </a:moveTo>
                  <a:cubicBezTo>
                    <a:pt x="60" y="0"/>
                    <a:pt x="60" y="1"/>
                    <a:pt x="60" y="1"/>
                  </a:cubicBezTo>
                  <a:cubicBezTo>
                    <a:pt x="60" y="1"/>
                    <a:pt x="60" y="0"/>
                    <a:pt x="61" y="0"/>
                  </a:cubicBezTo>
                  <a:moveTo>
                    <a:pt x="61" y="0"/>
                  </a:moveTo>
                  <a:cubicBezTo>
                    <a:pt x="61" y="0"/>
                    <a:pt x="60" y="1"/>
                    <a:pt x="59" y="2"/>
                  </a:cubicBezTo>
                  <a:cubicBezTo>
                    <a:pt x="60" y="1"/>
                    <a:pt x="61" y="1"/>
                    <a:pt x="61"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 name="iṧļïḍe"/>
            <p:cNvSpPr/>
            <p:nvPr/>
          </p:nvSpPr>
          <p:spPr bwMode="auto">
            <a:xfrm>
              <a:off x="4264026" y="4625976"/>
              <a:ext cx="33338" cy="41275"/>
            </a:xfrm>
            <a:custGeom>
              <a:avLst/>
              <a:gdLst>
                <a:gd name="T0" fmla="*/ 0 w 24"/>
                <a:gd name="T1" fmla="*/ 0 h 30"/>
                <a:gd name="T2" fmla="*/ 0 w 24"/>
                <a:gd name="T3" fmla="*/ 0 h 30"/>
                <a:gd name="T4" fmla="*/ 24 w 24"/>
                <a:gd name="T5" fmla="*/ 30 h 30"/>
                <a:gd name="T6" fmla="*/ 24 w 24"/>
                <a:gd name="T7" fmla="*/ 30 h 30"/>
                <a:gd name="T8" fmla="*/ 0 w 24"/>
                <a:gd name="T9" fmla="*/ 0 h 30"/>
              </a:gdLst>
              <a:ahLst/>
              <a:cxnLst>
                <a:cxn ang="0">
                  <a:pos x="T0" y="T1"/>
                </a:cxn>
                <a:cxn ang="0">
                  <a:pos x="T2" y="T3"/>
                </a:cxn>
                <a:cxn ang="0">
                  <a:pos x="T4" y="T5"/>
                </a:cxn>
                <a:cxn ang="0">
                  <a:pos x="T6" y="T7"/>
                </a:cxn>
                <a:cxn ang="0">
                  <a:pos x="T8" y="T9"/>
                </a:cxn>
              </a:cxnLst>
              <a:rect l="0" t="0" r="r" b="b"/>
              <a:pathLst>
                <a:path w="24" h="30">
                  <a:moveTo>
                    <a:pt x="0" y="0"/>
                  </a:moveTo>
                  <a:cubicBezTo>
                    <a:pt x="0" y="0"/>
                    <a:pt x="0" y="0"/>
                    <a:pt x="0" y="0"/>
                  </a:cubicBezTo>
                  <a:cubicBezTo>
                    <a:pt x="9" y="10"/>
                    <a:pt x="17" y="21"/>
                    <a:pt x="24" y="30"/>
                  </a:cubicBezTo>
                  <a:cubicBezTo>
                    <a:pt x="24" y="30"/>
                    <a:pt x="24" y="30"/>
                    <a:pt x="24" y="30"/>
                  </a:cubicBezTo>
                  <a:cubicBezTo>
                    <a:pt x="18" y="21"/>
                    <a:pt x="9" y="10"/>
                    <a:pt x="0" y="0"/>
                  </a:cubicBezTo>
                </a:path>
              </a:pathLst>
            </a:custGeom>
            <a:solidFill>
              <a:srgbClr val="D4DA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 name="ïsļîdé"/>
            <p:cNvSpPr/>
            <p:nvPr/>
          </p:nvSpPr>
          <p:spPr bwMode="auto">
            <a:xfrm>
              <a:off x="4149726" y="4449763"/>
              <a:ext cx="150813" cy="217488"/>
            </a:xfrm>
            <a:custGeom>
              <a:avLst/>
              <a:gdLst>
                <a:gd name="T0" fmla="*/ 63 w 111"/>
                <a:gd name="T1" fmla="*/ 0 h 160"/>
                <a:gd name="T2" fmla="*/ 63 w 111"/>
                <a:gd name="T3" fmla="*/ 0 h 160"/>
                <a:gd name="T4" fmla="*/ 63 w 111"/>
                <a:gd name="T5" fmla="*/ 0 h 160"/>
                <a:gd name="T6" fmla="*/ 62 w 111"/>
                <a:gd name="T7" fmla="*/ 1 h 160"/>
                <a:gd name="T8" fmla="*/ 39 w 111"/>
                <a:gd name="T9" fmla="*/ 29 h 160"/>
                <a:gd name="T10" fmla="*/ 33 w 111"/>
                <a:gd name="T11" fmla="*/ 97 h 160"/>
                <a:gd name="T12" fmla="*/ 85 w 111"/>
                <a:gd name="T13" fmla="*/ 130 h 160"/>
                <a:gd name="T14" fmla="*/ 109 w 111"/>
                <a:gd name="T15" fmla="*/ 160 h 160"/>
                <a:gd name="T16" fmla="*/ 109 w 111"/>
                <a:gd name="T17" fmla="*/ 160 h 160"/>
                <a:gd name="T18" fmla="*/ 111 w 111"/>
                <a:gd name="T19" fmla="*/ 159 h 160"/>
                <a:gd name="T20" fmla="*/ 37 w 111"/>
                <a:gd name="T21" fmla="*/ 97 h 160"/>
                <a:gd name="T22" fmla="*/ 59 w 111"/>
                <a:gd name="T23" fmla="*/ 9 h 160"/>
                <a:gd name="T24" fmla="*/ 59 w 111"/>
                <a:gd name="T25" fmla="*/ 8 h 160"/>
                <a:gd name="T26" fmla="*/ 61 w 111"/>
                <a:gd name="T27" fmla="*/ 2 h 160"/>
                <a:gd name="T28" fmla="*/ 63 w 111"/>
                <a:gd name="T29" fmla="*/ 0 h 160"/>
                <a:gd name="T30" fmla="*/ 63 w 111"/>
                <a:gd name="T3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160">
                  <a:moveTo>
                    <a:pt x="63" y="0"/>
                  </a:moveTo>
                  <a:cubicBezTo>
                    <a:pt x="63" y="0"/>
                    <a:pt x="63" y="0"/>
                    <a:pt x="63" y="0"/>
                  </a:cubicBezTo>
                  <a:cubicBezTo>
                    <a:pt x="63" y="0"/>
                    <a:pt x="63" y="0"/>
                    <a:pt x="63" y="0"/>
                  </a:cubicBezTo>
                  <a:cubicBezTo>
                    <a:pt x="62" y="0"/>
                    <a:pt x="62" y="1"/>
                    <a:pt x="62" y="1"/>
                  </a:cubicBezTo>
                  <a:cubicBezTo>
                    <a:pt x="54" y="10"/>
                    <a:pt x="46" y="20"/>
                    <a:pt x="39" y="29"/>
                  </a:cubicBezTo>
                  <a:cubicBezTo>
                    <a:pt x="12" y="66"/>
                    <a:pt x="2" y="96"/>
                    <a:pt x="33" y="97"/>
                  </a:cubicBezTo>
                  <a:cubicBezTo>
                    <a:pt x="50" y="98"/>
                    <a:pt x="69" y="113"/>
                    <a:pt x="85" y="130"/>
                  </a:cubicBezTo>
                  <a:cubicBezTo>
                    <a:pt x="94" y="140"/>
                    <a:pt x="103" y="151"/>
                    <a:pt x="109" y="160"/>
                  </a:cubicBezTo>
                  <a:cubicBezTo>
                    <a:pt x="109" y="160"/>
                    <a:pt x="109" y="160"/>
                    <a:pt x="109" y="160"/>
                  </a:cubicBezTo>
                  <a:cubicBezTo>
                    <a:pt x="110" y="160"/>
                    <a:pt x="110" y="159"/>
                    <a:pt x="111" y="159"/>
                  </a:cubicBezTo>
                  <a:cubicBezTo>
                    <a:pt x="94" y="135"/>
                    <a:pt x="63" y="98"/>
                    <a:pt x="37" y="97"/>
                  </a:cubicBezTo>
                  <a:cubicBezTo>
                    <a:pt x="0" y="96"/>
                    <a:pt x="20" y="54"/>
                    <a:pt x="59" y="9"/>
                  </a:cubicBezTo>
                  <a:cubicBezTo>
                    <a:pt x="59" y="9"/>
                    <a:pt x="59" y="9"/>
                    <a:pt x="59" y="8"/>
                  </a:cubicBezTo>
                  <a:cubicBezTo>
                    <a:pt x="59" y="6"/>
                    <a:pt x="60" y="4"/>
                    <a:pt x="61" y="2"/>
                  </a:cubicBezTo>
                  <a:cubicBezTo>
                    <a:pt x="62" y="1"/>
                    <a:pt x="63" y="0"/>
                    <a:pt x="63" y="0"/>
                  </a:cubicBezTo>
                  <a:cubicBezTo>
                    <a:pt x="63" y="0"/>
                    <a:pt x="63" y="0"/>
                    <a:pt x="63" y="0"/>
                  </a:cubicBezTo>
                </a:path>
              </a:pathLst>
            </a:custGeom>
            <a:solidFill>
              <a:srgbClr val="3B7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 name="i$ľïdè"/>
            <p:cNvSpPr/>
            <p:nvPr/>
          </p:nvSpPr>
          <p:spPr bwMode="auto">
            <a:xfrm>
              <a:off x="4178301" y="4484688"/>
              <a:ext cx="7938" cy="39688"/>
            </a:xfrm>
            <a:custGeom>
              <a:avLst/>
              <a:gdLst>
                <a:gd name="T0" fmla="*/ 0 w 5"/>
                <a:gd name="T1" fmla="*/ 10 h 29"/>
                <a:gd name="T2" fmla="*/ 3 w 5"/>
                <a:gd name="T3" fmla="*/ 29 h 29"/>
                <a:gd name="T4" fmla="*/ 5 w 5"/>
                <a:gd name="T5" fmla="*/ 10 h 29"/>
                <a:gd name="T6" fmla="*/ 2 w 5"/>
                <a:gd name="T7" fmla="*/ 5 h 29"/>
                <a:gd name="T8" fmla="*/ 0 w 5"/>
                <a:gd name="T9" fmla="*/ 10 h 29"/>
              </a:gdLst>
              <a:ahLst/>
              <a:cxnLst>
                <a:cxn ang="0">
                  <a:pos x="T0" y="T1"/>
                </a:cxn>
                <a:cxn ang="0">
                  <a:pos x="T2" y="T3"/>
                </a:cxn>
                <a:cxn ang="0">
                  <a:pos x="T4" y="T5"/>
                </a:cxn>
                <a:cxn ang="0">
                  <a:pos x="T6" y="T7"/>
                </a:cxn>
                <a:cxn ang="0">
                  <a:pos x="T8" y="T9"/>
                </a:cxn>
              </a:cxnLst>
              <a:rect l="0" t="0" r="r" b="b"/>
              <a:pathLst>
                <a:path w="5" h="29">
                  <a:moveTo>
                    <a:pt x="0" y="10"/>
                  </a:moveTo>
                  <a:cubicBezTo>
                    <a:pt x="0" y="21"/>
                    <a:pt x="1" y="29"/>
                    <a:pt x="3" y="29"/>
                  </a:cubicBezTo>
                  <a:cubicBezTo>
                    <a:pt x="4" y="29"/>
                    <a:pt x="5" y="21"/>
                    <a:pt x="5" y="10"/>
                  </a:cubicBezTo>
                  <a:cubicBezTo>
                    <a:pt x="5" y="0"/>
                    <a:pt x="4" y="5"/>
                    <a:pt x="2" y="5"/>
                  </a:cubicBezTo>
                  <a:cubicBezTo>
                    <a:pt x="1" y="5"/>
                    <a:pt x="0" y="0"/>
                    <a:pt x="0" y="10"/>
                  </a:cubicBez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 name="ïṩľíďê"/>
            <p:cNvSpPr/>
            <p:nvPr/>
          </p:nvSpPr>
          <p:spPr bwMode="auto">
            <a:xfrm>
              <a:off x="4148139" y="4503738"/>
              <a:ext cx="36513" cy="22225"/>
            </a:xfrm>
            <a:custGeom>
              <a:avLst/>
              <a:gdLst>
                <a:gd name="T0" fmla="*/ 9 w 27"/>
                <a:gd name="T1" fmla="*/ 9 h 17"/>
                <a:gd name="T2" fmla="*/ 26 w 27"/>
                <a:gd name="T3" fmla="*/ 16 h 17"/>
                <a:gd name="T4" fmla="*/ 12 w 27"/>
                <a:gd name="T5" fmla="*/ 5 h 17"/>
                <a:gd name="T6" fmla="*/ 6 w 27"/>
                <a:gd name="T7" fmla="*/ 5 h 17"/>
                <a:gd name="T8" fmla="*/ 9 w 27"/>
                <a:gd name="T9" fmla="*/ 9 h 17"/>
              </a:gdLst>
              <a:ahLst/>
              <a:cxnLst>
                <a:cxn ang="0">
                  <a:pos x="T0" y="T1"/>
                </a:cxn>
                <a:cxn ang="0">
                  <a:pos x="T2" y="T3"/>
                </a:cxn>
                <a:cxn ang="0">
                  <a:pos x="T4" y="T5"/>
                </a:cxn>
                <a:cxn ang="0">
                  <a:pos x="T6" y="T7"/>
                </a:cxn>
                <a:cxn ang="0">
                  <a:pos x="T8" y="T9"/>
                </a:cxn>
              </a:cxnLst>
              <a:rect l="0" t="0" r="r" b="b"/>
              <a:pathLst>
                <a:path w="27" h="17">
                  <a:moveTo>
                    <a:pt x="9" y="9"/>
                  </a:moveTo>
                  <a:cubicBezTo>
                    <a:pt x="18" y="14"/>
                    <a:pt x="26" y="17"/>
                    <a:pt x="26" y="16"/>
                  </a:cubicBezTo>
                  <a:cubicBezTo>
                    <a:pt x="27" y="15"/>
                    <a:pt x="20" y="10"/>
                    <a:pt x="12" y="5"/>
                  </a:cubicBezTo>
                  <a:cubicBezTo>
                    <a:pt x="3" y="0"/>
                    <a:pt x="6" y="4"/>
                    <a:pt x="6" y="5"/>
                  </a:cubicBezTo>
                  <a:cubicBezTo>
                    <a:pt x="5" y="6"/>
                    <a:pt x="0" y="5"/>
                    <a:pt x="9" y="9"/>
                  </a:cubicBezTo>
                  <a:close/>
                </a:path>
              </a:pathLst>
            </a:custGeom>
            <a:solidFill>
              <a:srgbClr val="FFD0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 name="ïSļíḑé"/>
            <p:cNvSpPr/>
            <p:nvPr/>
          </p:nvSpPr>
          <p:spPr bwMode="auto">
            <a:xfrm>
              <a:off x="4187826" y="4627563"/>
              <a:ext cx="369888" cy="174625"/>
            </a:xfrm>
            <a:custGeom>
              <a:avLst/>
              <a:gdLst>
                <a:gd name="T0" fmla="*/ 0 w 272"/>
                <a:gd name="T1" fmla="*/ 44 h 128"/>
                <a:gd name="T2" fmla="*/ 80 w 272"/>
                <a:gd name="T3" fmla="*/ 29 h 128"/>
                <a:gd name="T4" fmla="*/ 179 w 272"/>
                <a:gd name="T5" fmla="*/ 21 h 128"/>
                <a:gd name="T6" fmla="*/ 202 w 272"/>
                <a:gd name="T7" fmla="*/ 127 h 128"/>
                <a:gd name="T8" fmla="*/ 23 w 272"/>
                <a:gd name="T9" fmla="*/ 105 h 128"/>
                <a:gd name="T10" fmla="*/ 0 w 272"/>
                <a:gd name="T11" fmla="*/ 44 h 128"/>
              </a:gdLst>
              <a:ahLst/>
              <a:cxnLst>
                <a:cxn ang="0">
                  <a:pos x="T0" y="T1"/>
                </a:cxn>
                <a:cxn ang="0">
                  <a:pos x="T2" y="T3"/>
                </a:cxn>
                <a:cxn ang="0">
                  <a:pos x="T4" y="T5"/>
                </a:cxn>
                <a:cxn ang="0">
                  <a:pos x="T6" y="T7"/>
                </a:cxn>
                <a:cxn ang="0">
                  <a:pos x="T8" y="T9"/>
                </a:cxn>
                <a:cxn ang="0">
                  <a:pos x="T10" y="T11"/>
                </a:cxn>
              </a:cxnLst>
              <a:rect l="0" t="0" r="r" b="b"/>
              <a:pathLst>
                <a:path w="272" h="128">
                  <a:moveTo>
                    <a:pt x="0" y="44"/>
                  </a:moveTo>
                  <a:cubicBezTo>
                    <a:pt x="0" y="44"/>
                    <a:pt x="62" y="42"/>
                    <a:pt x="80" y="29"/>
                  </a:cubicBezTo>
                  <a:cubicBezTo>
                    <a:pt x="99" y="16"/>
                    <a:pt x="175" y="0"/>
                    <a:pt x="179" y="21"/>
                  </a:cubicBezTo>
                  <a:cubicBezTo>
                    <a:pt x="184" y="42"/>
                    <a:pt x="272" y="126"/>
                    <a:pt x="202" y="127"/>
                  </a:cubicBezTo>
                  <a:cubicBezTo>
                    <a:pt x="133" y="128"/>
                    <a:pt x="41" y="116"/>
                    <a:pt x="23" y="105"/>
                  </a:cubicBezTo>
                  <a:cubicBezTo>
                    <a:pt x="4" y="94"/>
                    <a:pt x="0" y="44"/>
                    <a:pt x="0" y="44"/>
                  </a:cubicBezTo>
                </a:path>
              </a:pathLst>
            </a:custGeom>
            <a:solidFill>
              <a:srgbClr val="A8A8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 name="ïŝ1íḋê"/>
            <p:cNvSpPr/>
            <p:nvPr/>
          </p:nvSpPr>
          <p:spPr bwMode="auto">
            <a:xfrm>
              <a:off x="4187826" y="4687888"/>
              <a:ext cx="300038" cy="112713"/>
            </a:xfrm>
            <a:custGeom>
              <a:avLst/>
              <a:gdLst>
                <a:gd name="T0" fmla="*/ 220 w 220"/>
                <a:gd name="T1" fmla="*/ 80 h 83"/>
                <a:gd name="T2" fmla="*/ 210 w 220"/>
                <a:gd name="T3" fmla="*/ 83 h 83"/>
                <a:gd name="T4" fmla="*/ 220 w 220"/>
                <a:gd name="T5" fmla="*/ 80 h 83"/>
                <a:gd name="T6" fmla="*/ 2 w 220"/>
                <a:gd name="T7" fmla="*/ 0 h 83"/>
                <a:gd name="T8" fmla="*/ 0 w 220"/>
                <a:gd name="T9" fmla="*/ 0 h 83"/>
                <a:gd name="T10" fmla="*/ 0 w 220"/>
                <a:gd name="T11" fmla="*/ 0 h 83"/>
                <a:gd name="T12" fmla="*/ 2 w 220"/>
                <a:gd name="T13" fmla="*/ 0 h 83"/>
                <a:gd name="T14" fmla="*/ 2 w 220"/>
                <a:gd name="T15" fmla="*/ 0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 h="83">
                  <a:moveTo>
                    <a:pt x="220" y="80"/>
                  </a:moveTo>
                  <a:cubicBezTo>
                    <a:pt x="217" y="81"/>
                    <a:pt x="214" y="82"/>
                    <a:pt x="210" y="83"/>
                  </a:cubicBezTo>
                  <a:cubicBezTo>
                    <a:pt x="214" y="82"/>
                    <a:pt x="217" y="81"/>
                    <a:pt x="220" y="80"/>
                  </a:cubicBezTo>
                  <a:moveTo>
                    <a:pt x="2" y="0"/>
                  </a:moveTo>
                  <a:cubicBezTo>
                    <a:pt x="0" y="0"/>
                    <a:pt x="0" y="0"/>
                    <a:pt x="0" y="0"/>
                  </a:cubicBezTo>
                  <a:cubicBezTo>
                    <a:pt x="0" y="0"/>
                    <a:pt x="0" y="0"/>
                    <a:pt x="0" y="0"/>
                  </a:cubicBezTo>
                  <a:cubicBezTo>
                    <a:pt x="0" y="0"/>
                    <a:pt x="1" y="0"/>
                    <a:pt x="2" y="0"/>
                  </a:cubicBezTo>
                  <a:cubicBezTo>
                    <a:pt x="2" y="0"/>
                    <a:pt x="2" y="0"/>
                    <a:pt x="2" y="0"/>
                  </a:cubicBezTo>
                </a:path>
              </a:pathLst>
            </a:custGeom>
            <a:solidFill>
              <a:srgbClr val="BCC2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 name="íš1íďè"/>
            <p:cNvSpPr/>
            <p:nvPr/>
          </p:nvSpPr>
          <p:spPr bwMode="auto">
            <a:xfrm>
              <a:off x="4187826" y="4687888"/>
              <a:ext cx="312738" cy="112713"/>
            </a:xfrm>
            <a:custGeom>
              <a:avLst/>
              <a:gdLst>
                <a:gd name="T0" fmla="*/ 2 w 229"/>
                <a:gd name="T1" fmla="*/ 0 h 83"/>
                <a:gd name="T2" fmla="*/ 0 w 229"/>
                <a:gd name="T3" fmla="*/ 0 h 83"/>
                <a:gd name="T4" fmla="*/ 23 w 229"/>
                <a:gd name="T5" fmla="*/ 61 h 83"/>
                <a:gd name="T6" fmla="*/ 197 w 229"/>
                <a:gd name="T7" fmla="*/ 83 h 83"/>
                <a:gd name="T8" fmla="*/ 202 w 229"/>
                <a:gd name="T9" fmla="*/ 83 h 83"/>
                <a:gd name="T10" fmla="*/ 210 w 229"/>
                <a:gd name="T11" fmla="*/ 83 h 83"/>
                <a:gd name="T12" fmla="*/ 220 w 229"/>
                <a:gd name="T13" fmla="*/ 80 h 83"/>
                <a:gd name="T14" fmla="*/ 229 w 229"/>
                <a:gd name="T15" fmla="*/ 65 h 83"/>
                <a:gd name="T16" fmla="*/ 203 w 229"/>
                <a:gd name="T17" fmla="*/ 76 h 83"/>
                <a:gd name="T18" fmla="*/ 199 w 229"/>
                <a:gd name="T19" fmla="*/ 76 h 83"/>
                <a:gd name="T20" fmla="*/ 24 w 229"/>
                <a:gd name="T21" fmla="*/ 54 h 83"/>
                <a:gd name="T22" fmla="*/ 2 w 229"/>
                <a:gd name="T2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83">
                  <a:moveTo>
                    <a:pt x="2" y="0"/>
                  </a:moveTo>
                  <a:cubicBezTo>
                    <a:pt x="1" y="0"/>
                    <a:pt x="0" y="0"/>
                    <a:pt x="0" y="0"/>
                  </a:cubicBezTo>
                  <a:cubicBezTo>
                    <a:pt x="0" y="2"/>
                    <a:pt x="5" y="50"/>
                    <a:pt x="23" y="61"/>
                  </a:cubicBezTo>
                  <a:cubicBezTo>
                    <a:pt x="41" y="72"/>
                    <a:pt x="129" y="83"/>
                    <a:pt x="197" y="83"/>
                  </a:cubicBezTo>
                  <a:cubicBezTo>
                    <a:pt x="199" y="83"/>
                    <a:pt x="201" y="83"/>
                    <a:pt x="202" y="83"/>
                  </a:cubicBezTo>
                  <a:cubicBezTo>
                    <a:pt x="205" y="83"/>
                    <a:pt x="207" y="83"/>
                    <a:pt x="210" y="83"/>
                  </a:cubicBezTo>
                  <a:cubicBezTo>
                    <a:pt x="214" y="82"/>
                    <a:pt x="217" y="81"/>
                    <a:pt x="220" y="80"/>
                  </a:cubicBezTo>
                  <a:cubicBezTo>
                    <a:pt x="227" y="77"/>
                    <a:pt x="229" y="72"/>
                    <a:pt x="229" y="65"/>
                  </a:cubicBezTo>
                  <a:cubicBezTo>
                    <a:pt x="226" y="72"/>
                    <a:pt x="218" y="76"/>
                    <a:pt x="203" y="76"/>
                  </a:cubicBezTo>
                  <a:cubicBezTo>
                    <a:pt x="202" y="76"/>
                    <a:pt x="200" y="76"/>
                    <a:pt x="199" y="76"/>
                  </a:cubicBezTo>
                  <a:cubicBezTo>
                    <a:pt x="130" y="76"/>
                    <a:pt x="42" y="65"/>
                    <a:pt x="24" y="54"/>
                  </a:cubicBezTo>
                  <a:cubicBezTo>
                    <a:pt x="10" y="45"/>
                    <a:pt x="4" y="14"/>
                    <a:pt x="2" y="0"/>
                  </a:cubicBezTo>
                </a:path>
              </a:pathLst>
            </a:custGeom>
            <a:solidFill>
              <a:srgbClr val="8686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8" name="íŝḷîḍè"/>
            <p:cNvSpPr/>
            <p:nvPr/>
          </p:nvSpPr>
          <p:spPr bwMode="auto">
            <a:xfrm>
              <a:off x="3509964" y="5121276"/>
              <a:ext cx="230188" cy="138113"/>
            </a:xfrm>
            <a:custGeom>
              <a:avLst/>
              <a:gdLst>
                <a:gd name="T0" fmla="*/ 151 w 169"/>
                <a:gd name="T1" fmla="*/ 77 h 102"/>
                <a:gd name="T2" fmla="*/ 167 w 169"/>
                <a:gd name="T3" fmla="*/ 54 h 102"/>
                <a:gd name="T4" fmla="*/ 156 w 169"/>
                <a:gd name="T5" fmla="*/ 30 h 102"/>
                <a:gd name="T6" fmla="*/ 128 w 169"/>
                <a:gd name="T7" fmla="*/ 40 h 102"/>
                <a:gd name="T8" fmla="*/ 100 w 169"/>
                <a:gd name="T9" fmla="*/ 53 h 102"/>
                <a:gd name="T10" fmla="*/ 113 w 169"/>
                <a:gd name="T11" fmla="*/ 14 h 102"/>
                <a:gd name="T12" fmla="*/ 109 w 169"/>
                <a:gd name="T13" fmla="*/ 6 h 102"/>
                <a:gd name="T14" fmla="*/ 87 w 169"/>
                <a:gd name="T15" fmla="*/ 7 h 102"/>
                <a:gd name="T16" fmla="*/ 61 w 169"/>
                <a:gd name="T17" fmla="*/ 76 h 102"/>
                <a:gd name="T18" fmla="*/ 60 w 169"/>
                <a:gd name="T19" fmla="*/ 48 h 102"/>
                <a:gd name="T20" fmla="*/ 50 w 169"/>
                <a:gd name="T21" fmla="*/ 23 h 102"/>
                <a:gd name="T22" fmla="*/ 34 w 169"/>
                <a:gd name="T23" fmla="*/ 19 h 102"/>
                <a:gd name="T24" fmla="*/ 8 w 169"/>
                <a:gd name="T25" fmla="*/ 26 h 102"/>
                <a:gd name="T26" fmla="*/ 9 w 169"/>
                <a:gd name="T27" fmla="*/ 58 h 102"/>
                <a:gd name="T28" fmla="*/ 36 w 169"/>
                <a:gd name="T29" fmla="*/ 80 h 102"/>
                <a:gd name="T30" fmla="*/ 55 w 169"/>
                <a:gd name="T31" fmla="*/ 99 h 102"/>
                <a:gd name="T32" fmla="*/ 56 w 169"/>
                <a:gd name="T33" fmla="*/ 102 h 102"/>
                <a:gd name="T34" fmla="*/ 115 w 169"/>
                <a:gd name="T35" fmla="*/ 102 h 102"/>
                <a:gd name="T36" fmla="*/ 151 w 169"/>
                <a:gd name="T37" fmla="*/ 7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102">
                  <a:moveTo>
                    <a:pt x="151" y="77"/>
                  </a:moveTo>
                  <a:cubicBezTo>
                    <a:pt x="159" y="71"/>
                    <a:pt x="164" y="63"/>
                    <a:pt x="167" y="54"/>
                  </a:cubicBezTo>
                  <a:cubicBezTo>
                    <a:pt x="169" y="44"/>
                    <a:pt x="165" y="33"/>
                    <a:pt x="156" y="30"/>
                  </a:cubicBezTo>
                  <a:cubicBezTo>
                    <a:pt x="146" y="26"/>
                    <a:pt x="135" y="33"/>
                    <a:pt x="128" y="40"/>
                  </a:cubicBezTo>
                  <a:cubicBezTo>
                    <a:pt x="120" y="47"/>
                    <a:pt x="110" y="55"/>
                    <a:pt x="100" y="53"/>
                  </a:cubicBezTo>
                  <a:cubicBezTo>
                    <a:pt x="111" y="43"/>
                    <a:pt x="116" y="28"/>
                    <a:pt x="113" y="14"/>
                  </a:cubicBezTo>
                  <a:cubicBezTo>
                    <a:pt x="112" y="11"/>
                    <a:pt x="111" y="8"/>
                    <a:pt x="109" y="6"/>
                  </a:cubicBezTo>
                  <a:cubicBezTo>
                    <a:pt x="104" y="0"/>
                    <a:pt x="94" y="3"/>
                    <a:pt x="87" y="7"/>
                  </a:cubicBezTo>
                  <a:cubicBezTo>
                    <a:pt x="67" y="22"/>
                    <a:pt x="61" y="50"/>
                    <a:pt x="61" y="76"/>
                  </a:cubicBezTo>
                  <a:cubicBezTo>
                    <a:pt x="59" y="66"/>
                    <a:pt x="60" y="57"/>
                    <a:pt x="60" y="48"/>
                  </a:cubicBezTo>
                  <a:cubicBezTo>
                    <a:pt x="60" y="38"/>
                    <a:pt x="58" y="28"/>
                    <a:pt x="50" y="23"/>
                  </a:cubicBezTo>
                  <a:cubicBezTo>
                    <a:pt x="45" y="20"/>
                    <a:pt x="39" y="19"/>
                    <a:pt x="34" y="19"/>
                  </a:cubicBezTo>
                  <a:cubicBezTo>
                    <a:pt x="24" y="19"/>
                    <a:pt x="14" y="20"/>
                    <a:pt x="8" y="26"/>
                  </a:cubicBezTo>
                  <a:cubicBezTo>
                    <a:pt x="0" y="35"/>
                    <a:pt x="2" y="49"/>
                    <a:pt x="9" y="58"/>
                  </a:cubicBezTo>
                  <a:cubicBezTo>
                    <a:pt x="16" y="68"/>
                    <a:pt x="26" y="74"/>
                    <a:pt x="36" y="80"/>
                  </a:cubicBezTo>
                  <a:cubicBezTo>
                    <a:pt x="43" y="85"/>
                    <a:pt x="50" y="91"/>
                    <a:pt x="55" y="99"/>
                  </a:cubicBezTo>
                  <a:cubicBezTo>
                    <a:pt x="56" y="100"/>
                    <a:pt x="56" y="101"/>
                    <a:pt x="56" y="102"/>
                  </a:cubicBezTo>
                  <a:cubicBezTo>
                    <a:pt x="115" y="102"/>
                    <a:pt x="115" y="102"/>
                    <a:pt x="115" y="102"/>
                  </a:cubicBezTo>
                  <a:cubicBezTo>
                    <a:pt x="128" y="95"/>
                    <a:pt x="140" y="87"/>
                    <a:pt x="151" y="77"/>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 name="iṥliḋê"/>
            <p:cNvSpPr/>
            <p:nvPr/>
          </p:nvSpPr>
          <p:spPr bwMode="auto">
            <a:xfrm>
              <a:off x="8458201" y="5197476"/>
              <a:ext cx="230188" cy="138113"/>
            </a:xfrm>
            <a:custGeom>
              <a:avLst/>
              <a:gdLst>
                <a:gd name="T0" fmla="*/ 151 w 169"/>
                <a:gd name="T1" fmla="*/ 77 h 102"/>
                <a:gd name="T2" fmla="*/ 167 w 169"/>
                <a:gd name="T3" fmla="*/ 54 h 102"/>
                <a:gd name="T4" fmla="*/ 156 w 169"/>
                <a:gd name="T5" fmla="*/ 30 h 102"/>
                <a:gd name="T6" fmla="*/ 128 w 169"/>
                <a:gd name="T7" fmla="*/ 40 h 102"/>
                <a:gd name="T8" fmla="*/ 100 w 169"/>
                <a:gd name="T9" fmla="*/ 53 h 102"/>
                <a:gd name="T10" fmla="*/ 113 w 169"/>
                <a:gd name="T11" fmla="*/ 14 h 102"/>
                <a:gd name="T12" fmla="*/ 109 w 169"/>
                <a:gd name="T13" fmla="*/ 6 h 102"/>
                <a:gd name="T14" fmla="*/ 87 w 169"/>
                <a:gd name="T15" fmla="*/ 7 h 102"/>
                <a:gd name="T16" fmla="*/ 61 w 169"/>
                <a:gd name="T17" fmla="*/ 76 h 102"/>
                <a:gd name="T18" fmla="*/ 60 w 169"/>
                <a:gd name="T19" fmla="*/ 48 h 102"/>
                <a:gd name="T20" fmla="*/ 50 w 169"/>
                <a:gd name="T21" fmla="*/ 23 h 102"/>
                <a:gd name="T22" fmla="*/ 34 w 169"/>
                <a:gd name="T23" fmla="*/ 19 h 102"/>
                <a:gd name="T24" fmla="*/ 8 w 169"/>
                <a:gd name="T25" fmla="*/ 26 h 102"/>
                <a:gd name="T26" fmla="*/ 9 w 169"/>
                <a:gd name="T27" fmla="*/ 58 h 102"/>
                <a:gd name="T28" fmla="*/ 36 w 169"/>
                <a:gd name="T29" fmla="*/ 80 h 102"/>
                <a:gd name="T30" fmla="*/ 55 w 169"/>
                <a:gd name="T31" fmla="*/ 99 h 102"/>
                <a:gd name="T32" fmla="*/ 56 w 169"/>
                <a:gd name="T33" fmla="*/ 102 h 102"/>
                <a:gd name="T34" fmla="*/ 115 w 169"/>
                <a:gd name="T35" fmla="*/ 102 h 102"/>
                <a:gd name="T36" fmla="*/ 151 w 169"/>
                <a:gd name="T37" fmla="*/ 7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102">
                  <a:moveTo>
                    <a:pt x="151" y="77"/>
                  </a:moveTo>
                  <a:cubicBezTo>
                    <a:pt x="159" y="71"/>
                    <a:pt x="164" y="63"/>
                    <a:pt x="167" y="54"/>
                  </a:cubicBezTo>
                  <a:cubicBezTo>
                    <a:pt x="169" y="44"/>
                    <a:pt x="165" y="33"/>
                    <a:pt x="156" y="30"/>
                  </a:cubicBezTo>
                  <a:cubicBezTo>
                    <a:pt x="146" y="26"/>
                    <a:pt x="135" y="33"/>
                    <a:pt x="128" y="40"/>
                  </a:cubicBezTo>
                  <a:cubicBezTo>
                    <a:pt x="120" y="47"/>
                    <a:pt x="110" y="55"/>
                    <a:pt x="100" y="53"/>
                  </a:cubicBezTo>
                  <a:cubicBezTo>
                    <a:pt x="111" y="43"/>
                    <a:pt x="116" y="28"/>
                    <a:pt x="113" y="14"/>
                  </a:cubicBezTo>
                  <a:cubicBezTo>
                    <a:pt x="112" y="11"/>
                    <a:pt x="111" y="8"/>
                    <a:pt x="109" y="6"/>
                  </a:cubicBezTo>
                  <a:cubicBezTo>
                    <a:pt x="104" y="0"/>
                    <a:pt x="94" y="3"/>
                    <a:pt x="87" y="7"/>
                  </a:cubicBezTo>
                  <a:cubicBezTo>
                    <a:pt x="67" y="22"/>
                    <a:pt x="61" y="50"/>
                    <a:pt x="61" y="76"/>
                  </a:cubicBezTo>
                  <a:cubicBezTo>
                    <a:pt x="59" y="66"/>
                    <a:pt x="60" y="57"/>
                    <a:pt x="60" y="48"/>
                  </a:cubicBezTo>
                  <a:cubicBezTo>
                    <a:pt x="60" y="38"/>
                    <a:pt x="58" y="28"/>
                    <a:pt x="50" y="23"/>
                  </a:cubicBezTo>
                  <a:cubicBezTo>
                    <a:pt x="45" y="20"/>
                    <a:pt x="39" y="19"/>
                    <a:pt x="34" y="19"/>
                  </a:cubicBezTo>
                  <a:cubicBezTo>
                    <a:pt x="24" y="19"/>
                    <a:pt x="14" y="20"/>
                    <a:pt x="8" y="26"/>
                  </a:cubicBezTo>
                  <a:cubicBezTo>
                    <a:pt x="0" y="35"/>
                    <a:pt x="2" y="49"/>
                    <a:pt x="9" y="58"/>
                  </a:cubicBezTo>
                  <a:cubicBezTo>
                    <a:pt x="16" y="68"/>
                    <a:pt x="26" y="74"/>
                    <a:pt x="36" y="80"/>
                  </a:cubicBezTo>
                  <a:cubicBezTo>
                    <a:pt x="43" y="85"/>
                    <a:pt x="50" y="91"/>
                    <a:pt x="55" y="99"/>
                  </a:cubicBezTo>
                  <a:cubicBezTo>
                    <a:pt x="56" y="100"/>
                    <a:pt x="56" y="101"/>
                    <a:pt x="56" y="102"/>
                  </a:cubicBezTo>
                  <a:cubicBezTo>
                    <a:pt x="115" y="102"/>
                    <a:pt x="115" y="102"/>
                    <a:pt x="115" y="102"/>
                  </a:cubicBezTo>
                  <a:cubicBezTo>
                    <a:pt x="128" y="95"/>
                    <a:pt x="140" y="87"/>
                    <a:pt x="151" y="77"/>
                  </a:cubicBez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 name="îṧḻîḋè"/>
            <p:cNvSpPr/>
            <p:nvPr/>
          </p:nvSpPr>
          <p:spPr bwMode="auto">
            <a:xfrm>
              <a:off x="6503989" y="5240338"/>
              <a:ext cx="346075" cy="176213"/>
            </a:xfrm>
            <a:custGeom>
              <a:avLst/>
              <a:gdLst>
                <a:gd name="T0" fmla="*/ 226 w 255"/>
                <a:gd name="T1" fmla="*/ 23 h 129"/>
                <a:gd name="T2" fmla="*/ 230 w 255"/>
                <a:gd name="T3" fmla="*/ 96 h 129"/>
                <a:gd name="T4" fmla="*/ 23 w 255"/>
                <a:gd name="T5" fmla="*/ 119 h 129"/>
                <a:gd name="T6" fmla="*/ 23 w 255"/>
                <a:gd name="T7" fmla="*/ 86 h 129"/>
                <a:gd name="T8" fmla="*/ 107 w 255"/>
                <a:gd name="T9" fmla="*/ 13 h 129"/>
                <a:gd name="T10" fmla="*/ 167 w 255"/>
                <a:gd name="T11" fmla="*/ 17 h 129"/>
                <a:gd name="T12" fmla="*/ 226 w 255"/>
                <a:gd name="T13" fmla="*/ 23 h 129"/>
              </a:gdLst>
              <a:ahLst/>
              <a:cxnLst>
                <a:cxn ang="0">
                  <a:pos x="T0" y="T1"/>
                </a:cxn>
                <a:cxn ang="0">
                  <a:pos x="T2" y="T3"/>
                </a:cxn>
                <a:cxn ang="0">
                  <a:pos x="T4" y="T5"/>
                </a:cxn>
                <a:cxn ang="0">
                  <a:pos x="T6" y="T7"/>
                </a:cxn>
                <a:cxn ang="0">
                  <a:pos x="T8" y="T9"/>
                </a:cxn>
                <a:cxn ang="0">
                  <a:pos x="T10" y="T11"/>
                </a:cxn>
                <a:cxn ang="0">
                  <a:pos x="T12" y="T13"/>
                </a:cxn>
              </a:cxnLst>
              <a:rect l="0" t="0" r="r" b="b"/>
              <a:pathLst>
                <a:path w="255" h="129">
                  <a:moveTo>
                    <a:pt x="226" y="23"/>
                  </a:moveTo>
                  <a:cubicBezTo>
                    <a:pt x="226" y="23"/>
                    <a:pt x="222" y="86"/>
                    <a:pt x="230" y="96"/>
                  </a:cubicBezTo>
                  <a:cubicBezTo>
                    <a:pt x="230" y="96"/>
                    <a:pt x="46" y="129"/>
                    <a:pt x="23" y="119"/>
                  </a:cubicBezTo>
                  <a:cubicBezTo>
                    <a:pt x="0" y="109"/>
                    <a:pt x="11" y="92"/>
                    <a:pt x="23" y="86"/>
                  </a:cubicBezTo>
                  <a:cubicBezTo>
                    <a:pt x="36" y="79"/>
                    <a:pt x="98" y="56"/>
                    <a:pt x="107" y="13"/>
                  </a:cubicBezTo>
                  <a:cubicBezTo>
                    <a:pt x="107" y="13"/>
                    <a:pt x="79" y="0"/>
                    <a:pt x="167" y="17"/>
                  </a:cubicBezTo>
                  <a:cubicBezTo>
                    <a:pt x="255" y="33"/>
                    <a:pt x="226" y="23"/>
                    <a:pt x="226" y="23"/>
                  </a:cubicBezTo>
                </a:path>
              </a:pathLst>
            </a:custGeom>
            <a:solidFill>
              <a:srgbClr val="DC9B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 name="îṥļiḓè"/>
            <p:cNvSpPr/>
            <p:nvPr/>
          </p:nvSpPr>
          <p:spPr bwMode="auto">
            <a:xfrm>
              <a:off x="6516689" y="5253038"/>
              <a:ext cx="295275" cy="152400"/>
            </a:xfrm>
            <a:custGeom>
              <a:avLst/>
              <a:gdLst>
                <a:gd name="T0" fmla="*/ 1 w 218"/>
                <a:gd name="T1" fmla="*/ 92 h 112"/>
                <a:gd name="T2" fmla="*/ 1 w 218"/>
                <a:gd name="T3" fmla="*/ 94 h 112"/>
                <a:gd name="T4" fmla="*/ 14 w 218"/>
                <a:gd name="T5" fmla="*/ 110 h 112"/>
                <a:gd name="T6" fmla="*/ 31 w 218"/>
                <a:gd name="T7" fmla="*/ 112 h 112"/>
                <a:gd name="T8" fmla="*/ 32 w 218"/>
                <a:gd name="T9" fmla="*/ 112 h 112"/>
                <a:gd name="T10" fmla="*/ 14 w 218"/>
                <a:gd name="T11" fmla="*/ 110 h 112"/>
                <a:gd name="T12" fmla="*/ 1 w 218"/>
                <a:gd name="T13" fmla="*/ 92 h 112"/>
                <a:gd name="T14" fmla="*/ 1 w 218"/>
                <a:gd name="T15" fmla="*/ 92 h 112"/>
                <a:gd name="T16" fmla="*/ 178 w 218"/>
                <a:gd name="T17" fmla="*/ 59 h 112"/>
                <a:gd name="T18" fmla="*/ 179 w 218"/>
                <a:gd name="T19" fmla="*/ 56 h 112"/>
                <a:gd name="T20" fmla="*/ 178 w 218"/>
                <a:gd name="T21" fmla="*/ 59 h 112"/>
                <a:gd name="T22" fmla="*/ 97 w 218"/>
                <a:gd name="T23" fmla="*/ 7 h 112"/>
                <a:gd name="T24" fmla="*/ 35 w 218"/>
                <a:gd name="T25" fmla="*/ 67 h 112"/>
                <a:gd name="T26" fmla="*/ 26 w 218"/>
                <a:gd name="T27" fmla="*/ 87 h 112"/>
                <a:gd name="T28" fmla="*/ 26 w 218"/>
                <a:gd name="T29" fmla="*/ 87 h 112"/>
                <a:gd name="T30" fmla="*/ 23 w 218"/>
                <a:gd name="T31" fmla="*/ 93 h 112"/>
                <a:gd name="T32" fmla="*/ 22 w 218"/>
                <a:gd name="T33" fmla="*/ 93 h 112"/>
                <a:gd name="T34" fmla="*/ 22 w 218"/>
                <a:gd name="T35" fmla="*/ 93 h 112"/>
                <a:gd name="T36" fmla="*/ 2 w 218"/>
                <a:gd name="T37" fmla="*/ 92 h 112"/>
                <a:gd name="T38" fmla="*/ 14 w 218"/>
                <a:gd name="T39" fmla="*/ 104 h 112"/>
                <a:gd name="T40" fmla="*/ 32 w 218"/>
                <a:gd name="T41" fmla="*/ 106 h 112"/>
                <a:gd name="T42" fmla="*/ 218 w 218"/>
                <a:gd name="T43" fmla="*/ 81 h 112"/>
                <a:gd name="T44" fmla="*/ 216 w 218"/>
                <a:gd name="T45" fmla="*/ 47 h 112"/>
                <a:gd name="T46" fmla="*/ 216 w 218"/>
                <a:gd name="T47" fmla="*/ 40 h 112"/>
                <a:gd name="T48" fmla="*/ 159 w 218"/>
                <a:gd name="T49" fmla="*/ 11 h 112"/>
                <a:gd name="T50" fmla="*/ 139 w 218"/>
                <a:gd name="T51" fmla="*/ 12 h 112"/>
                <a:gd name="T52" fmla="*/ 120 w 218"/>
                <a:gd name="T53" fmla="*/ 13 h 112"/>
                <a:gd name="T54" fmla="*/ 98 w 218"/>
                <a:gd name="T55" fmla="*/ 8 h 112"/>
                <a:gd name="T56" fmla="*/ 98 w 218"/>
                <a:gd name="T57" fmla="*/ 8 h 112"/>
                <a:gd name="T58" fmla="*/ 97 w 218"/>
                <a:gd name="T59" fmla="*/ 7 h 112"/>
                <a:gd name="T60" fmla="*/ 94 w 218"/>
                <a:gd name="T61" fmla="*/ 0 h 112"/>
                <a:gd name="T62" fmla="*/ 94 w 218"/>
                <a:gd name="T63" fmla="*/ 0 h 112"/>
                <a:gd name="T64" fmla="*/ 95 w 218"/>
                <a:gd name="T65" fmla="*/ 2 h 112"/>
                <a:gd name="T66" fmla="*/ 94 w 218"/>
                <a:gd name="T6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8" h="112">
                  <a:moveTo>
                    <a:pt x="1" y="92"/>
                  </a:moveTo>
                  <a:cubicBezTo>
                    <a:pt x="1" y="93"/>
                    <a:pt x="1" y="94"/>
                    <a:pt x="1" y="94"/>
                  </a:cubicBezTo>
                  <a:cubicBezTo>
                    <a:pt x="1" y="100"/>
                    <a:pt x="4" y="106"/>
                    <a:pt x="14" y="110"/>
                  </a:cubicBezTo>
                  <a:cubicBezTo>
                    <a:pt x="17" y="111"/>
                    <a:pt x="23" y="112"/>
                    <a:pt x="31" y="112"/>
                  </a:cubicBezTo>
                  <a:cubicBezTo>
                    <a:pt x="31" y="112"/>
                    <a:pt x="31" y="112"/>
                    <a:pt x="32" y="112"/>
                  </a:cubicBezTo>
                  <a:cubicBezTo>
                    <a:pt x="23" y="112"/>
                    <a:pt x="17" y="111"/>
                    <a:pt x="14" y="110"/>
                  </a:cubicBezTo>
                  <a:cubicBezTo>
                    <a:pt x="3" y="105"/>
                    <a:pt x="0" y="98"/>
                    <a:pt x="1" y="92"/>
                  </a:cubicBezTo>
                  <a:cubicBezTo>
                    <a:pt x="1" y="92"/>
                    <a:pt x="1" y="92"/>
                    <a:pt x="1" y="92"/>
                  </a:cubicBezTo>
                  <a:moveTo>
                    <a:pt x="178" y="59"/>
                  </a:moveTo>
                  <a:cubicBezTo>
                    <a:pt x="176" y="58"/>
                    <a:pt x="173" y="56"/>
                    <a:pt x="179" y="56"/>
                  </a:cubicBezTo>
                  <a:cubicBezTo>
                    <a:pt x="178" y="57"/>
                    <a:pt x="178" y="58"/>
                    <a:pt x="178" y="59"/>
                  </a:cubicBezTo>
                  <a:moveTo>
                    <a:pt x="97" y="7"/>
                  </a:moveTo>
                  <a:cubicBezTo>
                    <a:pt x="89" y="36"/>
                    <a:pt x="58" y="55"/>
                    <a:pt x="35" y="67"/>
                  </a:cubicBezTo>
                  <a:cubicBezTo>
                    <a:pt x="26" y="87"/>
                    <a:pt x="26" y="87"/>
                    <a:pt x="26" y="87"/>
                  </a:cubicBezTo>
                  <a:cubicBezTo>
                    <a:pt x="26" y="87"/>
                    <a:pt x="26" y="87"/>
                    <a:pt x="26" y="87"/>
                  </a:cubicBezTo>
                  <a:cubicBezTo>
                    <a:pt x="23" y="93"/>
                    <a:pt x="23" y="93"/>
                    <a:pt x="23" y="93"/>
                  </a:cubicBezTo>
                  <a:cubicBezTo>
                    <a:pt x="22" y="93"/>
                    <a:pt x="22" y="93"/>
                    <a:pt x="22" y="93"/>
                  </a:cubicBezTo>
                  <a:cubicBezTo>
                    <a:pt x="22" y="93"/>
                    <a:pt x="22" y="93"/>
                    <a:pt x="22" y="93"/>
                  </a:cubicBezTo>
                  <a:cubicBezTo>
                    <a:pt x="2" y="92"/>
                    <a:pt x="2" y="92"/>
                    <a:pt x="2" y="92"/>
                  </a:cubicBezTo>
                  <a:cubicBezTo>
                    <a:pt x="3" y="96"/>
                    <a:pt x="7" y="100"/>
                    <a:pt x="14" y="104"/>
                  </a:cubicBezTo>
                  <a:cubicBezTo>
                    <a:pt x="18" y="105"/>
                    <a:pt x="24" y="106"/>
                    <a:pt x="32" y="106"/>
                  </a:cubicBezTo>
                  <a:cubicBezTo>
                    <a:pt x="80" y="106"/>
                    <a:pt x="199" y="85"/>
                    <a:pt x="218" y="81"/>
                  </a:cubicBezTo>
                  <a:cubicBezTo>
                    <a:pt x="216" y="73"/>
                    <a:pt x="216" y="59"/>
                    <a:pt x="216" y="47"/>
                  </a:cubicBezTo>
                  <a:cubicBezTo>
                    <a:pt x="216" y="44"/>
                    <a:pt x="216" y="42"/>
                    <a:pt x="216" y="40"/>
                  </a:cubicBezTo>
                  <a:cubicBezTo>
                    <a:pt x="207" y="16"/>
                    <a:pt x="183" y="11"/>
                    <a:pt x="159" y="11"/>
                  </a:cubicBezTo>
                  <a:cubicBezTo>
                    <a:pt x="152" y="11"/>
                    <a:pt x="145" y="12"/>
                    <a:pt x="139" y="12"/>
                  </a:cubicBezTo>
                  <a:cubicBezTo>
                    <a:pt x="132" y="12"/>
                    <a:pt x="126" y="13"/>
                    <a:pt x="120" y="13"/>
                  </a:cubicBezTo>
                  <a:cubicBezTo>
                    <a:pt x="110" y="13"/>
                    <a:pt x="102" y="12"/>
                    <a:pt x="98" y="8"/>
                  </a:cubicBezTo>
                  <a:cubicBezTo>
                    <a:pt x="98" y="8"/>
                    <a:pt x="98" y="8"/>
                    <a:pt x="98" y="8"/>
                  </a:cubicBezTo>
                  <a:cubicBezTo>
                    <a:pt x="97" y="7"/>
                    <a:pt x="97" y="7"/>
                    <a:pt x="97" y="7"/>
                  </a:cubicBezTo>
                  <a:moveTo>
                    <a:pt x="94" y="0"/>
                  </a:moveTo>
                  <a:cubicBezTo>
                    <a:pt x="94" y="0"/>
                    <a:pt x="94" y="0"/>
                    <a:pt x="94" y="0"/>
                  </a:cubicBezTo>
                  <a:cubicBezTo>
                    <a:pt x="94" y="1"/>
                    <a:pt x="94" y="2"/>
                    <a:pt x="95" y="2"/>
                  </a:cubicBezTo>
                  <a:cubicBezTo>
                    <a:pt x="95" y="1"/>
                    <a:pt x="95" y="0"/>
                    <a:pt x="94" y="0"/>
                  </a:cubicBezTo>
                </a:path>
              </a:pathLst>
            </a:custGeom>
            <a:solidFill>
              <a:srgbClr val="D193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 name="îşḻîḍe"/>
            <p:cNvSpPr/>
            <p:nvPr/>
          </p:nvSpPr>
          <p:spPr bwMode="auto">
            <a:xfrm>
              <a:off x="7531101" y="4446588"/>
              <a:ext cx="261938" cy="249238"/>
            </a:xfrm>
            <a:custGeom>
              <a:avLst/>
              <a:gdLst>
                <a:gd name="T0" fmla="*/ 186 w 192"/>
                <a:gd name="T1" fmla="*/ 0 h 183"/>
                <a:gd name="T2" fmla="*/ 177 w 192"/>
                <a:gd name="T3" fmla="*/ 110 h 183"/>
                <a:gd name="T4" fmla="*/ 140 w 192"/>
                <a:gd name="T5" fmla="*/ 183 h 183"/>
                <a:gd name="T6" fmla="*/ 35 w 192"/>
                <a:gd name="T7" fmla="*/ 183 h 183"/>
                <a:gd name="T8" fmla="*/ 0 w 192"/>
                <a:gd name="T9" fmla="*/ 91 h 183"/>
                <a:gd name="T10" fmla="*/ 50 w 192"/>
                <a:gd name="T11" fmla="*/ 95 h 183"/>
                <a:gd name="T12" fmla="*/ 69 w 192"/>
                <a:gd name="T13" fmla="*/ 10 h 183"/>
                <a:gd name="T14" fmla="*/ 186 w 192"/>
                <a:gd name="T15" fmla="*/ 0 h 1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183">
                  <a:moveTo>
                    <a:pt x="186" y="0"/>
                  </a:moveTo>
                  <a:cubicBezTo>
                    <a:pt x="186" y="0"/>
                    <a:pt x="163" y="37"/>
                    <a:pt x="177" y="110"/>
                  </a:cubicBezTo>
                  <a:cubicBezTo>
                    <a:pt x="192" y="183"/>
                    <a:pt x="140" y="183"/>
                    <a:pt x="140" y="183"/>
                  </a:cubicBezTo>
                  <a:cubicBezTo>
                    <a:pt x="35" y="183"/>
                    <a:pt x="35" y="183"/>
                    <a:pt x="35" y="183"/>
                  </a:cubicBezTo>
                  <a:cubicBezTo>
                    <a:pt x="0" y="91"/>
                    <a:pt x="0" y="91"/>
                    <a:pt x="0" y="91"/>
                  </a:cubicBezTo>
                  <a:cubicBezTo>
                    <a:pt x="50" y="95"/>
                    <a:pt x="50" y="95"/>
                    <a:pt x="50" y="95"/>
                  </a:cubicBezTo>
                  <a:cubicBezTo>
                    <a:pt x="50" y="95"/>
                    <a:pt x="83" y="87"/>
                    <a:pt x="69" y="10"/>
                  </a:cubicBezTo>
                  <a:cubicBezTo>
                    <a:pt x="186" y="0"/>
                    <a:pt x="186" y="0"/>
                    <a:pt x="186" y="0"/>
                  </a:cubicBezTo>
                </a:path>
              </a:pathLst>
            </a:custGeom>
            <a:solidFill>
              <a:srgbClr val="FFD2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 name="iṩļide"/>
            <p:cNvSpPr/>
            <p:nvPr/>
          </p:nvSpPr>
          <p:spPr bwMode="auto">
            <a:xfrm>
              <a:off x="7327901" y="4229101"/>
              <a:ext cx="347663" cy="328613"/>
            </a:xfrm>
            <a:custGeom>
              <a:avLst/>
              <a:gdLst>
                <a:gd name="T0" fmla="*/ 23 w 256"/>
                <a:gd name="T1" fmla="*/ 73 h 242"/>
                <a:gd name="T2" fmla="*/ 69 w 256"/>
                <a:gd name="T3" fmla="*/ 219 h 242"/>
                <a:gd name="T4" fmla="*/ 77 w 256"/>
                <a:gd name="T5" fmla="*/ 242 h 242"/>
                <a:gd name="T6" fmla="*/ 146 w 256"/>
                <a:gd name="T7" fmla="*/ 171 h 242"/>
                <a:gd name="T8" fmla="*/ 138 w 256"/>
                <a:gd name="T9" fmla="*/ 154 h 242"/>
                <a:gd name="T10" fmla="*/ 102 w 256"/>
                <a:gd name="T11" fmla="*/ 94 h 242"/>
                <a:gd name="T12" fmla="*/ 227 w 256"/>
                <a:gd name="T13" fmla="*/ 111 h 242"/>
                <a:gd name="T14" fmla="*/ 248 w 256"/>
                <a:gd name="T15" fmla="*/ 48 h 242"/>
                <a:gd name="T16" fmla="*/ 171 w 256"/>
                <a:gd name="T17" fmla="*/ 31 h 242"/>
                <a:gd name="T18" fmla="*/ 37 w 256"/>
                <a:gd name="T19" fmla="*/ 6 h 242"/>
                <a:gd name="T20" fmla="*/ 23 w 256"/>
                <a:gd name="T21" fmla="*/ 7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242">
                  <a:moveTo>
                    <a:pt x="23" y="73"/>
                  </a:moveTo>
                  <a:cubicBezTo>
                    <a:pt x="39" y="124"/>
                    <a:pt x="59" y="186"/>
                    <a:pt x="69" y="219"/>
                  </a:cubicBezTo>
                  <a:cubicBezTo>
                    <a:pt x="77" y="242"/>
                    <a:pt x="77" y="242"/>
                    <a:pt x="77" y="242"/>
                  </a:cubicBezTo>
                  <a:cubicBezTo>
                    <a:pt x="146" y="171"/>
                    <a:pt x="146" y="171"/>
                    <a:pt x="146" y="171"/>
                  </a:cubicBezTo>
                  <a:cubicBezTo>
                    <a:pt x="146" y="171"/>
                    <a:pt x="143" y="164"/>
                    <a:pt x="138" y="154"/>
                  </a:cubicBezTo>
                  <a:cubicBezTo>
                    <a:pt x="128" y="132"/>
                    <a:pt x="111" y="97"/>
                    <a:pt x="102" y="94"/>
                  </a:cubicBezTo>
                  <a:cubicBezTo>
                    <a:pt x="102" y="94"/>
                    <a:pt x="198" y="88"/>
                    <a:pt x="227" y="111"/>
                  </a:cubicBezTo>
                  <a:cubicBezTo>
                    <a:pt x="256" y="133"/>
                    <a:pt x="248" y="48"/>
                    <a:pt x="248" y="48"/>
                  </a:cubicBezTo>
                  <a:cubicBezTo>
                    <a:pt x="248" y="48"/>
                    <a:pt x="192" y="44"/>
                    <a:pt x="171" y="31"/>
                  </a:cubicBezTo>
                  <a:cubicBezTo>
                    <a:pt x="150" y="19"/>
                    <a:pt x="37" y="6"/>
                    <a:pt x="37" y="6"/>
                  </a:cubicBezTo>
                  <a:cubicBezTo>
                    <a:pt x="37" y="6"/>
                    <a:pt x="0" y="0"/>
                    <a:pt x="23" y="73"/>
                  </a:cubicBezTo>
                </a:path>
              </a:pathLst>
            </a:custGeom>
            <a:solidFill>
              <a:srgbClr val="FFD2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4" name="i$ļíḋe"/>
            <p:cNvSpPr/>
            <p:nvPr/>
          </p:nvSpPr>
          <p:spPr bwMode="auto">
            <a:xfrm>
              <a:off x="6507164" y="5149851"/>
              <a:ext cx="179388" cy="155575"/>
            </a:xfrm>
            <a:custGeom>
              <a:avLst/>
              <a:gdLst>
                <a:gd name="T0" fmla="*/ 0 w 132"/>
                <a:gd name="T1" fmla="*/ 9 h 115"/>
                <a:gd name="T2" fmla="*/ 15 w 132"/>
                <a:gd name="T3" fmla="*/ 115 h 115"/>
                <a:gd name="T4" fmla="*/ 53 w 132"/>
                <a:gd name="T5" fmla="*/ 111 h 115"/>
                <a:gd name="T6" fmla="*/ 59 w 132"/>
                <a:gd name="T7" fmla="*/ 106 h 115"/>
                <a:gd name="T8" fmla="*/ 110 w 132"/>
                <a:gd name="T9" fmla="*/ 70 h 115"/>
                <a:gd name="T10" fmla="*/ 132 w 132"/>
                <a:gd name="T11" fmla="*/ 63 h 115"/>
                <a:gd name="T12" fmla="*/ 90 w 132"/>
                <a:gd name="T13" fmla="*/ 0 h 115"/>
                <a:gd name="T14" fmla="*/ 59 w 132"/>
                <a:gd name="T15" fmla="*/ 10 h 115"/>
                <a:gd name="T16" fmla="*/ 25 w 132"/>
                <a:gd name="T17" fmla="*/ 14 h 115"/>
                <a:gd name="T18" fmla="*/ 0 w 132"/>
                <a:gd name="T19" fmla="*/ 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15">
                  <a:moveTo>
                    <a:pt x="0" y="9"/>
                  </a:moveTo>
                  <a:cubicBezTo>
                    <a:pt x="15" y="115"/>
                    <a:pt x="15" y="115"/>
                    <a:pt x="15" y="115"/>
                  </a:cubicBezTo>
                  <a:cubicBezTo>
                    <a:pt x="53" y="111"/>
                    <a:pt x="53" y="111"/>
                    <a:pt x="53" y="111"/>
                  </a:cubicBezTo>
                  <a:cubicBezTo>
                    <a:pt x="53" y="111"/>
                    <a:pt x="55" y="109"/>
                    <a:pt x="59" y="106"/>
                  </a:cubicBezTo>
                  <a:cubicBezTo>
                    <a:pt x="69" y="97"/>
                    <a:pt x="90" y="79"/>
                    <a:pt x="110" y="70"/>
                  </a:cubicBezTo>
                  <a:cubicBezTo>
                    <a:pt x="117" y="66"/>
                    <a:pt x="124" y="64"/>
                    <a:pt x="132" y="63"/>
                  </a:cubicBezTo>
                  <a:cubicBezTo>
                    <a:pt x="90" y="0"/>
                    <a:pt x="90" y="0"/>
                    <a:pt x="90" y="0"/>
                  </a:cubicBezTo>
                  <a:cubicBezTo>
                    <a:pt x="80" y="4"/>
                    <a:pt x="70" y="7"/>
                    <a:pt x="59" y="10"/>
                  </a:cubicBezTo>
                  <a:cubicBezTo>
                    <a:pt x="48" y="12"/>
                    <a:pt x="37" y="14"/>
                    <a:pt x="25" y="14"/>
                  </a:cubicBezTo>
                  <a:cubicBezTo>
                    <a:pt x="17" y="14"/>
                    <a:pt x="8" y="12"/>
                    <a:pt x="0" y="9"/>
                  </a:cubicBezTo>
                </a:path>
              </a:pathLst>
            </a:custGeom>
            <a:solidFill>
              <a:srgbClr val="FFD2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5" name="íŝľiḑè"/>
            <p:cNvSpPr/>
            <p:nvPr/>
          </p:nvSpPr>
          <p:spPr bwMode="auto">
            <a:xfrm>
              <a:off x="6642101" y="4695826"/>
              <a:ext cx="882650" cy="615950"/>
            </a:xfrm>
            <a:custGeom>
              <a:avLst/>
              <a:gdLst>
                <a:gd name="T0" fmla="*/ 5 w 649"/>
                <a:gd name="T1" fmla="*/ 418 h 453"/>
                <a:gd name="T2" fmla="*/ 46 w 649"/>
                <a:gd name="T3" fmla="*/ 422 h 453"/>
                <a:gd name="T4" fmla="*/ 124 w 649"/>
                <a:gd name="T5" fmla="*/ 453 h 453"/>
                <a:gd name="T6" fmla="*/ 137 w 649"/>
                <a:gd name="T7" fmla="*/ 402 h 453"/>
                <a:gd name="T8" fmla="*/ 179 w 649"/>
                <a:gd name="T9" fmla="*/ 243 h 453"/>
                <a:gd name="T10" fmla="*/ 184 w 649"/>
                <a:gd name="T11" fmla="*/ 222 h 453"/>
                <a:gd name="T12" fmla="*/ 219 w 649"/>
                <a:gd name="T13" fmla="*/ 220 h 453"/>
                <a:gd name="T14" fmla="*/ 614 w 649"/>
                <a:gd name="T15" fmla="*/ 203 h 453"/>
                <a:gd name="T16" fmla="*/ 637 w 649"/>
                <a:gd name="T17" fmla="*/ 202 h 453"/>
                <a:gd name="T18" fmla="*/ 649 w 649"/>
                <a:gd name="T19" fmla="*/ 202 h 453"/>
                <a:gd name="T20" fmla="*/ 633 w 649"/>
                <a:gd name="T21" fmla="*/ 194 h 453"/>
                <a:gd name="T22" fmla="*/ 529 w 649"/>
                <a:gd name="T23" fmla="*/ 142 h 453"/>
                <a:gd name="T24" fmla="*/ 439 w 649"/>
                <a:gd name="T25" fmla="*/ 133 h 453"/>
                <a:gd name="T26" fmla="*/ 187 w 649"/>
                <a:gd name="T27" fmla="*/ 63 h 453"/>
                <a:gd name="T28" fmla="*/ 43 w 649"/>
                <a:gd name="T29" fmla="*/ 211 h 453"/>
                <a:gd name="T30" fmla="*/ 15 w 649"/>
                <a:gd name="T31" fmla="*/ 317 h 453"/>
                <a:gd name="T32" fmla="*/ 2 w 649"/>
                <a:gd name="T33" fmla="*/ 386 h 453"/>
                <a:gd name="T34" fmla="*/ 5 w 649"/>
                <a:gd name="T35" fmla="*/ 41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9" h="453">
                  <a:moveTo>
                    <a:pt x="5" y="418"/>
                  </a:moveTo>
                  <a:cubicBezTo>
                    <a:pt x="12" y="424"/>
                    <a:pt x="28" y="423"/>
                    <a:pt x="46" y="422"/>
                  </a:cubicBezTo>
                  <a:cubicBezTo>
                    <a:pt x="77" y="421"/>
                    <a:pt x="115" y="419"/>
                    <a:pt x="124" y="453"/>
                  </a:cubicBezTo>
                  <a:cubicBezTo>
                    <a:pt x="137" y="402"/>
                    <a:pt x="137" y="402"/>
                    <a:pt x="137" y="402"/>
                  </a:cubicBezTo>
                  <a:cubicBezTo>
                    <a:pt x="179" y="243"/>
                    <a:pt x="179" y="243"/>
                    <a:pt x="179" y="243"/>
                  </a:cubicBezTo>
                  <a:cubicBezTo>
                    <a:pt x="184" y="222"/>
                    <a:pt x="184" y="222"/>
                    <a:pt x="184" y="222"/>
                  </a:cubicBezTo>
                  <a:cubicBezTo>
                    <a:pt x="219" y="220"/>
                    <a:pt x="219" y="220"/>
                    <a:pt x="219" y="220"/>
                  </a:cubicBezTo>
                  <a:cubicBezTo>
                    <a:pt x="614" y="203"/>
                    <a:pt x="614" y="203"/>
                    <a:pt x="614" y="203"/>
                  </a:cubicBezTo>
                  <a:cubicBezTo>
                    <a:pt x="637" y="202"/>
                    <a:pt x="637" y="202"/>
                    <a:pt x="637" y="202"/>
                  </a:cubicBezTo>
                  <a:cubicBezTo>
                    <a:pt x="649" y="202"/>
                    <a:pt x="649" y="202"/>
                    <a:pt x="649" y="202"/>
                  </a:cubicBezTo>
                  <a:cubicBezTo>
                    <a:pt x="633" y="194"/>
                    <a:pt x="633" y="194"/>
                    <a:pt x="633" y="194"/>
                  </a:cubicBezTo>
                  <a:cubicBezTo>
                    <a:pt x="529" y="142"/>
                    <a:pt x="529" y="142"/>
                    <a:pt x="529" y="142"/>
                  </a:cubicBezTo>
                  <a:cubicBezTo>
                    <a:pt x="529" y="142"/>
                    <a:pt x="491" y="140"/>
                    <a:pt x="439" y="133"/>
                  </a:cubicBezTo>
                  <a:cubicBezTo>
                    <a:pt x="361" y="122"/>
                    <a:pt x="249" y="101"/>
                    <a:pt x="187" y="63"/>
                  </a:cubicBezTo>
                  <a:cubicBezTo>
                    <a:pt x="82" y="0"/>
                    <a:pt x="43" y="211"/>
                    <a:pt x="43" y="211"/>
                  </a:cubicBezTo>
                  <a:cubicBezTo>
                    <a:pt x="43" y="211"/>
                    <a:pt x="27" y="265"/>
                    <a:pt x="15" y="317"/>
                  </a:cubicBezTo>
                  <a:cubicBezTo>
                    <a:pt x="9" y="340"/>
                    <a:pt x="5" y="363"/>
                    <a:pt x="2" y="386"/>
                  </a:cubicBezTo>
                  <a:cubicBezTo>
                    <a:pt x="0" y="402"/>
                    <a:pt x="1" y="414"/>
                    <a:pt x="5" y="418"/>
                  </a:cubicBezTo>
                </a:path>
              </a:pathLst>
            </a:custGeom>
            <a:solidFill>
              <a:srgbClr val="E9E9E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6" name="ïṣḷîďè"/>
            <p:cNvSpPr/>
            <p:nvPr/>
          </p:nvSpPr>
          <p:spPr bwMode="auto">
            <a:xfrm>
              <a:off x="6661151" y="4765676"/>
              <a:ext cx="593725" cy="360363"/>
            </a:xfrm>
            <a:custGeom>
              <a:avLst/>
              <a:gdLst>
                <a:gd name="T0" fmla="*/ 190 w 436"/>
                <a:gd name="T1" fmla="*/ 21 h 266"/>
                <a:gd name="T2" fmla="*/ 425 w 436"/>
                <a:gd name="T3" fmla="*/ 82 h 266"/>
                <a:gd name="T4" fmla="*/ 436 w 436"/>
                <a:gd name="T5" fmla="*/ 83 h 266"/>
                <a:gd name="T6" fmla="*/ 436 w 436"/>
                <a:gd name="T7" fmla="*/ 83 h 266"/>
                <a:gd name="T8" fmla="*/ 425 w 436"/>
                <a:gd name="T9" fmla="*/ 81 h 266"/>
                <a:gd name="T10" fmla="*/ 190 w 436"/>
                <a:gd name="T11" fmla="*/ 21 h 266"/>
                <a:gd name="T12" fmla="*/ 135 w 436"/>
                <a:gd name="T13" fmla="*/ 0 h 266"/>
                <a:gd name="T14" fmla="*/ 28 w 436"/>
                <a:gd name="T15" fmla="*/ 160 h 266"/>
                <a:gd name="T16" fmla="*/ 0 w 436"/>
                <a:gd name="T17" fmla="*/ 266 h 266"/>
                <a:gd name="T18" fmla="*/ 0 w 436"/>
                <a:gd name="T19" fmla="*/ 266 h 266"/>
                <a:gd name="T20" fmla="*/ 0 w 436"/>
                <a:gd name="T21" fmla="*/ 266 h 266"/>
                <a:gd name="T22" fmla="*/ 1 w 436"/>
                <a:gd name="T23" fmla="*/ 266 h 266"/>
                <a:gd name="T24" fmla="*/ 29 w 436"/>
                <a:gd name="T25" fmla="*/ 160 h 266"/>
                <a:gd name="T26" fmla="*/ 135 w 436"/>
                <a:gd name="T27" fmla="*/ 0 h 266"/>
                <a:gd name="T28" fmla="*/ 165 w 436"/>
                <a:gd name="T29" fmla="*/ 8 h 266"/>
                <a:gd name="T30" fmla="*/ 135 w 436"/>
                <a:gd name="T3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6" h="266">
                  <a:moveTo>
                    <a:pt x="190" y="21"/>
                  </a:moveTo>
                  <a:cubicBezTo>
                    <a:pt x="255" y="53"/>
                    <a:pt x="354" y="72"/>
                    <a:pt x="425" y="82"/>
                  </a:cubicBezTo>
                  <a:cubicBezTo>
                    <a:pt x="429" y="82"/>
                    <a:pt x="432" y="82"/>
                    <a:pt x="436" y="83"/>
                  </a:cubicBezTo>
                  <a:cubicBezTo>
                    <a:pt x="436" y="83"/>
                    <a:pt x="436" y="83"/>
                    <a:pt x="436" y="83"/>
                  </a:cubicBezTo>
                  <a:cubicBezTo>
                    <a:pt x="433" y="82"/>
                    <a:pt x="429" y="82"/>
                    <a:pt x="425" y="81"/>
                  </a:cubicBezTo>
                  <a:cubicBezTo>
                    <a:pt x="354" y="72"/>
                    <a:pt x="255" y="53"/>
                    <a:pt x="190" y="21"/>
                  </a:cubicBezTo>
                  <a:moveTo>
                    <a:pt x="135" y="0"/>
                  </a:moveTo>
                  <a:cubicBezTo>
                    <a:pt x="58" y="0"/>
                    <a:pt x="28" y="160"/>
                    <a:pt x="28" y="160"/>
                  </a:cubicBezTo>
                  <a:cubicBezTo>
                    <a:pt x="28" y="160"/>
                    <a:pt x="12" y="214"/>
                    <a:pt x="0" y="266"/>
                  </a:cubicBezTo>
                  <a:cubicBezTo>
                    <a:pt x="0" y="266"/>
                    <a:pt x="0" y="266"/>
                    <a:pt x="0" y="266"/>
                  </a:cubicBezTo>
                  <a:cubicBezTo>
                    <a:pt x="0" y="266"/>
                    <a:pt x="0" y="266"/>
                    <a:pt x="0" y="266"/>
                  </a:cubicBezTo>
                  <a:cubicBezTo>
                    <a:pt x="0" y="266"/>
                    <a:pt x="1" y="266"/>
                    <a:pt x="1" y="266"/>
                  </a:cubicBezTo>
                  <a:cubicBezTo>
                    <a:pt x="13" y="214"/>
                    <a:pt x="29" y="160"/>
                    <a:pt x="29" y="160"/>
                  </a:cubicBezTo>
                  <a:cubicBezTo>
                    <a:pt x="29" y="160"/>
                    <a:pt x="59" y="0"/>
                    <a:pt x="135" y="0"/>
                  </a:cubicBezTo>
                  <a:cubicBezTo>
                    <a:pt x="144" y="0"/>
                    <a:pt x="154" y="3"/>
                    <a:pt x="165" y="8"/>
                  </a:cubicBezTo>
                  <a:cubicBezTo>
                    <a:pt x="154" y="3"/>
                    <a:pt x="144" y="0"/>
                    <a:pt x="135" y="0"/>
                  </a:cubicBezTo>
                </a:path>
              </a:pathLst>
            </a:custGeom>
            <a:solidFill>
              <a:srgbClr val="DFE6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7" name="ïśḻíďè"/>
            <p:cNvSpPr/>
            <p:nvPr/>
          </p:nvSpPr>
          <p:spPr bwMode="auto">
            <a:xfrm>
              <a:off x="6662739" y="4765676"/>
              <a:ext cx="711200" cy="360363"/>
            </a:xfrm>
            <a:custGeom>
              <a:avLst/>
              <a:gdLst>
                <a:gd name="T0" fmla="*/ 134 w 523"/>
                <a:gd name="T1" fmla="*/ 0 h 266"/>
                <a:gd name="T2" fmla="*/ 28 w 523"/>
                <a:gd name="T3" fmla="*/ 160 h 266"/>
                <a:gd name="T4" fmla="*/ 0 w 523"/>
                <a:gd name="T5" fmla="*/ 266 h 266"/>
                <a:gd name="T6" fmla="*/ 164 w 523"/>
                <a:gd name="T7" fmla="*/ 192 h 266"/>
                <a:gd name="T8" fmla="*/ 169 w 523"/>
                <a:gd name="T9" fmla="*/ 171 h 266"/>
                <a:gd name="T10" fmla="*/ 205 w 523"/>
                <a:gd name="T11" fmla="*/ 168 h 266"/>
                <a:gd name="T12" fmla="*/ 205 w 523"/>
                <a:gd name="T13" fmla="*/ 168 h 266"/>
                <a:gd name="T14" fmla="*/ 228 w 523"/>
                <a:gd name="T15" fmla="*/ 150 h 266"/>
                <a:gd name="T16" fmla="*/ 360 w 523"/>
                <a:gd name="T17" fmla="*/ 83 h 266"/>
                <a:gd name="T18" fmla="*/ 363 w 523"/>
                <a:gd name="T19" fmla="*/ 83 h 266"/>
                <a:gd name="T20" fmla="*/ 523 w 523"/>
                <a:gd name="T21" fmla="*/ 115 h 266"/>
                <a:gd name="T22" fmla="*/ 424 w 523"/>
                <a:gd name="T23" fmla="*/ 82 h 266"/>
                <a:gd name="T24" fmla="*/ 434 w 523"/>
                <a:gd name="T25" fmla="*/ 83 h 266"/>
                <a:gd name="T26" fmla="*/ 435 w 523"/>
                <a:gd name="T27" fmla="*/ 83 h 266"/>
                <a:gd name="T28" fmla="*/ 424 w 523"/>
                <a:gd name="T29" fmla="*/ 82 h 266"/>
                <a:gd name="T30" fmla="*/ 189 w 523"/>
                <a:gd name="T31" fmla="*/ 21 h 266"/>
                <a:gd name="T32" fmla="*/ 171 w 523"/>
                <a:gd name="T33" fmla="*/ 12 h 266"/>
                <a:gd name="T34" fmla="*/ 164 w 523"/>
                <a:gd name="T35" fmla="*/ 8 h 266"/>
                <a:gd name="T36" fmla="*/ 134 w 523"/>
                <a:gd name="T3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3" h="266">
                  <a:moveTo>
                    <a:pt x="134" y="0"/>
                  </a:moveTo>
                  <a:cubicBezTo>
                    <a:pt x="58" y="0"/>
                    <a:pt x="28" y="160"/>
                    <a:pt x="28" y="160"/>
                  </a:cubicBezTo>
                  <a:cubicBezTo>
                    <a:pt x="28" y="160"/>
                    <a:pt x="12" y="214"/>
                    <a:pt x="0" y="266"/>
                  </a:cubicBezTo>
                  <a:cubicBezTo>
                    <a:pt x="46" y="247"/>
                    <a:pt x="113" y="219"/>
                    <a:pt x="164" y="192"/>
                  </a:cubicBezTo>
                  <a:cubicBezTo>
                    <a:pt x="169" y="171"/>
                    <a:pt x="169" y="171"/>
                    <a:pt x="169" y="171"/>
                  </a:cubicBezTo>
                  <a:cubicBezTo>
                    <a:pt x="205" y="168"/>
                    <a:pt x="205" y="168"/>
                    <a:pt x="205" y="168"/>
                  </a:cubicBezTo>
                  <a:cubicBezTo>
                    <a:pt x="205" y="168"/>
                    <a:pt x="205" y="168"/>
                    <a:pt x="205" y="168"/>
                  </a:cubicBezTo>
                  <a:cubicBezTo>
                    <a:pt x="213" y="163"/>
                    <a:pt x="221" y="157"/>
                    <a:pt x="228" y="150"/>
                  </a:cubicBezTo>
                  <a:cubicBezTo>
                    <a:pt x="266" y="106"/>
                    <a:pt x="330" y="83"/>
                    <a:pt x="360" y="83"/>
                  </a:cubicBezTo>
                  <a:cubicBezTo>
                    <a:pt x="361" y="83"/>
                    <a:pt x="362" y="83"/>
                    <a:pt x="363" y="83"/>
                  </a:cubicBezTo>
                  <a:cubicBezTo>
                    <a:pt x="380" y="84"/>
                    <a:pt x="461" y="102"/>
                    <a:pt x="523" y="115"/>
                  </a:cubicBezTo>
                  <a:cubicBezTo>
                    <a:pt x="478" y="97"/>
                    <a:pt x="435" y="85"/>
                    <a:pt x="424" y="82"/>
                  </a:cubicBezTo>
                  <a:cubicBezTo>
                    <a:pt x="428" y="82"/>
                    <a:pt x="431" y="82"/>
                    <a:pt x="434" y="83"/>
                  </a:cubicBezTo>
                  <a:cubicBezTo>
                    <a:pt x="434" y="83"/>
                    <a:pt x="434" y="83"/>
                    <a:pt x="435" y="83"/>
                  </a:cubicBezTo>
                  <a:cubicBezTo>
                    <a:pt x="431" y="82"/>
                    <a:pt x="428" y="82"/>
                    <a:pt x="424" y="82"/>
                  </a:cubicBezTo>
                  <a:cubicBezTo>
                    <a:pt x="353" y="72"/>
                    <a:pt x="254" y="53"/>
                    <a:pt x="189" y="21"/>
                  </a:cubicBezTo>
                  <a:cubicBezTo>
                    <a:pt x="183" y="18"/>
                    <a:pt x="177" y="15"/>
                    <a:pt x="171" y="12"/>
                  </a:cubicBezTo>
                  <a:cubicBezTo>
                    <a:pt x="169" y="10"/>
                    <a:pt x="166" y="9"/>
                    <a:pt x="164" y="8"/>
                  </a:cubicBezTo>
                  <a:cubicBezTo>
                    <a:pt x="153" y="3"/>
                    <a:pt x="143" y="0"/>
                    <a:pt x="134" y="0"/>
                  </a:cubicBezTo>
                </a:path>
              </a:pathLst>
            </a:custGeom>
            <a:solidFill>
              <a:srgbClr val="DDDDE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8" name="íṥ1iḓê"/>
            <p:cNvSpPr/>
            <p:nvPr/>
          </p:nvSpPr>
          <p:spPr bwMode="auto">
            <a:xfrm>
              <a:off x="6643689" y="5249863"/>
              <a:ext cx="4763" cy="12700"/>
            </a:xfrm>
            <a:custGeom>
              <a:avLst/>
              <a:gdLst>
                <a:gd name="T0" fmla="*/ 1 w 3"/>
                <a:gd name="T1" fmla="*/ 4 h 9"/>
                <a:gd name="T2" fmla="*/ 3 w 3"/>
                <a:gd name="T3" fmla="*/ 9 h 9"/>
                <a:gd name="T4" fmla="*/ 3 w 3"/>
                <a:gd name="T5" fmla="*/ 9 h 9"/>
                <a:gd name="T6" fmla="*/ 1 w 3"/>
                <a:gd name="T7" fmla="*/ 4 h 9"/>
                <a:gd name="T8" fmla="*/ 1 w 3"/>
                <a:gd name="T9" fmla="*/ 4 h 9"/>
                <a:gd name="T10" fmla="*/ 0 w 3"/>
                <a:gd name="T11" fmla="*/ 0 h 9"/>
                <a:gd name="T12" fmla="*/ 0 w 3"/>
                <a:gd name="T13" fmla="*/ 0 h 9"/>
                <a:gd name="T14" fmla="*/ 0 w 3"/>
                <a:gd name="T15" fmla="*/ 2 h 9"/>
                <a:gd name="T16" fmla="*/ 0 w 3"/>
                <a:gd name="T17" fmla="*/ 2 h 9"/>
                <a:gd name="T18" fmla="*/ 0 w 3"/>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9">
                  <a:moveTo>
                    <a:pt x="1" y="4"/>
                  </a:moveTo>
                  <a:cubicBezTo>
                    <a:pt x="1" y="6"/>
                    <a:pt x="2" y="8"/>
                    <a:pt x="3" y="9"/>
                  </a:cubicBezTo>
                  <a:cubicBezTo>
                    <a:pt x="3" y="9"/>
                    <a:pt x="3" y="9"/>
                    <a:pt x="3" y="9"/>
                  </a:cubicBezTo>
                  <a:cubicBezTo>
                    <a:pt x="2" y="8"/>
                    <a:pt x="1" y="6"/>
                    <a:pt x="1" y="4"/>
                  </a:cubicBezTo>
                  <a:cubicBezTo>
                    <a:pt x="1" y="4"/>
                    <a:pt x="1" y="4"/>
                    <a:pt x="1" y="4"/>
                  </a:cubicBezTo>
                  <a:moveTo>
                    <a:pt x="0" y="0"/>
                  </a:moveTo>
                  <a:cubicBezTo>
                    <a:pt x="0" y="0"/>
                    <a:pt x="0" y="0"/>
                    <a:pt x="0" y="0"/>
                  </a:cubicBezTo>
                  <a:cubicBezTo>
                    <a:pt x="0" y="1"/>
                    <a:pt x="0" y="1"/>
                    <a:pt x="0" y="2"/>
                  </a:cubicBezTo>
                  <a:cubicBezTo>
                    <a:pt x="0" y="2"/>
                    <a:pt x="0" y="2"/>
                    <a:pt x="0" y="2"/>
                  </a:cubicBezTo>
                  <a:cubicBezTo>
                    <a:pt x="0" y="1"/>
                    <a:pt x="0" y="1"/>
                    <a:pt x="0" y="0"/>
                  </a:cubicBezTo>
                </a:path>
              </a:pathLst>
            </a:custGeom>
            <a:solidFill>
              <a:srgbClr val="DFE6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9" name="íṥļïḓê"/>
            <p:cNvSpPr/>
            <p:nvPr/>
          </p:nvSpPr>
          <p:spPr bwMode="auto">
            <a:xfrm>
              <a:off x="6643689" y="5253038"/>
              <a:ext cx="6350" cy="11113"/>
            </a:xfrm>
            <a:custGeom>
              <a:avLst/>
              <a:gdLst>
                <a:gd name="T0" fmla="*/ 3 w 4"/>
                <a:gd name="T1" fmla="*/ 7 h 8"/>
                <a:gd name="T2" fmla="*/ 3 w 4"/>
                <a:gd name="T3" fmla="*/ 7 h 8"/>
                <a:gd name="T4" fmla="*/ 4 w 4"/>
                <a:gd name="T5" fmla="*/ 8 h 8"/>
                <a:gd name="T6" fmla="*/ 3 w 4"/>
                <a:gd name="T7" fmla="*/ 7 h 8"/>
                <a:gd name="T8" fmla="*/ 0 w 4"/>
                <a:gd name="T9" fmla="*/ 0 h 8"/>
                <a:gd name="T10" fmla="*/ 0 w 4"/>
                <a:gd name="T11" fmla="*/ 0 h 8"/>
                <a:gd name="T12" fmla="*/ 1 w 4"/>
                <a:gd name="T13" fmla="*/ 2 h 8"/>
                <a:gd name="T14" fmla="*/ 1 w 4"/>
                <a:gd name="T15" fmla="*/ 2 h 8"/>
                <a:gd name="T16" fmla="*/ 0 w 4"/>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3" y="7"/>
                  </a:moveTo>
                  <a:cubicBezTo>
                    <a:pt x="3" y="7"/>
                    <a:pt x="3" y="7"/>
                    <a:pt x="3" y="7"/>
                  </a:cubicBezTo>
                  <a:cubicBezTo>
                    <a:pt x="3" y="7"/>
                    <a:pt x="3" y="7"/>
                    <a:pt x="4" y="8"/>
                  </a:cubicBezTo>
                  <a:cubicBezTo>
                    <a:pt x="3" y="7"/>
                    <a:pt x="3" y="7"/>
                    <a:pt x="3" y="7"/>
                  </a:cubicBezTo>
                  <a:moveTo>
                    <a:pt x="0" y="0"/>
                  </a:moveTo>
                  <a:cubicBezTo>
                    <a:pt x="0" y="0"/>
                    <a:pt x="0" y="0"/>
                    <a:pt x="0" y="0"/>
                  </a:cubicBezTo>
                  <a:cubicBezTo>
                    <a:pt x="1" y="0"/>
                    <a:pt x="1" y="1"/>
                    <a:pt x="1" y="2"/>
                  </a:cubicBezTo>
                  <a:cubicBezTo>
                    <a:pt x="1" y="2"/>
                    <a:pt x="1" y="2"/>
                    <a:pt x="1" y="2"/>
                  </a:cubicBezTo>
                  <a:cubicBezTo>
                    <a:pt x="1" y="1"/>
                    <a:pt x="1" y="0"/>
                    <a:pt x="0" y="0"/>
                  </a:cubicBezTo>
                </a:path>
              </a:pathLst>
            </a:custGeom>
            <a:solidFill>
              <a:srgbClr val="C68C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0" name="ïślíḓe"/>
            <p:cNvSpPr/>
            <p:nvPr/>
          </p:nvSpPr>
          <p:spPr bwMode="auto">
            <a:xfrm>
              <a:off x="6643689" y="5229226"/>
              <a:ext cx="0" cy="20638"/>
            </a:xfrm>
            <a:custGeom>
              <a:avLst/>
              <a:gdLst>
                <a:gd name="T0" fmla="*/ 0 h 15"/>
                <a:gd name="T1" fmla="*/ 15 h 15"/>
                <a:gd name="T2" fmla="*/ 15 h 15"/>
                <a:gd name="T3" fmla="*/ 0 h 15"/>
                <a:gd name="T4" fmla="*/ 0 h 15"/>
              </a:gdLst>
              <a:ahLst/>
              <a:cxnLst>
                <a:cxn ang="0">
                  <a:pos x="0" y="T0"/>
                </a:cxn>
                <a:cxn ang="0">
                  <a:pos x="0" y="T1"/>
                </a:cxn>
                <a:cxn ang="0">
                  <a:pos x="0" y="T2"/>
                </a:cxn>
                <a:cxn ang="0">
                  <a:pos x="0" y="T3"/>
                </a:cxn>
                <a:cxn ang="0">
                  <a:pos x="0" y="T4"/>
                </a:cxn>
              </a:cxnLst>
              <a:rect l="0" t="0" r="r" b="b"/>
              <a:pathLst>
                <a:path h="15">
                  <a:moveTo>
                    <a:pt x="0" y="0"/>
                  </a:moveTo>
                  <a:cubicBezTo>
                    <a:pt x="0" y="6"/>
                    <a:pt x="0" y="11"/>
                    <a:pt x="0" y="15"/>
                  </a:cubicBezTo>
                  <a:cubicBezTo>
                    <a:pt x="0" y="15"/>
                    <a:pt x="0" y="15"/>
                    <a:pt x="0" y="15"/>
                  </a:cubicBezTo>
                  <a:cubicBezTo>
                    <a:pt x="0" y="11"/>
                    <a:pt x="0" y="6"/>
                    <a:pt x="0" y="0"/>
                  </a:cubicBezTo>
                  <a:cubicBezTo>
                    <a:pt x="0" y="0"/>
                    <a:pt x="0" y="0"/>
                    <a:pt x="0" y="0"/>
                  </a:cubicBezTo>
                </a:path>
              </a:pathLst>
            </a:custGeom>
            <a:solidFill>
              <a:srgbClr val="F2C7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1" name="ïṥlíḑé"/>
            <p:cNvSpPr/>
            <p:nvPr/>
          </p:nvSpPr>
          <p:spPr bwMode="auto">
            <a:xfrm>
              <a:off x="6643689" y="5229226"/>
              <a:ext cx="185738" cy="82550"/>
            </a:xfrm>
            <a:custGeom>
              <a:avLst/>
              <a:gdLst>
                <a:gd name="T0" fmla="*/ 0 w 136"/>
                <a:gd name="T1" fmla="*/ 0 h 60"/>
                <a:gd name="T2" fmla="*/ 0 w 136"/>
                <a:gd name="T3" fmla="*/ 15 h 60"/>
                <a:gd name="T4" fmla="*/ 0 w 136"/>
                <a:gd name="T5" fmla="*/ 17 h 60"/>
                <a:gd name="T6" fmla="*/ 0 w 136"/>
                <a:gd name="T7" fmla="*/ 17 h 60"/>
                <a:gd name="T8" fmla="*/ 1 w 136"/>
                <a:gd name="T9" fmla="*/ 19 h 60"/>
                <a:gd name="T10" fmla="*/ 1 w 136"/>
                <a:gd name="T11" fmla="*/ 19 h 60"/>
                <a:gd name="T12" fmla="*/ 3 w 136"/>
                <a:gd name="T13" fmla="*/ 24 h 60"/>
                <a:gd name="T14" fmla="*/ 3 w 136"/>
                <a:gd name="T15" fmla="*/ 24 h 60"/>
                <a:gd name="T16" fmla="*/ 4 w 136"/>
                <a:gd name="T17" fmla="*/ 25 h 60"/>
                <a:gd name="T18" fmla="*/ 4 w 136"/>
                <a:gd name="T19" fmla="*/ 25 h 60"/>
                <a:gd name="T20" fmla="*/ 26 w 136"/>
                <a:gd name="T21" fmla="*/ 30 h 60"/>
                <a:gd name="T22" fmla="*/ 45 w 136"/>
                <a:gd name="T23" fmla="*/ 29 h 60"/>
                <a:gd name="T24" fmla="*/ 65 w 136"/>
                <a:gd name="T25" fmla="*/ 28 h 60"/>
                <a:gd name="T26" fmla="*/ 123 w 136"/>
                <a:gd name="T27" fmla="*/ 60 h 60"/>
                <a:gd name="T28" fmla="*/ 136 w 136"/>
                <a:gd name="T29" fmla="*/ 9 h 60"/>
                <a:gd name="T30" fmla="*/ 34 w 136"/>
                <a:gd name="T31" fmla="*/ 24 h 60"/>
                <a:gd name="T32" fmla="*/ 20 w 136"/>
                <a:gd name="T33" fmla="*/ 23 h 60"/>
                <a:gd name="T34" fmla="*/ 20 w 136"/>
                <a:gd name="T35" fmla="*/ 17 h 60"/>
                <a:gd name="T36" fmla="*/ 14 w 136"/>
                <a:gd name="T37" fmla="*/ 8 h 60"/>
                <a:gd name="T38" fmla="*/ 9 w 136"/>
                <a:gd name="T39" fmla="*/ 10 h 60"/>
                <a:gd name="T40" fmla="*/ 0 w 136"/>
                <a:gd name="T4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60">
                  <a:moveTo>
                    <a:pt x="0" y="0"/>
                  </a:moveTo>
                  <a:cubicBezTo>
                    <a:pt x="0" y="6"/>
                    <a:pt x="0" y="11"/>
                    <a:pt x="0" y="15"/>
                  </a:cubicBezTo>
                  <a:cubicBezTo>
                    <a:pt x="0" y="16"/>
                    <a:pt x="0" y="16"/>
                    <a:pt x="0" y="17"/>
                  </a:cubicBezTo>
                  <a:cubicBezTo>
                    <a:pt x="0" y="17"/>
                    <a:pt x="0" y="17"/>
                    <a:pt x="0" y="17"/>
                  </a:cubicBezTo>
                  <a:cubicBezTo>
                    <a:pt x="1" y="17"/>
                    <a:pt x="1" y="18"/>
                    <a:pt x="1" y="19"/>
                  </a:cubicBezTo>
                  <a:cubicBezTo>
                    <a:pt x="1" y="19"/>
                    <a:pt x="1" y="19"/>
                    <a:pt x="1" y="19"/>
                  </a:cubicBezTo>
                  <a:cubicBezTo>
                    <a:pt x="1" y="21"/>
                    <a:pt x="2" y="23"/>
                    <a:pt x="3" y="24"/>
                  </a:cubicBezTo>
                  <a:cubicBezTo>
                    <a:pt x="3" y="24"/>
                    <a:pt x="3" y="24"/>
                    <a:pt x="3" y="24"/>
                  </a:cubicBezTo>
                  <a:cubicBezTo>
                    <a:pt x="3" y="24"/>
                    <a:pt x="3" y="24"/>
                    <a:pt x="4" y="25"/>
                  </a:cubicBezTo>
                  <a:cubicBezTo>
                    <a:pt x="4" y="25"/>
                    <a:pt x="4" y="25"/>
                    <a:pt x="4" y="25"/>
                  </a:cubicBezTo>
                  <a:cubicBezTo>
                    <a:pt x="8" y="29"/>
                    <a:pt x="16" y="30"/>
                    <a:pt x="26" y="30"/>
                  </a:cubicBezTo>
                  <a:cubicBezTo>
                    <a:pt x="32" y="30"/>
                    <a:pt x="38" y="29"/>
                    <a:pt x="45" y="29"/>
                  </a:cubicBezTo>
                  <a:cubicBezTo>
                    <a:pt x="51" y="29"/>
                    <a:pt x="58" y="28"/>
                    <a:pt x="65" y="28"/>
                  </a:cubicBezTo>
                  <a:cubicBezTo>
                    <a:pt x="90" y="28"/>
                    <a:pt x="115" y="33"/>
                    <a:pt x="123" y="60"/>
                  </a:cubicBezTo>
                  <a:cubicBezTo>
                    <a:pt x="136" y="9"/>
                    <a:pt x="136" y="9"/>
                    <a:pt x="136" y="9"/>
                  </a:cubicBezTo>
                  <a:cubicBezTo>
                    <a:pt x="122" y="12"/>
                    <a:pt x="65" y="24"/>
                    <a:pt x="34" y="24"/>
                  </a:cubicBezTo>
                  <a:cubicBezTo>
                    <a:pt x="29" y="24"/>
                    <a:pt x="24" y="24"/>
                    <a:pt x="20" y="23"/>
                  </a:cubicBezTo>
                  <a:cubicBezTo>
                    <a:pt x="20" y="17"/>
                    <a:pt x="20" y="17"/>
                    <a:pt x="20" y="17"/>
                  </a:cubicBezTo>
                  <a:cubicBezTo>
                    <a:pt x="14" y="8"/>
                    <a:pt x="14" y="8"/>
                    <a:pt x="14" y="8"/>
                  </a:cubicBezTo>
                  <a:cubicBezTo>
                    <a:pt x="12" y="9"/>
                    <a:pt x="11" y="10"/>
                    <a:pt x="9" y="10"/>
                  </a:cubicBezTo>
                  <a:cubicBezTo>
                    <a:pt x="0" y="0"/>
                    <a:pt x="0" y="0"/>
                    <a:pt x="0" y="0"/>
                  </a:cubicBezTo>
                </a:path>
              </a:pathLst>
            </a:custGeom>
            <a:solidFill>
              <a:srgbClr val="DDDDE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2" name="íṥļíḋê"/>
            <p:cNvSpPr/>
            <p:nvPr/>
          </p:nvSpPr>
          <p:spPr bwMode="auto">
            <a:xfrm>
              <a:off x="6586539" y="5160963"/>
              <a:ext cx="6350" cy="1588"/>
            </a:xfrm>
            <a:custGeom>
              <a:avLst/>
              <a:gdLst>
                <a:gd name="T0" fmla="*/ 5 w 5"/>
                <a:gd name="T1" fmla="*/ 0 h 2"/>
                <a:gd name="T2" fmla="*/ 0 w 5"/>
                <a:gd name="T3" fmla="*/ 2 h 2"/>
                <a:gd name="T4" fmla="*/ 0 w 5"/>
                <a:gd name="T5" fmla="*/ 2 h 2"/>
                <a:gd name="T6" fmla="*/ 5 w 5"/>
                <a:gd name="T7" fmla="*/ 0 h 2"/>
                <a:gd name="T8" fmla="*/ 5 w 5"/>
                <a:gd name="T9" fmla="*/ 0 h 2"/>
              </a:gdLst>
              <a:ahLst/>
              <a:cxnLst>
                <a:cxn ang="0">
                  <a:pos x="T0" y="T1"/>
                </a:cxn>
                <a:cxn ang="0">
                  <a:pos x="T2" y="T3"/>
                </a:cxn>
                <a:cxn ang="0">
                  <a:pos x="T4" y="T5"/>
                </a:cxn>
                <a:cxn ang="0">
                  <a:pos x="T6" y="T7"/>
                </a:cxn>
                <a:cxn ang="0">
                  <a:pos x="T8" y="T9"/>
                </a:cxn>
              </a:cxnLst>
              <a:rect l="0" t="0" r="r" b="b"/>
              <a:pathLst>
                <a:path w="5" h="2">
                  <a:moveTo>
                    <a:pt x="5" y="0"/>
                  </a:moveTo>
                  <a:cubicBezTo>
                    <a:pt x="3" y="1"/>
                    <a:pt x="2" y="1"/>
                    <a:pt x="0" y="2"/>
                  </a:cubicBezTo>
                  <a:cubicBezTo>
                    <a:pt x="0" y="2"/>
                    <a:pt x="0" y="2"/>
                    <a:pt x="0" y="2"/>
                  </a:cubicBezTo>
                  <a:cubicBezTo>
                    <a:pt x="2" y="1"/>
                    <a:pt x="4" y="1"/>
                    <a:pt x="5" y="0"/>
                  </a:cubicBezTo>
                  <a:cubicBezTo>
                    <a:pt x="5" y="0"/>
                    <a:pt x="5" y="0"/>
                    <a:pt x="5" y="0"/>
                  </a:cubicBezTo>
                </a:path>
              </a:pathLst>
            </a:custGeom>
            <a:solidFill>
              <a:srgbClr val="D4DA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3" name="iṣliďê"/>
            <p:cNvSpPr/>
            <p:nvPr/>
          </p:nvSpPr>
          <p:spPr bwMode="auto">
            <a:xfrm>
              <a:off x="6586539" y="5160963"/>
              <a:ext cx="58738" cy="68263"/>
            </a:xfrm>
            <a:custGeom>
              <a:avLst/>
              <a:gdLst>
                <a:gd name="T0" fmla="*/ 5 w 43"/>
                <a:gd name="T1" fmla="*/ 0 h 51"/>
                <a:gd name="T2" fmla="*/ 0 w 43"/>
                <a:gd name="T3" fmla="*/ 2 h 51"/>
                <a:gd name="T4" fmla="*/ 37 w 43"/>
                <a:gd name="T5" fmla="*/ 44 h 51"/>
                <a:gd name="T6" fmla="*/ 42 w 43"/>
                <a:gd name="T7" fmla="*/ 51 h 51"/>
                <a:gd name="T8" fmla="*/ 43 w 43"/>
                <a:gd name="T9" fmla="*/ 44 h 51"/>
                <a:gd name="T10" fmla="*/ 5 w 43"/>
                <a:gd name="T11" fmla="*/ 0 h 51"/>
              </a:gdLst>
              <a:ahLst/>
              <a:cxnLst>
                <a:cxn ang="0">
                  <a:pos x="T0" y="T1"/>
                </a:cxn>
                <a:cxn ang="0">
                  <a:pos x="T2" y="T3"/>
                </a:cxn>
                <a:cxn ang="0">
                  <a:pos x="T4" y="T5"/>
                </a:cxn>
                <a:cxn ang="0">
                  <a:pos x="T6" y="T7"/>
                </a:cxn>
                <a:cxn ang="0">
                  <a:pos x="T8" y="T9"/>
                </a:cxn>
                <a:cxn ang="0">
                  <a:pos x="T10" y="T11"/>
                </a:cxn>
              </a:cxnLst>
              <a:rect l="0" t="0" r="r" b="b"/>
              <a:pathLst>
                <a:path w="43" h="51">
                  <a:moveTo>
                    <a:pt x="5" y="0"/>
                  </a:moveTo>
                  <a:cubicBezTo>
                    <a:pt x="4" y="1"/>
                    <a:pt x="2" y="1"/>
                    <a:pt x="0" y="2"/>
                  </a:cubicBezTo>
                  <a:cubicBezTo>
                    <a:pt x="37" y="44"/>
                    <a:pt x="37" y="44"/>
                    <a:pt x="37" y="44"/>
                  </a:cubicBezTo>
                  <a:cubicBezTo>
                    <a:pt x="42" y="51"/>
                    <a:pt x="42" y="51"/>
                    <a:pt x="42" y="51"/>
                  </a:cubicBezTo>
                  <a:cubicBezTo>
                    <a:pt x="42" y="49"/>
                    <a:pt x="43" y="47"/>
                    <a:pt x="43" y="44"/>
                  </a:cubicBezTo>
                  <a:cubicBezTo>
                    <a:pt x="5" y="0"/>
                    <a:pt x="5" y="0"/>
                    <a:pt x="5" y="0"/>
                  </a:cubicBezTo>
                </a:path>
              </a:pathLst>
            </a:custGeom>
            <a:solidFill>
              <a:srgbClr val="E5BDC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4" name="ï$ḻîḑe"/>
            <p:cNvSpPr/>
            <p:nvPr/>
          </p:nvSpPr>
          <p:spPr bwMode="auto">
            <a:xfrm>
              <a:off x="6643689" y="5219701"/>
              <a:ext cx="1588" cy="9525"/>
            </a:xfrm>
            <a:custGeom>
              <a:avLst/>
              <a:gdLst>
                <a:gd name="T0" fmla="*/ 1 w 1"/>
                <a:gd name="T1" fmla="*/ 0 h 7"/>
                <a:gd name="T2" fmla="*/ 0 w 1"/>
                <a:gd name="T3" fmla="*/ 7 h 7"/>
                <a:gd name="T4" fmla="*/ 0 w 1"/>
                <a:gd name="T5" fmla="*/ 7 h 7"/>
                <a:gd name="T6" fmla="*/ 1 w 1"/>
                <a:gd name="T7" fmla="*/ 1 h 7"/>
                <a:gd name="T8" fmla="*/ 1 w 1"/>
                <a:gd name="T9" fmla="*/ 0 h 7"/>
                <a:gd name="T10" fmla="*/ 1 w 1"/>
                <a:gd name="T11" fmla="*/ 0 h 7"/>
              </a:gdLst>
              <a:ahLst/>
              <a:cxnLst>
                <a:cxn ang="0">
                  <a:pos x="T0" y="T1"/>
                </a:cxn>
                <a:cxn ang="0">
                  <a:pos x="T2" y="T3"/>
                </a:cxn>
                <a:cxn ang="0">
                  <a:pos x="T4" y="T5"/>
                </a:cxn>
                <a:cxn ang="0">
                  <a:pos x="T6" y="T7"/>
                </a:cxn>
                <a:cxn ang="0">
                  <a:pos x="T8" y="T9"/>
                </a:cxn>
                <a:cxn ang="0">
                  <a:pos x="T10" y="T11"/>
                </a:cxn>
              </a:cxnLst>
              <a:rect l="0" t="0" r="r" b="b"/>
              <a:pathLst>
                <a:path w="1" h="7">
                  <a:moveTo>
                    <a:pt x="1" y="0"/>
                  </a:moveTo>
                  <a:cubicBezTo>
                    <a:pt x="1" y="3"/>
                    <a:pt x="0" y="5"/>
                    <a:pt x="0" y="7"/>
                  </a:cubicBezTo>
                  <a:cubicBezTo>
                    <a:pt x="0" y="7"/>
                    <a:pt x="0" y="7"/>
                    <a:pt x="0" y="7"/>
                  </a:cubicBezTo>
                  <a:cubicBezTo>
                    <a:pt x="0" y="5"/>
                    <a:pt x="1" y="3"/>
                    <a:pt x="1" y="1"/>
                  </a:cubicBezTo>
                  <a:cubicBezTo>
                    <a:pt x="1" y="0"/>
                    <a:pt x="1" y="0"/>
                    <a:pt x="1" y="0"/>
                  </a:cubicBezTo>
                  <a:cubicBezTo>
                    <a:pt x="1" y="0"/>
                    <a:pt x="1" y="0"/>
                    <a:pt x="1" y="0"/>
                  </a:cubicBezTo>
                </a:path>
              </a:pathLst>
            </a:custGeom>
            <a:solidFill>
              <a:srgbClr val="D9B3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5" name="ïSḻîďé"/>
            <p:cNvSpPr/>
            <p:nvPr/>
          </p:nvSpPr>
          <p:spPr bwMode="auto">
            <a:xfrm>
              <a:off x="6643689" y="5221288"/>
              <a:ext cx="19050" cy="22225"/>
            </a:xfrm>
            <a:custGeom>
              <a:avLst/>
              <a:gdLst>
                <a:gd name="T0" fmla="*/ 1 w 14"/>
                <a:gd name="T1" fmla="*/ 0 h 16"/>
                <a:gd name="T2" fmla="*/ 0 w 14"/>
                <a:gd name="T3" fmla="*/ 6 h 16"/>
                <a:gd name="T4" fmla="*/ 9 w 14"/>
                <a:gd name="T5" fmla="*/ 16 h 16"/>
                <a:gd name="T6" fmla="*/ 14 w 14"/>
                <a:gd name="T7" fmla="*/ 14 h 16"/>
                <a:gd name="T8" fmla="*/ 1 w 14"/>
                <a:gd name="T9" fmla="*/ 0 h 16"/>
              </a:gdLst>
              <a:ahLst/>
              <a:cxnLst>
                <a:cxn ang="0">
                  <a:pos x="T0" y="T1"/>
                </a:cxn>
                <a:cxn ang="0">
                  <a:pos x="T2" y="T3"/>
                </a:cxn>
                <a:cxn ang="0">
                  <a:pos x="T4" y="T5"/>
                </a:cxn>
                <a:cxn ang="0">
                  <a:pos x="T6" y="T7"/>
                </a:cxn>
                <a:cxn ang="0">
                  <a:pos x="T8" y="T9"/>
                </a:cxn>
              </a:cxnLst>
              <a:rect l="0" t="0" r="r" b="b"/>
              <a:pathLst>
                <a:path w="14" h="16">
                  <a:moveTo>
                    <a:pt x="1" y="0"/>
                  </a:moveTo>
                  <a:cubicBezTo>
                    <a:pt x="1" y="2"/>
                    <a:pt x="0" y="4"/>
                    <a:pt x="0" y="6"/>
                  </a:cubicBezTo>
                  <a:cubicBezTo>
                    <a:pt x="9" y="16"/>
                    <a:pt x="9" y="16"/>
                    <a:pt x="9" y="16"/>
                  </a:cubicBezTo>
                  <a:cubicBezTo>
                    <a:pt x="11" y="16"/>
                    <a:pt x="12" y="15"/>
                    <a:pt x="14" y="14"/>
                  </a:cubicBezTo>
                  <a:cubicBezTo>
                    <a:pt x="1" y="0"/>
                    <a:pt x="1" y="0"/>
                    <a:pt x="1" y="0"/>
                  </a:cubicBezTo>
                </a:path>
              </a:pathLst>
            </a:custGeom>
            <a:solidFill>
              <a:srgbClr val="C6C6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6" name="iṩļïḑè"/>
            <p:cNvSpPr/>
            <p:nvPr/>
          </p:nvSpPr>
          <p:spPr bwMode="auto">
            <a:xfrm>
              <a:off x="6589714" y="4875213"/>
              <a:ext cx="1038225" cy="392113"/>
            </a:xfrm>
            <a:custGeom>
              <a:avLst/>
              <a:gdLst>
                <a:gd name="T0" fmla="*/ 0 w 764"/>
                <a:gd name="T1" fmla="*/ 206 h 289"/>
                <a:gd name="T2" fmla="*/ 41 w 764"/>
                <a:gd name="T3" fmla="*/ 254 h 289"/>
                <a:gd name="T4" fmla="*/ 60 w 764"/>
                <a:gd name="T5" fmla="*/ 278 h 289"/>
                <a:gd name="T6" fmla="*/ 60 w 764"/>
                <a:gd name="T7" fmla="*/ 284 h 289"/>
                <a:gd name="T8" fmla="*/ 176 w 764"/>
                <a:gd name="T9" fmla="*/ 270 h 289"/>
                <a:gd name="T10" fmla="*/ 179 w 764"/>
                <a:gd name="T11" fmla="*/ 269 h 289"/>
                <a:gd name="T12" fmla="*/ 405 w 764"/>
                <a:gd name="T13" fmla="*/ 167 h 289"/>
                <a:gd name="T14" fmla="*/ 693 w 764"/>
                <a:gd name="T15" fmla="*/ 192 h 289"/>
                <a:gd name="T16" fmla="*/ 763 w 764"/>
                <a:gd name="T17" fmla="*/ 152 h 289"/>
                <a:gd name="T18" fmla="*/ 760 w 764"/>
                <a:gd name="T19" fmla="*/ 129 h 289"/>
                <a:gd name="T20" fmla="*/ 676 w 764"/>
                <a:gd name="T21" fmla="*/ 70 h 289"/>
                <a:gd name="T22" fmla="*/ 665 w 764"/>
                <a:gd name="T23" fmla="*/ 62 h 289"/>
                <a:gd name="T24" fmla="*/ 647 w 764"/>
                <a:gd name="T25" fmla="*/ 50 h 289"/>
                <a:gd name="T26" fmla="*/ 577 w 764"/>
                <a:gd name="T27" fmla="*/ 34 h 289"/>
                <a:gd name="T28" fmla="*/ 417 w 764"/>
                <a:gd name="T29" fmla="*/ 2 h 289"/>
                <a:gd name="T30" fmla="*/ 282 w 764"/>
                <a:gd name="T31" fmla="*/ 69 h 289"/>
                <a:gd name="T32" fmla="*/ 259 w 764"/>
                <a:gd name="T33" fmla="*/ 87 h 289"/>
                <a:gd name="T34" fmla="*/ 258 w 764"/>
                <a:gd name="T35" fmla="*/ 88 h 289"/>
                <a:gd name="T36" fmla="*/ 218 w 764"/>
                <a:gd name="T37" fmla="*/ 111 h 289"/>
                <a:gd name="T38" fmla="*/ 53 w 764"/>
                <a:gd name="T39" fmla="*/ 185 h 289"/>
                <a:gd name="T40" fmla="*/ 0 w 764"/>
                <a:gd name="T41" fmla="*/ 20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4" h="289">
                  <a:moveTo>
                    <a:pt x="0" y="206"/>
                  </a:moveTo>
                  <a:cubicBezTo>
                    <a:pt x="41" y="254"/>
                    <a:pt x="41" y="254"/>
                    <a:pt x="41" y="254"/>
                  </a:cubicBezTo>
                  <a:cubicBezTo>
                    <a:pt x="60" y="278"/>
                    <a:pt x="60" y="278"/>
                    <a:pt x="60" y="278"/>
                  </a:cubicBezTo>
                  <a:cubicBezTo>
                    <a:pt x="60" y="284"/>
                    <a:pt x="60" y="284"/>
                    <a:pt x="60" y="284"/>
                  </a:cubicBezTo>
                  <a:cubicBezTo>
                    <a:pt x="84" y="289"/>
                    <a:pt x="160" y="274"/>
                    <a:pt x="176" y="270"/>
                  </a:cubicBezTo>
                  <a:cubicBezTo>
                    <a:pt x="179" y="269"/>
                    <a:pt x="179" y="269"/>
                    <a:pt x="179" y="269"/>
                  </a:cubicBezTo>
                  <a:cubicBezTo>
                    <a:pt x="227" y="271"/>
                    <a:pt x="405" y="167"/>
                    <a:pt x="405" y="167"/>
                  </a:cubicBezTo>
                  <a:cubicBezTo>
                    <a:pt x="405" y="167"/>
                    <a:pt x="599" y="200"/>
                    <a:pt x="693" y="192"/>
                  </a:cubicBezTo>
                  <a:cubicBezTo>
                    <a:pt x="745" y="187"/>
                    <a:pt x="760" y="168"/>
                    <a:pt x="763" y="152"/>
                  </a:cubicBezTo>
                  <a:cubicBezTo>
                    <a:pt x="764" y="145"/>
                    <a:pt x="763" y="137"/>
                    <a:pt x="760" y="129"/>
                  </a:cubicBezTo>
                  <a:cubicBezTo>
                    <a:pt x="676" y="70"/>
                    <a:pt x="676" y="70"/>
                    <a:pt x="676" y="70"/>
                  </a:cubicBezTo>
                  <a:cubicBezTo>
                    <a:pt x="665" y="62"/>
                    <a:pt x="665" y="62"/>
                    <a:pt x="665" y="62"/>
                  </a:cubicBezTo>
                  <a:cubicBezTo>
                    <a:pt x="647" y="50"/>
                    <a:pt x="647" y="50"/>
                    <a:pt x="647" y="50"/>
                  </a:cubicBezTo>
                  <a:cubicBezTo>
                    <a:pt x="647" y="50"/>
                    <a:pt x="616" y="43"/>
                    <a:pt x="577" y="34"/>
                  </a:cubicBezTo>
                  <a:cubicBezTo>
                    <a:pt x="515" y="21"/>
                    <a:pt x="434" y="3"/>
                    <a:pt x="417" y="2"/>
                  </a:cubicBezTo>
                  <a:cubicBezTo>
                    <a:pt x="390" y="0"/>
                    <a:pt x="321" y="23"/>
                    <a:pt x="282" y="69"/>
                  </a:cubicBezTo>
                  <a:cubicBezTo>
                    <a:pt x="275" y="76"/>
                    <a:pt x="267" y="82"/>
                    <a:pt x="259" y="87"/>
                  </a:cubicBezTo>
                  <a:cubicBezTo>
                    <a:pt x="258" y="88"/>
                    <a:pt x="258" y="88"/>
                    <a:pt x="258" y="88"/>
                  </a:cubicBezTo>
                  <a:cubicBezTo>
                    <a:pt x="246" y="95"/>
                    <a:pt x="233" y="103"/>
                    <a:pt x="218" y="111"/>
                  </a:cubicBezTo>
                  <a:cubicBezTo>
                    <a:pt x="167" y="138"/>
                    <a:pt x="100" y="167"/>
                    <a:pt x="53" y="185"/>
                  </a:cubicBezTo>
                  <a:cubicBezTo>
                    <a:pt x="22" y="198"/>
                    <a:pt x="0" y="206"/>
                    <a:pt x="0" y="206"/>
                  </a:cubicBezTo>
                </a:path>
              </a:pathLst>
            </a:custGeom>
            <a:solidFill>
              <a:srgbClr val="E9E9E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7" name="išḻíḓè"/>
            <p:cNvSpPr/>
            <p:nvPr/>
          </p:nvSpPr>
          <p:spPr bwMode="auto">
            <a:xfrm>
              <a:off x="6535739" y="5168901"/>
              <a:ext cx="46038" cy="123825"/>
            </a:xfrm>
            <a:custGeom>
              <a:avLst/>
              <a:gdLst>
                <a:gd name="T0" fmla="*/ 0 w 34"/>
                <a:gd name="T1" fmla="*/ 0 h 91"/>
                <a:gd name="T2" fmla="*/ 8 w 34"/>
                <a:gd name="T3" fmla="*/ 72 h 91"/>
                <a:gd name="T4" fmla="*/ 33 w 34"/>
                <a:gd name="T5" fmla="*/ 91 h 91"/>
                <a:gd name="T6" fmla="*/ 34 w 34"/>
                <a:gd name="T7" fmla="*/ 91 h 91"/>
                <a:gd name="T8" fmla="*/ 13 w 34"/>
                <a:gd name="T9" fmla="*/ 72 h 91"/>
                <a:gd name="T10" fmla="*/ 4 w 34"/>
                <a:gd name="T11" fmla="*/ 0 h 91"/>
                <a:gd name="T12" fmla="*/ 4 w 34"/>
                <a:gd name="T13" fmla="*/ 0 h 91"/>
                <a:gd name="T14" fmla="*/ 0 w 34"/>
                <a:gd name="T15" fmla="*/ 0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91">
                  <a:moveTo>
                    <a:pt x="0" y="0"/>
                  </a:moveTo>
                  <a:cubicBezTo>
                    <a:pt x="23" y="22"/>
                    <a:pt x="8" y="72"/>
                    <a:pt x="8" y="72"/>
                  </a:cubicBezTo>
                  <a:cubicBezTo>
                    <a:pt x="11" y="89"/>
                    <a:pt x="25" y="91"/>
                    <a:pt x="33" y="91"/>
                  </a:cubicBezTo>
                  <a:cubicBezTo>
                    <a:pt x="33" y="91"/>
                    <a:pt x="33" y="91"/>
                    <a:pt x="34" y="91"/>
                  </a:cubicBezTo>
                  <a:cubicBezTo>
                    <a:pt x="26" y="91"/>
                    <a:pt x="15" y="87"/>
                    <a:pt x="13" y="72"/>
                  </a:cubicBezTo>
                  <a:cubicBezTo>
                    <a:pt x="13" y="72"/>
                    <a:pt x="27" y="22"/>
                    <a:pt x="4" y="0"/>
                  </a:cubicBezTo>
                  <a:cubicBezTo>
                    <a:pt x="4" y="0"/>
                    <a:pt x="4" y="0"/>
                    <a:pt x="4" y="0"/>
                  </a:cubicBezTo>
                  <a:cubicBezTo>
                    <a:pt x="3" y="0"/>
                    <a:pt x="1" y="0"/>
                    <a:pt x="0" y="0"/>
                  </a:cubicBezTo>
                </a:path>
              </a:pathLst>
            </a:custGeom>
            <a:solidFill>
              <a:srgbClr val="E5BDC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8" name="íslîḑe"/>
            <p:cNvSpPr/>
            <p:nvPr/>
          </p:nvSpPr>
          <p:spPr bwMode="auto">
            <a:xfrm>
              <a:off x="6243639" y="5154613"/>
              <a:ext cx="346075" cy="225425"/>
            </a:xfrm>
            <a:custGeom>
              <a:avLst/>
              <a:gdLst>
                <a:gd name="T0" fmla="*/ 222 w 254"/>
                <a:gd name="T1" fmla="*/ 82 h 165"/>
                <a:gd name="T2" fmla="*/ 195 w 254"/>
                <a:gd name="T3" fmla="*/ 0 h 165"/>
                <a:gd name="T4" fmla="*/ 116 w 254"/>
                <a:gd name="T5" fmla="*/ 32 h 165"/>
                <a:gd name="T6" fmla="*/ 24 w 254"/>
                <a:gd name="T7" fmla="*/ 38 h 165"/>
                <a:gd name="T8" fmla="*/ 38 w 254"/>
                <a:gd name="T9" fmla="*/ 121 h 165"/>
                <a:gd name="T10" fmla="*/ 122 w 254"/>
                <a:gd name="T11" fmla="*/ 161 h 165"/>
                <a:gd name="T12" fmla="*/ 222 w 254"/>
                <a:gd name="T13" fmla="*/ 165 h 165"/>
                <a:gd name="T14" fmla="*/ 254 w 254"/>
                <a:gd name="T15" fmla="*/ 101 h 165"/>
                <a:gd name="T16" fmla="*/ 222 w 254"/>
                <a:gd name="T17" fmla="*/ 8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165">
                  <a:moveTo>
                    <a:pt x="222" y="82"/>
                  </a:moveTo>
                  <a:cubicBezTo>
                    <a:pt x="222" y="82"/>
                    <a:pt x="243" y="9"/>
                    <a:pt x="195" y="0"/>
                  </a:cubicBezTo>
                  <a:cubicBezTo>
                    <a:pt x="116" y="32"/>
                    <a:pt x="116" y="32"/>
                    <a:pt x="116" y="32"/>
                  </a:cubicBezTo>
                  <a:cubicBezTo>
                    <a:pt x="24" y="38"/>
                    <a:pt x="24" y="38"/>
                    <a:pt x="24" y="38"/>
                  </a:cubicBezTo>
                  <a:cubicBezTo>
                    <a:pt x="24" y="38"/>
                    <a:pt x="0" y="77"/>
                    <a:pt x="38" y="121"/>
                  </a:cubicBezTo>
                  <a:cubicBezTo>
                    <a:pt x="60" y="145"/>
                    <a:pt x="90" y="160"/>
                    <a:pt x="122" y="161"/>
                  </a:cubicBezTo>
                  <a:cubicBezTo>
                    <a:pt x="222" y="165"/>
                    <a:pt x="222" y="165"/>
                    <a:pt x="222" y="165"/>
                  </a:cubicBezTo>
                  <a:cubicBezTo>
                    <a:pt x="254" y="101"/>
                    <a:pt x="254" y="101"/>
                    <a:pt x="254" y="101"/>
                  </a:cubicBezTo>
                  <a:cubicBezTo>
                    <a:pt x="254" y="101"/>
                    <a:pt x="227" y="107"/>
                    <a:pt x="222" y="82"/>
                  </a:cubicBezTo>
                </a:path>
              </a:pathLst>
            </a:custGeom>
            <a:solidFill>
              <a:srgbClr val="DC9B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9" name="ïṥľíḍé"/>
            <p:cNvSpPr/>
            <p:nvPr/>
          </p:nvSpPr>
          <p:spPr bwMode="auto">
            <a:xfrm>
              <a:off x="7239001" y="4876801"/>
              <a:ext cx="157163" cy="50800"/>
            </a:xfrm>
            <a:custGeom>
              <a:avLst/>
              <a:gdLst>
                <a:gd name="T0" fmla="*/ 0 w 115"/>
                <a:gd name="T1" fmla="*/ 0 h 37"/>
                <a:gd name="T2" fmla="*/ 99 w 115"/>
                <a:gd name="T3" fmla="*/ 33 h 37"/>
                <a:gd name="T4" fmla="*/ 99 w 115"/>
                <a:gd name="T5" fmla="*/ 33 h 37"/>
                <a:gd name="T6" fmla="*/ 115 w 115"/>
                <a:gd name="T7" fmla="*/ 37 h 37"/>
                <a:gd name="T8" fmla="*/ 25 w 115"/>
                <a:gd name="T9" fmla="*/ 5 h 37"/>
                <a:gd name="T10" fmla="*/ 10 w 115"/>
                <a:gd name="T11" fmla="*/ 1 h 37"/>
                <a:gd name="T12" fmla="*/ 11 w 115"/>
                <a:gd name="T13" fmla="*/ 1 h 37"/>
                <a:gd name="T14" fmla="*/ 10 w 115"/>
                <a:gd name="T15" fmla="*/ 1 h 37"/>
                <a:gd name="T16" fmla="*/ 10 w 115"/>
                <a:gd name="T17" fmla="*/ 1 h 37"/>
                <a:gd name="T18" fmla="*/ 0 w 115"/>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37">
                  <a:moveTo>
                    <a:pt x="0" y="0"/>
                  </a:moveTo>
                  <a:cubicBezTo>
                    <a:pt x="11" y="3"/>
                    <a:pt x="54" y="15"/>
                    <a:pt x="99" y="33"/>
                  </a:cubicBezTo>
                  <a:cubicBezTo>
                    <a:pt x="99" y="33"/>
                    <a:pt x="99" y="33"/>
                    <a:pt x="99" y="33"/>
                  </a:cubicBezTo>
                  <a:cubicBezTo>
                    <a:pt x="104" y="34"/>
                    <a:pt x="110" y="36"/>
                    <a:pt x="115" y="37"/>
                  </a:cubicBezTo>
                  <a:cubicBezTo>
                    <a:pt x="80" y="23"/>
                    <a:pt x="44" y="11"/>
                    <a:pt x="25" y="5"/>
                  </a:cubicBezTo>
                  <a:cubicBezTo>
                    <a:pt x="16" y="2"/>
                    <a:pt x="10" y="1"/>
                    <a:pt x="10" y="1"/>
                  </a:cubicBezTo>
                  <a:cubicBezTo>
                    <a:pt x="10" y="1"/>
                    <a:pt x="11" y="1"/>
                    <a:pt x="11" y="1"/>
                  </a:cubicBezTo>
                  <a:cubicBezTo>
                    <a:pt x="10" y="1"/>
                    <a:pt x="10" y="1"/>
                    <a:pt x="10" y="1"/>
                  </a:cubicBezTo>
                  <a:cubicBezTo>
                    <a:pt x="10" y="1"/>
                    <a:pt x="10" y="1"/>
                    <a:pt x="10" y="1"/>
                  </a:cubicBezTo>
                  <a:cubicBezTo>
                    <a:pt x="7" y="0"/>
                    <a:pt x="4" y="0"/>
                    <a:pt x="0" y="0"/>
                  </a:cubicBezTo>
                </a:path>
              </a:pathLst>
            </a:custGeom>
            <a:solidFill>
              <a:srgbClr val="C6C6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0" name="isḻiḑé"/>
            <p:cNvSpPr/>
            <p:nvPr/>
          </p:nvSpPr>
          <p:spPr bwMode="auto">
            <a:xfrm>
              <a:off x="7373939" y="4921251"/>
              <a:ext cx="252413" cy="160338"/>
            </a:xfrm>
            <a:custGeom>
              <a:avLst/>
              <a:gdLst>
                <a:gd name="T0" fmla="*/ 0 w 186"/>
                <a:gd name="T1" fmla="*/ 0 h 118"/>
                <a:gd name="T2" fmla="*/ 0 w 186"/>
                <a:gd name="T3" fmla="*/ 0 h 118"/>
                <a:gd name="T4" fmla="*/ 64 w 186"/>
                <a:gd name="T5" fmla="*/ 30 h 118"/>
                <a:gd name="T6" fmla="*/ 76 w 186"/>
                <a:gd name="T7" fmla="*/ 37 h 118"/>
                <a:gd name="T8" fmla="*/ 103 w 186"/>
                <a:gd name="T9" fmla="*/ 60 h 118"/>
                <a:gd name="T10" fmla="*/ 186 w 186"/>
                <a:gd name="T11" fmla="*/ 118 h 118"/>
                <a:gd name="T12" fmla="*/ 186 w 186"/>
                <a:gd name="T13" fmla="*/ 115 h 118"/>
                <a:gd name="T14" fmla="*/ 123 w 186"/>
                <a:gd name="T15" fmla="*/ 71 h 118"/>
                <a:gd name="T16" fmla="*/ 124 w 186"/>
                <a:gd name="T17" fmla="*/ 71 h 118"/>
                <a:gd name="T18" fmla="*/ 116 w 186"/>
                <a:gd name="T19" fmla="*/ 62 h 118"/>
                <a:gd name="T20" fmla="*/ 94 w 186"/>
                <a:gd name="T21" fmla="*/ 43 h 118"/>
                <a:gd name="T22" fmla="*/ 95 w 186"/>
                <a:gd name="T23" fmla="*/ 43 h 118"/>
                <a:gd name="T24" fmla="*/ 16 w 186"/>
                <a:gd name="T25" fmla="*/ 4 h 118"/>
                <a:gd name="T26" fmla="*/ 0 w 186"/>
                <a:gd name="T27" fmla="*/ 0 h 118"/>
                <a:gd name="T28" fmla="*/ 0 w 186"/>
                <a:gd name="T2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 h="118">
                  <a:moveTo>
                    <a:pt x="0" y="0"/>
                  </a:moveTo>
                  <a:cubicBezTo>
                    <a:pt x="0" y="0"/>
                    <a:pt x="0" y="0"/>
                    <a:pt x="0" y="0"/>
                  </a:cubicBezTo>
                  <a:cubicBezTo>
                    <a:pt x="22" y="9"/>
                    <a:pt x="43" y="19"/>
                    <a:pt x="64" y="30"/>
                  </a:cubicBezTo>
                  <a:cubicBezTo>
                    <a:pt x="68" y="32"/>
                    <a:pt x="73" y="35"/>
                    <a:pt x="76" y="37"/>
                  </a:cubicBezTo>
                  <a:cubicBezTo>
                    <a:pt x="87" y="43"/>
                    <a:pt x="96" y="51"/>
                    <a:pt x="103" y="60"/>
                  </a:cubicBezTo>
                  <a:cubicBezTo>
                    <a:pt x="129" y="93"/>
                    <a:pt x="167" y="111"/>
                    <a:pt x="186" y="118"/>
                  </a:cubicBezTo>
                  <a:cubicBezTo>
                    <a:pt x="186" y="117"/>
                    <a:pt x="186" y="116"/>
                    <a:pt x="186" y="115"/>
                  </a:cubicBezTo>
                  <a:cubicBezTo>
                    <a:pt x="168" y="107"/>
                    <a:pt x="143" y="93"/>
                    <a:pt x="123" y="71"/>
                  </a:cubicBezTo>
                  <a:cubicBezTo>
                    <a:pt x="124" y="71"/>
                    <a:pt x="124" y="71"/>
                    <a:pt x="124" y="71"/>
                  </a:cubicBezTo>
                  <a:cubicBezTo>
                    <a:pt x="121" y="68"/>
                    <a:pt x="118" y="65"/>
                    <a:pt x="116" y="62"/>
                  </a:cubicBezTo>
                  <a:cubicBezTo>
                    <a:pt x="111" y="55"/>
                    <a:pt x="104" y="49"/>
                    <a:pt x="94" y="43"/>
                  </a:cubicBezTo>
                  <a:cubicBezTo>
                    <a:pt x="95" y="43"/>
                    <a:pt x="95" y="43"/>
                    <a:pt x="95" y="43"/>
                  </a:cubicBezTo>
                  <a:cubicBezTo>
                    <a:pt x="74" y="29"/>
                    <a:pt x="45" y="15"/>
                    <a:pt x="16" y="4"/>
                  </a:cubicBezTo>
                  <a:cubicBezTo>
                    <a:pt x="11" y="3"/>
                    <a:pt x="5" y="1"/>
                    <a:pt x="0" y="0"/>
                  </a:cubicBezTo>
                  <a:cubicBezTo>
                    <a:pt x="0" y="0"/>
                    <a:pt x="0" y="0"/>
                    <a:pt x="0" y="0"/>
                  </a:cubicBezTo>
                </a:path>
              </a:pathLst>
            </a:custGeom>
            <a:solidFill>
              <a:srgbClr val="D1D1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1" name="ïŝļïḋê"/>
            <p:cNvSpPr/>
            <p:nvPr/>
          </p:nvSpPr>
          <p:spPr bwMode="auto">
            <a:xfrm>
              <a:off x="7515226" y="4437063"/>
              <a:ext cx="4763" cy="9525"/>
            </a:xfrm>
            <a:custGeom>
              <a:avLst/>
              <a:gdLst>
                <a:gd name="T0" fmla="*/ 0 w 3"/>
                <a:gd name="T1" fmla="*/ 0 h 7"/>
                <a:gd name="T2" fmla="*/ 0 w 3"/>
                <a:gd name="T3" fmla="*/ 0 h 7"/>
                <a:gd name="T4" fmla="*/ 3 w 3"/>
                <a:gd name="T5" fmla="*/ 7 h 7"/>
                <a:gd name="T6" fmla="*/ 3 w 3"/>
                <a:gd name="T7" fmla="*/ 7 h 7"/>
                <a:gd name="T8" fmla="*/ 0 w 3"/>
                <a:gd name="T9" fmla="*/ 0 h 7"/>
              </a:gdLst>
              <a:ahLst/>
              <a:cxnLst>
                <a:cxn ang="0">
                  <a:pos x="T0" y="T1"/>
                </a:cxn>
                <a:cxn ang="0">
                  <a:pos x="T2" y="T3"/>
                </a:cxn>
                <a:cxn ang="0">
                  <a:pos x="T4" y="T5"/>
                </a:cxn>
                <a:cxn ang="0">
                  <a:pos x="T6" y="T7"/>
                </a:cxn>
                <a:cxn ang="0">
                  <a:pos x="T8" y="T9"/>
                </a:cxn>
              </a:cxnLst>
              <a:rect l="0" t="0" r="r" b="b"/>
              <a:pathLst>
                <a:path w="3" h="7">
                  <a:moveTo>
                    <a:pt x="0" y="0"/>
                  </a:moveTo>
                  <a:cubicBezTo>
                    <a:pt x="0" y="0"/>
                    <a:pt x="0" y="0"/>
                    <a:pt x="0" y="0"/>
                  </a:cubicBezTo>
                  <a:cubicBezTo>
                    <a:pt x="1" y="3"/>
                    <a:pt x="2" y="5"/>
                    <a:pt x="3" y="7"/>
                  </a:cubicBezTo>
                  <a:cubicBezTo>
                    <a:pt x="3" y="7"/>
                    <a:pt x="3" y="7"/>
                    <a:pt x="3" y="7"/>
                  </a:cubicBezTo>
                  <a:cubicBezTo>
                    <a:pt x="2" y="5"/>
                    <a:pt x="1" y="3"/>
                    <a:pt x="0" y="0"/>
                  </a:cubicBezTo>
                </a:path>
              </a:pathLst>
            </a:custGeom>
            <a:solidFill>
              <a:srgbClr val="5351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2" name="íṡ1îde"/>
            <p:cNvSpPr/>
            <p:nvPr/>
          </p:nvSpPr>
          <p:spPr bwMode="auto">
            <a:xfrm>
              <a:off x="7421564" y="4437063"/>
              <a:ext cx="98425" cy="96838"/>
            </a:xfrm>
            <a:custGeom>
              <a:avLst/>
              <a:gdLst>
                <a:gd name="T0" fmla="*/ 69 w 72"/>
                <a:gd name="T1" fmla="*/ 0 h 71"/>
                <a:gd name="T2" fmla="*/ 0 w 72"/>
                <a:gd name="T3" fmla="*/ 65 h 71"/>
                <a:gd name="T4" fmla="*/ 2 w 72"/>
                <a:gd name="T5" fmla="*/ 71 h 71"/>
                <a:gd name="T6" fmla="*/ 72 w 72"/>
                <a:gd name="T7" fmla="*/ 7 h 71"/>
                <a:gd name="T8" fmla="*/ 69 w 72"/>
                <a:gd name="T9" fmla="*/ 0 h 71"/>
              </a:gdLst>
              <a:ahLst/>
              <a:cxnLst>
                <a:cxn ang="0">
                  <a:pos x="T0" y="T1"/>
                </a:cxn>
                <a:cxn ang="0">
                  <a:pos x="T2" y="T3"/>
                </a:cxn>
                <a:cxn ang="0">
                  <a:pos x="T4" y="T5"/>
                </a:cxn>
                <a:cxn ang="0">
                  <a:pos x="T6" y="T7"/>
                </a:cxn>
                <a:cxn ang="0">
                  <a:pos x="T8" y="T9"/>
                </a:cxn>
              </a:cxnLst>
              <a:rect l="0" t="0" r="r" b="b"/>
              <a:pathLst>
                <a:path w="72" h="71">
                  <a:moveTo>
                    <a:pt x="69" y="0"/>
                  </a:moveTo>
                  <a:cubicBezTo>
                    <a:pt x="60" y="19"/>
                    <a:pt x="19" y="51"/>
                    <a:pt x="0" y="65"/>
                  </a:cubicBezTo>
                  <a:cubicBezTo>
                    <a:pt x="2" y="71"/>
                    <a:pt x="2" y="71"/>
                    <a:pt x="2" y="71"/>
                  </a:cubicBezTo>
                  <a:cubicBezTo>
                    <a:pt x="19" y="58"/>
                    <a:pt x="61" y="26"/>
                    <a:pt x="72" y="7"/>
                  </a:cubicBezTo>
                  <a:cubicBezTo>
                    <a:pt x="71" y="5"/>
                    <a:pt x="70" y="3"/>
                    <a:pt x="69" y="0"/>
                  </a:cubicBezTo>
                </a:path>
              </a:pathLst>
            </a:custGeom>
            <a:solidFill>
              <a:srgbClr val="E5BDC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3" name="ïṣľîḍè"/>
            <p:cNvSpPr/>
            <p:nvPr/>
          </p:nvSpPr>
          <p:spPr bwMode="auto">
            <a:xfrm>
              <a:off x="7253289" y="4432301"/>
              <a:ext cx="720725" cy="657225"/>
            </a:xfrm>
            <a:custGeom>
              <a:avLst/>
              <a:gdLst>
                <a:gd name="T0" fmla="*/ 373 w 530"/>
                <a:gd name="T1" fmla="*/ 103 h 484"/>
                <a:gd name="T2" fmla="*/ 378 w 530"/>
                <a:gd name="T3" fmla="*/ 82 h 484"/>
                <a:gd name="T4" fmla="*/ 468 w 530"/>
                <a:gd name="T5" fmla="*/ 113 h 484"/>
                <a:gd name="T6" fmla="*/ 523 w 530"/>
                <a:gd name="T7" fmla="*/ 262 h 484"/>
                <a:gd name="T8" fmla="*/ 414 w 530"/>
                <a:gd name="T9" fmla="*/ 267 h 484"/>
                <a:gd name="T10" fmla="*/ 413 w 530"/>
                <a:gd name="T11" fmla="*/ 273 h 484"/>
                <a:gd name="T12" fmla="*/ 339 w 530"/>
                <a:gd name="T13" fmla="*/ 428 h 484"/>
                <a:gd name="T14" fmla="*/ 299 w 530"/>
                <a:gd name="T15" fmla="*/ 484 h 484"/>
                <a:gd name="T16" fmla="*/ 205 w 530"/>
                <a:gd name="T17" fmla="*/ 422 h 484"/>
                <a:gd name="T18" fmla="*/ 0 w 530"/>
                <a:gd name="T19" fmla="*/ 328 h 484"/>
                <a:gd name="T20" fmla="*/ 103 w 530"/>
                <a:gd name="T21" fmla="*/ 299 h 484"/>
                <a:gd name="T22" fmla="*/ 142 w 530"/>
                <a:gd name="T23" fmla="*/ 148 h 484"/>
                <a:gd name="T24" fmla="*/ 119 w 530"/>
                <a:gd name="T25" fmla="*/ 80 h 484"/>
                <a:gd name="T26" fmla="*/ 199 w 530"/>
                <a:gd name="T27" fmla="*/ 0 h 484"/>
                <a:gd name="T28" fmla="*/ 253 w 530"/>
                <a:gd name="T29" fmla="*/ 63 h 484"/>
                <a:gd name="T30" fmla="*/ 278 w 530"/>
                <a:gd name="T31" fmla="*/ 71 h 484"/>
                <a:gd name="T32" fmla="*/ 275 w 530"/>
                <a:gd name="T33" fmla="*/ 86 h 484"/>
                <a:gd name="T34" fmla="*/ 373 w 530"/>
                <a:gd name="T35" fmla="*/ 10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0" h="484">
                  <a:moveTo>
                    <a:pt x="373" y="103"/>
                  </a:moveTo>
                  <a:cubicBezTo>
                    <a:pt x="375" y="96"/>
                    <a:pt x="377" y="89"/>
                    <a:pt x="378" y="82"/>
                  </a:cubicBezTo>
                  <a:cubicBezTo>
                    <a:pt x="468" y="113"/>
                    <a:pt x="468" y="113"/>
                    <a:pt x="468" y="113"/>
                  </a:cubicBezTo>
                  <a:cubicBezTo>
                    <a:pt x="468" y="113"/>
                    <a:pt x="530" y="160"/>
                    <a:pt x="523" y="262"/>
                  </a:cubicBezTo>
                  <a:cubicBezTo>
                    <a:pt x="523" y="262"/>
                    <a:pt x="447" y="234"/>
                    <a:pt x="414" y="267"/>
                  </a:cubicBezTo>
                  <a:cubicBezTo>
                    <a:pt x="413" y="273"/>
                    <a:pt x="413" y="273"/>
                    <a:pt x="413" y="273"/>
                  </a:cubicBezTo>
                  <a:cubicBezTo>
                    <a:pt x="406" y="331"/>
                    <a:pt x="380" y="386"/>
                    <a:pt x="339" y="428"/>
                  </a:cubicBezTo>
                  <a:cubicBezTo>
                    <a:pt x="323" y="446"/>
                    <a:pt x="307" y="465"/>
                    <a:pt x="299" y="484"/>
                  </a:cubicBezTo>
                  <a:cubicBezTo>
                    <a:pt x="299" y="484"/>
                    <a:pt x="240" y="468"/>
                    <a:pt x="205" y="422"/>
                  </a:cubicBezTo>
                  <a:cubicBezTo>
                    <a:pt x="169" y="376"/>
                    <a:pt x="0" y="328"/>
                    <a:pt x="0" y="328"/>
                  </a:cubicBezTo>
                  <a:cubicBezTo>
                    <a:pt x="0" y="328"/>
                    <a:pt x="90" y="330"/>
                    <a:pt x="103" y="299"/>
                  </a:cubicBezTo>
                  <a:cubicBezTo>
                    <a:pt x="115" y="267"/>
                    <a:pt x="157" y="201"/>
                    <a:pt x="142" y="148"/>
                  </a:cubicBezTo>
                  <a:cubicBezTo>
                    <a:pt x="128" y="96"/>
                    <a:pt x="119" y="80"/>
                    <a:pt x="119" y="80"/>
                  </a:cubicBezTo>
                  <a:cubicBezTo>
                    <a:pt x="119" y="80"/>
                    <a:pt x="205" y="19"/>
                    <a:pt x="199" y="0"/>
                  </a:cubicBezTo>
                  <a:cubicBezTo>
                    <a:pt x="253" y="63"/>
                    <a:pt x="253" y="63"/>
                    <a:pt x="253" y="63"/>
                  </a:cubicBezTo>
                  <a:cubicBezTo>
                    <a:pt x="278" y="71"/>
                    <a:pt x="278" y="71"/>
                    <a:pt x="278" y="71"/>
                  </a:cubicBezTo>
                  <a:cubicBezTo>
                    <a:pt x="276" y="76"/>
                    <a:pt x="275" y="81"/>
                    <a:pt x="275" y="86"/>
                  </a:cubicBezTo>
                  <a:cubicBezTo>
                    <a:pt x="274" y="143"/>
                    <a:pt x="354" y="157"/>
                    <a:pt x="373" y="103"/>
                  </a:cubicBezTo>
                </a:path>
              </a:pathLst>
            </a:custGeom>
            <a:solidFill>
              <a:srgbClr val="CEDA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4" name="ïsľïďè"/>
            <p:cNvSpPr/>
            <p:nvPr/>
          </p:nvSpPr>
          <p:spPr bwMode="auto">
            <a:xfrm>
              <a:off x="7629526" y="4494213"/>
              <a:ext cx="0" cy="4763"/>
            </a:xfrm>
            <a:custGeom>
              <a:avLst/>
              <a:gdLst>
                <a:gd name="T0" fmla="*/ 0 h 3"/>
                <a:gd name="T1" fmla="*/ 2 h 3"/>
                <a:gd name="T2" fmla="*/ 3 h 3"/>
                <a:gd name="T3" fmla="*/ 0 h 3"/>
                <a:gd name="T4" fmla="*/ 0 h 3"/>
              </a:gdLst>
              <a:ahLst/>
              <a:cxnLst>
                <a:cxn ang="0">
                  <a:pos x="0" y="T0"/>
                </a:cxn>
                <a:cxn ang="0">
                  <a:pos x="0" y="T1"/>
                </a:cxn>
                <a:cxn ang="0">
                  <a:pos x="0" y="T2"/>
                </a:cxn>
                <a:cxn ang="0">
                  <a:pos x="0" y="T3"/>
                </a:cxn>
                <a:cxn ang="0">
                  <a:pos x="0" y="T4"/>
                </a:cxn>
              </a:cxnLst>
              <a:rect l="0" t="0" r="r" b="b"/>
              <a:pathLst>
                <a:path h="3">
                  <a:moveTo>
                    <a:pt x="0" y="0"/>
                  </a:moveTo>
                  <a:cubicBezTo>
                    <a:pt x="0" y="1"/>
                    <a:pt x="0" y="2"/>
                    <a:pt x="0" y="2"/>
                  </a:cubicBezTo>
                  <a:cubicBezTo>
                    <a:pt x="0" y="3"/>
                    <a:pt x="0" y="3"/>
                    <a:pt x="0" y="3"/>
                  </a:cubicBezTo>
                  <a:cubicBezTo>
                    <a:pt x="0" y="2"/>
                    <a:pt x="0" y="1"/>
                    <a:pt x="0" y="0"/>
                  </a:cubicBezTo>
                  <a:cubicBezTo>
                    <a:pt x="0" y="0"/>
                    <a:pt x="0" y="0"/>
                    <a:pt x="0" y="0"/>
                  </a:cubicBezTo>
                </a:path>
              </a:pathLst>
            </a:custGeom>
            <a:solidFill>
              <a:srgbClr val="5351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5" name="íṣ1iḑè"/>
            <p:cNvSpPr/>
            <p:nvPr/>
          </p:nvSpPr>
          <p:spPr bwMode="auto">
            <a:xfrm>
              <a:off x="7629526" y="4494213"/>
              <a:ext cx="109538" cy="28575"/>
            </a:xfrm>
            <a:custGeom>
              <a:avLst/>
              <a:gdLst>
                <a:gd name="T0" fmla="*/ 0 w 81"/>
                <a:gd name="T1" fmla="*/ 0 h 21"/>
                <a:gd name="T2" fmla="*/ 0 w 81"/>
                <a:gd name="T3" fmla="*/ 3 h 21"/>
                <a:gd name="T4" fmla="*/ 55 w 81"/>
                <a:gd name="T5" fmla="*/ 21 h 21"/>
                <a:gd name="T6" fmla="*/ 55 w 81"/>
                <a:gd name="T7" fmla="*/ 21 h 21"/>
                <a:gd name="T8" fmla="*/ 81 w 81"/>
                <a:gd name="T9" fmla="*/ 14 h 21"/>
                <a:gd name="T10" fmla="*/ 54 w 81"/>
                <a:gd name="T11" fmla="*/ 18 h 21"/>
                <a:gd name="T12" fmla="*/ 0 w 8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81" h="21">
                  <a:moveTo>
                    <a:pt x="0" y="0"/>
                  </a:moveTo>
                  <a:cubicBezTo>
                    <a:pt x="0" y="1"/>
                    <a:pt x="0" y="2"/>
                    <a:pt x="0" y="3"/>
                  </a:cubicBezTo>
                  <a:cubicBezTo>
                    <a:pt x="16" y="15"/>
                    <a:pt x="35" y="21"/>
                    <a:pt x="55" y="21"/>
                  </a:cubicBezTo>
                  <a:cubicBezTo>
                    <a:pt x="55" y="21"/>
                    <a:pt x="55" y="21"/>
                    <a:pt x="55" y="21"/>
                  </a:cubicBezTo>
                  <a:cubicBezTo>
                    <a:pt x="64" y="21"/>
                    <a:pt x="73" y="18"/>
                    <a:pt x="81" y="14"/>
                  </a:cubicBezTo>
                  <a:cubicBezTo>
                    <a:pt x="73" y="16"/>
                    <a:pt x="64" y="18"/>
                    <a:pt x="54" y="18"/>
                  </a:cubicBezTo>
                  <a:cubicBezTo>
                    <a:pt x="34" y="18"/>
                    <a:pt x="15" y="11"/>
                    <a:pt x="0" y="0"/>
                  </a:cubicBezTo>
                </a:path>
              </a:pathLst>
            </a:custGeom>
            <a:solidFill>
              <a:srgbClr val="E5BDC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6" name="íşlíḑe"/>
            <p:cNvSpPr/>
            <p:nvPr/>
          </p:nvSpPr>
          <p:spPr bwMode="auto">
            <a:xfrm>
              <a:off x="7577139" y="4268788"/>
              <a:ext cx="250825" cy="250825"/>
            </a:xfrm>
            <a:prstGeom prst="ellipse">
              <a:avLst/>
            </a:prstGeom>
            <a:solidFill>
              <a:srgbClr val="FFD2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7" name="îṩḻîḍe"/>
            <p:cNvSpPr/>
            <p:nvPr/>
          </p:nvSpPr>
          <p:spPr bwMode="auto">
            <a:xfrm>
              <a:off x="7596189" y="4205288"/>
              <a:ext cx="276225" cy="222250"/>
            </a:xfrm>
            <a:custGeom>
              <a:avLst/>
              <a:gdLst>
                <a:gd name="T0" fmla="*/ 146 w 203"/>
                <a:gd name="T1" fmla="*/ 163 h 163"/>
                <a:gd name="T2" fmla="*/ 134 w 203"/>
                <a:gd name="T3" fmla="*/ 163 h 163"/>
                <a:gd name="T4" fmla="*/ 134 w 203"/>
                <a:gd name="T5" fmla="*/ 128 h 163"/>
                <a:gd name="T6" fmla="*/ 121 w 203"/>
                <a:gd name="T7" fmla="*/ 90 h 163"/>
                <a:gd name="T8" fmla="*/ 29 w 203"/>
                <a:gd name="T9" fmla="*/ 67 h 163"/>
                <a:gd name="T10" fmla="*/ 6 w 203"/>
                <a:gd name="T11" fmla="*/ 88 h 163"/>
                <a:gd name="T12" fmla="*/ 38 w 203"/>
                <a:gd name="T13" fmla="*/ 19 h 163"/>
                <a:gd name="T14" fmla="*/ 159 w 203"/>
                <a:gd name="T15" fmla="*/ 23 h 163"/>
                <a:gd name="T16" fmla="*/ 182 w 203"/>
                <a:gd name="T17" fmla="*/ 131 h 163"/>
                <a:gd name="T18" fmla="*/ 175 w 203"/>
                <a:gd name="T19" fmla="*/ 148 h 163"/>
                <a:gd name="T20" fmla="*/ 146 w 203"/>
                <a:gd name="T2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63">
                  <a:moveTo>
                    <a:pt x="146" y="163"/>
                  </a:moveTo>
                  <a:cubicBezTo>
                    <a:pt x="134" y="163"/>
                    <a:pt x="134" y="163"/>
                    <a:pt x="134" y="163"/>
                  </a:cubicBezTo>
                  <a:cubicBezTo>
                    <a:pt x="134" y="128"/>
                    <a:pt x="134" y="128"/>
                    <a:pt x="134" y="128"/>
                  </a:cubicBezTo>
                  <a:cubicBezTo>
                    <a:pt x="121" y="90"/>
                    <a:pt x="121" y="90"/>
                    <a:pt x="121" y="90"/>
                  </a:cubicBezTo>
                  <a:cubicBezTo>
                    <a:pt x="121" y="90"/>
                    <a:pt x="58" y="61"/>
                    <a:pt x="29" y="67"/>
                  </a:cubicBezTo>
                  <a:cubicBezTo>
                    <a:pt x="6" y="88"/>
                    <a:pt x="6" y="88"/>
                    <a:pt x="6" y="88"/>
                  </a:cubicBezTo>
                  <a:cubicBezTo>
                    <a:pt x="6" y="88"/>
                    <a:pt x="0" y="38"/>
                    <a:pt x="38" y="19"/>
                  </a:cubicBezTo>
                  <a:cubicBezTo>
                    <a:pt x="75" y="0"/>
                    <a:pt x="142" y="8"/>
                    <a:pt x="159" y="23"/>
                  </a:cubicBezTo>
                  <a:cubicBezTo>
                    <a:pt x="175" y="37"/>
                    <a:pt x="203" y="63"/>
                    <a:pt x="182" y="131"/>
                  </a:cubicBezTo>
                  <a:cubicBezTo>
                    <a:pt x="175" y="148"/>
                    <a:pt x="175" y="148"/>
                    <a:pt x="175" y="148"/>
                  </a:cubicBezTo>
                  <a:cubicBezTo>
                    <a:pt x="175" y="148"/>
                    <a:pt x="150" y="140"/>
                    <a:pt x="146" y="163"/>
                  </a:cubicBezTo>
                </a:path>
              </a:pathLst>
            </a:custGeom>
            <a:solidFill>
              <a:srgbClr val="844F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8" name="iSļíḑê"/>
            <p:cNvSpPr/>
            <p:nvPr/>
          </p:nvSpPr>
          <p:spPr bwMode="auto">
            <a:xfrm>
              <a:off x="7521576" y="4432301"/>
              <a:ext cx="1588" cy="7938"/>
            </a:xfrm>
            <a:custGeom>
              <a:avLst/>
              <a:gdLst>
                <a:gd name="T0" fmla="*/ 1 w 1"/>
                <a:gd name="T1" fmla="*/ 0 h 6"/>
                <a:gd name="T2" fmla="*/ 0 w 1"/>
                <a:gd name="T3" fmla="*/ 6 h 6"/>
                <a:gd name="T4" fmla="*/ 1 w 1"/>
                <a:gd name="T5" fmla="*/ 6 h 6"/>
                <a:gd name="T6" fmla="*/ 1 w 1"/>
                <a:gd name="T7" fmla="*/ 0 h 6"/>
                <a:gd name="T8" fmla="*/ 1 w 1"/>
                <a:gd name="T9" fmla="*/ 0 h 6"/>
              </a:gdLst>
              <a:ahLst/>
              <a:cxnLst>
                <a:cxn ang="0">
                  <a:pos x="T0" y="T1"/>
                </a:cxn>
                <a:cxn ang="0">
                  <a:pos x="T2" y="T3"/>
                </a:cxn>
                <a:cxn ang="0">
                  <a:pos x="T4" y="T5"/>
                </a:cxn>
                <a:cxn ang="0">
                  <a:pos x="T6" y="T7"/>
                </a:cxn>
                <a:cxn ang="0">
                  <a:pos x="T8" y="T9"/>
                </a:cxn>
              </a:cxnLst>
              <a:rect l="0" t="0" r="r" b="b"/>
              <a:pathLst>
                <a:path w="1" h="6">
                  <a:moveTo>
                    <a:pt x="1" y="0"/>
                  </a:moveTo>
                  <a:cubicBezTo>
                    <a:pt x="1" y="2"/>
                    <a:pt x="1" y="4"/>
                    <a:pt x="0" y="6"/>
                  </a:cubicBezTo>
                  <a:cubicBezTo>
                    <a:pt x="1" y="6"/>
                    <a:pt x="1" y="6"/>
                    <a:pt x="1" y="6"/>
                  </a:cubicBezTo>
                  <a:cubicBezTo>
                    <a:pt x="1" y="4"/>
                    <a:pt x="1" y="2"/>
                    <a:pt x="1" y="0"/>
                  </a:cubicBezTo>
                  <a:cubicBezTo>
                    <a:pt x="1" y="0"/>
                    <a:pt x="1" y="0"/>
                    <a:pt x="1" y="0"/>
                  </a:cubicBezTo>
                </a:path>
              </a:pathLst>
            </a:custGeom>
            <a:solidFill>
              <a:srgbClr val="5755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9" name="iṥḷíḍè"/>
            <p:cNvSpPr/>
            <p:nvPr/>
          </p:nvSpPr>
          <p:spPr bwMode="auto">
            <a:xfrm>
              <a:off x="7523164" y="4432301"/>
              <a:ext cx="52388" cy="60325"/>
            </a:xfrm>
            <a:custGeom>
              <a:avLst/>
              <a:gdLst>
                <a:gd name="T0" fmla="*/ 0 w 38"/>
                <a:gd name="T1" fmla="*/ 0 h 44"/>
                <a:gd name="T2" fmla="*/ 0 w 38"/>
                <a:gd name="T3" fmla="*/ 6 h 44"/>
                <a:gd name="T4" fmla="*/ 31 w 38"/>
                <a:gd name="T5" fmla="*/ 42 h 44"/>
                <a:gd name="T6" fmla="*/ 38 w 38"/>
                <a:gd name="T7" fmla="*/ 44 h 44"/>
                <a:gd name="T8" fmla="*/ 0 w 38"/>
                <a:gd name="T9" fmla="*/ 0 h 44"/>
              </a:gdLst>
              <a:ahLst/>
              <a:cxnLst>
                <a:cxn ang="0">
                  <a:pos x="T0" y="T1"/>
                </a:cxn>
                <a:cxn ang="0">
                  <a:pos x="T2" y="T3"/>
                </a:cxn>
                <a:cxn ang="0">
                  <a:pos x="T4" y="T5"/>
                </a:cxn>
                <a:cxn ang="0">
                  <a:pos x="T6" y="T7"/>
                </a:cxn>
                <a:cxn ang="0">
                  <a:pos x="T8" y="T9"/>
                </a:cxn>
              </a:cxnLst>
              <a:rect l="0" t="0" r="r" b="b"/>
              <a:pathLst>
                <a:path w="38" h="44">
                  <a:moveTo>
                    <a:pt x="0" y="0"/>
                  </a:moveTo>
                  <a:cubicBezTo>
                    <a:pt x="0" y="2"/>
                    <a:pt x="0" y="4"/>
                    <a:pt x="0" y="6"/>
                  </a:cubicBezTo>
                  <a:cubicBezTo>
                    <a:pt x="31" y="42"/>
                    <a:pt x="31" y="42"/>
                    <a:pt x="31" y="42"/>
                  </a:cubicBezTo>
                  <a:cubicBezTo>
                    <a:pt x="38" y="44"/>
                    <a:pt x="38" y="44"/>
                    <a:pt x="38" y="44"/>
                  </a:cubicBezTo>
                  <a:cubicBezTo>
                    <a:pt x="0" y="0"/>
                    <a:pt x="0" y="0"/>
                    <a:pt x="0" y="0"/>
                  </a:cubicBezTo>
                </a:path>
              </a:pathLst>
            </a:custGeom>
            <a:solidFill>
              <a:srgbClr val="C3CF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0" name="işḷiḑé"/>
            <p:cNvSpPr/>
            <p:nvPr/>
          </p:nvSpPr>
          <p:spPr bwMode="auto">
            <a:xfrm>
              <a:off x="7594601" y="4516438"/>
              <a:ext cx="39688" cy="68263"/>
            </a:xfrm>
            <a:custGeom>
              <a:avLst/>
              <a:gdLst>
                <a:gd name="T0" fmla="*/ 1 w 30"/>
                <a:gd name="T1" fmla="*/ 0 h 50"/>
                <a:gd name="T2" fmla="*/ 1 w 30"/>
                <a:gd name="T3" fmla="*/ 4 h 50"/>
                <a:gd name="T4" fmla="*/ 30 w 30"/>
                <a:gd name="T5" fmla="*/ 50 h 50"/>
                <a:gd name="T6" fmla="*/ 24 w 30"/>
                <a:gd name="T7" fmla="*/ 24 h 50"/>
                <a:gd name="T8" fmla="*/ 27 w 30"/>
                <a:gd name="T9" fmla="*/ 9 h 50"/>
                <a:gd name="T10" fmla="*/ 2 w 30"/>
                <a:gd name="T11" fmla="*/ 1 h 50"/>
                <a:gd name="T12" fmla="*/ 1 w 30"/>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0" h="50">
                  <a:moveTo>
                    <a:pt x="1" y="0"/>
                  </a:moveTo>
                  <a:cubicBezTo>
                    <a:pt x="1" y="1"/>
                    <a:pt x="1" y="2"/>
                    <a:pt x="1" y="4"/>
                  </a:cubicBezTo>
                  <a:cubicBezTo>
                    <a:pt x="0" y="23"/>
                    <a:pt x="11" y="42"/>
                    <a:pt x="30" y="50"/>
                  </a:cubicBezTo>
                  <a:cubicBezTo>
                    <a:pt x="26" y="42"/>
                    <a:pt x="24" y="33"/>
                    <a:pt x="24" y="24"/>
                  </a:cubicBezTo>
                  <a:cubicBezTo>
                    <a:pt x="24" y="19"/>
                    <a:pt x="25" y="14"/>
                    <a:pt x="27" y="9"/>
                  </a:cubicBezTo>
                  <a:cubicBezTo>
                    <a:pt x="2" y="1"/>
                    <a:pt x="2" y="1"/>
                    <a:pt x="2" y="1"/>
                  </a:cubicBezTo>
                  <a:cubicBezTo>
                    <a:pt x="1" y="0"/>
                    <a:pt x="1" y="0"/>
                    <a:pt x="1" y="0"/>
                  </a:cubicBezTo>
                </a:path>
              </a:pathLst>
            </a:custGeom>
            <a:solidFill>
              <a:srgbClr val="C3CF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1" name="îśḷîḋe"/>
            <p:cNvSpPr/>
            <p:nvPr/>
          </p:nvSpPr>
          <p:spPr bwMode="auto">
            <a:xfrm>
              <a:off x="7254876" y="4875213"/>
              <a:ext cx="47625" cy="3175"/>
            </a:xfrm>
            <a:custGeom>
              <a:avLst/>
              <a:gdLst>
                <a:gd name="T0" fmla="*/ 36 w 36"/>
                <a:gd name="T1" fmla="*/ 0 h 2"/>
                <a:gd name="T2" fmla="*/ 3 w 36"/>
                <a:gd name="T3" fmla="*/ 2 h 2"/>
                <a:gd name="T4" fmla="*/ 0 w 36"/>
                <a:gd name="T5" fmla="*/ 2 h 2"/>
                <a:gd name="T6" fmla="*/ 0 w 36"/>
                <a:gd name="T7" fmla="*/ 2 h 2"/>
                <a:gd name="T8" fmla="*/ 3 w 36"/>
                <a:gd name="T9" fmla="*/ 2 h 2"/>
                <a:gd name="T10" fmla="*/ 36 w 36"/>
                <a:gd name="T11" fmla="*/ 0 h 2"/>
                <a:gd name="T12" fmla="*/ 36 w 3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6" h="2">
                  <a:moveTo>
                    <a:pt x="36" y="0"/>
                  </a:moveTo>
                  <a:cubicBezTo>
                    <a:pt x="25" y="1"/>
                    <a:pt x="14" y="2"/>
                    <a:pt x="3" y="2"/>
                  </a:cubicBezTo>
                  <a:cubicBezTo>
                    <a:pt x="2" y="2"/>
                    <a:pt x="1" y="2"/>
                    <a:pt x="0" y="2"/>
                  </a:cubicBezTo>
                  <a:cubicBezTo>
                    <a:pt x="0" y="2"/>
                    <a:pt x="0" y="2"/>
                    <a:pt x="0" y="2"/>
                  </a:cubicBezTo>
                  <a:cubicBezTo>
                    <a:pt x="1" y="2"/>
                    <a:pt x="2" y="2"/>
                    <a:pt x="3" y="2"/>
                  </a:cubicBezTo>
                  <a:cubicBezTo>
                    <a:pt x="9" y="2"/>
                    <a:pt x="22" y="2"/>
                    <a:pt x="36" y="0"/>
                  </a:cubicBezTo>
                  <a:cubicBezTo>
                    <a:pt x="36" y="0"/>
                    <a:pt x="36" y="0"/>
                    <a:pt x="36" y="0"/>
                  </a:cubicBezTo>
                </a:path>
              </a:pathLst>
            </a:custGeom>
            <a:solidFill>
              <a:srgbClr val="DFE6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2" name="îṣ1íďê"/>
            <p:cNvSpPr/>
            <p:nvPr/>
          </p:nvSpPr>
          <p:spPr bwMode="auto">
            <a:xfrm>
              <a:off x="7254876" y="4878388"/>
              <a:ext cx="1588" cy="1588"/>
            </a:xfrm>
            <a:prstGeom prst="ellipse">
              <a:avLst/>
            </a:prstGeom>
            <a:solidFill>
              <a:srgbClr val="D4DA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3" name="í$ḷiḓê"/>
            <p:cNvSpPr/>
            <p:nvPr/>
          </p:nvSpPr>
          <p:spPr bwMode="auto">
            <a:xfrm>
              <a:off x="7253289" y="4878388"/>
              <a:ext cx="1588" cy="0"/>
            </a:xfrm>
            <a:custGeom>
              <a:avLst/>
              <a:gdLst>
                <a:gd name="T0" fmla="*/ 0 w 1"/>
                <a:gd name="T1" fmla="*/ 1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1" y="0"/>
                    <a:pt x="1" y="0"/>
                    <a:pt x="1" y="0"/>
                  </a:cubicBezTo>
                  <a:cubicBezTo>
                    <a:pt x="1" y="0"/>
                    <a:pt x="1" y="0"/>
                    <a:pt x="1" y="0"/>
                  </a:cubicBezTo>
                  <a:cubicBezTo>
                    <a:pt x="1" y="0"/>
                    <a:pt x="1" y="0"/>
                    <a:pt x="1" y="0"/>
                  </a:cubicBezTo>
                  <a:cubicBezTo>
                    <a:pt x="0" y="0"/>
                    <a:pt x="0" y="0"/>
                    <a:pt x="0" y="0"/>
                  </a:cubicBezTo>
                </a:path>
              </a:pathLst>
            </a:custGeom>
            <a:solidFill>
              <a:srgbClr val="D2D2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4" name="ïş1íďe"/>
            <p:cNvSpPr/>
            <p:nvPr/>
          </p:nvSpPr>
          <p:spPr bwMode="auto">
            <a:xfrm>
              <a:off x="7253289" y="4878388"/>
              <a:ext cx="144463" cy="49213"/>
            </a:xfrm>
            <a:custGeom>
              <a:avLst/>
              <a:gdLst>
                <a:gd name="T0" fmla="*/ 15 w 106"/>
                <a:gd name="T1" fmla="*/ 4 h 36"/>
                <a:gd name="T2" fmla="*/ 105 w 106"/>
                <a:gd name="T3" fmla="*/ 36 h 36"/>
                <a:gd name="T4" fmla="*/ 106 w 106"/>
                <a:gd name="T5" fmla="*/ 36 h 36"/>
                <a:gd name="T6" fmla="*/ 15 w 106"/>
                <a:gd name="T7" fmla="*/ 4 h 36"/>
                <a:gd name="T8" fmla="*/ 0 w 106"/>
                <a:gd name="T9" fmla="*/ 0 h 36"/>
                <a:gd name="T10" fmla="*/ 1 w 106"/>
                <a:gd name="T11" fmla="*/ 0 h 36"/>
                <a:gd name="T12" fmla="*/ 1 w 106"/>
                <a:gd name="T13" fmla="*/ 0 h 36"/>
                <a:gd name="T14" fmla="*/ 0 w 106"/>
                <a:gd name="T15" fmla="*/ 0 h 36"/>
                <a:gd name="T16" fmla="*/ 0 w 10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6">
                  <a:moveTo>
                    <a:pt x="15" y="4"/>
                  </a:moveTo>
                  <a:cubicBezTo>
                    <a:pt x="34" y="10"/>
                    <a:pt x="70" y="22"/>
                    <a:pt x="105" y="36"/>
                  </a:cubicBezTo>
                  <a:cubicBezTo>
                    <a:pt x="105" y="36"/>
                    <a:pt x="105" y="36"/>
                    <a:pt x="106" y="36"/>
                  </a:cubicBezTo>
                  <a:cubicBezTo>
                    <a:pt x="70" y="22"/>
                    <a:pt x="34" y="10"/>
                    <a:pt x="15" y="4"/>
                  </a:cubicBezTo>
                  <a:moveTo>
                    <a:pt x="0" y="0"/>
                  </a:moveTo>
                  <a:cubicBezTo>
                    <a:pt x="0" y="0"/>
                    <a:pt x="0" y="0"/>
                    <a:pt x="1" y="0"/>
                  </a:cubicBezTo>
                  <a:cubicBezTo>
                    <a:pt x="1" y="0"/>
                    <a:pt x="1" y="0"/>
                    <a:pt x="1" y="0"/>
                  </a:cubicBezTo>
                  <a:cubicBezTo>
                    <a:pt x="1" y="0"/>
                    <a:pt x="1" y="0"/>
                    <a:pt x="0" y="0"/>
                  </a:cubicBezTo>
                  <a:cubicBezTo>
                    <a:pt x="0" y="0"/>
                    <a:pt x="0" y="0"/>
                    <a:pt x="0" y="0"/>
                  </a:cubicBezTo>
                </a:path>
              </a:pathLst>
            </a:custGeom>
            <a:solidFill>
              <a:srgbClr val="BCBC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5" name="îSļïdé"/>
            <p:cNvSpPr/>
            <p:nvPr/>
          </p:nvSpPr>
          <p:spPr bwMode="auto">
            <a:xfrm>
              <a:off x="7396164" y="4927601"/>
              <a:ext cx="106363" cy="52388"/>
            </a:xfrm>
            <a:custGeom>
              <a:avLst/>
              <a:gdLst>
                <a:gd name="T0" fmla="*/ 0 w 79"/>
                <a:gd name="T1" fmla="*/ 0 h 39"/>
                <a:gd name="T2" fmla="*/ 79 w 79"/>
                <a:gd name="T3" fmla="*/ 39 h 39"/>
                <a:gd name="T4" fmla="*/ 78 w 79"/>
                <a:gd name="T5" fmla="*/ 39 h 39"/>
                <a:gd name="T6" fmla="*/ 1 w 79"/>
                <a:gd name="T7" fmla="*/ 0 h 39"/>
                <a:gd name="T8" fmla="*/ 0 w 79"/>
                <a:gd name="T9" fmla="*/ 0 h 39"/>
              </a:gdLst>
              <a:ahLst/>
              <a:cxnLst>
                <a:cxn ang="0">
                  <a:pos x="T0" y="T1"/>
                </a:cxn>
                <a:cxn ang="0">
                  <a:pos x="T2" y="T3"/>
                </a:cxn>
                <a:cxn ang="0">
                  <a:pos x="T4" y="T5"/>
                </a:cxn>
                <a:cxn ang="0">
                  <a:pos x="T6" y="T7"/>
                </a:cxn>
                <a:cxn ang="0">
                  <a:pos x="T8" y="T9"/>
                </a:cxn>
              </a:cxnLst>
              <a:rect l="0" t="0" r="r" b="b"/>
              <a:pathLst>
                <a:path w="79" h="39">
                  <a:moveTo>
                    <a:pt x="0" y="0"/>
                  </a:moveTo>
                  <a:cubicBezTo>
                    <a:pt x="29" y="11"/>
                    <a:pt x="58" y="25"/>
                    <a:pt x="79" y="39"/>
                  </a:cubicBezTo>
                  <a:cubicBezTo>
                    <a:pt x="78" y="39"/>
                    <a:pt x="78" y="39"/>
                    <a:pt x="78" y="39"/>
                  </a:cubicBezTo>
                  <a:cubicBezTo>
                    <a:pt x="58" y="25"/>
                    <a:pt x="29" y="11"/>
                    <a:pt x="1" y="0"/>
                  </a:cubicBezTo>
                  <a:cubicBezTo>
                    <a:pt x="0" y="0"/>
                    <a:pt x="0" y="0"/>
                    <a:pt x="0" y="0"/>
                  </a:cubicBezTo>
                </a:path>
              </a:pathLst>
            </a:custGeom>
            <a:solidFill>
              <a:srgbClr val="C6C6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6" name="íṥḻíḓe"/>
            <p:cNvSpPr/>
            <p:nvPr/>
          </p:nvSpPr>
          <p:spPr bwMode="auto">
            <a:xfrm>
              <a:off x="7254876" y="4875213"/>
              <a:ext cx="247650" cy="104775"/>
            </a:xfrm>
            <a:custGeom>
              <a:avLst/>
              <a:gdLst>
                <a:gd name="T0" fmla="*/ 36 w 182"/>
                <a:gd name="T1" fmla="*/ 0 h 77"/>
                <a:gd name="T2" fmla="*/ 3 w 182"/>
                <a:gd name="T3" fmla="*/ 2 h 77"/>
                <a:gd name="T4" fmla="*/ 0 w 182"/>
                <a:gd name="T5" fmla="*/ 2 h 77"/>
                <a:gd name="T6" fmla="*/ 0 w 182"/>
                <a:gd name="T7" fmla="*/ 2 h 77"/>
                <a:gd name="T8" fmla="*/ 0 w 182"/>
                <a:gd name="T9" fmla="*/ 2 h 77"/>
                <a:gd name="T10" fmla="*/ 0 w 182"/>
                <a:gd name="T11" fmla="*/ 2 h 77"/>
                <a:gd name="T12" fmla="*/ 14 w 182"/>
                <a:gd name="T13" fmla="*/ 6 h 77"/>
                <a:gd name="T14" fmla="*/ 105 w 182"/>
                <a:gd name="T15" fmla="*/ 38 h 77"/>
                <a:gd name="T16" fmla="*/ 182 w 182"/>
                <a:gd name="T17" fmla="*/ 77 h 77"/>
                <a:gd name="T18" fmla="*/ 181 w 182"/>
                <a:gd name="T19" fmla="*/ 75 h 77"/>
                <a:gd name="T20" fmla="*/ 36 w 182"/>
                <a:gd name="T2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77">
                  <a:moveTo>
                    <a:pt x="36" y="0"/>
                  </a:moveTo>
                  <a:cubicBezTo>
                    <a:pt x="22" y="2"/>
                    <a:pt x="9" y="2"/>
                    <a:pt x="3" y="2"/>
                  </a:cubicBezTo>
                  <a:cubicBezTo>
                    <a:pt x="2" y="2"/>
                    <a:pt x="1" y="2"/>
                    <a:pt x="0" y="2"/>
                  </a:cubicBezTo>
                  <a:cubicBezTo>
                    <a:pt x="0" y="2"/>
                    <a:pt x="0" y="2"/>
                    <a:pt x="0" y="2"/>
                  </a:cubicBezTo>
                  <a:cubicBezTo>
                    <a:pt x="0" y="2"/>
                    <a:pt x="0" y="2"/>
                    <a:pt x="0" y="2"/>
                  </a:cubicBezTo>
                  <a:cubicBezTo>
                    <a:pt x="0" y="2"/>
                    <a:pt x="0" y="2"/>
                    <a:pt x="0" y="2"/>
                  </a:cubicBezTo>
                  <a:cubicBezTo>
                    <a:pt x="0" y="2"/>
                    <a:pt x="6" y="4"/>
                    <a:pt x="14" y="6"/>
                  </a:cubicBezTo>
                  <a:cubicBezTo>
                    <a:pt x="33" y="12"/>
                    <a:pt x="69" y="24"/>
                    <a:pt x="105" y="38"/>
                  </a:cubicBezTo>
                  <a:cubicBezTo>
                    <a:pt x="133" y="49"/>
                    <a:pt x="162" y="63"/>
                    <a:pt x="182" y="77"/>
                  </a:cubicBezTo>
                  <a:cubicBezTo>
                    <a:pt x="181" y="75"/>
                    <a:pt x="181" y="75"/>
                    <a:pt x="181" y="75"/>
                  </a:cubicBezTo>
                  <a:cubicBezTo>
                    <a:pt x="159" y="47"/>
                    <a:pt x="89" y="18"/>
                    <a:pt x="36" y="0"/>
                  </a:cubicBezTo>
                </a:path>
              </a:pathLst>
            </a:custGeom>
            <a:solidFill>
              <a:srgbClr val="C3CF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7" name="íṩḷíḑê"/>
            <p:cNvSpPr/>
            <p:nvPr/>
          </p:nvSpPr>
          <p:spPr bwMode="auto">
            <a:xfrm>
              <a:off x="7783514" y="4683126"/>
              <a:ext cx="182563" cy="231775"/>
            </a:xfrm>
            <a:custGeom>
              <a:avLst/>
              <a:gdLst>
                <a:gd name="T0" fmla="*/ 4 w 135"/>
                <a:gd name="T1" fmla="*/ 160 h 170"/>
                <a:gd name="T2" fmla="*/ 0 w 135"/>
                <a:gd name="T3" fmla="*/ 170 h 170"/>
                <a:gd name="T4" fmla="*/ 0 w 135"/>
                <a:gd name="T5" fmla="*/ 170 h 170"/>
                <a:gd name="T6" fmla="*/ 4 w 135"/>
                <a:gd name="T7" fmla="*/ 160 h 170"/>
                <a:gd name="T8" fmla="*/ 4 w 135"/>
                <a:gd name="T9" fmla="*/ 160 h 170"/>
                <a:gd name="T10" fmla="*/ 35 w 135"/>
                <a:gd name="T11" fmla="*/ 74 h 170"/>
                <a:gd name="T12" fmla="*/ 28 w 135"/>
                <a:gd name="T13" fmla="*/ 78 h 170"/>
                <a:gd name="T14" fmla="*/ 28 w 135"/>
                <a:gd name="T15" fmla="*/ 78 h 170"/>
                <a:gd name="T16" fmla="*/ 35 w 135"/>
                <a:gd name="T17" fmla="*/ 74 h 170"/>
                <a:gd name="T18" fmla="*/ 35 w 135"/>
                <a:gd name="T19" fmla="*/ 74 h 170"/>
                <a:gd name="T20" fmla="*/ 124 w 135"/>
                <a:gd name="T21" fmla="*/ 0 h 170"/>
                <a:gd name="T22" fmla="*/ 133 w 135"/>
                <a:gd name="T23" fmla="*/ 77 h 170"/>
                <a:gd name="T24" fmla="*/ 128 w 135"/>
                <a:gd name="T25" fmla="*/ 75 h 170"/>
                <a:gd name="T26" fmla="*/ 128 w 135"/>
                <a:gd name="T27" fmla="*/ 75 h 170"/>
                <a:gd name="T28" fmla="*/ 133 w 135"/>
                <a:gd name="T29" fmla="*/ 77 h 170"/>
                <a:gd name="T30" fmla="*/ 124 w 135"/>
                <a:gd name="T3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5" h="170">
                  <a:moveTo>
                    <a:pt x="4" y="160"/>
                  </a:moveTo>
                  <a:cubicBezTo>
                    <a:pt x="3" y="163"/>
                    <a:pt x="1" y="166"/>
                    <a:pt x="0" y="170"/>
                  </a:cubicBezTo>
                  <a:cubicBezTo>
                    <a:pt x="0" y="170"/>
                    <a:pt x="0" y="170"/>
                    <a:pt x="0" y="170"/>
                  </a:cubicBezTo>
                  <a:cubicBezTo>
                    <a:pt x="1" y="166"/>
                    <a:pt x="3" y="163"/>
                    <a:pt x="4" y="160"/>
                  </a:cubicBezTo>
                  <a:cubicBezTo>
                    <a:pt x="4" y="160"/>
                    <a:pt x="4" y="160"/>
                    <a:pt x="4" y="160"/>
                  </a:cubicBezTo>
                  <a:moveTo>
                    <a:pt x="35" y="74"/>
                  </a:moveTo>
                  <a:cubicBezTo>
                    <a:pt x="32" y="75"/>
                    <a:pt x="30" y="77"/>
                    <a:pt x="28" y="78"/>
                  </a:cubicBezTo>
                  <a:cubicBezTo>
                    <a:pt x="28" y="78"/>
                    <a:pt x="28" y="78"/>
                    <a:pt x="28" y="78"/>
                  </a:cubicBezTo>
                  <a:cubicBezTo>
                    <a:pt x="30" y="77"/>
                    <a:pt x="32" y="75"/>
                    <a:pt x="35" y="74"/>
                  </a:cubicBezTo>
                  <a:cubicBezTo>
                    <a:pt x="35" y="74"/>
                    <a:pt x="35" y="74"/>
                    <a:pt x="35" y="74"/>
                  </a:cubicBezTo>
                  <a:moveTo>
                    <a:pt x="124" y="0"/>
                  </a:moveTo>
                  <a:cubicBezTo>
                    <a:pt x="131" y="21"/>
                    <a:pt x="135" y="46"/>
                    <a:pt x="133" y="77"/>
                  </a:cubicBezTo>
                  <a:cubicBezTo>
                    <a:pt x="133" y="77"/>
                    <a:pt x="131" y="76"/>
                    <a:pt x="128" y="75"/>
                  </a:cubicBezTo>
                  <a:cubicBezTo>
                    <a:pt x="128" y="75"/>
                    <a:pt x="128" y="75"/>
                    <a:pt x="128" y="75"/>
                  </a:cubicBezTo>
                  <a:cubicBezTo>
                    <a:pt x="131" y="76"/>
                    <a:pt x="133" y="77"/>
                    <a:pt x="133" y="77"/>
                  </a:cubicBezTo>
                  <a:cubicBezTo>
                    <a:pt x="135" y="46"/>
                    <a:pt x="131" y="21"/>
                    <a:pt x="124" y="0"/>
                  </a:cubicBezTo>
                </a:path>
              </a:pathLst>
            </a:custGeom>
            <a:solidFill>
              <a:srgbClr val="625F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8" name="ïṣļïďe"/>
            <p:cNvSpPr/>
            <p:nvPr/>
          </p:nvSpPr>
          <p:spPr bwMode="auto">
            <a:xfrm>
              <a:off x="7643814" y="4914901"/>
              <a:ext cx="139700" cy="174625"/>
            </a:xfrm>
            <a:custGeom>
              <a:avLst/>
              <a:gdLst>
                <a:gd name="T0" fmla="*/ 102 w 102"/>
                <a:gd name="T1" fmla="*/ 0 h 129"/>
                <a:gd name="T2" fmla="*/ 102 w 102"/>
                <a:gd name="T3" fmla="*/ 0 h 129"/>
                <a:gd name="T4" fmla="*/ 51 w 102"/>
                <a:gd name="T5" fmla="*/ 73 h 129"/>
                <a:gd name="T6" fmla="*/ 11 w 102"/>
                <a:gd name="T7" fmla="*/ 129 h 129"/>
                <a:gd name="T8" fmla="*/ 0 w 102"/>
                <a:gd name="T9" fmla="*/ 126 h 129"/>
                <a:gd name="T10" fmla="*/ 0 w 102"/>
                <a:gd name="T11" fmla="*/ 126 h 129"/>
                <a:gd name="T12" fmla="*/ 11 w 102"/>
                <a:gd name="T13" fmla="*/ 129 h 129"/>
                <a:gd name="T14" fmla="*/ 51 w 102"/>
                <a:gd name="T15" fmla="*/ 73 h 129"/>
                <a:gd name="T16" fmla="*/ 102 w 102"/>
                <a:gd name="T1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29">
                  <a:moveTo>
                    <a:pt x="102" y="0"/>
                  </a:moveTo>
                  <a:cubicBezTo>
                    <a:pt x="102" y="0"/>
                    <a:pt x="102" y="0"/>
                    <a:pt x="102" y="0"/>
                  </a:cubicBezTo>
                  <a:cubicBezTo>
                    <a:pt x="89" y="27"/>
                    <a:pt x="72" y="52"/>
                    <a:pt x="51" y="73"/>
                  </a:cubicBezTo>
                  <a:cubicBezTo>
                    <a:pt x="35" y="91"/>
                    <a:pt x="19" y="110"/>
                    <a:pt x="11" y="129"/>
                  </a:cubicBezTo>
                  <a:cubicBezTo>
                    <a:pt x="11" y="129"/>
                    <a:pt x="7" y="128"/>
                    <a:pt x="0" y="126"/>
                  </a:cubicBezTo>
                  <a:cubicBezTo>
                    <a:pt x="0" y="126"/>
                    <a:pt x="0" y="126"/>
                    <a:pt x="0" y="126"/>
                  </a:cubicBezTo>
                  <a:cubicBezTo>
                    <a:pt x="7" y="128"/>
                    <a:pt x="11" y="129"/>
                    <a:pt x="11" y="129"/>
                  </a:cubicBezTo>
                  <a:cubicBezTo>
                    <a:pt x="19" y="111"/>
                    <a:pt x="35" y="91"/>
                    <a:pt x="51" y="73"/>
                  </a:cubicBezTo>
                  <a:cubicBezTo>
                    <a:pt x="72" y="52"/>
                    <a:pt x="89" y="27"/>
                    <a:pt x="102" y="0"/>
                  </a:cubicBezTo>
                </a:path>
              </a:pathLst>
            </a:custGeom>
            <a:solidFill>
              <a:srgbClr val="9F9F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9" name="ïSlïḋé"/>
            <p:cNvSpPr/>
            <p:nvPr/>
          </p:nvSpPr>
          <p:spPr bwMode="auto">
            <a:xfrm>
              <a:off x="7626351" y="5078413"/>
              <a:ext cx="17463" cy="7938"/>
            </a:xfrm>
            <a:custGeom>
              <a:avLst/>
              <a:gdLst>
                <a:gd name="T0" fmla="*/ 0 w 13"/>
                <a:gd name="T1" fmla="*/ 0 h 6"/>
                <a:gd name="T2" fmla="*/ 0 w 13"/>
                <a:gd name="T3" fmla="*/ 0 h 6"/>
                <a:gd name="T4" fmla="*/ 13 w 13"/>
                <a:gd name="T5" fmla="*/ 6 h 6"/>
                <a:gd name="T6" fmla="*/ 13 w 13"/>
                <a:gd name="T7" fmla="*/ 6 h 6"/>
                <a:gd name="T8" fmla="*/ 0 w 13"/>
                <a:gd name="T9" fmla="*/ 0 h 6"/>
              </a:gdLst>
              <a:ahLst/>
              <a:cxnLst>
                <a:cxn ang="0">
                  <a:pos x="T0" y="T1"/>
                </a:cxn>
                <a:cxn ang="0">
                  <a:pos x="T2" y="T3"/>
                </a:cxn>
                <a:cxn ang="0">
                  <a:pos x="T4" y="T5"/>
                </a:cxn>
                <a:cxn ang="0">
                  <a:pos x="T6" y="T7"/>
                </a:cxn>
                <a:cxn ang="0">
                  <a:pos x="T8" y="T9"/>
                </a:cxn>
              </a:cxnLst>
              <a:rect l="0" t="0" r="r" b="b"/>
              <a:pathLst>
                <a:path w="13" h="6">
                  <a:moveTo>
                    <a:pt x="0" y="0"/>
                  </a:moveTo>
                  <a:cubicBezTo>
                    <a:pt x="0" y="0"/>
                    <a:pt x="0" y="0"/>
                    <a:pt x="0" y="0"/>
                  </a:cubicBezTo>
                  <a:cubicBezTo>
                    <a:pt x="5" y="2"/>
                    <a:pt x="9" y="4"/>
                    <a:pt x="13" y="6"/>
                  </a:cubicBezTo>
                  <a:cubicBezTo>
                    <a:pt x="13" y="6"/>
                    <a:pt x="13" y="6"/>
                    <a:pt x="13" y="6"/>
                  </a:cubicBezTo>
                  <a:cubicBezTo>
                    <a:pt x="9" y="4"/>
                    <a:pt x="5" y="2"/>
                    <a:pt x="0" y="0"/>
                  </a:cubicBezTo>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0" name="îṡľîďe"/>
            <p:cNvSpPr/>
            <p:nvPr/>
          </p:nvSpPr>
          <p:spPr bwMode="auto">
            <a:xfrm>
              <a:off x="7626351" y="5078413"/>
              <a:ext cx="1588" cy="1588"/>
            </a:xfrm>
            <a:prstGeom prst="ellipse">
              <a:avLst/>
            </a:prstGeom>
            <a:solidFill>
              <a:srgbClr val="DDDDE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1" name="îşļíḋè"/>
            <p:cNvSpPr/>
            <p:nvPr/>
          </p:nvSpPr>
          <p:spPr bwMode="auto">
            <a:xfrm>
              <a:off x="7540626" y="5018088"/>
              <a:ext cx="85725" cy="60325"/>
            </a:xfrm>
            <a:custGeom>
              <a:avLst/>
              <a:gdLst>
                <a:gd name="T0" fmla="*/ 0 w 63"/>
                <a:gd name="T1" fmla="*/ 0 h 44"/>
                <a:gd name="T2" fmla="*/ 63 w 63"/>
                <a:gd name="T3" fmla="*/ 44 h 44"/>
                <a:gd name="T4" fmla="*/ 63 w 63"/>
                <a:gd name="T5" fmla="*/ 44 h 44"/>
                <a:gd name="T6" fmla="*/ 1 w 63"/>
                <a:gd name="T7" fmla="*/ 0 h 44"/>
                <a:gd name="T8" fmla="*/ 0 w 63"/>
                <a:gd name="T9" fmla="*/ 0 h 44"/>
              </a:gdLst>
              <a:ahLst/>
              <a:cxnLst>
                <a:cxn ang="0">
                  <a:pos x="T0" y="T1"/>
                </a:cxn>
                <a:cxn ang="0">
                  <a:pos x="T2" y="T3"/>
                </a:cxn>
                <a:cxn ang="0">
                  <a:pos x="T4" y="T5"/>
                </a:cxn>
                <a:cxn ang="0">
                  <a:pos x="T6" y="T7"/>
                </a:cxn>
                <a:cxn ang="0">
                  <a:pos x="T8" y="T9"/>
                </a:cxn>
              </a:cxnLst>
              <a:rect l="0" t="0" r="r" b="b"/>
              <a:pathLst>
                <a:path w="63" h="44">
                  <a:moveTo>
                    <a:pt x="0" y="0"/>
                  </a:moveTo>
                  <a:cubicBezTo>
                    <a:pt x="20" y="22"/>
                    <a:pt x="45" y="36"/>
                    <a:pt x="63" y="44"/>
                  </a:cubicBezTo>
                  <a:cubicBezTo>
                    <a:pt x="63" y="44"/>
                    <a:pt x="63" y="44"/>
                    <a:pt x="63" y="44"/>
                  </a:cubicBezTo>
                  <a:cubicBezTo>
                    <a:pt x="45" y="36"/>
                    <a:pt x="21" y="22"/>
                    <a:pt x="1" y="0"/>
                  </a:cubicBezTo>
                  <a:cubicBezTo>
                    <a:pt x="1" y="0"/>
                    <a:pt x="1" y="0"/>
                    <a:pt x="0" y="0"/>
                  </a:cubicBezTo>
                </a:path>
              </a:pathLst>
            </a:custGeom>
            <a:solidFill>
              <a:srgbClr val="C6C6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2" name="iSľîḓè"/>
            <p:cNvSpPr/>
            <p:nvPr/>
          </p:nvSpPr>
          <p:spPr bwMode="auto">
            <a:xfrm>
              <a:off x="7542214" y="4583113"/>
              <a:ext cx="423863" cy="506413"/>
            </a:xfrm>
            <a:custGeom>
              <a:avLst/>
              <a:gdLst>
                <a:gd name="T0" fmla="*/ 160 w 312"/>
                <a:gd name="T1" fmla="*/ 208 h 373"/>
                <a:gd name="T2" fmla="*/ 103 w 312"/>
                <a:gd name="T3" fmla="*/ 297 h 373"/>
                <a:gd name="T4" fmla="*/ 63 w 312"/>
                <a:gd name="T5" fmla="*/ 353 h 373"/>
                <a:gd name="T6" fmla="*/ 0 w 312"/>
                <a:gd name="T7" fmla="*/ 320 h 373"/>
                <a:gd name="T8" fmla="*/ 62 w 312"/>
                <a:gd name="T9" fmla="*/ 364 h 373"/>
                <a:gd name="T10" fmla="*/ 62 w 312"/>
                <a:gd name="T11" fmla="*/ 364 h 373"/>
                <a:gd name="T12" fmla="*/ 75 w 312"/>
                <a:gd name="T13" fmla="*/ 370 h 373"/>
                <a:gd name="T14" fmla="*/ 86 w 312"/>
                <a:gd name="T15" fmla="*/ 373 h 373"/>
                <a:gd name="T16" fmla="*/ 126 w 312"/>
                <a:gd name="T17" fmla="*/ 317 h 373"/>
                <a:gd name="T18" fmla="*/ 177 w 312"/>
                <a:gd name="T19" fmla="*/ 244 h 373"/>
                <a:gd name="T20" fmla="*/ 181 w 312"/>
                <a:gd name="T21" fmla="*/ 234 h 373"/>
                <a:gd name="T22" fmla="*/ 160 w 312"/>
                <a:gd name="T23" fmla="*/ 208 h 373"/>
                <a:gd name="T24" fmla="*/ 250 w 312"/>
                <a:gd name="T25" fmla="*/ 0 h 373"/>
                <a:gd name="T26" fmla="*/ 287 w 312"/>
                <a:gd name="T27" fmla="*/ 130 h 373"/>
                <a:gd name="T28" fmla="*/ 227 w 312"/>
                <a:gd name="T29" fmla="*/ 119 h 373"/>
                <a:gd name="T30" fmla="*/ 184 w 312"/>
                <a:gd name="T31" fmla="*/ 130 h 373"/>
                <a:gd name="T32" fmla="*/ 205 w 312"/>
                <a:gd name="T33" fmla="*/ 152 h 373"/>
                <a:gd name="T34" fmla="*/ 212 w 312"/>
                <a:gd name="T35" fmla="*/ 148 h 373"/>
                <a:gd name="T36" fmla="*/ 212 w 312"/>
                <a:gd name="T37" fmla="*/ 144 h 373"/>
                <a:gd name="T38" fmla="*/ 213 w 312"/>
                <a:gd name="T39" fmla="*/ 131 h 373"/>
                <a:gd name="T40" fmla="*/ 213 w 312"/>
                <a:gd name="T41" fmla="*/ 131 h 373"/>
                <a:gd name="T42" fmla="*/ 213 w 312"/>
                <a:gd name="T43" fmla="*/ 131 h 373"/>
                <a:gd name="T44" fmla="*/ 305 w 312"/>
                <a:gd name="T45" fmla="*/ 142 h 373"/>
                <a:gd name="T46" fmla="*/ 305 w 312"/>
                <a:gd name="T47" fmla="*/ 149 h 373"/>
                <a:gd name="T48" fmla="*/ 310 w 312"/>
                <a:gd name="T49" fmla="*/ 151 h 373"/>
                <a:gd name="T50" fmla="*/ 301 w 312"/>
                <a:gd name="T51" fmla="*/ 74 h 373"/>
                <a:gd name="T52" fmla="*/ 255 w 312"/>
                <a:gd name="T53" fmla="*/ 2 h 373"/>
                <a:gd name="T54" fmla="*/ 250 w 312"/>
                <a:gd name="T55"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2" h="373">
                  <a:moveTo>
                    <a:pt x="160" y="208"/>
                  </a:moveTo>
                  <a:cubicBezTo>
                    <a:pt x="147" y="241"/>
                    <a:pt x="128" y="271"/>
                    <a:pt x="103" y="297"/>
                  </a:cubicBezTo>
                  <a:cubicBezTo>
                    <a:pt x="87" y="314"/>
                    <a:pt x="71" y="334"/>
                    <a:pt x="63" y="353"/>
                  </a:cubicBezTo>
                  <a:cubicBezTo>
                    <a:pt x="40" y="345"/>
                    <a:pt x="19" y="334"/>
                    <a:pt x="0" y="320"/>
                  </a:cubicBezTo>
                  <a:cubicBezTo>
                    <a:pt x="20" y="342"/>
                    <a:pt x="44" y="356"/>
                    <a:pt x="62" y="364"/>
                  </a:cubicBezTo>
                  <a:cubicBezTo>
                    <a:pt x="62" y="364"/>
                    <a:pt x="62" y="364"/>
                    <a:pt x="62" y="364"/>
                  </a:cubicBezTo>
                  <a:cubicBezTo>
                    <a:pt x="67" y="366"/>
                    <a:pt x="71" y="368"/>
                    <a:pt x="75" y="370"/>
                  </a:cubicBezTo>
                  <a:cubicBezTo>
                    <a:pt x="82" y="372"/>
                    <a:pt x="86" y="373"/>
                    <a:pt x="86" y="373"/>
                  </a:cubicBezTo>
                  <a:cubicBezTo>
                    <a:pt x="94" y="354"/>
                    <a:pt x="110" y="335"/>
                    <a:pt x="126" y="317"/>
                  </a:cubicBezTo>
                  <a:cubicBezTo>
                    <a:pt x="147" y="296"/>
                    <a:pt x="164" y="271"/>
                    <a:pt x="177" y="244"/>
                  </a:cubicBezTo>
                  <a:cubicBezTo>
                    <a:pt x="178" y="240"/>
                    <a:pt x="180" y="237"/>
                    <a:pt x="181" y="234"/>
                  </a:cubicBezTo>
                  <a:cubicBezTo>
                    <a:pt x="174" y="226"/>
                    <a:pt x="167" y="217"/>
                    <a:pt x="160" y="208"/>
                  </a:cubicBezTo>
                  <a:moveTo>
                    <a:pt x="250" y="0"/>
                  </a:moveTo>
                  <a:cubicBezTo>
                    <a:pt x="268" y="23"/>
                    <a:pt x="291" y="65"/>
                    <a:pt x="287" y="130"/>
                  </a:cubicBezTo>
                  <a:cubicBezTo>
                    <a:pt x="287" y="130"/>
                    <a:pt x="257" y="119"/>
                    <a:pt x="227" y="119"/>
                  </a:cubicBezTo>
                  <a:cubicBezTo>
                    <a:pt x="211" y="119"/>
                    <a:pt x="196" y="122"/>
                    <a:pt x="184" y="130"/>
                  </a:cubicBezTo>
                  <a:cubicBezTo>
                    <a:pt x="205" y="152"/>
                    <a:pt x="205" y="152"/>
                    <a:pt x="205" y="152"/>
                  </a:cubicBezTo>
                  <a:cubicBezTo>
                    <a:pt x="207" y="151"/>
                    <a:pt x="209" y="149"/>
                    <a:pt x="212" y="148"/>
                  </a:cubicBezTo>
                  <a:cubicBezTo>
                    <a:pt x="212" y="144"/>
                    <a:pt x="212" y="144"/>
                    <a:pt x="212" y="144"/>
                  </a:cubicBezTo>
                  <a:cubicBezTo>
                    <a:pt x="213" y="131"/>
                    <a:pt x="213" y="131"/>
                    <a:pt x="213" y="131"/>
                  </a:cubicBezTo>
                  <a:cubicBezTo>
                    <a:pt x="213" y="131"/>
                    <a:pt x="213" y="131"/>
                    <a:pt x="213" y="131"/>
                  </a:cubicBezTo>
                  <a:cubicBezTo>
                    <a:pt x="213" y="131"/>
                    <a:pt x="213" y="131"/>
                    <a:pt x="213" y="131"/>
                  </a:cubicBezTo>
                  <a:cubicBezTo>
                    <a:pt x="305" y="142"/>
                    <a:pt x="305" y="142"/>
                    <a:pt x="305" y="142"/>
                  </a:cubicBezTo>
                  <a:cubicBezTo>
                    <a:pt x="305" y="149"/>
                    <a:pt x="305" y="149"/>
                    <a:pt x="305" y="149"/>
                  </a:cubicBezTo>
                  <a:cubicBezTo>
                    <a:pt x="308" y="150"/>
                    <a:pt x="310" y="151"/>
                    <a:pt x="310" y="151"/>
                  </a:cubicBezTo>
                  <a:cubicBezTo>
                    <a:pt x="312" y="120"/>
                    <a:pt x="308" y="95"/>
                    <a:pt x="301" y="74"/>
                  </a:cubicBezTo>
                  <a:cubicBezTo>
                    <a:pt x="285" y="25"/>
                    <a:pt x="255" y="2"/>
                    <a:pt x="255" y="2"/>
                  </a:cubicBezTo>
                  <a:cubicBezTo>
                    <a:pt x="250" y="0"/>
                    <a:pt x="250" y="0"/>
                    <a:pt x="250" y="0"/>
                  </a:cubicBezTo>
                </a:path>
              </a:pathLst>
            </a:custGeom>
            <a:solidFill>
              <a:srgbClr val="C3CF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3" name="iṩľiḑè"/>
            <p:cNvSpPr/>
            <p:nvPr/>
          </p:nvSpPr>
          <p:spPr bwMode="auto">
            <a:xfrm>
              <a:off x="7550151" y="4568826"/>
              <a:ext cx="406400" cy="471488"/>
            </a:xfrm>
            <a:custGeom>
              <a:avLst/>
              <a:gdLst>
                <a:gd name="T0" fmla="*/ 80 w 299"/>
                <a:gd name="T1" fmla="*/ 119 h 347"/>
                <a:gd name="T2" fmla="*/ 232 w 299"/>
                <a:gd name="T3" fmla="*/ 305 h 347"/>
                <a:gd name="T4" fmla="*/ 299 w 299"/>
                <a:gd name="T5" fmla="*/ 286 h 347"/>
                <a:gd name="T6" fmla="*/ 299 w 299"/>
                <a:gd name="T7" fmla="*/ 153 h 347"/>
                <a:gd name="T8" fmla="*/ 207 w 299"/>
                <a:gd name="T9" fmla="*/ 142 h 347"/>
                <a:gd name="T10" fmla="*/ 206 w 299"/>
                <a:gd name="T11" fmla="*/ 155 h 347"/>
                <a:gd name="T12" fmla="*/ 205 w 299"/>
                <a:gd name="T13" fmla="*/ 169 h 347"/>
                <a:gd name="T14" fmla="*/ 119 w 299"/>
                <a:gd name="T15" fmla="*/ 77 h 347"/>
                <a:gd name="T16" fmla="*/ 17 w 299"/>
                <a:gd name="T17" fmla="*/ 46 h 347"/>
                <a:gd name="T18" fmla="*/ 80 w 299"/>
                <a:gd name="T19" fmla="*/ 11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347">
                  <a:moveTo>
                    <a:pt x="80" y="119"/>
                  </a:moveTo>
                  <a:cubicBezTo>
                    <a:pt x="80" y="119"/>
                    <a:pt x="180" y="263"/>
                    <a:pt x="232" y="305"/>
                  </a:cubicBezTo>
                  <a:cubicBezTo>
                    <a:pt x="285" y="347"/>
                    <a:pt x="299" y="286"/>
                    <a:pt x="299" y="286"/>
                  </a:cubicBezTo>
                  <a:cubicBezTo>
                    <a:pt x="299" y="153"/>
                    <a:pt x="299" y="153"/>
                    <a:pt x="299" y="153"/>
                  </a:cubicBezTo>
                  <a:cubicBezTo>
                    <a:pt x="207" y="142"/>
                    <a:pt x="207" y="142"/>
                    <a:pt x="207" y="142"/>
                  </a:cubicBezTo>
                  <a:cubicBezTo>
                    <a:pt x="206" y="155"/>
                    <a:pt x="206" y="155"/>
                    <a:pt x="206" y="155"/>
                  </a:cubicBezTo>
                  <a:cubicBezTo>
                    <a:pt x="205" y="169"/>
                    <a:pt x="205" y="169"/>
                    <a:pt x="205" y="169"/>
                  </a:cubicBezTo>
                  <a:cubicBezTo>
                    <a:pt x="119" y="77"/>
                    <a:pt x="119" y="77"/>
                    <a:pt x="119" y="77"/>
                  </a:cubicBezTo>
                  <a:cubicBezTo>
                    <a:pt x="119" y="77"/>
                    <a:pt x="34" y="0"/>
                    <a:pt x="17" y="46"/>
                  </a:cubicBezTo>
                  <a:cubicBezTo>
                    <a:pt x="0" y="92"/>
                    <a:pt x="80" y="119"/>
                    <a:pt x="80" y="119"/>
                  </a:cubicBezTo>
                </a:path>
              </a:pathLst>
            </a:custGeom>
            <a:solidFill>
              <a:srgbClr val="FFD2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4" name="îş1íďe"/>
            <p:cNvSpPr/>
            <p:nvPr/>
          </p:nvSpPr>
          <p:spPr bwMode="auto">
            <a:xfrm>
              <a:off x="7956551" y="4786313"/>
              <a:ext cx="0" cy="9525"/>
            </a:xfrm>
            <a:custGeom>
              <a:avLst/>
              <a:gdLst>
                <a:gd name="T0" fmla="*/ 0 h 8"/>
                <a:gd name="T1" fmla="*/ 8 h 8"/>
                <a:gd name="T2" fmla="*/ 8 h 8"/>
                <a:gd name="T3" fmla="*/ 0 h 8"/>
                <a:gd name="T4" fmla="*/ 0 h 8"/>
              </a:gdLst>
              <a:ahLst/>
              <a:cxnLst>
                <a:cxn ang="0">
                  <a:pos x="0" y="T0"/>
                </a:cxn>
                <a:cxn ang="0">
                  <a:pos x="0" y="T1"/>
                </a:cxn>
                <a:cxn ang="0">
                  <a:pos x="0" y="T2"/>
                </a:cxn>
                <a:cxn ang="0">
                  <a:pos x="0" y="T3"/>
                </a:cxn>
                <a:cxn ang="0">
                  <a:pos x="0" y="T4"/>
                </a:cxn>
              </a:cxnLst>
              <a:rect l="0" t="0" r="r" b="b"/>
              <a:pathLst>
                <a:path h="8">
                  <a:moveTo>
                    <a:pt x="0" y="0"/>
                  </a:moveTo>
                  <a:cubicBezTo>
                    <a:pt x="0" y="8"/>
                    <a:pt x="0" y="8"/>
                    <a:pt x="0" y="8"/>
                  </a:cubicBezTo>
                  <a:cubicBezTo>
                    <a:pt x="0" y="8"/>
                    <a:pt x="0" y="8"/>
                    <a:pt x="0" y="8"/>
                  </a:cubicBezTo>
                  <a:cubicBezTo>
                    <a:pt x="0" y="0"/>
                    <a:pt x="0" y="0"/>
                    <a:pt x="0" y="0"/>
                  </a:cubicBezTo>
                  <a:cubicBezTo>
                    <a:pt x="0" y="0"/>
                    <a:pt x="0" y="0"/>
                    <a:pt x="0" y="0"/>
                  </a:cubicBezTo>
                </a:path>
              </a:pathLst>
            </a:custGeom>
            <a:solidFill>
              <a:srgbClr val="5C5A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5" name="íṡlíďè"/>
            <p:cNvSpPr/>
            <p:nvPr/>
          </p:nvSpPr>
          <p:spPr bwMode="auto">
            <a:xfrm>
              <a:off x="7956551" y="4786313"/>
              <a:ext cx="1588" cy="1588"/>
            </a:xfrm>
            <a:prstGeom prst="ellipse">
              <a:avLst/>
            </a:prstGeom>
            <a:solidFill>
              <a:srgbClr val="58556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6" name="îṧļîďé"/>
            <p:cNvSpPr/>
            <p:nvPr/>
          </p:nvSpPr>
          <p:spPr bwMode="auto">
            <a:xfrm>
              <a:off x="7832726" y="4760913"/>
              <a:ext cx="123825" cy="25400"/>
            </a:xfrm>
            <a:custGeom>
              <a:avLst/>
              <a:gdLst>
                <a:gd name="T0" fmla="*/ 0 w 92"/>
                <a:gd name="T1" fmla="*/ 0 h 18"/>
                <a:gd name="T2" fmla="*/ 0 w 92"/>
                <a:gd name="T3" fmla="*/ 0 h 18"/>
                <a:gd name="T4" fmla="*/ 92 w 92"/>
                <a:gd name="T5" fmla="*/ 11 h 18"/>
                <a:gd name="T6" fmla="*/ 92 w 92"/>
                <a:gd name="T7" fmla="*/ 18 h 18"/>
                <a:gd name="T8" fmla="*/ 92 w 92"/>
                <a:gd name="T9" fmla="*/ 18 h 18"/>
                <a:gd name="T10" fmla="*/ 92 w 92"/>
                <a:gd name="T11" fmla="*/ 11 h 18"/>
                <a:gd name="T12" fmla="*/ 0 w 92"/>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92" h="18">
                  <a:moveTo>
                    <a:pt x="0" y="0"/>
                  </a:moveTo>
                  <a:cubicBezTo>
                    <a:pt x="0" y="0"/>
                    <a:pt x="0" y="0"/>
                    <a:pt x="0" y="0"/>
                  </a:cubicBezTo>
                  <a:cubicBezTo>
                    <a:pt x="92" y="11"/>
                    <a:pt x="92" y="11"/>
                    <a:pt x="92" y="11"/>
                  </a:cubicBezTo>
                  <a:cubicBezTo>
                    <a:pt x="92" y="18"/>
                    <a:pt x="92" y="18"/>
                    <a:pt x="92" y="18"/>
                  </a:cubicBezTo>
                  <a:cubicBezTo>
                    <a:pt x="92" y="18"/>
                    <a:pt x="92" y="18"/>
                    <a:pt x="92" y="18"/>
                  </a:cubicBezTo>
                  <a:cubicBezTo>
                    <a:pt x="92" y="11"/>
                    <a:pt x="92" y="11"/>
                    <a:pt x="92" y="11"/>
                  </a:cubicBezTo>
                  <a:cubicBezTo>
                    <a:pt x="0" y="0"/>
                    <a:pt x="0" y="0"/>
                    <a:pt x="0" y="0"/>
                  </a:cubicBezTo>
                </a:path>
              </a:pathLst>
            </a:custGeom>
            <a:solidFill>
              <a:srgbClr val="AFBA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7" name="íṡľiḓê"/>
            <p:cNvSpPr/>
            <p:nvPr/>
          </p:nvSpPr>
          <p:spPr bwMode="auto">
            <a:xfrm>
              <a:off x="7831139" y="4760913"/>
              <a:ext cx="125413" cy="44450"/>
            </a:xfrm>
            <a:custGeom>
              <a:avLst/>
              <a:gdLst>
                <a:gd name="T0" fmla="*/ 1 w 93"/>
                <a:gd name="T1" fmla="*/ 0 h 33"/>
                <a:gd name="T2" fmla="*/ 0 w 93"/>
                <a:gd name="T3" fmla="*/ 13 h 33"/>
                <a:gd name="T4" fmla="*/ 40 w 93"/>
                <a:gd name="T5" fmla="*/ 31 h 33"/>
                <a:gd name="T6" fmla="*/ 58 w 93"/>
                <a:gd name="T7" fmla="*/ 33 h 33"/>
                <a:gd name="T8" fmla="*/ 93 w 93"/>
                <a:gd name="T9" fmla="*/ 26 h 33"/>
                <a:gd name="T10" fmla="*/ 93 w 93"/>
                <a:gd name="T11" fmla="*/ 18 h 33"/>
                <a:gd name="T12" fmla="*/ 93 w 93"/>
                <a:gd name="T13" fmla="*/ 18 h 33"/>
                <a:gd name="T14" fmla="*/ 93 w 93"/>
                <a:gd name="T15" fmla="*/ 11 h 33"/>
                <a:gd name="T16" fmla="*/ 1 w 9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33">
                  <a:moveTo>
                    <a:pt x="1" y="0"/>
                  </a:moveTo>
                  <a:cubicBezTo>
                    <a:pt x="0" y="13"/>
                    <a:pt x="0" y="13"/>
                    <a:pt x="0" y="13"/>
                  </a:cubicBezTo>
                  <a:cubicBezTo>
                    <a:pt x="13" y="20"/>
                    <a:pt x="26" y="26"/>
                    <a:pt x="40" y="31"/>
                  </a:cubicBezTo>
                  <a:cubicBezTo>
                    <a:pt x="46" y="32"/>
                    <a:pt x="52" y="33"/>
                    <a:pt x="58" y="33"/>
                  </a:cubicBezTo>
                  <a:cubicBezTo>
                    <a:pt x="72" y="33"/>
                    <a:pt x="85" y="29"/>
                    <a:pt x="93" y="26"/>
                  </a:cubicBezTo>
                  <a:cubicBezTo>
                    <a:pt x="93" y="18"/>
                    <a:pt x="93" y="18"/>
                    <a:pt x="93" y="18"/>
                  </a:cubicBezTo>
                  <a:cubicBezTo>
                    <a:pt x="93" y="18"/>
                    <a:pt x="93" y="18"/>
                    <a:pt x="93" y="18"/>
                  </a:cubicBezTo>
                  <a:cubicBezTo>
                    <a:pt x="93" y="11"/>
                    <a:pt x="93" y="11"/>
                    <a:pt x="93" y="11"/>
                  </a:cubicBezTo>
                  <a:cubicBezTo>
                    <a:pt x="1" y="0"/>
                    <a:pt x="1" y="0"/>
                    <a:pt x="1" y="0"/>
                  </a:cubicBezTo>
                </a:path>
              </a:pathLst>
            </a:custGeom>
            <a:solidFill>
              <a:srgbClr val="E5BDC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8" name="î$lïďê"/>
            <p:cNvSpPr/>
            <p:nvPr/>
          </p:nvSpPr>
          <p:spPr bwMode="auto">
            <a:xfrm>
              <a:off x="7808914" y="4729163"/>
              <a:ext cx="157163" cy="79375"/>
            </a:xfrm>
            <a:custGeom>
              <a:avLst/>
              <a:gdLst>
                <a:gd name="T0" fmla="*/ 110 w 115"/>
                <a:gd name="T1" fmla="*/ 21 h 59"/>
                <a:gd name="T2" fmla="*/ 115 w 115"/>
                <a:gd name="T3" fmla="*/ 44 h 59"/>
                <a:gd name="T4" fmla="*/ 56 w 115"/>
                <a:gd name="T5" fmla="*/ 50 h 59"/>
                <a:gd name="T6" fmla="*/ 4 w 115"/>
                <a:gd name="T7" fmla="*/ 25 h 59"/>
                <a:gd name="T8" fmla="*/ 20 w 115"/>
                <a:gd name="T9" fmla="*/ 0 h 59"/>
                <a:gd name="T10" fmla="*/ 110 w 115"/>
                <a:gd name="T11" fmla="*/ 21 h 59"/>
              </a:gdLst>
              <a:ahLst/>
              <a:cxnLst>
                <a:cxn ang="0">
                  <a:pos x="T0" y="T1"/>
                </a:cxn>
                <a:cxn ang="0">
                  <a:pos x="T2" y="T3"/>
                </a:cxn>
                <a:cxn ang="0">
                  <a:pos x="T4" y="T5"/>
                </a:cxn>
                <a:cxn ang="0">
                  <a:pos x="T6" y="T7"/>
                </a:cxn>
                <a:cxn ang="0">
                  <a:pos x="T8" y="T9"/>
                </a:cxn>
                <a:cxn ang="0">
                  <a:pos x="T10" y="T11"/>
                </a:cxn>
              </a:cxnLst>
              <a:rect l="0" t="0" r="r" b="b"/>
              <a:pathLst>
                <a:path w="115" h="59">
                  <a:moveTo>
                    <a:pt x="110" y="21"/>
                  </a:moveTo>
                  <a:cubicBezTo>
                    <a:pt x="115" y="44"/>
                    <a:pt x="115" y="44"/>
                    <a:pt x="115" y="44"/>
                  </a:cubicBezTo>
                  <a:cubicBezTo>
                    <a:pt x="115" y="44"/>
                    <a:pt x="83" y="59"/>
                    <a:pt x="56" y="50"/>
                  </a:cubicBezTo>
                  <a:cubicBezTo>
                    <a:pt x="37" y="44"/>
                    <a:pt x="20" y="36"/>
                    <a:pt x="4" y="25"/>
                  </a:cubicBezTo>
                  <a:cubicBezTo>
                    <a:pt x="0" y="23"/>
                    <a:pt x="20" y="0"/>
                    <a:pt x="20" y="0"/>
                  </a:cubicBezTo>
                  <a:lnTo>
                    <a:pt x="110" y="21"/>
                  </a:lnTo>
                  <a:close/>
                </a:path>
              </a:pathLst>
            </a:custGeom>
            <a:solidFill>
              <a:srgbClr val="CEDA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9" name="iṡḻidê"/>
            <p:cNvSpPr/>
            <p:nvPr/>
          </p:nvSpPr>
          <p:spPr bwMode="auto">
            <a:xfrm>
              <a:off x="7018339" y="5038726"/>
              <a:ext cx="57150" cy="30163"/>
            </a:xfrm>
            <a:custGeom>
              <a:avLst/>
              <a:gdLst>
                <a:gd name="T0" fmla="*/ 0 w 41"/>
                <a:gd name="T1" fmla="*/ 0 h 22"/>
                <a:gd name="T2" fmla="*/ 41 w 41"/>
                <a:gd name="T3" fmla="*/ 22 h 22"/>
                <a:gd name="T4" fmla="*/ 0 w 41"/>
                <a:gd name="T5" fmla="*/ 0 h 22"/>
              </a:gdLst>
              <a:ahLst/>
              <a:cxnLst>
                <a:cxn ang="0">
                  <a:pos x="T0" y="T1"/>
                </a:cxn>
                <a:cxn ang="0">
                  <a:pos x="T2" y="T3"/>
                </a:cxn>
                <a:cxn ang="0">
                  <a:pos x="T4" y="T5"/>
                </a:cxn>
              </a:cxnLst>
              <a:rect l="0" t="0" r="r" b="b"/>
              <a:pathLst>
                <a:path w="41" h="22">
                  <a:moveTo>
                    <a:pt x="0" y="0"/>
                  </a:moveTo>
                  <a:cubicBezTo>
                    <a:pt x="13" y="9"/>
                    <a:pt x="26" y="16"/>
                    <a:pt x="41" y="22"/>
                  </a:cubicBezTo>
                  <a:cubicBezTo>
                    <a:pt x="0" y="0"/>
                    <a:pt x="0" y="0"/>
                    <a:pt x="0" y="0"/>
                  </a:cubicBezTo>
                </a:path>
              </a:pathLst>
            </a:custGeom>
            <a:solidFill>
              <a:srgbClr val="D1D1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0" name="i$ḻíďê"/>
            <p:cNvSpPr/>
            <p:nvPr/>
          </p:nvSpPr>
          <p:spPr bwMode="auto">
            <a:xfrm>
              <a:off x="7140576" y="5102226"/>
              <a:ext cx="1588" cy="1588"/>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1" y="1"/>
                    <a:pt x="1" y="1"/>
                    <a:pt x="1" y="1"/>
                  </a:cubicBezTo>
                  <a:cubicBezTo>
                    <a:pt x="1" y="1"/>
                    <a:pt x="0" y="0"/>
                    <a:pt x="0" y="0"/>
                  </a:cubicBezTo>
                </a:path>
              </a:pathLst>
            </a:custGeom>
            <a:solidFill>
              <a:srgbClr val="D4DA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1" name="iṧliďê"/>
            <p:cNvSpPr/>
            <p:nvPr/>
          </p:nvSpPr>
          <p:spPr bwMode="auto">
            <a:xfrm>
              <a:off x="7075489" y="5068888"/>
              <a:ext cx="65088" cy="33338"/>
            </a:xfrm>
            <a:custGeom>
              <a:avLst/>
              <a:gdLst>
                <a:gd name="T0" fmla="*/ 0 w 48"/>
                <a:gd name="T1" fmla="*/ 0 h 25"/>
                <a:gd name="T2" fmla="*/ 48 w 48"/>
                <a:gd name="T3" fmla="*/ 25 h 25"/>
                <a:gd name="T4" fmla="*/ 48 w 48"/>
                <a:gd name="T5" fmla="*/ 25 h 25"/>
                <a:gd name="T6" fmla="*/ 3 w 48"/>
                <a:gd name="T7" fmla="*/ 1 h 25"/>
                <a:gd name="T8" fmla="*/ 0 w 48"/>
                <a:gd name="T9" fmla="*/ 0 h 25"/>
              </a:gdLst>
              <a:ahLst/>
              <a:cxnLst>
                <a:cxn ang="0">
                  <a:pos x="T0" y="T1"/>
                </a:cxn>
                <a:cxn ang="0">
                  <a:pos x="T2" y="T3"/>
                </a:cxn>
                <a:cxn ang="0">
                  <a:pos x="T4" y="T5"/>
                </a:cxn>
                <a:cxn ang="0">
                  <a:pos x="T6" y="T7"/>
                </a:cxn>
                <a:cxn ang="0">
                  <a:pos x="T8" y="T9"/>
                </a:cxn>
              </a:cxnLst>
              <a:rect l="0" t="0" r="r" b="b"/>
              <a:pathLst>
                <a:path w="48" h="25">
                  <a:moveTo>
                    <a:pt x="0" y="0"/>
                  </a:moveTo>
                  <a:cubicBezTo>
                    <a:pt x="48" y="25"/>
                    <a:pt x="48" y="25"/>
                    <a:pt x="48" y="25"/>
                  </a:cubicBezTo>
                  <a:cubicBezTo>
                    <a:pt x="48" y="25"/>
                    <a:pt x="48" y="25"/>
                    <a:pt x="48" y="25"/>
                  </a:cubicBezTo>
                  <a:cubicBezTo>
                    <a:pt x="34" y="15"/>
                    <a:pt x="19" y="7"/>
                    <a:pt x="3" y="1"/>
                  </a:cubicBezTo>
                  <a:cubicBezTo>
                    <a:pt x="2" y="0"/>
                    <a:pt x="1" y="0"/>
                    <a:pt x="0" y="0"/>
                  </a:cubicBezTo>
                </a:path>
              </a:pathLst>
            </a:custGeom>
            <a:solidFill>
              <a:srgbClr val="D1D1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2" name="îṩļîḓe"/>
            <p:cNvSpPr/>
            <p:nvPr/>
          </p:nvSpPr>
          <p:spPr bwMode="auto">
            <a:xfrm>
              <a:off x="6276976" y="5207001"/>
              <a:ext cx="4763" cy="0"/>
            </a:xfrm>
            <a:custGeom>
              <a:avLst/>
              <a:gdLst>
                <a:gd name="T0" fmla="*/ 4 w 4"/>
                <a:gd name="T1" fmla="*/ 0 w 4"/>
                <a:gd name="T2" fmla="*/ 0 w 4"/>
                <a:gd name="T3" fmla="*/ 4 w 4"/>
                <a:gd name="T4" fmla="*/ 4 w 4"/>
              </a:gdLst>
              <a:ahLst/>
              <a:cxnLst>
                <a:cxn ang="0">
                  <a:pos x="T0" y="0"/>
                </a:cxn>
                <a:cxn ang="0">
                  <a:pos x="T1" y="0"/>
                </a:cxn>
                <a:cxn ang="0">
                  <a:pos x="T2" y="0"/>
                </a:cxn>
                <a:cxn ang="0">
                  <a:pos x="T3" y="0"/>
                </a:cxn>
                <a:cxn ang="0">
                  <a:pos x="T4" y="0"/>
                </a:cxn>
              </a:cxnLst>
              <a:rect l="0" t="0" r="r" b="b"/>
              <a:pathLst>
                <a:path w="4">
                  <a:moveTo>
                    <a:pt x="4" y="0"/>
                  </a:moveTo>
                  <a:cubicBezTo>
                    <a:pt x="0" y="0"/>
                    <a:pt x="0" y="0"/>
                    <a:pt x="0" y="0"/>
                  </a:cubicBezTo>
                  <a:cubicBezTo>
                    <a:pt x="0" y="0"/>
                    <a:pt x="0" y="0"/>
                    <a:pt x="0" y="0"/>
                  </a:cubicBezTo>
                  <a:cubicBezTo>
                    <a:pt x="4" y="0"/>
                    <a:pt x="4" y="0"/>
                    <a:pt x="4" y="0"/>
                  </a:cubicBezTo>
                  <a:cubicBezTo>
                    <a:pt x="4" y="0"/>
                    <a:pt x="4" y="0"/>
                    <a:pt x="4" y="0"/>
                  </a:cubicBezTo>
                </a:path>
              </a:pathLst>
            </a:custGeom>
            <a:solidFill>
              <a:srgbClr val="EFF5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3" name="ïṩliḑê"/>
            <p:cNvSpPr/>
            <p:nvPr/>
          </p:nvSpPr>
          <p:spPr bwMode="auto">
            <a:xfrm>
              <a:off x="6545264" y="5370513"/>
              <a:ext cx="6350" cy="9525"/>
            </a:xfrm>
            <a:custGeom>
              <a:avLst/>
              <a:gdLst>
                <a:gd name="T0" fmla="*/ 4 w 4"/>
                <a:gd name="T1" fmla="*/ 0 h 6"/>
                <a:gd name="T2" fmla="*/ 0 w 4"/>
                <a:gd name="T3" fmla="*/ 6 h 6"/>
                <a:gd name="T4" fmla="*/ 1 w 4"/>
                <a:gd name="T5" fmla="*/ 6 h 6"/>
                <a:gd name="T6" fmla="*/ 4 w 4"/>
                <a:gd name="T7" fmla="*/ 0 h 6"/>
                <a:gd name="T8" fmla="*/ 4 w 4"/>
                <a:gd name="T9" fmla="*/ 0 h 6"/>
              </a:gdLst>
              <a:ahLst/>
              <a:cxnLst>
                <a:cxn ang="0">
                  <a:pos x="T0" y="T1"/>
                </a:cxn>
                <a:cxn ang="0">
                  <a:pos x="T2" y="T3"/>
                </a:cxn>
                <a:cxn ang="0">
                  <a:pos x="T4" y="T5"/>
                </a:cxn>
                <a:cxn ang="0">
                  <a:pos x="T6" y="T7"/>
                </a:cxn>
                <a:cxn ang="0">
                  <a:pos x="T8" y="T9"/>
                </a:cxn>
              </a:cxnLst>
              <a:rect l="0" t="0" r="r" b="b"/>
              <a:pathLst>
                <a:path w="4" h="6">
                  <a:moveTo>
                    <a:pt x="4" y="0"/>
                  </a:moveTo>
                  <a:lnTo>
                    <a:pt x="0" y="6"/>
                  </a:lnTo>
                  <a:lnTo>
                    <a:pt x="1" y="6"/>
                  </a:lnTo>
                  <a:lnTo>
                    <a:pt x="4" y="0"/>
                  </a:lnTo>
                  <a:lnTo>
                    <a:pt x="4" y="0"/>
                  </a:lnTo>
                  <a:close/>
                </a:path>
              </a:pathLst>
            </a:custGeom>
            <a:solidFill>
              <a:srgbClr val="DAA9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4" name="îṣľídé"/>
            <p:cNvSpPr/>
            <p:nvPr/>
          </p:nvSpPr>
          <p:spPr bwMode="auto">
            <a:xfrm>
              <a:off x="6545264" y="5370513"/>
              <a:ext cx="6350" cy="9525"/>
            </a:xfrm>
            <a:custGeom>
              <a:avLst/>
              <a:gdLst>
                <a:gd name="T0" fmla="*/ 4 w 4"/>
                <a:gd name="T1" fmla="*/ 0 h 6"/>
                <a:gd name="T2" fmla="*/ 0 w 4"/>
                <a:gd name="T3" fmla="*/ 6 h 6"/>
                <a:gd name="T4" fmla="*/ 1 w 4"/>
                <a:gd name="T5" fmla="*/ 6 h 6"/>
                <a:gd name="T6" fmla="*/ 4 w 4"/>
                <a:gd name="T7" fmla="*/ 0 h 6"/>
                <a:gd name="T8" fmla="*/ 4 w 4"/>
                <a:gd name="T9" fmla="*/ 0 h 6"/>
              </a:gdLst>
              <a:ahLst/>
              <a:cxnLst>
                <a:cxn ang="0">
                  <a:pos x="T0" y="T1"/>
                </a:cxn>
                <a:cxn ang="0">
                  <a:pos x="T2" y="T3"/>
                </a:cxn>
                <a:cxn ang="0">
                  <a:pos x="T4" y="T5"/>
                </a:cxn>
                <a:cxn ang="0">
                  <a:pos x="T6" y="T7"/>
                </a:cxn>
                <a:cxn ang="0">
                  <a:pos x="T8" y="T9"/>
                </a:cxn>
              </a:cxnLst>
              <a:rect l="0" t="0" r="r" b="b"/>
              <a:pathLst>
                <a:path w="4" h="6">
                  <a:moveTo>
                    <a:pt x="4" y="0"/>
                  </a:moveTo>
                  <a:lnTo>
                    <a:pt x="0" y="6"/>
                  </a:lnTo>
                  <a:lnTo>
                    <a:pt x="1" y="6"/>
                  </a:lnTo>
                  <a:lnTo>
                    <a:pt x="4"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5" name="îŝḷîḍé"/>
            <p:cNvSpPr/>
            <p:nvPr/>
          </p:nvSpPr>
          <p:spPr bwMode="auto">
            <a:xfrm>
              <a:off x="6245226" y="5207001"/>
              <a:ext cx="306388" cy="173038"/>
            </a:xfrm>
            <a:custGeom>
              <a:avLst/>
              <a:gdLst>
                <a:gd name="T0" fmla="*/ 27 w 225"/>
                <a:gd name="T1" fmla="*/ 0 h 127"/>
                <a:gd name="T2" fmla="*/ 23 w 225"/>
                <a:gd name="T3" fmla="*/ 0 h 127"/>
                <a:gd name="T4" fmla="*/ 38 w 225"/>
                <a:gd name="T5" fmla="*/ 83 h 127"/>
                <a:gd name="T6" fmla="*/ 121 w 225"/>
                <a:gd name="T7" fmla="*/ 123 h 127"/>
                <a:gd name="T8" fmla="*/ 200 w 225"/>
                <a:gd name="T9" fmla="*/ 126 h 127"/>
                <a:gd name="T10" fmla="*/ 200 w 225"/>
                <a:gd name="T11" fmla="*/ 125 h 127"/>
                <a:gd name="T12" fmla="*/ 201 w 225"/>
                <a:gd name="T13" fmla="*/ 126 h 127"/>
                <a:gd name="T14" fmla="*/ 221 w 225"/>
                <a:gd name="T15" fmla="*/ 127 h 127"/>
                <a:gd name="T16" fmla="*/ 225 w 225"/>
                <a:gd name="T17" fmla="*/ 121 h 127"/>
                <a:gd name="T18" fmla="*/ 127 w 225"/>
                <a:gd name="T19" fmla="*/ 116 h 127"/>
                <a:gd name="T20" fmla="*/ 44 w 225"/>
                <a:gd name="T21" fmla="*/ 77 h 127"/>
                <a:gd name="T22" fmla="*/ 27 w 225"/>
                <a:gd name="T2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127">
                  <a:moveTo>
                    <a:pt x="27" y="0"/>
                  </a:moveTo>
                  <a:cubicBezTo>
                    <a:pt x="23" y="0"/>
                    <a:pt x="23" y="0"/>
                    <a:pt x="23" y="0"/>
                  </a:cubicBezTo>
                  <a:cubicBezTo>
                    <a:pt x="23" y="1"/>
                    <a:pt x="0" y="40"/>
                    <a:pt x="38" y="83"/>
                  </a:cubicBezTo>
                  <a:cubicBezTo>
                    <a:pt x="59" y="107"/>
                    <a:pt x="89" y="121"/>
                    <a:pt x="121" y="123"/>
                  </a:cubicBezTo>
                  <a:cubicBezTo>
                    <a:pt x="200" y="126"/>
                    <a:pt x="200" y="126"/>
                    <a:pt x="200" y="126"/>
                  </a:cubicBezTo>
                  <a:cubicBezTo>
                    <a:pt x="200" y="126"/>
                    <a:pt x="200" y="126"/>
                    <a:pt x="200" y="125"/>
                  </a:cubicBezTo>
                  <a:cubicBezTo>
                    <a:pt x="200" y="126"/>
                    <a:pt x="200" y="126"/>
                    <a:pt x="201" y="126"/>
                  </a:cubicBezTo>
                  <a:cubicBezTo>
                    <a:pt x="221" y="127"/>
                    <a:pt x="221" y="127"/>
                    <a:pt x="221" y="127"/>
                  </a:cubicBezTo>
                  <a:cubicBezTo>
                    <a:pt x="225" y="121"/>
                    <a:pt x="225" y="121"/>
                    <a:pt x="225" y="121"/>
                  </a:cubicBezTo>
                  <a:cubicBezTo>
                    <a:pt x="127" y="116"/>
                    <a:pt x="127" y="116"/>
                    <a:pt x="127" y="116"/>
                  </a:cubicBezTo>
                  <a:cubicBezTo>
                    <a:pt x="95" y="115"/>
                    <a:pt x="65" y="101"/>
                    <a:pt x="44" y="77"/>
                  </a:cubicBezTo>
                  <a:cubicBezTo>
                    <a:pt x="15" y="43"/>
                    <a:pt x="22" y="12"/>
                    <a:pt x="27" y="0"/>
                  </a:cubicBezTo>
                </a:path>
              </a:pathLst>
            </a:custGeom>
            <a:solidFill>
              <a:srgbClr val="E3AF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6" name="îšļîďê"/>
            <p:cNvSpPr/>
            <p:nvPr/>
          </p:nvSpPr>
          <p:spPr bwMode="auto">
            <a:xfrm>
              <a:off x="6751639" y="5329238"/>
              <a:ext cx="7938" cy="3175"/>
            </a:xfrm>
            <a:custGeom>
              <a:avLst/>
              <a:gdLst>
                <a:gd name="T0" fmla="*/ 6 w 6"/>
                <a:gd name="T1" fmla="*/ 0 h 3"/>
                <a:gd name="T2" fmla="*/ 5 w 6"/>
                <a:gd name="T3" fmla="*/ 3 h 3"/>
                <a:gd name="T4" fmla="*/ 6 w 6"/>
                <a:gd name="T5" fmla="*/ 0 h 3"/>
              </a:gdLst>
              <a:ahLst/>
              <a:cxnLst>
                <a:cxn ang="0">
                  <a:pos x="T0" y="T1"/>
                </a:cxn>
                <a:cxn ang="0">
                  <a:pos x="T2" y="T3"/>
                </a:cxn>
                <a:cxn ang="0">
                  <a:pos x="T4" y="T5"/>
                </a:cxn>
              </a:cxnLst>
              <a:rect l="0" t="0" r="r" b="b"/>
              <a:pathLst>
                <a:path w="6" h="3">
                  <a:moveTo>
                    <a:pt x="6" y="0"/>
                  </a:moveTo>
                  <a:cubicBezTo>
                    <a:pt x="0" y="0"/>
                    <a:pt x="3" y="2"/>
                    <a:pt x="5" y="3"/>
                  </a:cubicBezTo>
                  <a:cubicBezTo>
                    <a:pt x="5" y="2"/>
                    <a:pt x="5" y="1"/>
                    <a:pt x="6" y="0"/>
                  </a:cubicBezTo>
                </a:path>
              </a:pathLst>
            </a:custGeom>
            <a:solidFill>
              <a:srgbClr val="C699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7" name="îŝľíḋè"/>
            <p:cNvSpPr/>
            <p:nvPr/>
          </p:nvSpPr>
          <p:spPr bwMode="auto">
            <a:xfrm>
              <a:off x="6559551" y="5362576"/>
              <a:ext cx="257175" cy="42863"/>
            </a:xfrm>
            <a:custGeom>
              <a:avLst/>
              <a:gdLst>
                <a:gd name="T0" fmla="*/ 186 w 189"/>
                <a:gd name="T1" fmla="*/ 0 h 31"/>
                <a:gd name="T2" fmla="*/ 186 w 189"/>
                <a:gd name="T3" fmla="*/ 0 h 31"/>
                <a:gd name="T4" fmla="*/ 189 w 189"/>
                <a:gd name="T5" fmla="*/ 6 h 31"/>
                <a:gd name="T6" fmla="*/ 189 w 189"/>
                <a:gd name="T7" fmla="*/ 6 h 31"/>
                <a:gd name="T8" fmla="*/ 189 w 189"/>
                <a:gd name="T9" fmla="*/ 6 h 31"/>
                <a:gd name="T10" fmla="*/ 0 w 189"/>
                <a:gd name="T11" fmla="*/ 31 h 31"/>
                <a:gd name="T12" fmla="*/ 0 w 189"/>
                <a:gd name="T13" fmla="*/ 31 h 31"/>
                <a:gd name="T14" fmla="*/ 189 w 189"/>
                <a:gd name="T15" fmla="*/ 6 h 31"/>
                <a:gd name="T16" fmla="*/ 186 w 189"/>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31">
                  <a:moveTo>
                    <a:pt x="186" y="0"/>
                  </a:moveTo>
                  <a:cubicBezTo>
                    <a:pt x="186" y="0"/>
                    <a:pt x="186" y="0"/>
                    <a:pt x="186" y="0"/>
                  </a:cubicBezTo>
                  <a:cubicBezTo>
                    <a:pt x="187" y="3"/>
                    <a:pt x="188" y="5"/>
                    <a:pt x="189" y="6"/>
                  </a:cubicBezTo>
                  <a:cubicBezTo>
                    <a:pt x="189" y="6"/>
                    <a:pt x="189" y="6"/>
                    <a:pt x="189" y="6"/>
                  </a:cubicBezTo>
                  <a:cubicBezTo>
                    <a:pt x="189" y="6"/>
                    <a:pt x="189" y="6"/>
                    <a:pt x="189" y="6"/>
                  </a:cubicBezTo>
                  <a:cubicBezTo>
                    <a:pt x="189" y="6"/>
                    <a:pt x="52" y="31"/>
                    <a:pt x="0" y="31"/>
                  </a:cubicBezTo>
                  <a:cubicBezTo>
                    <a:pt x="0" y="31"/>
                    <a:pt x="0" y="31"/>
                    <a:pt x="0" y="31"/>
                  </a:cubicBezTo>
                  <a:cubicBezTo>
                    <a:pt x="52" y="31"/>
                    <a:pt x="189" y="6"/>
                    <a:pt x="189" y="6"/>
                  </a:cubicBezTo>
                  <a:cubicBezTo>
                    <a:pt x="188" y="4"/>
                    <a:pt x="187" y="2"/>
                    <a:pt x="186" y="0"/>
                  </a:cubicBezTo>
                </a:path>
              </a:pathLst>
            </a:custGeom>
            <a:solidFill>
              <a:srgbClr val="EFF5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8" name="íṩļîdé"/>
            <p:cNvSpPr/>
            <p:nvPr/>
          </p:nvSpPr>
          <p:spPr bwMode="auto">
            <a:xfrm>
              <a:off x="6516689" y="5362576"/>
              <a:ext cx="300038" cy="42863"/>
            </a:xfrm>
            <a:custGeom>
              <a:avLst/>
              <a:gdLst>
                <a:gd name="T0" fmla="*/ 218 w 221"/>
                <a:gd name="T1" fmla="*/ 0 h 31"/>
                <a:gd name="T2" fmla="*/ 32 w 221"/>
                <a:gd name="T3" fmla="*/ 25 h 31"/>
                <a:gd name="T4" fmla="*/ 14 w 221"/>
                <a:gd name="T5" fmla="*/ 23 h 31"/>
                <a:gd name="T6" fmla="*/ 2 w 221"/>
                <a:gd name="T7" fmla="*/ 11 h 31"/>
                <a:gd name="T8" fmla="*/ 1 w 221"/>
                <a:gd name="T9" fmla="*/ 11 h 31"/>
                <a:gd name="T10" fmla="*/ 14 w 221"/>
                <a:gd name="T11" fmla="*/ 29 h 31"/>
                <a:gd name="T12" fmla="*/ 32 w 221"/>
                <a:gd name="T13" fmla="*/ 31 h 31"/>
                <a:gd name="T14" fmla="*/ 221 w 221"/>
                <a:gd name="T15" fmla="*/ 6 h 31"/>
                <a:gd name="T16" fmla="*/ 218 w 22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31">
                  <a:moveTo>
                    <a:pt x="218" y="0"/>
                  </a:moveTo>
                  <a:cubicBezTo>
                    <a:pt x="199" y="4"/>
                    <a:pt x="80" y="25"/>
                    <a:pt x="32" y="25"/>
                  </a:cubicBezTo>
                  <a:cubicBezTo>
                    <a:pt x="24" y="25"/>
                    <a:pt x="18" y="24"/>
                    <a:pt x="14" y="23"/>
                  </a:cubicBezTo>
                  <a:cubicBezTo>
                    <a:pt x="7" y="19"/>
                    <a:pt x="3" y="15"/>
                    <a:pt x="2" y="11"/>
                  </a:cubicBezTo>
                  <a:cubicBezTo>
                    <a:pt x="1" y="11"/>
                    <a:pt x="1" y="11"/>
                    <a:pt x="1" y="11"/>
                  </a:cubicBezTo>
                  <a:cubicBezTo>
                    <a:pt x="0" y="17"/>
                    <a:pt x="3" y="24"/>
                    <a:pt x="14" y="29"/>
                  </a:cubicBezTo>
                  <a:cubicBezTo>
                    <a:pt x="17" y="30"/>
                    <a:pt x="23" y="31"/>
                    <a:pt x="32" y="31"/>
                  </a:cubicBezTo>
                  <a:cubicBezTo>
                    <a:pt x="84" y="31"/>
                    <a:pt x="221" y="6"/>
                    <a:pt x="221" y="6"/>
                  </a:cubicBezTo>
                  <a:cubicBezTo>
                    <a:pt x="220" y="5"/>
                    <a:pt x="219" y="3"/>
                    <a:pt x="218" y="0"/>
                  </a:cubicBezTo>
                </a:path>
              </a:pathLst>
            </a:custGeom>
            <a:solidFill>
              <a:srgbClr val="DAA9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9" name="îsļiḓè"/>
            <p:cNvSpPr/>
            <p:nvPr/>
          </p:nvSpPr>
          <p:spPr bwMode="auto">
            <a:xfrm>
              <a:off x="6516689" y="5378451"/>
              <a:ext cx="1588"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1" y="0"/>
                    <a:pt x="1" y="0"/>
                    <a:pt x="1" y="0"/>
                  </a:cubicBezTo>
                  <a:cubicBezTo>
                    <a:pt x="0" y="0"/>
                    <a:pt x="0" y="0"/>
                    <a:pt x="0" y="0"/>
                  </a:cubicBezTo>
                </a:path>
              </a:pathLst>
            </a:custGeom>
            <a:solidFill>
              <a:srgbClr val="E3AF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0" name="íšḷîḍe"/>
            <p:cNvSpPr/>
            <p:nvPr/>
          </p:nvSpPr>
          <p:spPr bwMode="auto">
            <a:xfrm>
              <a:off x="6516689" y="5376863"/>
              <a:ext cx="1588" cy="1588"/>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1" y="1"/>
                    <a:pt x="1" y="1"/>
                    <a:pt x="1" y="1"/>
                  </a:cubicBezTo>
                  <a:cubicBezTo>
                    <a:pt x="0" y="1"/>
                    <a:pt x="0" y="1"/>
                    <a:pt x="0" y="0"/>
                  </a:cubicBezTo>
                </a:path>
              </a:pathLst>
            </a:custGeom>
            <a:solidFill>
              <a:srgbClr val="E9BFC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1" name="is1ïdê"/>
            <p:cNvSpPr/>
            <p:nvPr/>
          </p:nvSpPr>
          <p:spPr bwMode="auto">
            <a:xfrm>
              <a:off x="7575551" y="4173538"/>
              <a:ext cx="261938" cy="112713"/>
            </a:xfrm>
            <a:custGeom>
              <a:avLst/>
              <a:gdLst>
                <a:gd name="T0" fmla="*/ 55 w 193"/>
                <a:gd name="T1" fmla="*/ 0 h 83"/>
                <a:gd name="T2" fmla="*/ 16 w 193"/>
                <a:gd name="T3" fmla="*/ 20 h 83"/>
                <a:gd name="T4" fmla="*/ 0 w 193"/>
                <a:gd name="T5" fmla="*/ 41 h 83"/>
                <a:gd name="T6" fmla="*/ 23 w 193"/>
                <a:gd name="T7" fmla="*/ 83 h 83"/>
                <a:gd name="T8" fmla="*/ 24 w 193"/>
                <a:gd name="T9" fmla="*/ 83 h 83"/>
                <a:gd name="T10" fmla="*/ 54 w 193"/>
                <a:gd name="T11" fmla="*/ 43 h 83"/>
                <a:gd name="T12" fmla="*/ 109 w 193"/>
                <a:gd name="T13" fmla="*/ 32 h 83"/>
                <a:gd name="T14" fmla="*/ 175 w 193"/>
                <a:gd name="T15" fmla="*/ 47 h 83"/>
                <a:gd name="T16" fmla="*/ 193 w 193"/>
                <a:gd name="T17" fmla="*/ 67 h 83"/>
                <a:gd name="T18" fmla="*/ 174 w 193"/>
                <a:gd name="T19" fmla="*/ 30 h 83"/>
                <a:gd name="T20" fmla="*/ 154 w 193"/>
                <a:gd name="T21" fmla="*/ 9 h 83"/>
                <a:gd name="T22" fmla="*/ 138 w 193"/>
                <a:gd name="T23" fmla="*/ 5 h 83"/>
                <a:gd name="T24" fmla="*/ 119 w 193"/>
                <a:gd name="T25" fmla="*/ 7 h 83"/>
                <a:gd name="T26" fmla="*/ 100 w 193"/>
                <a:gd name="T27" fmla="*/ 9 h 83"/>
                <a:gd name="T28" fmla="*/ 93 w 193"/>
                <a:gd name="T29" fmla="*/ 9 h 83"/>
                <a:gd name="T30" fmla="*/ 65 w 193"/>
                <a:gd name="T31" fmla="*/ 1 h 83"/>
                <a:gd name="T32" fmla="*/ 55 w 193"/>
                <a:gd name="T3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3" h="83">
                  <a:moveTo>
                    <a:pt x="55" y="0"/>
                  </a:moveTo>
                  <a:cubicBezTo>
                    <a:pt x="40" y="0"/>
                    <a:pt x="25" y="7"/>
                    <a:pt x="16" y="20"/>
                  </a:cubicBezTo>
                  <a:cubicBezTo>
                    <a:pt x="11" y="27"/>
                    <a:pt x="7" y="36"/>
                    <a:pt x="0" y="41"/>
                  </a:cubicBezTo>
                  <a:cubicBezTo>
                    <a:pt x="8" y="55"/>
                    <a:pt x="15" y="69"/>
                    <a:pt x="23" y="83"/>
                  </a:cubicBezTo>
                  <a:cubicBezTo>
                    <a:pt x="23" y="83"/>
                    <a:pt x="24" y="83"/>
                    <a:pt x="24" y="83"/>
                  </a:cubicBezTo>
                  <a:cubicBezTo>
                    <a:pt x="27" y="69"/>
                    <a:pt x="35" y="52"/>
                    <a:pt x="54" y="43"/>
                  </a:cubicBezTo>
                  <a:cubicBezTo>
                    <a:pt x="69" y="35"/>
                    <a:pt x="89" y="32"/>
                    <a:pt x="109" y="32"/>
                  </a:cubicBezTo>
                  <a:cubicBezTo>
                    <a:pt x="138" y="32"/>
                    <a:pt x="165" y="38"/>
                    <a:pt x="175" y="47"/>
                  </a:cubicBezTo>
                  <a:cubicBezTo>
                    <a:pt x="180" y="52"/>
                    <a:pt x="187" y="58"/>
                    <a:pt x="193" y="67"/>
                  </a:cubicBezTo>
                  <a:cubicBezTo>
                    <a:pt x="190" y="54"/>
                    <a:pt x="181" y="41"/>
                    <a:pt x="174" y="30"/>
                  </a:cubicBezTo>
                  <a:cubicBezTo>
                    <a:pt x="169" y="21"/>
                    <a:pt x="163" y="13"/>
                    <a:pt x="154" y="9"/>
                  </a:cubicBezTo>
                  <a:cubicBezTo>
                    <a:pt x="149" y="6"/>
                    <a:pt x="144" y="5"/>
                    <a:pt x="138" y="5"/>
                  </a:cubicBezTo>
                  <a:cubicBezTo>
                    <a:pt x="132" y="5"/>
                    <a:pt x="125" y="6"/>
                    <a:pt x="119" y="7"/>
                  </a:cubicBezTo>
                  <a:cubicBezTo>
                    <a:pt x="112" y="8"/>
                    <a:pt x="106" y="9"/>
                    <a:pt x="100" y="9"/>
                  </a:cubicBezTo>
                  <a:cubicBezTo>
                    <a:pt x="97" y="9"/>
                    <a:pt x="95" y="9"/>
                    <a:pt x="93" y="9"/>
                  </a:cubicBezTo>
                  <a:cubicBezTo>
                    <a:pt x="83" y="8"/>
                    <a:pt x="74" y="3"/>
                    <a:pt x="65" y="1"/>
                  </a:cubicBezTo>
                  <a:cubicBezTo>
                    <a:pt x="62" y="0"/>
                    <a:pt x="58" y="0"/>
                    <a:pt x="55" y="0"/>
                  </a:cubicBezTo>
                </a:path>
              </a:pathLst>
            </a:custGeom>
            <a:solidFill>
              <a:srgbClr val="5C5A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2" name="îśļíḍê"/>
            <p:cNvSpPr/>
            <p:nvPr/>
          </p:nvSpPr>
          <p:spPr bwMode="auto">
            <a:xfrm>
              <a:off x="7550151" y="4229101"/>
              <a:ext cx="55563" cy="57150"/>
            </a:xfrm>
            <a:custGeom>
              <a:avLst/>
              <a:gdLst>
                <a:gd name="T0" fmla="*/ 19 w 42"/>
                <a:gd name="T1" fmla="*/ 0 h 42"/>
                <a:gd name="T2" fmla="*/ 14 w 42"/>
                <a:gd name="T3" fmla="*/ 3 h 42"/>
                <a:gd name="T4" fmla="*/ 0 w 42"/>
                <a:gd name="T5" fmla="*/ 13 h 42"/>
                <a:gd name="T6" fmla="*/ 2 w 42"/>
                <a:gd name="T7" fmla="*/ 21 h 42"/>
                <a:gd name="T8" fmla="*/ 7 w 42"/>
                <a:gd name="T9" fmla="*/ 31 h 42"/>
                <a:gd name="T10" fmla="*/ 8 w 42"/>
                <a:gd name="T11" fmla="*/ 31 h 42"/>
                <a:gd name="T12" fmla="*/ 42 w 42"/>
                <a:gd name="T13" fmla="*/ 42 h 42"/>
                <a:gd name="T14" fmla="*/ 19 w 42"/>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2">
                  <a:moveTo>
                    <a:pt x="19" y="0"/>
                  </a:moveTo>
                  <a:cubicBezTo>
                    <a:pt x="18" y="2"/>
                    <a:pt x="16" y="3"/>
                    <a:pt x="14" y="3"/>
                  </a:cubicBezTo>
                  <a:cubicBezTo>
                    <a:pt x="9" y="6"/>
                    <a:pt x="1" y="7"/>
                    <a:pt x="0" y="13"/>
                  </a:cubicBezTo>
                  <a:cubicBezTo>
                    <a:pt x="0" y="16"/>
                    <a:pt x="0" y="19"/>
                    <a:pt x="2" y="21"/>
                  </a:cubicBezTo>
                  <a:cubicBezTo>
                    <a:pt x="4" y="25"/>
                    <a:pt x="5" y="28"/>
                    <a:pt x="7" y="31"/>
                  </a:cubicBezTo>
                  <a:cubicBezTo>
                    <a:pt x="7" y="31"/>
                    <a:pt x="8" y="31"/>
                    <a:pt x="8" y="31"/>
                  </a:cubicBezTo>
                  <a:cubicBezTo>
                    <a:pt x="16" y="36"/>
                    <a:pt x="29" y="40"/>
                    <a:pt x="42" y="42"/>
                  </a:cubicBezTo>
                  <a:cubicBezTo>
                    <a:pt x="34" y="28"/>
                    <a:pt x="27" y="14"/>
                    <a:pt x="19" y="0"/>
                  </a:cubicBezTo>
                </a:path>
              </a:pathLst>
            </a:custGeom>
            <a:solidFill>
              <a:srgbClr val="5351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3" name="íṡľidé"/>
            <p:cNvSpPr/>
            <p:nvPr/>
          </p:nvSpPr>
          <p:spPr bwMode="auto">
            <a:xfrm>
              <a:off x="7558089" y="4270376"/>
              <a:ext cx="49213" cy="49213"/>
            </a:xfrm>
            <a:custGeom>
              <a:avLst/>
              <a:gdLst>
                <a:gd name="T0" fmla="*/ 0 w 36"/>
                <a:gd name="T1" fmla="*/ 0 h 36"/>
                <a:gd name="T2" fmla="*/ 32 w 36"/>
                <a:gd name="T3" fmla="*/ 36 h 36"/>
                <a:gd name="T4" fmla="*/ 34 w 36"/>
                <a:gd name="T5" fmla="*/ 34 h 36"/>
                <a:gd name="T6" fmla="*/ 36 w 36"/>
                <a:gd name="T7" fmla="*/ 11 h 36"/>
                <a:gd name="T8" fmla="*/ 35 w 36"/>
                <a:gd name="T9" fmla="*/ 11 h 36"/>
                <a:gd name="T10" fmla="*/ 1 w 36"/>
                <a:gd name="T11" fmla="*/ 0 h 36"/>
                <a:gd name="T12" fmla="*/ 0 w 36"/>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0" y="0"/>
                  </a:moveTo>
                  <a:cubicBezTo>
                    <a:pt x="9" y="14"/>
                    <a:pt x="20" y="26"/>
                    <a:pt x="32" y="36"/>
                  </a:cubicBezTo>
                  <a:cubicBezTo>
                    <a:pt x="33" y="36"/>
                    <a:pt x="33" y="35"/>
                    <a:pt x="34" y="34"/>
                  </a:cubicBezTo>
                  <a:cubicBezTo>
                    <a:pt x="34" y="29"/>
                    <a:pt x="34" y="21"/>
                    <a:pt x="36" y="11"/>
                  </a:cubicBezTo>
                  <a:cubicBezTo>
                    <a:pt x="36" y="11"/>
                    <a:pt x="35" y="11"/>
                    <a:pt x="35" y="11"/>
                  </a:cubicBezTo>
                  <a:cubicBezTo>
                    <a:pt x="22" y="9"/>
                    <a:pt x="9" y="5"/>
                    <a:pt x="1" y="0"/>
                  </a:cubicBezTo>
                  <a:cubicBezTo>
                    <a:pt x="1" y="0"/>
                    <a:pt x="0" y="0"/>
                    <a:pt x="0" y="0"/>
                  </a:cubicBezTo>
                </a:path>
              </a:pathLst>
            </a:custGeom>
            <a:solidFill>
              <a:srgbClr val="E5BDC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4" name="ïšļiďe"/>
            <p:cNvSpPr/>
            <p:nvPr/>
          </p:nvSpPr>
          <p:spPr bwMode="auto">
            <a:xfrm>
              <a:off x="7602539" y="4295776"/>
              <a:ext cx="165100" cy="47625"/>
            </a:xfrm>
            <a:custGeom>
              <a:avLst/>
              <a:gdLst>
                <a:gd name="T0" fmla="*/ 2 w 121"/>
                <a:gd name="T1" fmla="*/ 16 h 36"/>
                <a:gd name="T2" fmla="*/ 0 w 121"/>
                <a:gd name="T3" fmla="*/ 18 h 36"/>
                <a:gd name="T4" fmla="*/ 2 w 121"/>
                <a:gd name="T5" fmla="*/ 20 h 36"/>
                <a:gd name="T6" fmla="*/ 2 w 121"/>
                <a:gd name="T7" fmla="*/ 16 h 36"/>
                <a:gd name="T8" fmla="*/ 34 w 121"/>
                <a:gd name="T9" fmla="*/ 0 h 36"/>
                <a:gd name="T10" fmla="*/ 25 w 121"/>
                <a:gd name="T11" fmla="*/ 1 h 36"/>
                <a:gd name="T12" fmla="*/ 3 w 121"/>
                <a:gd name="T13" fmla="*/ 21 h 36"/>
                <a:gd name="T14" fmla="*/ 16 w 121"/>
                <a:gd name="T15" fmla="*/ 29 h 36"/>
                <a:gd name="T16" fmla="*/ 31 w 121"/>
                <a:gd name="T17" fmla="*/ 34 h 36"/>
                <a:gd name="T18" fmla="*/ 54 w 121"/>
                <a:gd name="T19" fmla="*/ 30 h 36"/>
                <a:gd name="T20" fmla="*/ 60 w 121"/>
                <a:gd name="T21" fmla="*/ 30 h 36"/>
                <a:gd name="T22" fmla="*/ 92 w 121"/>
                <a:gd name="T23" fmla="*/ 33 h 36"/>
                <a:gd name="T24" fmla="*/ 121 w 121"/>
                <a:gd name="T25" fmla="*/ 36 h 36"/>
                <a:gd name="T26" fmla="*/ 117 w 121"/>
                <a:gd name="T27" fmla="*/ 24 h 36"/>
                <a:gd name="T28" fmla="*/ 34 w 121"/>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 h="36">
                  <a:moveTo>
                    <a:pt x="2" y="16"/>
                  </a:moveTo>
                  <a:cubicBezTo>
                    <a:pt x="1" y="17"/>
                    <a:pt x="1" y="18"/>
                    <a:pt x="0" y="18"/>
                  </a:cubicBezTo>
                  <a:cubicBezTo>
                    <a:pt x="1" y="19"/>
                    <a:pt x="2" y="19"/>
                    <a:pt x="2" y="20"/>
                  </a:cubicBezTo>
                  <a:cubicBezTo>
                    <a:pt x="2" y="19"/>
                    <a:pt x="2" y="18"/>
                    <a:pt x="2" y="16"/>
                  </a:cubicBezTo>
                  <a:moveTo>
                    <a:pt x="34" y="0"/>
                  </a:moveTo>
                  <a:cubicBezTo>
                    <a:pt x="31" y="0"/>
                    <a:pt x="28" y="0"/>
                    <a:pt x="25" y="1"/>
                  </a:cubicBezTo>
                  <a:cubicBezTo>
                    <a:pt x="3" y="21"/>
                    <a:pt x="3" y="21"/>
                    <a:pt x="3" y="21"/>
                  </a:cubicBezTo>
                  <a:cubicBezTo>
                    <a:pt x="7" y="24"/>
                    <a:pt x="12" y="27"/>
                    <a:pt x="16" y="29"/>
                  </a:cubicBezTo>
                  <a:cubicBezTo>
                    <a:pt x="21" y="32"/>
                    <a:pt x="26" y="34"/>
                    <a:pt x="31" y="34"/>
                  </a:cubicBezTo>
                  <a:cubicBezTo>
                    <a:pt x="38" y="34"/>
                    <a:pt x="45" y="31"/>
                    <a:pt x="54" y="30"/>
                  </a:cubicBezTo>
                  <a:cubicBezTo>
                    <a:pt x="56" y="30"/>
                    <a:pt x="58" y="30"/>
                    <a:pt x="60" y="30"/>
                  </a:cubicBezTo>
                  <a:cubicBezTo>
                    <a:pt x="71" y="30"/>
                    <a:pt x="81" y="32"/>
                    <a:pt x="92" y="33"/>
                  </a:cubicBezTo>
                  <a:cubicBezTo>
                    <a:pt x="101" y="34"/>
                    <a:pt x="111" y="36"/>
                    <a:pt x="121" y="36"/>
                  </a:cubicBezTo>
                  <a:cubicBezTo>
                    <a:pt x="117" y="24"/>
                    <a:pt x="117" y="24"/>
                    <a:pt x="117" y="24"/>
                  </a:cubicBezTo>
                  <a:cubicBezTo>
                    <a:pt x="117" y="24"/>
                    <a:pt x="66" y="0"/>
                    <a:pt x="34" y="0"/>
                  </a:cubicBezTo>
                </a:path>
              </a:pathLst>
            </a:custGeom>
            <a:solidFill>
              <a:srgbClr val="E5BDC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5" name="iṩ1iḋe"/>
            <p:cNvSpPr/>
            <p:nvPr/>
          </p:nvSpPr>
          <p:spPr bwMode="auto">
            <a:xfrm>
              <a:off x="7605714" y="4216401"/>
              <a:ext cx="236538" cy="127000"/>
            </a:xfrm>
            <a:custGeom>
              <a:avLst/>
              <a:gdLst>
                <a:gd name="T0" fmla="*/ 87 w 174"/>
                <a:gd name="T1" fmla="*/ 0 h 94"/>
                <a:gd name="T2" fmla="*/ 32 w 174"/>
                <a:gd name="T3" fmla="*/ 11 h 94"/>
                <a:gd name="T4" fmla="*/ 2 w 174"/>
                <a:gd name="T5" fmla="*/ 51 h 94"/>
                <a:gd name="T6" fmla="*/ 0 w 174"/>
                <a:gd name="T7" fmla="*/ 74 h 94"/>
                <a:gd name="T8" fmla="*/ 0 w 174"/>
                <a:gd name="T9" fmla="*/ 78 h 94"/>
                <a:gd name="T10" fmla="*/ 1 w 174"/>
                <a:gd name="T11" fmla="*/ 79 h 94"/>
                <a:gd name="T12" fmla="*/ 23 w 174"/>
                <a:gd name="T13" fmla="*/ 59 h 94"/>
                <a:gd name="T14" fmla="*/ 32 w 174"/>
                <a:gd name="T15" fmla="*/ 58 h 94"/>
                <a:gd name="T16" fmla="*/ 115 w 174"/>
                <a:gd name="T17" fmla="*/ 82 h 94"/>
                <a:gd name="T18" fmla="*/ 119 w 174"/>
                <a:gd name="T19" fmla="*/ 94 h 94"/>
                <a:gd name="T20" fmla="*/ 121 w 174"/>
                <a:gd name="T21" fmla="*/ 94 h 94"/>
                <a:gd name="T22" fmla="*/ 137 w 174"/>
                <a:gd name="T23" fmla="*/ 92 h 94"/>
                <a:gd name="T24" fmla="*/ 169 w 174"/>
                <a:gd name="T25" fmla="*/ 63 h 94"/>
                <a:gd name="T26" fmla="*/ 171 w 174"/>
                <a:gd name="T27" fmla="*/ 35 h 94"/>
                <a:gd name="T28" fmla="*/ 153 w 174"/>
                <a:gd name="T29" fmla="*/ 15 h 94"/>
                <a:gd name="T30" fmla="*/ 87 w 174"/>
                <a:gd name="T3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 h="94">
                  <a:moveTo>
                    <a:pt x="87" y="0"/>
                  </a:moveTo>
                  <a:cubicBezTo>
                    <a:pt x="67" y="0"/>
                    <a:pt x="47" y="3"/>
                    <a:pt x="32" y="11"/>
                  </a:cubicBezTo>
                  <a:cubicBezTo>
                    <a:pt x="13" y="20"/>
                    <a:pt x="5" y="37"/>
                    <a:pt x="2" y="51"/>
                  </a:cubicBezTo>
                  <a:cubicBezTo>
                    <a:pt x="0" y="61"/>
                    <a:pt x="0" y="69"/>
                    <a:pt x="0" y="74"/>
                  </a:cubicBezTo>
                  <a:cubicBezTo>
                    <a:pt x="0" y="76"/>
                    <a:pt x="0" y="77"/>
                    <a:pt x="0" y="78"/>
                  </a:cubicBezTo>
                  <a:cubicBezTo>
                    <a:pt x="1" y="78"/>
                    <a:pt x="1" y="78"/>
                    <a:pt x="1" y="79"/>
                  </a:cubicBezTo>
                  <a:cubicBezTo>
                    <a:pt x="23" y="59"/>
                    <a:pt x="23" y="59"/>
                    <a:pt x="23" y="59"/>
                  </a:cubicBezTo>
                  <a:cubicBezTo>
                    <a:pt x="26" y="58"/>
                    <a:pt x="29" y="58"/>
                    <a:pt x="32" y="58"/>
                  </a:cubicBezTo>
                  <a:cubicBezTo>
                    <a:pt x="64" y="58"/>
                    <a:pt x="115" y="82"/>
                    <a:pt x="115" y="82"/>
                  </a:cubicBezTo>
                  <a:cubicBezTo>
                    <a:pt x="119" y="94"/>
                    <a:pt x="119" y="94"/>
                    <a:pt x="119" y="94"/>
                  </a:cubicBezTo>
                  <a:cubicBezTo>
                    <a:pt x="120" y="94"/>
                    <a:pt x="120" y="94"/>
                    <a:pt x="121" y="94"/>
                  </a:cubicBezTo>
                  <a:cubicBezTo>
                    <a:pt x="126" y="94"/>
                    <a:pt x="132" y="93"/>
                    <a:pt x="137" y="92"/>
                  </a:cubicBezTo>
                  <a:cubicBezTo>
                    <a:pt x="152" y="88"/>
                    <a:pt x="162" y="77"/>
                    <a:pt x="169" y="63"/>
                  </a:cubicBezTo>
                  <a:cubicBezTo>
                    <a:pt x="173" y="53"/>
                    <a:pt x="174" y="44"/>
                    <a:pt x="171" y="35"/>
                  </a:cubicBezTo>
                  <a:cubicBezTo>
                    <a:pt x="165" y="26"/>
                    <a:pt x="158" y="20"/>
                    <a:pt x="153" y="15"/>
                  </a:cubicBezTo>
                  <a:cubicBezTo>
                    <a:pt x="143" y="6"/>
                    <a:pt x="116" y="0"/>
                    <a:pt x="87" y="0"/>
                  </a:cubicBezTo>
                </a:path>
              </a:pathLst>
            </a:custGeom>
            <a:solidFill>
              <a:srgbClr val="7747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6" name="iSliḋe"/>
            <p:cNvSpPr/>
            <p:nvPr/>
          </p:nvSpPr>
          <p:spPr bwMode="auto">
            <a:xfrm>
              <a:off x="7550151" y="4164013"/>
              <a:ext cx="300038" cy="177800"/>
            </a:xfrm>
            <a:custGeom>
              <a:avLst/>
              <a:gdLst>
                <a:gd name="T0" fmla="*/ 55 w 221"/>
                <a:gd name="T1" fmla="*/ 122 h 131"/>
                <a:gd name="T2" fmla="*/ 2 w 221"/>
                <a:gd name="T3" fmla="*/ 65 h 131"/>
                <a:gd name="T4" fmla="*/ 0 w 221"/>
                <a:gd name="T5" fmla="*/ 56 h 131"/>
                <a:gd name="T6" fmla="*/ 14 w 221"/>
                <a:gd name="T7" fmla="*/ 47 h 131"/>
                <a:gd name="T8" fmla="*/ 35 w 221"/>
                <a:gd name="T9" fmla="*/ 22 h 131"/>
                <a:gd name="T10" fmla="*/ 84 w 221"/>
                <a:gd name="T11" fmla="*/ 4 h 131"/>
                <a:gd name="T12" fmla="*/ 112 w 221"/>
                <a:gd name="T13" fmla="*/ 12 h 131"/>
                <a:gd name="T14" fmla="*/ 173 w 221"/>
                <a:gd name="T15" fmla="*/ 12 h 131"/>
                <a:gd name="T16" fmla="*/ 193 w 221"/>
                <a:gd name="T17" fmla="*/ 32 h 131"/>
                <a:gd name="T18" fmla="*/ 210 w 221"/>
                <a:gd name="T19" fmla="*/ 98 h 131"/>
                <a:gd name="T20" fmla="*/ 178 w 221"/>
                <a:gd name="T21" fmla="*/ 127 h 131"/>
                <a:gd name="T22" fmla="*/ 131 w 221"/>
                <a:gd name="T23" fmla="*/ 126 h 131"/>
                <a:gd name="T24" fmla="*/ 93 w 221"/>
                <a:gd name="T25" fmla="*/ 123 h 131"/>
                <a:gd name="T26" fmla="*/ 55 w 221"/>
                <a:gd name="T27" fmla="*/ 12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131">
                  <a:moveTo>
                    <a:pt x="55" y="122"/>
                  </a:moveTo>
                  <a:cubicBezTo>
                    <a:pt x="32" y="108"/>
                    <a:pt x="14" y="89"/>
                    <a:pt x="2" y="65"/>
                  </a:cubicBezTo>
                  <a:cubicBezTo>
                    <a:pt x="0" y="63"/>
                    <a:pt x="0" y="59"/>
                    <a:pt x="0" y="56"/>
                  </a:cubicBezTo>
                  <a:cubicBezTo>
                    <a:pt x="1" y="51"/>
                    <a:pt x="9" y="50"/>
                    <a:pt x="14" y="47"/>
                  </a:cubicBezTo>
                  <a:cubicBezTo>
                    <a:pt x="24" y="43"/>
                    <a:pt x="28" y="31"/>
                    <a:pt x="35" y="22"/>
                  </a:cubicBezTo>
                  <a:cubicBezTo>
                    <a:pt x="46" y="7"/>
                    <a:pt x="65" y="0"/>
                    <a:pt x="84" y="4"/>
                  </a:cubicBezTo>
                  <a:cubicBezTo>
                    <a:pt x="93" y="6"/>
                    <a:pt x="102" y="10"/>
                    <a:pt x="112" y="12"/>
                  </a:cubicBezTo>
                  <a:cubicBezTo>
                    <a:pt x="132" y="15"/>
                    <a:pt x="155" y="2"/>
                    <a:pt x="173" y="12"/>
                  </a:cubicBezTo>
                  <a:cubicBezTo>
                    <a:pt x="182" y="16"/>
                    <a:pt x="188" y="24"/>
                    <a:pt x="193" y="32"/>
                  </a:cubicBezTo>
                  <a:cubicBezTo>
                    <a:pt x="205" y="53"/>
                    <a:pt x="221" y="74"/>
                    <a:pt x="210" y="98"/>
                  </a:cubicBezTo>
                  <a:cubicBezTo>
                    <a:pt x="203" y="111"/>
                    <a:pt x="193" y="123"/>
                    <a:pt x="178" y="127"/>
                  </a:cubicBezTo>
                  <a:cubicBezTo>
                    <a:pt x="163" y="131"/>
                    <a:pt x="146" y="127"/>
                    <a:pt x="131" y="126"/>
                  </a:cubicBezTo>
                  <a:cubicBezTo>
                    <a:pt x="118" y="124"/>
                    <a:pt x="105" y="122"/>
                    <a:pt x="93" y="123"/>
                  </a:cubicBezTo>
                  <a:cubicBezTo>
                    <a:pt x="78" y="124"/>
                    <a:pt x="69" y="130"/>
                    <a:pt x="55" y="122"/>
                  </a:cubicBezTo>
                  <a:close/>
                </a:path>
              </a:pathLst>
            </a:custGeom>
            <a:solidFill>
              <a:srgbClr val="844F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7" name="iṥľîdê"/>
            <p:cNvSpPr/>
            <p:nvPr/>
          </p:nvSpPr>
          <p:spPr bwMode="auto">
            <a:xfrm>
              <a:off x="5573714" y="4935538"/>
              <a:ext cx="325438" cy="231775"/>
            </a:xfrm>
            <a:prstGeom prst="rect">
              <a:avLst/>
            </a:prstGeom>
            <a:solidFill>
              <a:srgbClr val="5F5D7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88" name="iṡḷîḓè"/>
            <p:cNvSpPr/>
            <p:nvPr/>
          </p:nvSpPr>
          <p:spPr bwMode="auto">
            <a:xfrm>
              <a:off x="5573714" y="4935538"/>
              <a:ext cx="3254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89" name="ï$ḷiḓé"/>
            <p:cNvSpPr/>
            <p:nvPr/>
          </p:nvSpPr>
          <p:spPr bwMode="auto">
            <a:xfrm>
              <a:off x="5654676" y="4833938"/>
              <a:ext cx="419100" cy="404813"/>
            </a:xfrm>
            <a:custGeom>
              <a:avLst/>
              <a:gdLst>
                <a:gd name="T0" fmla="*/ 120 w 308"/>
                <a:gd name="T1" fmla="*/ 37 h 299"/>
                <a:gd name="T2" fmla="*/ 303 w 308"/>
                <a:gd name="T3" fmla="*/ 75 h 299"/>
                <a:gd name="T4" fmla="*/ 198 w 308"/>
                <a:gd name="T5" fmla="*/ 299 h 299"/>
                <a:gd name="T6" fmla="*/ 98 w 308"/>
                <a:gd name="T7" fmla="*/ 278 h 299"/>
                <a:gd name="T8" fmla="*/ 127 w 308"/>
                <a:gd name="T9" fmla="*/ 163 h 299"/>
                <a:gd name="T10" fmla="*/ 6 w 308"/>
                <a:gd name="T11" fmla="*/ 136 h 299"/>
                <a:gd name="T12" fmla="*/ 120 w 308"/>
                <a:gd name="T13" fmla="*/ 37 h 299"/>
              </a:gdLst>
              <a:ahLst/>
              <a:cxnLst>
                <a:cxn ang="0">
                  <a:pos x="T0" y="T1"/>
                </a:cxn>
                <a:cxn ang="0">
                  <a:pos x="T2" y="T3"/>
                </a:cxn>
                <a:cxn ang="0">
                  <a:pos x="T4" y="T5"/>
                </a:cxn>
                <a:cxn ang="0">
                  <a:pos x="T6" y="T7"/>
                </a:cxn>
                <a:cxn ang="0">
                  <a:pos x="T8" y="T9"/>
                </a:cxn>
                <a:cxn ang="0">
                  <a:pos x="T10" y="T11"/>
                </a:cxn>
                <a:cxn ang="0">
                  <a:pos x="T12" y="T13"/>
                </a:cxn>
              </a:cxnLst>
              <a:rect l="0" t="0" r="r" b="b"/>
              <a:pathLst>
                <a:path w="308" h="299">
                  <a:moveTo>
                    <a:pt x="120" y="37"/>
                  </a:moveTo>
                  <a:cubicBezTo>
                    <a:pt x="120" y="37"/>
                    <a:pt x="298" y="0"/>
                    <a:pt x="303" y="75"/>
                  </a:cubicBezTo>
                  <a:cubicBezTo>
                    <a:pt x="308" y="149"/>
                    <a:pt x="198" y="299"/>
                    <a:pt x="198" y="299"/>
                  </a:cubicBezTo>
                  <a:cubicBezTo>
                    <a:pt x="98" y="278"/>
                    <a:pt x="98" y="278"/>
                    <a:pt x="98" y="278"/>
                  </a:cubicBezTo>
                  <a:cubicBezTo>
                    <a:pt x="127" y="163"/>
                    <a:pt x="127" y="163"/>
                    <a:pt x="127" y="163"/>
                  </a:cubicBezTo>
                  <a:cubicBezTo>
                    <a:pt x="127" y="163"/>
                    <a:pt x="13" y="137"/>
                    <a:pt x="6" y="136"/>
                  </a:cubicBezTo>
                  <a:cubicBezTo>
                    <a:pt x="0" y="134"/>
                    <a:pt x="120" y="37"/>
                    <a:pt x="120" y="37"/>
                  </a:cubicBezTo>
                </a:path>
              </a:pathLst>
            </a:custGeom>
            <a:solidFill>
              <a:srgbClr val="5F5D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0" name="í$lïḓé"/>
            <p:cNvSpPr/>
            <p:nvPr/>
          </p:nvSpPr>
          <p:spPr bwMode="auto">
            <a:xfrm>
              <a:off x="5734051" y="4870451"/>
              <a:ext cx="333375" cy="249238"/>
            </a:xfrm>
            <a:custGeom>
              <a:avLst/>
              <a:gdLst>
                <a:gd name="T0" fmla="*/ 17 w 245"/>
                <a:gd name="T1" fmla="*/ 46 h 183"/>
                <a:gd name="T2" fmla="*/ 17 w 245"/>
                <a:gd name="T3" fmla="*/ 46 h 183"/>
                <a:gd name="T4" fmla="*/ 28 w 245"/>
                <a:gd name="T5" fmla="*/ 71 h 183"/>
                <a:gd name="T6" fmla="*/ 28 w 245"/>
                <a:gd name="T7" fmla="*/ 71 h 183"/>
                <a:gd name="T8" fmla="*/ 28 w 245"/>
                <a:gd name="T9" fmla="*/ 71 h 183"/>
                <a:gd name="T10" fmla="*/ 6 w 245"/>
                <a:gd name="T11" fmla="*/ 63 h 183"/>
                <a:gd name="T12" fmla="*/ 0 w 245"/>
                <a:gd name="T13" fmla="*/ 83 h 183"/>
                <a:gd name="T14" fmla="*/ 70 w 245"/>
                <a:gd name="T15" fmla="*/ 96 h 183"/>
                <a:gd name="T16" fmla="*/ 65 w 245"/>
                <a:gd name="T17" fmla="*/ 89 h 183"/>
                <a:gd name="T18" fmla="*/ 57 w 245"/>
                <a:gd name="T19" fmla="*/ 82 h 183"/>
                <a:gd name="T20" fmla="*/ 55 w 245"/>
                <a:gd name="T21" fmla="*/ 79 h 183"/>
                <a:gd name="T22" fmla="*/ 56 w 245"/>
                <a:gd name="T23" fmla="*/ 89 h 183"/>
                <a:gd name="T24" fmla="*/ 55 w 245"/>
                <a:gd name="T25" fmla="*/ 88 h 183"/>
                <a:gd name="T26" fmla="*/ 55 w 245"/>
                <a:gd name="T27" fmla="*/ 89 h 183"/>
                <a:gd name="T28" fmla="*/ 24 w 245"/>
                <a:gd name="T29" fmla="*/ 54 h 183"/>
                <a:gd name="T30" fmla="*/ 24 w 245"/>
                <a:gd name="T31" fmla="*/ 55 h 183"/>
                <a:gd name="T32" fmla="*/ 17 w 245"/>
                <a:gd name="T33" fmla="*/ 46 h 183"/>
                <a:gd name="T34" fmla="*/ 152 w 245"/>
                <a:gd name="T35" fmla="*/ 0 h 183"/>
                <a:gd name="T36" fmla="*/ 78 w 245"/>
                <a:gd name="T37" fmla="*/ 6 h 183"/>
                <a:gd name="T38" fmla="*/ 88 w 245"/>
                <a:gd name="T39" fmla="*/ 16 h 183"/>
                <a:gd name="T40" fmla="*/ 80 w 245"/>
                <a:gd name="T41" fmla="*/ 25 h 183"/>
                <a:gd name="T42" fmla="*/ 82 w 245"/>
                <a:gd name="T43" fmla="*/ 29 h 183"/>
                <a:gd name="T44" fmla="*/ 82 w 245"/>
                <a:gd name="T45" fmla="*/ 29 h 183"/>
                <a:gd name="T46" fmla="*/ 82 w 245"/>
                <a:gd name="T47" fmla="*/ 29 h 183"/>
                <a:gd name="T48" fmla="*/ 99 w 245"/>
                <a:gd name="T49" fmla="*/ 42 h 183"/>
                <a:gd name="T50" fmla="*/ 175 w 245"/>
                <a:gd name="T51" fmla="*/ 90 h 183"/>
                <a:gd name="T52" fmla="*/ 173 w 245"/>
                <a:gd name="T53" fmla="*/ 98 h 183"/>
                <a:gd name="T54" fmla="*/ 163 w 245"/>
                <a:gd name="T55" fmla="*/ 168 h 183"/>
                <a:gd name="T56" fmla="*/ 197 w 245"/>
                <a:gd name="T57" fmla="*/ 183 h 183"/>
                <a:gd name="T58" fmla="*/ 245 w 245"/>
                <a:gd name="T59" fmla="*/ 52 h 183"/>
                <a:gd name="T60" fmla="*/ 245 w 245"/>
                <a:gd name="T61" fmla="*/ 47 h 183"/>
                <a:gd name="T62" fmla="*/ 152 w 245"/>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5" h="183">
                  <a:moveTo>
                    <a:pt x="17" y="46"/>
                  </a:moveTo>
                  <a:cubicBezTo>
                    <a:pt x="17" y="46"/>
                    <a:pt x="17" y="46"/>
                    <a:pt x="17" y="46"/>
                  </a:cubicBezTo>
                  <a:cubicBezTo>
                    <a:pt x="21" y="54"/>
                    <a:pt x="25" y="62"/>
                    <a:pt x="28" y="71"/>
                  </a:cubicBezTo>
                  <a:cubicBezTo>
                    <a:pt x="28" y="71"/>
                    <a:pt x="28" y="71"/>
                    <a:pt x="28" y="71"/>
                  </a:cubicBezTo>
                  <a:cubicBezTo>
                    <a:pt x="28" y="71"/>
                    <a:pt x="28" y="71"/>
                    <a:pt x="28" y="71"/>
                  </a:cubicBezTo>
                  <a:cubicBezTo>
                    <a:pt x="6" y="63"/>
                    <a:pt x="6" y="63"/>
                    <a:pt x="6" y="63"/>
                  </a:cubicBezTo>
                  <a:cubicBezTo>
                    <a:pt x="5" y="69"/>
                    <a:pt x="3" y="76"/>
                    <a:pt x="0" y="83"/>
                  </a:cubicBezTo>
                  <a:cubicBezTo>
                    <a:pt x="25" y="91"/>
                    <a:pt x="50" y="96"/>
                    <a:pt x="70" y="96"/>
                  </a:cubicBezTo>
                  <a:cubicBezTo>
                    <a:pt x="67" y="92"/>
                    <a:pt x="65" y="89"/>
                    <a:pt x="65" y="89"/>
                  </a:cubicBezTo>
                  <a:cubicBezTo>
                    <a:pt x="57" y="82"/>
                    <a:pt x="57" y="82"/>
                    <a:pt x="57" y="82"/>
                  </a:cubicBezTo>
                  <a:cubicBezTo>
                    <a:pt x="55" y="79"/>
                    <a:pt x="55" y="79"/>
                    <a:pt x="55" y="79"/>
                  </a:cubicBezTo>
                  <a:cubicBezTo>
                    <a:pt x="55" y="83"/>
                    <a:pt x="55" y="86"/>
                    <a:pt x="56" y="89"/>
                  </a:cubicBezTo>
                  <a:cubicBezTo>
                    <a:pt x="55" y="88"/>
                    <a:pt x="55" y="88"/>
                    <a:pt x="55" y="88"/>
                  </a:cubicBezTo>
                  <a:cubicBezTo>
                    <a:pt x="55" y="88"/>
                    <a:pt x="55" y="89"/>
                    <a:pt x="55" y="89"/>
                  </a:cubicBezTo>
                  <a:cubicBezTo>
                    <a:pt x="24" y="54"/>
                    <a:pt x="24" y="54"/>
                    <a:pt x="24" y="54"/>
                  </a:cubicBezTo>
                  <a:cubicBezTo>
                    <a:pt x="24" y="54"/>
                    <a:pt x="24" y="55"/>
                    <a:pt x="24" y="55"/>
                  </a:cubicBezTo>
                  <a:cubicBezTo>
                    <a:pt x="17" y="46"/>
                    <a:pt x="17" y="46"/>
                    <a:pt x="17" y="46"/>
                  </a:cubicBezTo>
                  <a:moveTo>
                    <a:pt x="152" y="0"/>
                  </a:moveTo>
                  <a:cubicBezTo>
                    <a:pt x="123" y="0"/>
                    <a:pt x="96" y="4"/>
                    <a:pt x="78" y="6"/>
                  </a:cubicBezTo>
                  <a:cubicBezTo>
                    <a:pt x="88" y="16"/>
                    <a:pt x="88" y="16"/>
                    <a:pt x="88" y="16"/>
                  </a:cubicBezTo>
                  <a:cubicBezTo>
                    <a:pt x="88" y="16"/>
                    <a:pt x="85" y="19"/>
                    <a:pt x="80" y="25"/>
                  </a:cubicBezTo>
                  <a:cubicBezTo>
                    <a:pt x="80" y="26"/>
                    <a:pt x="81" y="27"/>
                    <a:pt x="82" y="29"/>
                  </a:cubicBezTo>
                  <a:cubicBezTo>
                    <a:pt x="82" y="29"/>
                    <a:pt x="82" y="29"/>
                    <a:pt x="82" y="29"/>
                  </a:cubicBezTo>
                  <a:cubicBezTo>
                    <a:pt x="82" y="29"/>
                    <a:pt x="82" y="29"/>
                    <a:pt x="82" y="29"/>
                  </a:cubicBezTo>
                  <a:cubicBezTo>
                    <a:pt x="85" y="36"/>
                    <a:pt x="92" y="41"/>
                    <a:pt x="99" y="42"/>
                  </a:cubicBezTo>
                  <a:cubicBezTo>
                    <a:pt x="114" y="43"/>
                    <a:pt x="175" y="62"/>
                    <a:pt x="175" y="90"/>
                  </a:cubicBezTo>
                  <a:cubicBezTo>
                    <a:pt x="175" y="93"/>
                    <a:pt x="174" y="96"/>
                    <a:pt x="173" y="98"/>
                  </a:cubicBezTo>
                  <a:cubicBezTo>
                    <a:pt x="191" y="120"/>
                    <a:pt x="189" y="156"/>
                    <a:pt x="163" y="168"/>
                  </a:cubicBezTo>
                  <a:cubicBezTo>
                    <a:pt x="176" y="172"/>
                    <a:pt x="187" y="177"/>
                    <a:pt x="197" y="183"/>
                  </a:cubicBezTo>
                  <a:cubicBezTo>
                    <a:pt x="222" y="139"/>
                    <a:pt x="245" y="88"/>
                    <a:pt x="245" y="52"/>
                  </a:cubicBezTo>
                  <a:cubicBezTo>
                    <a:pt x="245" y="50"/>
                    <a:pt x="245" y="48"/>
                    <a:pt x="245" y="47"/>
                  </a:cubicBezTo>
                  <a:cubicBezTo>
                    <a:pt x="243" y="9"/>
                    <a:pt x="197" y="0"/>
                    <a:pt x="152" y="0"/>
                  </a:cubicBezTo>
                </a:path>
              </a:pathLst>
            </a:custGeom>
            <a:solidFill>
              <a:srgbClr val="5554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1" name="ïṡḻîḋè"/>
            <p:cNvSpPr/>
            <p:nvPr/>
          </p:nvSpPr>
          <p:spPr bwMode="auto">
            <a:xfrm>
              <a:off x="5765801" y="5237163"/>
              <a:ext cx="179388" cy="111125"/>
            </a:xfrm>
            <a:custGeom>
              <a:avLst/>
              <a:gdLst>
                <a:gd name="T0" fmla="*/ 132 w 132"/>
                <a:gd name="T1" fmla="*/ 22 h 82"/>
                <a:gd name="T2" fmla="*/ 120 w 132"/>
                <a:gd name="T3" fmla="*/ 68 h 82"/>
                <a:gd name="T4" fmla="*/ 0 w 132"/>
                <a:gd name="T5" fmla="*/ 49 h 82"/>
                <a:gd name="T6" fmla="*/ 8 w 132"/>
                <a:gd name="T7" fmla="*/ 5 h 82"/>
                <a:gd name="T8" fmla="*/ 132 w 132"/>
                <a:gd name="T9" fmla="*/ 22 h 82"/>
              </a:gdLst>
              <a:ahLst/>
              <a:cxnLst>
                <a:cxn ang="0">
                  <a:pos x="T0" y="T1"/>
                </a:cxn>
                <a:cxn ang="0">
                  <a:pos x="T2" y="T3"/>
                </a:cxn>
                <a:cxn ang="0">
                  <a:pos x="T4" y="T5"/>
                </a:cxn>
                <a:cxn ang="0">
                  <a:pos x="T6" y="T7"/>
                </a:cxn>
                <a:cxn ang="0">
                  <a:pos x="T8" y="T9"/>
                </a:cxn>
              </a:cxnLst>
              <a:rect l="0" t="0" r="r" b="b"/>
              <a:pathLst>
                <a:path w="132" h="82">
                  <a:moveTo>
                    <a:pt x="132" y="22"/>
                  </a:moveTo>
                  <a:cubicBezTo>
                    <a:pt x="132" y="22"/>
                    <a:pt x="115" y="54"/>
                    <a:pt x="120" y="68"/>
                  </a:cubicBezTo>
                  <a:cubicBezTo>
                    <a:pt x="125" y="82"/>
                    <a:pt x="0" y="49"/>
                    <a:pt x="0" y="49"/>
                  </a:cubicBezTo>
                  <a:cubicBezTo>
                    <a:pt x="0" y="49"/>
                    <a:pt x="10" y="10"/>
                    <a:pt x="8" y="5"/>
                  </a:cubicBezTo>
                  <a:cubicBezTo>
                    <a:pt x="7" y="0"/>
                    <a:pt x="132" y="22"/>
                    <a:pt x="132" y="22"/>
                  </a:cubicBezTo>
                </a:path>
              </a:pathLst>
            </a:custGeom>
            <a:solidFill>
              <a:srgbClr val="5F5D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2" name="î$1íďé"/>
            <p:cNvSpPr/>
            <p:nvPr/>
          </p:nvSpPr>
          <p:spPr bwMode="auto">
            <a:xfrm>
              <a:off x="5795964" y="4889501"/>
              <a:ext cx="225425" cy="192088"/>
            </a:xfrm>
            <a:custGeom>
              <a:avLst/>
              <a:gdLst>
                <a:gd name="T0" fmla="*/ 0 w 166"/>
                <a:gd name="T1" fmla="*/ 57 h 142"/>
                <a:gd name="T2" fmla="*/ 12 w 166"/>
                <a:gd name="T3" fmla="*/ 69 h 142"/>
                <a:gd name="T4" fmla="*/ 20 w 166"/>
                <a:gd name="T5" fmla="*/ 76 h 142"/>
                <a:gd name="T6" fmla="*/ 114 w 166"/>
                <a:gd name="T7" fmla="*/ 102 h 142"/>
                <a:gd name="T8" fmla="*/ 54 w 166"/>
                <a:gd name="T9" fmla="*/ 29 h 142"/>
                <a:gd name="T10" fmla="*/ 37 w 166"/>
                <a:gd name="T11" fmla="*/ 16 h 142"/>
                <a:gd name="T12" fmla="*/ 31 w 166"/>
                <a:gd name="T13" fmla="*/ 0 h 142"/>
                <a:gd name="T14" fmla="*/ 0 w 166"/>
                <a:gd name="T15" fmla="*/ 57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142">
                  <a:moveTo>
                    <a:pt x="0" y="57"/>
                  </a:moveTo>
                  <a:cubicBezTo>
                    <a:pt x="12" y="69"/>
                    <a:pt x="12" y="69"/>
                    <a:pt x="12" y="69"/>
                  </a:cubicBezTo>
                  <a:cubicBezTo>
                    <a:pt x="20" y="76"/>
                    <a:pt x="20" y="76"/>
                    <a:pt x="20" y="76"/>
                  </a:cubicBezTo>
                  <a:cubicBezTo>
                    <a:pt x="20" y="76"/>
                    <a:pt x="61" y="142"/>
                    <a:pt x="114" y="102"/>
                  </a:cubicBezTo>
                  <a:cubicBezTo>
                    <a:pt x="166" y="61"/>
                    <a:pt x="73" y="30"/>
                    <a:pt x="54" y="29"/>
                  </a:cubicBezTo>
                  <a:cubicBezTo>
                    <a:pt x="47" y="28"/>
                    <a:pt x="40" y="23"/>
                    <a:pt x="37" y="16"/>
                  </a:cubicBezTo>
                  <a:cubicBezTo>
                    <a:pt x="34" y="11"/>
                    <a:pt x="32" y="6"/>
                    <a:pt x="31" y="0"/>
                  </a:cubicBezTo>
                  <a:cubicBezTo>
                    <a:pt x="0" y="57"/>
                    <a:pt x="0" y="57"/>
                    <a:pt x="0" y="57"/>
                  </a:cubicBezTo>
                </a:path>
              </a:pathLst>
            </a:custGeom>
            <a:solidFill>
              <a:srgbClr val="FDC2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3" name="íśḷïdè"/>
            <p:cNvSpPr/>
            <p:nvPr/>
          </p:nvSpPr>
          <p:spPr bwMode="auto">
            <a:xfrm>
              <a:off x="5808664" y="4910138"/>
              <a:ext cx="163513" cy="93663"/>
            </a:xfrm>
            <a:custGeom>
              <a:avLst/>
              <a:gdLst>
                <a:gd name="T0" fmla="*/ 27 w 120"/>
                <a:gd name="T1" fmla="*/ 0 h 69"/>
                <a:gd name="T2" fmla="*/ 2 w 120"/>
                <a:gd name="T3" fmla="*/ 53 h 69"/>
                <a:gd name="T4" fmla="*/ 0 w 120"/>
                <a:gd name="T5" fmla="*/ 50 h 69"/>
                <a:gd name="T6" fmla="*/ 0 w 120"/>
                <a:gd name="T7" fmla="*/ 50 h 69"/>
                <a:gd name="T8" fmla="*/ 2 w 120"/>
                <a:gd name="T9" fmla="*/ 53 h 69"/>
                <a:gd name="T10" fmla="*/ 10 w 120"/>
                <a:gd name="T11" fmla="*/ 60 h 69"/>
                <a:gd name="T12" fmla="*/ 15 w 120"/>
                <a:gd name="T13" fmla="*/ 67 h 69"/>
                <a:gd name="T14" fmla="*/ 19 w 120"/>
                <a:gd name="T15" fmla="*/ 67 h 69"/>
                <a:gd name="T16" fmla="*/ 22 w 120"/>
                <a:gd name="T17" fmla="*/ 67 h 69"/>
                <a:gd name="T18" fmla="*/ 79 w 120"/>
                <a:gd name="T19" fmla="*/ 53 h 69"/>
                <a:gd name="T20" fmla="*/ 107 w 120"/>
                <a:gd name="T21" fmla="*/ 60 h 69"/>
                <a:gd name="T22" fmla="*/ 118 w 120"/>
                <a:gd name="T23" fmla="*/ 69 h 69"/>
                <a:gd name="T24" fmla="*/ 120 w 120"/>
                <a:gd name="T25" fmla="*/ 61 h 69"/>
                <a:gd name="T26" fmla="*/ 44 w 120"/>
                <a:gd name="T27" fmla="*/ 13 h 69"/>
                <a:gd name="T28" fmla="*/ 27 w 120"/>
                <a:gd name="T29" fmla="*/ 0 h 69"/>
                <a:gd name="T30" fmla="*/ 27 w 120"/>
                <a:gd name="T3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69">
                  <a:moveTo>
                    <a:pt x="27" y="0"/>
                  </a:moveTo>
                  <a:cubicBezTo>
                    <a:pt x="17" y="11"/>
                    <a:pt x="2" y="31"/>
                    <a:pt x="2" y="53"/>
                  </a:cubicBezTo>
                  <a:cubicBezTo>
                    <a:pt x="0" y="50"/>
                    <a:pt x="0" y="50"/>
                    <a:pt x="0" y="50"/>
                  </a:cubicBezTo>
                  <a:cubicBezTo>
                    <a:pt x="0" y="50"/>
                    <a:pt x="0" y="50"/>
                    <a:pt x="0" y="50"/>
                  </a:cubicBezTo>
                  <a:cubicBezTo>
                    <a:pt x="2" y="53"/>
                    <a:pt x="2" y="53"/>
                    <a:pt x="2" y="53"/>
                  </a:cubicBezTo>
                  <a:cubicBezTo>
                    <a:pt x="10" y="60"/>
                    <a:pt x="10" y="60"/>
                    <a:pt x="10" y="60"/>
                  </a:cubicBezTo>
                  <a:cubicBezTo>
                    <a:pt x="10" y="60"/>
                    <a:pt x="12" y="63"/>
                    <a:pt x="15" y="67"/>
                  </a:cubicBezTo>
                  <a:cubicBezTo>
                    <a:pt x="17" y="67"/>
                    <a:pt x="18" y="67"/>
                    <a:pt x="19" y="67"/>
                  </a:cubicBezTo>
                  <a:cubicBezTo>
                    <a:pt x="20" y="67"/>
                    <a:pt x="21" y="67"/>
                    <a:pt x="22" y="67"/>
                  </a:cubicBezTo>
                  <a:cubicBezTo>
                    <a:pt x="35" y="61"/>
                    <a:pt x="58" y="53"/>
                    <a:pt x="79" y="53"/>
                  </a:cubicBezTo>
                  <a:cubicBezTo>
                    <a:pt x="89" y="53"/>
                    <a:pt x="99" y="55"/>
                    <a:pt x="107" y="60"/>
                  </a:cubicBezTo>
                  <a:cubicBezTo>
                    <a:pt x="111" y="63"/>
                    <a:pt x="115" y="66"/>
                    <a:pt x="118" y="69"/>
                  </a:cubicBezTo>
                  <a:cubicBezTo>
                    <a:pt x="119" y="67"/>
                    <a:pt x="120" y="64"/>
                    <a:pt x="120" y="61"/>
                  </a:cubicBezTo>
                  <a:cubicBezTo>
                    <a:pt x="120" y="33"/>
                    <a:pt x="59" y="14"/>
                    <a:pt x="44" y="13"/>
                  </a:cubicBezTo>
                  <a:cubicBezTo>
                    <a:pt x="37" y="12"/>
                    <a:pt x="30" y="7"/>
                    <a:pt x="27" y="0"/>
                  </a:cubicBezTo>
                  <a:cubicBezTo>
                    <a:pt x="27" y="0"/>
                    <a:pt x="27" y="0"/>
                    <a:pt x="27" y="0"/>
                  </a:cubicBezTo>
                </a:path>
              </a:pathLst>
            </a:custGeom>
            <a:solidFill>
              <a:srgbClr val="F0B8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4" name="íṡḷîḍe"/>
            <p:cNvSpPr/>
            <p:nvPr/>
          </p:nvSpPr>
          <p:spPr bwMode="auto">
            <a:xfrm>
              <a:off x="5768976" y="5267326"/>
              <a:ext cx="163513" cy="44450"/>
            </a:xfrm>
            <a:custGeom>
              <a:avLst/>
              <a:gdLst>
                <a:gd name="T0" fmla="*/ 13 w 120"/>
                <a:gd name="T1" fmla="*/ 0 h 33"/>
                <a:gd name="T2" fmla="*/ 7 w 120"/>
                <a:gd name="T3" fmla="*/ 0 h 33"/>
                <a:gd name="T4" fmla="*/ 3 w 120"/>
                <a:gd name="T5" fmla="*/ 1 h 33"/>
                <a:gd name="T6" fmla="*/ 0 w 120"/>
                <a:gd name="T7" fmla="*/ 14 h 33"/>
                <a:gd name="T8" fmla="*/ 0 w 120"/>
                <a:gd name="T9" fmla="*/ 14 h 33"/>
                <a:gd name="T10" fmla="*/ 117 w 120"/>
                <a:gd name="T11" fmla="*/ 33 h 33"/>
                <a:gd name="T12" fmla="*/ 120 w 120"/>
                <a:gd name="T13" fmla="*/ 23 h 33"/>
                <a:gd name="T14" fmla="*/ 13 w 120"/>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33">
                  <a:moveTo>
                    <a:pt x="13" y="0"/>
                  </a:moveTo>
                  <a:cubicBezTo>
                    <a:pt x="11" y="0"/>
                    <a:pt x="9" y="0"/>
                    <a:pt x="7" y="0"/>
                  </a:cubicBezTo>
                  <a:cubicBezTo>
                    <a:pt x="6" y="0"/>
                    <a:pt x="5" y="1"/>
                    <a:pt x="3" y="1"/>
                  </a:cubicBezTo>
                  <a:cubicBezTo>
                    <a:pt x="2" y="5"/>
                    <a:pt x="1" y="10"/>
                    <a:pt x="0" y="14"/>
                  </a:cubicBezTo>
                  <a:cubicBezTo>
                    <a:pt x="0" y="14"/>
                    <a:pt x="0" y="14"/>
                    <a:pt x="0" y="14"/>
                  </a:cubicBezTo>
                  <a:cubicBezTo>
                    <a:pt x="0" y="14"/>
                    <a:pt x="63" y="30"/>
                    <a:pt x="117" y="33"/>
                  </a:cubicBezTo>
                  <a:cubicBezTo>
                    <a:pt x="118" y="30"/>
                    <a:pt x="119" y="26"/>
                    <a:pt x="120" y="23"/>
                  </a:cubicBezTo>
                  <a:cubicBezTo>
                    <a:pt x="88" y="14"/>
                    <a:pt x="36" y="0"/>
                    <a:pt x="13" y="0"/>
                  </a:cubicBezTo>
                </a:path>
              </a:pathLst>
            </a:custGeom>
            <a:solidFill>
              <a:srgbClr val="5554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5" name="isľîḓe"/>
            <p:cNvSpPr/>
            <p:nvPr/>
          </p:nvSpPr>
          <p:spPr bwMode="auto">
            <a:xfrm>
              <a:off x="5843589" y="4905376"/>
              <a:ext cx="1588" cy="4763"/>
            </a:xfrm>
            <a:custGeom>
              <a:avLst/>
              <a:gdLst>
                <a:gd name="T0" fmla="*/ 0 w 2"/>
                <a:gd name="T1" fmla="*/ 0 h 4"/>
                <a:gd name="T2" fmla="*/ 0 w 2"/>
                <a:gd name="T3" fmla="*/ 0 h 4"/>
                <a:gd name="T4" fmla="*/ 2 w 2"/>
                <a:gd name="T5" fmla="*/ 4 h 4"/>
                <a:gd name="T6" fmla="*/ 2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cubicBezTo>
                    <a:pt x="0" y="0"/>
                    <a:pt x="0" y="0"/>
                    <a:pt x="0" y="0"/>
                  </a:cubicBezTo>
                  <a:cubicBezTo>
                    <a:pt x="0" y="1"/>
                    <a:pt x="1" y="3"/>
                    <a:pt x="2" y="4"/>
                  </a:cubicBezTo>
                  <a:cubicBezTo>
                    <a:pt x="2" y="4"/>
                    <a:pt x="2" y="4"/>
                    <a:pt x="2" y="4"/>
                  </a:cubicBezTo>
                  <a:cubicBezTo>
                    <a:pt x="1" y="2"/>
                    <a:pt x="0" y="1"/>
                    <a:pt x="0" y="0"/>
                  </a:cubicBezTo>
                </a:path>
              </a:pathLst>
            </a:custGeom>
            <a:solidFill>
              <a:srgbClr val="4C4B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6" name="ïśḷïďé"/>
            <p:cNvSpPr/>
            <p:nvPr/>
          </p:nvSpPr>
          <p:spPr bwMode="auto">
            <a:xfrm>
              <a:off x="5808664" y="4905376"/>
              <a:ext cx="36513" cy="77788"/>
            </a:xfrm>
            <a:custGeom>
              <a:avLst/>
              <a:gdLst>
                <a:gd name="T0" fmla="*/ 25 w 27"/>
                <a:gd name="T1" fmla="*/ 0 h 57"/>
                <a:gd name="T2" fmla="*/ 0 w 27"/>
                <a:gd name="T3" fmla="*/ 54 h 57"/>
                <a:gd name="T4" fmla="*/ 2 w 27"/>
                <a:gd name="T5" fmla="*/ 57 h 57"/>
                <a:gd name="T6" fmla="*/ 27 w 27"/>
                <a:gd name="T7" fmla="*/ 4 h 57"/>
                <a:gd name="T8" fmla="*/ 25 w 27"/>
                <a:gd name="T9" fmla="*/ 0 h 57"/>
              </a:gdLst>
              <a:ahLst/>
              <a:cxnLst>
                <a:cxn ang="0">
                  <a:pos x="T0" y="T1"/>
                </a:cxn>
                <a:cxn ang="0">
                  <a:pos x="T2" y="T3"/>
                </a:cxn>
                <a:cxn ang="0">
                  <a:pos x="T4" y="T5"/>
                </a:cxn>
                <a:cxn ang="0">
                  <a:pos x="T6" y="T7"/>
                </a:cxn>
                <a:cxn ang="0">
                  <a:pos x="T8" y="T9"/>
                </a:cxn>
              </a:cxnLst>
              <a:rect l="0" t="0" r="r" b="b"/>
              <a:pathLst>
                <a:path w="27" h="57">
                  <a:moveTo>
                    <a:pt x="25" y="0"/>
                  </a:moveTo>
                  <a:cubicBezTo>
                    <a:pt x="15" y="11"/>
                    <a:pt x="0" y="32"/>
                    <a:pt x="0" y="54"/>
                  </a:cubicBezTo>
                  <a:cubicBezTo>
                    <a:pt x="2" y="57"/>
                    <a:pt x="2" y="57"/>
                    <a:pt x="2" y="57"/>
                  </a:cubicBezTo>
                  <a:cubicBezTo>
                    <a:pt x="2" y="35"/>
                    <a:pt x="17" y="15"/>
                    <a:pt x="27" y="4"/>
                  </a:cubicBezTo>
                  <a:cubicBezTo>
                    <a:pt x="26" y="3"/>
                    <a:pt x="25" y="1"/>
                    <a:pt x="25" y="0"/>
                  </a:cubicBezTo>
                </a:path>
              </a:pathLst>
            </a:custGeom>
            <a:solidFill>
              <a:srgbClr val="D8A5A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7" name="ïṩlídé"/>
            <p:cNvSpPr/>
            <p:nvPr/>
          </p:nvSpPr>
          <p:spPr bwMode="auto">
            <a:xfrm>
              <a:off x="5692776" y="4733926"/>
              <a:ext cx="160338" cy="258763"/>
            </a:xfrm>
            <a:custGeom>
              <a:avLst/>
              <a:gdLst>
                <a:gd name="T0" fmla="*/ 0 w 117"/>
                <a:gd name="T1" fmla="*/ 0 h 190"/>
                <a:gd name="T2" fmla="*/ 117 w 117"/>
                <a:gd name="T3" fmla="*/ 117 h 190"/>
                <a:gd name="T4" fmla="*/ 85 w 117"/>
                <a:gd name="T5" fmla="*/ 190 h 190"/>
                <a:gd name="T6" fmla="*/ 0 w 117"/>
                <a:gd name="T7" fmla="*/ 95 h 190"/>
                <a:gd name="T8" fmla="*/ 0 w 117"/>
                <a:gd name="T9" fmla="*/ 0 h 190"/>
              </a:gdLst>
              <a:ahLst/>
              <a:cxnLst>
                <a:cxn ang="0">
                  <a:pos x="T0" y="T1"/>
                </a:cxn>
                <a:cxn ang="0">
                  <a:pos x="T2" y="T3"/>
                </a:cxn>
                <a:cxn ang="0">
                  <a:pos x="T4" y="T5"/>
                </a:cxn>
                <a:cxn ang="0">
                  <a:pos x="T6" y="T7"/>
                </a:cxn>
                <a:cxn ang="0">
                  <a:pos x="T8" y="T9"/>
                </a:cxn>
              </a:cxnLst>
              <a:rect l="0" t="0" r="r" b="b"/>
              <a:pathLst>
                <a:path w="117" h="190">
                  <a:moveTo>
                    <a:pt x="0" y="0"/>
                  </a:moveTo>
                  <a:cubicBezTo>
                    <a:pt x="117" y="117"/>
                    <a:pt x="117" y="117"/>
                    <a:pt x="117" y="117"/>
                  </a:cubicBezTo>
                  <a:cubicBezTo>
                    <a:pt x="117" y="117"/>
                    <a:pt x="77" y="153"/>
                    <a:pt x="85" y="190"/>
                  </a:cubicBezTo>
                  <a:cubicBezTo>
                    <a:pt x="0" y="95"/>
                    <a:pt x="0" y="95"/>
                    <a:pt x="0" y="95"/>
                  </a:cubicBezTo>
                  <a:cubicBezTo>
                    <a:pt x="0" y="0"/>
                    <a:pt x="0" y="0"/>
                    <a:pt x="0" y="0"/>
                  </a:cubicBezTo>
                </a:path>
              </a:pathLst>
            </a:custGeom>
            <a:solidFill>
              <a:srgbClr val="C4C8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8" name="iṥlíḓè"/>
            <p:cNvSpPr/>
            <p:nvPr/>
          </p:nvSpPr>
          <p:spPr bwMode="auto">
            <a:xfrm>
              <a:off x="5724526" y="4764088"/>
              <a:ext cx="115888" cy="115888"/>
            </a:xfrm>
            <a:custGeom>
              <a:avLst/>
              <a:gdLst>
                <a:gd name="T0" fmla="*/ 0 w 85"/>
                <a:gd name="T1" fmla="*/ 0 h 86"/>
                <a:gd name="T2" fmla="*/ 0 w 85"/>
                <a:gd name="T3" fmla="*/ 1 h 86"/>
                <a:gd name="T4" fmla="*/ 85 w 85"/>
                <a:gd name="T5" fmla="*/ 86 h 86"/>
                <a:gd name="T6" fmla="*/ 85 w 85"/>
                <a:gd name="T7" fmla="*/ 85 h 86"/>
                <a:gd name="T8" fmla="*/ 0 w 85"/>
                <a:gd name="T9" fmla="*/ 0 h 86"/>
              </a:gdLst>
              <a:ahLst/>
              <a:cxnLst>
                <a:cxn ang="0">
                  <a:pos x="T0" y="T1"/>
                </a:cxn>
                <a:cxn ang="0">
                  <a:pos x="T2" y="T3"/>
                </a:cxn>
                <a:cxn ang="0">
                  <a:pos x="T4" y="T5"/>
                </a:cxn>
                <a:cxn ang="0">
                  <a:pos x="T6" y="T7"/>
                </a:cxn>
                <a:cxn ang="0">
                  <a:pos x="T8" y="T9"/>
                </a:cxn>
              </a:cxnLst>
              <a:rect l="0" t="0" r="r" b="b"/>
              <a:pathLst>
                <a:path w="85" h="86">
                  <a:moveTo>
                    <a:pt x="0" y="0"/>
                  </a:moveTo>
                  <a:cubicBezTo>
                    <a:pt x="0" y="0"/>
                    <a:pt x="0" y="0"/>
                    <a:pt x="0" y="1"/>
                  </a:cubicBezTo>
                  <a:cubicBezTo>
                    <a:pt x="85" y="86"/>
                    <a:pt x="85" y="86"/>
                    <a:pt x="85" y="86"/>
                  </a:cubicBezTo>
                  <a:cubicBezTo>
                    <a:pt x="85" y="85"/>
                    <a:pt x="85" y="85"/>
                    <a:pt x="85" y="85"/>
                  </a:cubicBezTo>
                  <a:cubicBezTo>
                    <a:pt x="0" y="0"/>
                    <a:pt x="0" y="0"/>
                    <a:pt x="0" y="0"/>
                  </a:cubicBezTo>
                </a:path>
              </a:pathLst>
            </a:custGeom>
            <a:solidFill>
              <a:srgbClr val="D4DA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9" name="ïṣ1ïḍè"/>
            <p:cNvSpPr/>
            <p:nvPr/>
          </p:nvSpPr>
          <p:spPr bwMode="auto">
            <a:xfrm>
              <a:off x="5807076" y="4879976"/>
              <a:ext cx="47625" cy="112713"/>
            </a:xfrm>
            <a:custGeom>
              <a:avLst/>
              <a:gdLst>
                <a:gd name="T0" fmla="*/ 0 w 34"/>
                <a:gd name="T1" fmla="*/ 73 h 83"/>
                <a:gd name="T2" fmla="*/ 1 w 34"/>
                <a:gd name="T3" fmla="*/ 82 h 83"/>
                <a:gd name="T4" fmla="*/ 2 w 34"/>
                <a:gd name="T5" fmla="*/ 83 h 83"/>
                <a:gd name="T6" fmla="*/ 1 w 34"/>
                <a:gd name="T7" fmla="*/ 73 h 83"/>
                <a:gd name="T8" fmla="*/ 0 w 34"/>
                <a:gd name="T9" fmla="*/ 73 h 83"/>
                <a:gd name="T10" fmla="*/ 24 w 34"/>
                <a:gd name="T11" fmla="*/ 0 h 83"/>
                <a:gd name="T12" fmla="*/ 24 w 34"/>
                <a:gd name="T13" fmla="*/ 1 h 83"/>
                <a:gd name="T14" fmla="*/ 33 w 34"/>
                <a:gd name="T15" fmla="*/ 10 h 83"/>
                <a:gd name="T16" fmla="*/ 25 w 34"/>
                <a:gd name="T17" fmla="*/ 18 h 83"/>
                <a:gd name="T18" fmla="*/ 26 w 34"/>
                <a:gd name="T19" fmla="*/ 19 h 83"/>
                <a:gd name="T20" fmla="*/ 34 w 34"/>
                <a:gd name="T21" fmla="*/ 10 h 83"/>
                <a:gd name="T22" fmla="*/ 24 w 34"/>
                <a:gd name="T2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83">
                  <a:moveTo>
                    <a:pt x="0" y="73"/>
                  </a:moveTo>
                  <a:cubicBezTo>
                    <a:pt x="0" y="76"/>
                    <a:pt x="0" y="79"/>
                    <a:pt x="1" y="82"/>
                  </a:cubicBezTo>
                  <a:cubicBezTo>
                    <a:pt x="2" y="83"/>
                    <a:pt x="2" y="83"/>
                    <a:pt x="2" y="83"/>
                  </a:cubicBezTo>
                  <a:cubicBezTo>
                    <a:pt x="1" y="80"/>
                    <a:pt x="1" y="77"/>
                    <a:pt x="1" y="73"/>
                  </a:cubicBezTo>
                  <a:cubicBezTo>
                    <a:pt x="0" y="73"/>
                    <a:pt x="0" y="73"/>
                    <a:pt x="0" y="73"/>
                  </a:cubicBezTo>
                  <a:moveTo>
                    <a:pt x="24" y="0"/>
                  </a:moveTo>
                  <a:cubicBezTo>
                    <a:pt x="24" y="0"/>
                    <a:pt x="24" y="0"/>
                    <a:pt x="24" y="1"/>
                  </a:cubicBezTo>
                  <a:cubicBezTo>
                    <a:pt x="33" y="10"/>
                    <a:pt x="33" y="10"/>
                    <a:pt x="33" y="10"/>
                  </a:cubicBezTo>
                  <a:cubicBezTo>
                    <a:pt x="33" y="10"/>
                    <a:pt x="30" y="13"/>
                    <a:pt x="25" y="18"/>
                  </a:cubicBezTo>
                  <a:cubicBezTo>
                    <a:pt x="26" y="18"/>
                    <a:pt x="26" y="19"/>
                    <a:pt x="26" y="19"/>
                  </a:cubicBezTo>
                  <a:cubicBezTo>
                    <a:pt x="31" y="13"/>
                    <a:pt x="34" y="10"/>
                    <a:pt x="34" y="10"/>
                  </a:cubicBezTo>
                  <a:cubicBezTo>
                    <a:pt x="24" y="0"/>
                    <a:pt x="24" y="0"/>
                    <a:pt x="24" y="0"/>
                  </a:cubicBezTo>
                </a:path>
              </a:pathLst>
            </a:custGeom>
            <a:solidFill>
              <a:srgbClr val="4C4B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0" name="ïS1ïḍe"/>
            <p:cNvSpPr/>
            <p:nvPr/>
          </p:nvSpPr>
          <p:spPr bwMode="auto">
            <a:xfrm>
              <a:off x="5842001" y="4903788"/>
              <a:ext cx="1588" cy="1588"/>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1" y="1"/>
                    <a:pt x="1" y="1"/>
                  </a:cubicBezTo>
                  <a:cubicBezTo>
                    <a:pt x="1" y="1"/>
                    <a:pt x="1" y="1"/>
                    <a:pt x="1" y="1"/>
                  </a:cubicBezTo>
                  <a:cubicBezTo>
                    <a:pt x="1" y="1"/>
                    <a:pt x="1" y="0"/>
                    <a:pt x="0" y="0"/>
                  </a:cubicBezTo>
                </a:path>
              </a:pathLst>
            </a:custGeom>
            <a:solidFill>
              <a:srgbClr val="4443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1" name="ïšľiḑé"/>
            <p:cNvSpPr/>
            <p:nvPr/>
          </p:nvSpPr>
          <p:spPr bwMode="auto">
            <a:xfrm>
              <a:off x="5807076" y="4903788"/>
              <a:ext cx="36513" cy="74613"/>
            </a:xfrm>
            <a:custGeom>
              <a:avLst/>
              <a:gdLst>
                <a:gd name="T0" fmla="*/ 25 w 26"/>
                <a:gd name="T1" fmla="*/ 0 h 55"/>
                <a:gd name="T2" fmla="*/ 0 w 26"/>
                <a:gd name="T3" fmla="*/ 55 h 55"/>
                <a:gd name="T4" fmla="*/ 1 w 26"/>
                <a:gd name="T5" fmla="*/ 55 h 55"/>
                <a:gd name="T6" fmla="*/ 26 w 26"/>
                <a:gd name="T7" fmla="*/ 1 h 55"/>
                <a:gd name="T8" fmla="*/ 25 w 26"/>
                <a:gd name="T9" fmla="*/ 0 h 55"/>
              </a:gdLst>
              <a:ahLst/>
              <a:cxnLst>
                <a:cxn ang="0">
                  <a:pos x="T0" y="T1"/>
                </a:cxn>
                <a:cxn ang="0">
                  <a:pos x="T2" y="T3"/>
                </a:cxn>
                <a:cxn ang="0">
                  <a:pos x="T4" y="T5"/>
                </a:cxn>
                <a:cxn ang="0">
                  <a:pos x="T6" y="T7"/>
                </a:cxn>
                <a:cxn ang="0">
                  <a:pos x="T8" y="T9"/>
                </a:cxn>
              </a:cxnLst>
              <a:rect l="0" t="0" r="r" b="b"/>
              <a:pathLst>
                <a:path w="26" h="55">
                  <a:moveTo>
                    <a:pt x="25" y="0"/>
                  </a:moveTo>
                  <a:cubicBezTo>
                    <a:pt x="15" y="11"/>
                    <a:pt x="0" y="32"/>
                    <a:pt x="0" y="55"/>
                  </a:cubicBezTo>
                  <a:cubicBezTo>
                    <a:pt x="1" y="55"/>
                    <a:pt x="1" y="55"/>
                    <a:pt x="1" y="55"/>
                  </a:cubicBezTo>
                  <a:cubicBezTo>
                    <a:pt x="1" y="33"/>
                    <a:pt x="16" y="12"/>
                    <a:pt x="26" y="1"/>
                  </a:cubicBezTo>
                  <a:cubicBezTo>
                    <a:pt x="26" y="1"/>
                    <a:pt x="25" y="1"/>
                    <a:pt x="25" y="0"/>
                  </a:cubicBezTo>
                </a:path>
              </a:pathLst>
            </a:custGeom>
            <a:solidFill>
              <a:srgbClr val="C294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2" name="îṥľiďé"/>
            <p:cNvSpPr/>
            <p:nvPr/>
          </p:nvSpPr>
          <p:spPr bwMode="auto">
            <a:xfrm>
              <a:off x="5724526" y="4765676"/>
              <a:ext cx="128588" cy="225425"/>
            </a:xfrm>
            <a:custGeom>
              <a:avLst/>
              <a:gdLst>
                <a:gd name="T0" fmla="*/ 0 w 94"/>
                <a:gd name="T1" fmla="*/ 0 h 166"/>
                <a:gd name="T2" fmla="*/ 0 w 94"/>
                <a:gd name="T3" fmla="*/ 0 h 166"/>
                <a:gd name="T4" fmla="*/ 3 w 94"/>
                <a:gd name="T5" fmla="*/ 3 h 166"/>
                <a:gd name="T6" fmla="*/ 11 w 94"/>
                <a:gd name="T7" fmla="*/ 96 h 166"/>
                <a:gd name="T8" fmla="*/ 30 w 94"/>
                <a:gd name="T9" fmla="*/ 130 h 166"/>
                <a:gd name="T10" fmla="*/ 32 w 94"/>
                <a:gd name="T11" fmla="*/ 133 h 166"/>
                <a:gd name="T12" fmla="*/ 62 w 94"/>
                <a:gd name="T13" fmla="*/ 166 h 166"/>
                <a:gd name="T14" fmla="*/ 61 w 94"/>
                <a:gd name="T15" fmla="*/ 157 h 166"/>
                <a:gd name="T16" fmla="*/ 61 w 94"/>
                <a:gd name="T17" fmla="*/ 157 h 166"/>
                <a:gd name="T18" fmla="*/ 86 w 94"/>
                <a:gd name="T19" fmla="*/ 102 h 166"/>
                <a:gd name="T20" fmla="*/ 86 w 94"/>
                <a:gd name="T21" fmla="*/ 102 h 166"/>
                <a:gd name="T22" fmla="*/ 86 w 94"/>
                <a:gd name="T23" fmla="*/ 102 h 166"/>
                <a:gd name="T24" fmla="*/ 94 w 94"/>
                <a:gd name="T25" fmla="*/ 94 h 166"/>
                <a:gd name="T26" fmla="*/ 85 w 94"/>
                <a:gd name="T27" fmla="*/ 85 h 166"/>
                <a:gd name="T28" fmla="*/ 0 w 94"/>
                <a:gd name="T29"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66">
                  <a:moveTo>
                    <a:pt x="0" y="0"/>
                  </a:moveTo>
                  <a:cubicBezTo>
                    <a:pt x="0" y="0"/>
                    <a:pt x="0" y="0"/>
                    <a:pt x="0" y="0"/>
                  </a:cubicBezTo>
                  <a:cubicBezTo>
                    <a:pt x="3" y="3"/>
                    <a:pt x="3" y="3"/>
                    <a:pt x="3" y="3"/>
                  </a:cubicBezTo>
                  <a:cubicBezTo>
                    <a:pt x="4" y="47"/>
                    <a:pt x="5" y="86"/>
                    <a:pt x="11" y="96"/>
                  </a:cubicBezTo>
                  <a:cubicBezTo>
                    <a:pt x="18" y="107"/>
                    <a:pt x="25" y="119"/>
                    <a:pt x="30" y="130"/>
                  </a:cubicBezTo>
                  <a:cubicBezTo>
                    <a:pt x="32" y="133"/>
                    <a:pt x="32" y="133"/>
                    <a:pt x="32" y="133"/>
                  </a:cubicBezTo>
                  <a:cubicBezTo>
                    <a:pt x="62" y="166"/>
                    <a:pt x="62" y="166"/>
                    <a:pt x="62" y="166"/>
                  </a:cubicBezTo>
                  <a:cubicBezTo>
                    <a:pt x="61" y="163"/>
                    <a:pt x="61" y="160"/>
                    <a:pt x="61" y="157"/>
                  </a:cubicBezTo>
                  <a:cubicBezTo>
                    <a:pt x="61" y="157"/>
                    <a:pt x="61" y="157"/>
                    <a:pt x="61" y="157"/>
                  </a:cubicBezTo>
                  <a:cubicBezTo>
                    <a:pt x="61" y="134"/>
                    <a:pt x="76" y="113"/>
                    <a:pt x="86" y="102"/>
                  </a:cubicBezTo>
                  <a:cubicBezTo>
                    <a:pt x="86" y="102"/>
                    <a:pt x="86" y="102"/>
                    <a:pt x="86" y="102"/>
                  </a:cubicBezTo>
                  <a:cubicBezTo>
                    <a:pt x="86" y="102"/>
                    <a:pt x="86" y="102"/>
                    <a:pt x="86" y="102"/>
                  </a:cubicBezTo>
                  <a:cubicBezTo>
                    <a:pt x="91" y="97"/>
                    <a:pt x="94" y="94"/>
                    <a:pt x="94" y="94"/>
                  </a:cubicBezTo>
                  <a:cubicBezTo>
                    <a:pt x="85" y="85"/>
                    <a:pt x="85" y="85"/>
                    <a:pt x="85" y="85"/>
                  </a:cubicBezTo>
                  <a:cubicBezTo>
                    <a:pt x="0" y="0"/>
                    <a:pt x="0" y="0"/>
                    <a:pt x="0" y="0"/>
                  </a:cubicBezTo>
                </a:path>
              </a:pathLst>
            </a:custGeom>
            <a:solidFill>
              <a:srgbClr val="B0B4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3" name="íSliḍê"/>
            <p:cNvSpPr/>
            <p:nvPr/>
          </p:nvSpPr>
          <p:spPr bwMode="auto">
            <a:xfrm>
              <a:off x="5610226" y="4505326"/>
              <a:ext cx="152400" cy="582613"/>
            </a:xfrm>
            <a:custGeom>
              <a:avLst/>
              <a:gdLst>
                <a:gd name="T0" fmla="*/ 61 w 112"/>
                <a:gd name="T1" fmla="*/ 0 h 428"/>
                <a:gd name="T2" fmla="*/ 31 w 112"/>
                <a:gd name="T3" fmla="*/ 25 h 428"/>
                <a:gd name="T4" fmla="*/ 24 w 112"/>
                <a:gd name="T5" fmla="*/ 428 h 428"/>
                <a:gd name="T6" fmla="*/ 95 w 112"/>
                <a:gd name="T7" fmla="*/ 314 h 428"/>
                <a:gd name="T8" fmla="*/ 76 w 112"/>
                <a:gd name="T9" fmla="*/ 183 h 428"/>
                <a:gd name="T10" fmla="*/ 61 w 112"/>
                <a:gd name="T11" fmla="*/ 0 h 428"/>
              </a:gdLst>
              <a:ahLst/>
              <a:cxnLst>
                <a:cxn ang="0">
                  <a:pos x="T0" y="T1"/>
                </a:cxn>
                <a:cxn ang="0">
                  <a:pos x="T2" y="T3"/>
                </a:cxn>
                <a:cxn ang="0">
                  <a:pos x="T4" y="T5"/>
                </a:cxn>
                <a:cxn ang="0">
                  <a:pos x="T6" y="T7"/>
                </a:cxn>
                <a:cxn ang="0">
                  <a:pos x="T8" y="T9"/>
                </a:cxn>
                <a:cxn ang="0">
                  <a:pos x="T10" y="T11"/>
                </a:cxn>
              </a:cxnLst>
              <a:rect l="0" t="0" r="r" b="b"/>
              <a:pathLst>
                <a:path w="112" h="428">
                  <a:moveTo>
                    <a:pt x="61" y="0"/>
                  </a:moveTo>
                  <a:cubicBezTo>
                    <a:pt x="61" y="0"/>
                    <a:pt x="61" y="36"/>
                    <a:pt x="31" y="25"/>
                  </a:cubicBezTo>
                  <a:cubicBezTo>
                    <a:pt x="0" y="15"/>
                    <a:pt x="24" y="428"/>
                    <a:pt x="24" y="428"/>
                  </a:cubicBezTo>
                  <a:cubicBezTo>
                    <a:pt x="24" y="428"/>
                    <a:pt x="112" y="362"/>
                    <a:pt x="95" y="314"/>
                  </a:cubicBezTo>
                  <a:cubicBezTo>
                    <a:pt x="78" y="267"/>
                    <a:pt x="75" y="231"/>
                    <a:pt x="76" y="183"/>
                  </a:cubicBezTo>
                  <a:cubicBezTo>
                    <a:pt x="78" y="136"/>
                    <a:pt x="61" y="0"/>
                    <a:pt x="61" y="0"/>
                  </a:cubicBezTo>
                </a:path>
              </a:pathLst>
            </a:custGeom>
            <a:solidFill>
              <a:srgbClr val="D3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4" name="ïšľïďe"/>
            <p:cNvSpPr/>
            <p:nvPr/>
          </p:nvSpPr>
          <p:spPr bwMode="auto">
            <a:xfrm>
              <a:off x="5484814" y="4356101"/>
              <a:ext cx="241300" cy="258763"/>
            </a:xfrm>
            <a:custGeom>
              <a:avLst/>
              <a:gdLst>
                <a:gd name="T0" fmla="*/ 152 w 177"/>
                <a:gd name="T1" fmla="*/ 15 h 190"/>
                <a:gd name="T2" fmla="*/ 152 w 177"/>
                <a:gd name="T3" fmla="*/ 137 h 190"/>
                <a:gd name="T4" fmla="*/ 0 w 177"/>
                <a:gd name="T5" fmla="*/ 108 h 190"/>
                <a:gd name="T6" fmla="*/ 26 w 177"/>
                <a:gd name="T7" fmla="*/ 0 h 190"/>
                <a:gd name="T8" fmla="*/ 152 w 177"/>
                <a:gd name="T9" fmla="*/ 15 h 190"/>
              </a:gdLst>
              <a:ahLst/>
              <a:cxnLst>
                <a:cxn ang="0">
                  <a:pos x="T0" y="T1"/>
                </a:cxn>
                <a:cxn ang="0">
                  <a:pos x="T2" y="T3"/>
                </a:cxn>
                <a:cxn ang="0">
                  <a:pos x="T4" y="T5"/>
                </a:cxn>
                <a:cxn ang="0">
                  <a:pos x="T6" y="T7"/>
                </a:cxn>
                <a:cxn ang="0">
                  <a:pos x="T8" y="T9"/>
                </a:cxn>
              </a:cxnLst>
              <a:rect l="0" t="0" r="r" b="b"/>
              <a:pathLst>
                <a:path w="177" h="190">
                  <a:moveTo>
                    <a:pt x="152" y="15"/>
                  </a:moveTo>
                  <a:cubicBezTo>
                    <a:pt x="152" y="15"/>
                    <a:pt x="126" y="85"/>
                    <a:pt x="152" y="137"/>
                  </a:cubicBezTo>
                  <a:cubicBezTo>
                    <a:pt x="177" y="190"/>
                    <a:pt x="0" y="108"/>
                    <a:pt x="0" y="108"/>
                  </a:cubicBezTo>
                  <a:cubicBezTo>
                    <a:pt x="0" y="108"/>
                    <a:pt x="40" y="90"/>
                    <a:pt x="26" y="0"/>
                  </a:cubicBezTo>
                  <a:cubicBezTo>
                    <a:pt x="152" y="15"/>
                    <a:pt x="152" y="15"/>
                    <a:pt x="152" y="15"/>
                  </a:cubicBezTo>
                </a:path>
              </a:pathLst>
            </a:custGeom>
            <a:solidFill>
              <a:srgbClr val="FDC2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5" name="ïşḻíďê"/>
            <p:cNvSpPr/>
            <p:nvPr/>
          </p:nvSpPr>
          <p:spPr bwMode="auto">
            <a:xfrm>
              <a:off x="5756276" y="4933951"/>
              <a:ext cx="1588"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1" y="0"/>
                    <a:pt x="1" y="0"/>
                    <a:pt x="1" y="0"/>
                  </a:cubicBezTo>
                  <a:cubicBezTo>
                    <a:pt x="0" y="0"/>
                    <a:pt x="0" y="0"/>
                    <a:pt x="0" y="0"/>
                  </a:cubicBezTo>
                </a:path>
              </a:pathLst>
            </a:custGeom>
            <a:solidFill>
              <a:srgbClr val="D4DA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6" name="îş1iḍe"/>
            <p:cNvSpPr/>
            <p:nvPr/>
          </p:nvSpPr>
          <p:spPr bwMode="auto">
            <a:xfrm>
              <a:off x="5757863" y="4933950"/>
              <a:ext cx="9525" cy="12700"/>
            </a:xfrm>
            <a:custGeom>
              <a:avLst/>
              <a:gdLst>
                <a:gd name="T0" fmla="*/ 0 w 7"/>
                <a:gd name="T1" fmla="*/ 0 h 9"/>
                <a:gd name="T2" fmla="*/ 0 w 7"/>
                <a:gd name="T3" fmla="*/ 0 h 9"/>
                <a:gd name="T4" fmla="*/ 7 w 7"/>
                <a:gd name="T5" fmla="*/ 9 h 9"/>
                <a:gd name="T6" fmla="*/ 7 w 7"/>
                <a:gd name="T7" fmla="*/ 8 h 9"/>
                <a:gd name="T8" fmla="*/ 0 w 7"/>
                <a:gd name="T9" fmla="*/ 0 h 9"/>
              </a:gdLst>
              <a:ahLst/>
              <a:cxnLst>
                <a:cxn ang="0">
                  <a:pos x="T0" y="T1"/>
                </a:cxn>
                <a:cxn ang="0">
                  <a:pos x="T2" y="T3"/>
                </a:cxn>
                <a:cxn ang="0">
                  <a:pos x="T4" y="T5"/>
                </a:cxn>
                <a:cxn ang="0">
                  <a:pos x="T6" y="T7"/>
                </a:cxn>
                <a:cxn ang="0">
                  <a:pos x="T8" y="T9"/>
                </a:cxn>
              </a:cxnLst>
              <a:rect l="0" t="0" r="r" b="b"/>
              <a:pathLst>
                <a:path w="7" h="9">
                  <a:moveTo>
                    <a:pt x="0" y="0"/>
                  </a:moveTo>
                  <a:cubicBezTo>
                    <a:pt x="0" y="0"/>
                    <a:pt x="0" y="0"/>
                    <a:pt x="0" y="0"/>
                  </a:cubicBezTo>
                  <a:cubicBezTo>
                    <a:pt x="7" y="9"/>
                    <a:pt x="7" y="9"/>
                    <a:pt x="7" y="9"/>
                  </a:cubicBezTo>
                  <a:cubicBezTo>
                    <a:pt x="7" y="9"/>
                    <a:pt x="7" y="8"/>
                    <a:pt x="7" y="8"/>
                  </a:cubicBezTo>
                  <a:cubicBezTo>
                    <a:pt x="0" y="0"/>
                    <a:pt x="0" y="0"/>
                    <a:pt x="0" y="0"/>
                  </a:cubicBezTo>
                </a:path>
              </a:pathLst>
            </a:custGeom>
            <a:solidFill>
              <a:srgbClr val="4C4B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7" name="isḻîḑe"/>
            <p:cNvSpPr/>
            <p:nvPr/>
          </p:nvSpPr>
          <p:spPr bwMode="auto">
            <a:xfrm>
              <a:off x="5754688" y="4930775"/>
              <a:ext cx="12700" cy="14288"/>
            </a:xfrm>
            <a:custGeom>
              <a:avLst/>
              <a:gdLst>
                <a:gd name="T0" fmla="*/ 0 w 9"/>
                <a:gd name="T1" fmla="*/ 0 h 10"/>
                <a:gd name="T2" fmla="*/ 1 w 9"/>
                <a:gd name="T3" fmla="*/ 2 h 10"/>
                <a:gd name="T4" fmla="*/ 2 w 9"/>
                <a:gd name="T5" fmla="*/ 2 h 10"/>
                <a:gd name="T6" fmla="*/ 9 w 9"/>
                <a:gd name="T7" fmla="*/ 10 h 10"/>
                <a:gd name="T8" fmla="*/ 8 w 9"/>
                <a:gd name="T9" fmla="*/ 8 h 10"/>
                <a:gd name="T10" fmla="*/ 0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0" y="0"/>
                  </a:moveTo>
                  <a:cubicBezTo>
                    <a:pt x="1" y="0"/>
                    <a:pt x="1" y="1"/>
                    <a:pt x="1" y="2"/>
                  </a:cubicBezTo>
                  <a:cubicBezTo>
                    <a:pt x="2" y="2"/>
                    <a:pt x="2" y="2"/>
                    <a:pt x="2" y="2"/>
                  </a:cubicBezTo>
                  <a:cubicBezTo>
                    <a:pt x="9" y="10"/>
                    <a:pt x="9" y="10"/>
                    <a:pt x="9" y="10"/>
                  </a:cubicBezTo>
                  <a:cubicBezTo>
                    <a:pt x="9" y="10"/>
                    <a:pt x="9" y="9"/>
                    <a:pt x="8" y="8"/>
                  </a:cubicBezTo>
                  <a:cubicBezTo>
                    <a:pt x="0" y="0"/>
                    <a:pt x="0" y="0"/>
                    <a:pt x="0" y="0"/>
                  </a:cubicBezTo>
                </a:path>
              </a:pathLst>
            </a:custGeom>
            <a:solidFill>
              <a:srgbClr val="B0B4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8" name="iṣḷîḑè"/>
            <p:cNvSpPr/>
            <p:nvPr/>
          </p:nvSpPr>
          <p:spPr bwMode="auto">
            <a:xfrm>
              <a:off x="5724526" y="4765675"/>
              <a:ext cx="41275" cy="176213"/>
            </a:xfrm>
            <a:custGeom>
              <a:avLst/>
              <a:gdLst>
                <a:gd name="T0" fmla="*/ 0 w 30"/>
                <a:gd name="T1" fmla="*/ 0 h 130"/>
                <a:gd name="T2" fmla="*/ 8 w 30"/>
                <a:gd name="T3" fmla="*/ 96 h 130"/>
                <a:gd name="T4" fmla="*/ 22 w 30"/>
                <a:gd name="T5" fmla="*/ 122 h 130"/>
                <a:gd name="T6" fmla="*/ 30 w 30"/>
                <a:gd name="T7" fmla="*/ 130 h 130"/>
                <a:gd name="T8" fmla="*/ 11 w 30"/>
                <a:gd name="T9" fmla="*/ 96 h 130"/>
                <a:gd name="T10" fmla="*/ 3 w 30"/>
                <a:gd name="T11" fmla="*/ 3 h 130"/>
                <a:gd name="T12" fmla="*/ 0 w 30"/>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30" h="130">
                  <a:moveTo>
                    <a:pt x="0" y="0"/>
                  </a:moveTo>
                  <a:cubicBezTo>
                    <a:pt x="0" y="46"/>
                    <a:pt x="1" y="86"/>
                    <a:pt x="8" y="96"/>
                  </a:cubicBezTo>
                  <a:cubicBezTo>
                    <a:pt x="13" y="104"/>
                    <a:pt x="18" y="113"/>
                    <a:pt x="22" y="122"/>
                  </a:cubicBezTo>
                  <a:cubicBezTo>
                    <a:pt x="30" y="130"/>
                    <a:pt x="30" y="130"/>
                    <a:pt x="30" y="130"/>
                  </a:cubicBezTo>
                  <a:cubicBezTo>
                    <a:pt x="25" y="119"/>
                    <a:pt x="18" y="107"/>
                    <a:pt x="11" y="96"/>
                  </a:cubicBezTo>
                  <a:cubicBezTo>
                    <a:pt x="5" y="86"/>
                    <a:pt x="4" y="47"/>
                    <a:pt x="3" y="3"/>
                  </a:cubicBezTo>
                  <a:cubicBezTo>
                    <a:pt x="0" y="0"/>
                    <a:pt x="0" y="0"/>
                    <a:pt x="0" y="0"/>
                  </a:cubicBezTo>
                </a:path>
              </a:pathLst>
            </a:custGeom>
            <a:solidFill>
              <a:srgbClr val="9EA2B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9" name="iŝļiďè"/>
            <p:cNvSpPr/>
            <p:nvPr/>
          </p:nvSpPr>
          <p:spPr bwMode="auto">
            <a:xfrm>
              <a:off x="5673726" y="4481513"/>
              <a:ext cx="98425" cy="485775"/>
            </a:xfrm>
            <a:custGeom>
              <a:avLst/>
              <a:gdLst>
                <a:gd name="T0" fmla="*/ 1 w 72"/>
                <a:gd name="T1" fmla="*/ 9 h 358"/>
                <a:gd name="T2" fmla="*/ 19 w 72"/>
                <a:gd name="T3" fmla="*/ 21 h 358"/>
                <a:gd name="T4" fmla="*/ 19 w 72"/>
                <a:gd name="T5" fmla="*/ 22 h 358"/>
                <a:gd name="T6" fmla="*/ 33 w 72"/>
                <a:gd name="T7" fmla="*/ 57 h 358"/>
                <a:gd name="T8" fmla="*/ 45 w 72"/>
                <a:gd name="T9" fmla="*/ 305 h 358"/>
                <a:gd name="T10" fmla="*/ 72 w 72"/>
                <a:gd name="T11" fmla="*/ 358 h 358"/>
                <a:gd name="T12" fmla="*/ 45 w 72"/>
                <a:gd name="T13" fmla="*/ 348 h 358"/>
                <a:gd name="T14" fmla="*/ 28 w 72"/>
                <a:gd name="T15" fmla="*/ 310 h 358"/>
                <a:gd name="T16" fmla="*/ 25 w 72"/>
                <a:gd name="T17" fmla="*/ 241 h 358"/>
                <a:gd name="T18" fmla="*/ 14 w 72"/>
                <a:gd name="T19" fmla="*/ 108 h 358"/>
                <a:gd name="T20" fmla="*/ 1 w 72"/>
                <a:gd name="T21" fmla="*/ 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358">
                  <a:moveTo>
                    <a:pt x="1" y="9"/>
                  </a:moveTo>
                  <a:cubicBezTo>
                    <a:pt x="0" y="0"/>
                    <a:pt x="14" y="13"/>
                    <a:pt x="19" y="21"/>
                  </a:cubicBezTo>
                  <a:cubicBezTo>
                    <a:pt x="19" y="22"/>
                    <a:pt x="19" y="22"/>
                    <a:pt x="19" y="22"/>
                  </a:cubicBezTo>
                  <a:cubicBezTo>
                    <a:pt x="26" y="34"/>
                    <a:pt x="23" y="30"/>
                    <a:pt x="33" y="57"/>
                  </a:cubicBezTo>
                  <a:cubicBezTo>
                    <a:pt x="43" y="84"/>
                    <a:pt x="29" y="281"/>
                    <a:pt x="45" y="305"/>
                  </a:cubicBezTo>
                  <a:cubicBezTo>
                    <a:pt x="55" y="322"/>
                    <a:pt x="64" y="340"/>
                    <a:pt x="72" y="358"/>
                  </a:cubicBezTo>
                  <a:cubicBezTo>
                    <a:pt x="45" y="348"/>
                    <a:pt x="45" y="348"/>
                    <a:pt x="45" y="348"/>
                  </a:cubicBezTo>
                  <a:cubicBezTo>
                    <a:pt x="45" y="348"/>
                    <a:pt x="35" y="317"/>
                    <a:pt x="28" y="310"/>
                  </a:cubicBezTo>
                  <a:cubicBezTo>
                    <a:pt x="21" y="303"/>
                    <a:pt x="25" y="241"/>
                    <a:pt x="25" y="241"/>
                  </a:cubicBezTo>
                  <a:cubicBezTo>
                    <a:pt x="25" y="241"/>
                    <a:pt x="19" y="132"/>
                    <a:pt x="14" y="108"/>
                  </a:cubicBezTo>
                  <a:cubicBezTo>
                    <a:pt x="10" y="89"/>
                    <a:pt x="5" y="28"/>
                    <a:pt x="1" y="9"/>
                  </a:cubicBezTo>
                </a:path>
              </a:pathLst>
            </a:custGeom>
            <a:solidFill>
              <a:srgbClr val="C4C8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0" name="îSḻíḋé"/>
            <p:cNvSpPr/>
            <p:nvPr/>
          </p:nvSpPr>
          <p:spPr bwMode="auto">
            <a:xfrm>
              <a:off x="5675313" y="4489450"/>
              <a:ext cx="96838" cy="477838"/>
            </a:xfrm>
            <a:custGeom>
              <a:avLst/>
              <a:gdLst>
                <a:gd name="T0" fmla="*/ 2 w 71"/>
                <a:gd name="T1" fmla="*/ 0 h 352"/>
                <a:gd name="T2" fmla="*/ 1 w 71"/>
                <a:gd name="T3" fmla="*/ 0 h 352"/>
                <a:gd name="T4" fmla="*/ 0 w 71"/>
                <a:gd name="T5" fmla="*/ 1 h 352"/>
                <a:gd name="T6" fmla="*/ 0 w 71"/>
                <a:gd name="T7" fmla="*/ 3 h 352"/>
                <a:gd name="T8" fmla="*/ 13 w 71"/>
                <a:gd name="T9" fmla="*/ 102 h 352"/>
                <a:gd name="T10" fmla="*/ 24 w 71"/>
                <a:gd name="T11" fmla="*/ 235 h 352"/>
                <a:gd name="T12" fmla="*/ 24 w 71"/>
                <a:gd name="T13" fmla="*/ 235 h 352"/>
                <a:gd name="T14" fmla="*/ 24 w 71"/>
                <a:gd name="T15" fmla="*/ 235 h 352"/>
                <a:gd name="T16" fmla="*/ 23 w 71"/>
                <a:gd name="T17" fmla="*/ 267 h 352"/>
                <a:gd name="T18" fmla="*/ 27 w 71"/>
                <a:gd name="T19" fmla="*/ 304 h 352"/>
                <a:gd name="T20" fmla="*/ 44 w 71"/>
                <a:gd name="T21" fmla="*/ 342 h 352"/>
                <a:gd name="T22" fmla="*/ 71 w 71"/>
                <a:gd name="T23" fmla="*/ 352 h 352"/>
                <a:gd name="T24" fmla="*/ 60 w 71"/>
                <a:gd name="T25" fmla="*/ 327 h 352"/>
                <a:gd name="T26" fmla="*/ 44 w 71"/>
                <a:gd name="T27" fmla="*/ 299 h 352"/>
                <a:gd name="T28" fmla="*/ 36 w 71"/>
                <a:gd name="T29" fmla="*/ 193 h 352"/>
                <a:gd name="T30" fmla="*/ 36 w 71"/>
                <a:gd name="T31" fmla="*/ 128 h 352"/>
                <a:gd name="T32" fmla="*/ 32 w 71"/>
                <a:gd name="T33" fmla="*/ 51 h 352"/>
                <a:gd name="T34" fmla="*/ 24 w 71"/>
                <a:gd name="T35" fmla="*/ 28 h 352"/>
                <a:gd name="T36" fmla="*/ 18 w 71"/>
                <a:gd name="T37" fmla="*/ 16 h 352"/>
                <a:gd name="T38" fmla="*/ 18 w 71"/>
                <a:gd name="T39" fmla="*/ 15 h 352"/>
                <a:gd name="T40" fmla="*/ 2 w 71"/>
                <a:gd name="T41"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352">
                  <a:moveTo>
                    <a:pt x="2" y="0"/>
                  </a:moveTo>
                  <a:cubicBezTo>
                    <a:pt x="1" y="0"/>
                    <a:pt x="1" y="0"/>
                    <a:pt x="1" y="0"/>
                  </a:cubicBezTo>
                  <a:cubicBezTo>
                    <a:pt x="1" y="0"/>
                    <a:pt x="0" y="1"/>
                    <a:pt x="0" y="1"/>
                  </a:cubicBezTo>
                  <a:cubicBezTo>
                    <a:pt x="0" y="2"/>
                    <a:pt x="0" y="2"/>
                    <a:pt x="0" y="3"/>
                  </a:cubicBezTo>
                  <a:cubicBezTo>
                    <a:pt x="4" y="22"/>
                    <a:pt x="9" y="83"/>
                    <a:pt x="13" y="102"/>
                  </a:cubicBezTo>
                  <a:cubicBezTo>
                    <a:pt x="18" y="126"/>
                    <a:pt x="24" y="235"/>
                    <a:pt x="24" y="235"/>
                  </a:cubicBezTo>
                  <a:cubicBezTo>
                    <a:pt x="24" y="235"/>
                    <a:pt x="24" y="235"/>
                    <a:pt x="24" y="235"/>
                  </a:cubicBezTo>
                  <a:cubicBezTo>
                    <a:pt x="24" y="235"/>
                    <a:pt x="24" y="235"/>
                    <a:pt x="24" y="235"/>
                  </a:cubicBezTo>
                  <a:cubicBezTo>
                    <a:pt x="24" y="235"/>
                    <a:pt x="23" y="250"/>
                    <a:pt x="23" y="267"/>
                  </a:cubicBezTo>
                  <a:cubicBezTo>
                    <a:pt x="23" y="283"/>
                    <a:pt x="24" y="301"/>
                    <a:pt x="27" y="304"/>
                  </a:cubicBezTo>
                  <a:cubicBezTo>
                    <a:pt x="34" y="311"/>
                    <a:pt x="44" y="342"/>
                    <a:pt x="44" y="342"/>
                  </a:cubicBezTo>
                  <a:cubicBezTo>
                    <a:pt x="71" y="352"/>
                    <a:pt x="71" y="352"/>
                    <a:pt x="71" y="352"/>
                  </a:cubicBezTo>
                  <a:cubicBezTo>
                    <a:pt x="68" y="343"/>
                    <a:pt x="64" y="335"/>
                    <a:pt x="60" y="327"/>
                  </a:cubicBezTo>
                  <a:cubicBezTo>
                    <a:pt x="55" y="318"/>
                    <a:pt x="50" y="308"/>
                    <a:pt x="44" y="299"/>
                  </a:cubicBezTo>
                  <a:cubicBezTo>
                    <a:pt x="37" y="288"/>
                    <a:pt x="36" y="243"/>
                    <a:pt x="36" y="193"/>
                  </a:cubicBezTo>
                  <a:cubicBezTo>
                    <a:pt x="36" y="171"/>
                    <a:pt x="36" y="148"/>
                    <a:pt x="36" y="128"/>
                  </a:cubicBezTo>
                  <a:cubicBezTo>
                    <a:pt x="36" y="91"/>
                    <a:pt x="35" y="61"/>
                    <a:pt x="32" y="51"/>
                  </a:cubicBezTo>
                  <a:cubicBezTo>
                    <a:pt x="27" y="38"/>
                    <a:pt x="25" y="32"/>
                    <a:pt x="24" y="28"/>
                  </a:cubicBezTo>
                  <a:cubicBezTo>
                    <a:pt x="23" y="24"/>
                    <a:pt x="22" y="22"/>
                    <a:pt x="18" y="16"/>
                  </a:cubicBezTo>
                  <a:cubicBezTo>
                    <a:pt x="18" y="15"/>
                    <a:pt x="18" y="15"/>
                    <a:pt x="18" y="15"/>
                  </a:cubicBezTo>
                  <a:cubicBezTo>
                    <a:pt x="14" y="9"/>
                    <a:pt x="5" y="0"/>
                    <a:pt x="2" y="0"/>
                  </a:cubicBezTo>
                </a:path>
              </a:pathLst>
            </a:custGeom>
            <a:solidFill>
              <a:srgbClr val="B0B4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1" name="ïśḷíḍe"/>
            <p:cNvSpPr/>
            <p:nvPr/>
          </p:nvSpPr>
          <p:spPr bwMode="auto">
            <a:xfrm>
              <a:off x="5622926" y="5054600"/>
              <a:ext cx="457200" cy="254000"/>
            </a:xfrm>
            <a:custGeom>
              <a:avLst/>
              <a:gdLst>
                <a:gd name="T0" fmla="*/ 0 w 336"/>
                <a:gd name="T1" fmla="*/ 10 h 187"/>
                <a:gd name="T2" fmla="*/ 302 w 336"/>
                <a:gd name="T3" fmla="*/ 71 h 187"/>
                <a:gd name="T4" fmla="*/ 254 w 336"/>
                <a:gd name="T5" fmla="*/ 187 h 187"/>
                <a:gd name="T6" fmla="*/ 115 w 336"/>
                <a:gd name="T7" fmla="*/ 156 h 187"/>
                <a:gd name="T8" fmla="*/ 0 w 336"/>
                <a:gd name="T9" fmla="*/ 143 h 187"/>
                <a:gd name="T10" fmla="*/ 0 w 336"/>
                <a:gd name="T11" fmla="*/ 10 h 187"/>
              </a:gdLst>
              <a:ahLst/>
              <a:cxnLst>
                <a:cxn ang="0">
                  <a:pos x="T0" y="T1"/>
                </a:cxn>
                <a:cxn ang="0">
                  <a:pos x="T2" y="T3"/>
                </a:cxn>
                <a:cxn ang="0">
                  <a:pos x="T4" y="T5"/>
                </a:cxn>
                <a:cxn ang="0">
                  <a:pos x="T6" y="T7"/>
                </a:cxn>
                <a:cxn ang="0">
                  <a:pos x="T8" y="T9"/>
                </a:cxn>
                <a:cxn ang="0">
                  <a:pos x="T10" y="T11"/>
                </a:cxn>
              </a:cxnLst>
              <a:rect l="0" t="0" r="r" b="b"/>
              <a:pathLst>
                <a:path w="336" h="187">
                  <a:moveTo>
                    <a:pt x="0" y="10"/>
                  </a:moveTo>
                  <a:cubicBezTo>
                    <a:pt x="0" y="10"/>
                    <a:pt x="268" y="0"/>
                    <a:pt x="302" y="71"/>
                  </a:cubicBezTo>
                  <a:cubicBezTo>
                    <a:pt x="336" y="143"/>
                    <a:pt x="254" y="187"/>
                    <a:pt x="254" y="187"/>
                  </a:cubicBezTo>
                  <a:cubicBezTo>
                    <a:pt x="254" y="187"/>
                    <a:pt x="141" y="151"/>
                    <a:pt x="115" y="156"/>
                  </a:cubicBezTo>
                  <a:cubicBezTo>
                    <a:pt x="90" y="161"/>
                    <a:pt x="0" y="143"/>
                    <a:pt x="0" y="143"/>
                  </a:cubicBezTo>
                  <a:cubicBezTo>
                    <a:pt x="0" y="10"/>
                    <a:pt x="0" y="10"/>
                    <a:pt x="0" y="10"/>
                  </a:cubicBezTo>
                </a:path>
              </a:pathLst>
            </a:custGeom>
            <a:solidFill>
              <a:srgbClr val="5F5D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2" name="îSļidè"/>
            <p:cNvSpPr/>
            <p:nvPr/>
          </p:nvSpPr>
          <p:spPr bwMode="auto">
            <a:xfrm>
              <a:off x="5826126" y="4962525"/>
              <a:ext cx="174625" cy="144463"/>
            </a:xfrm>
            <a:custGeom>
              <a:avLst/>
              <a:gdLst>
                <a:gd name="T0" fmla="*/ 0 w 129"/>
                <a:gd name="T1" fmla="*/ 34 h 107"/>
                <a:gd name="T2" fmla="*/ 95 w 129"/>
                <a:gd name="T3" fmla="*/ 22 h 107"/>
                <a:gd name="T4" fmla="*/ 78 w 129"/>
                <a:gd name="T5" fmla="*/ 105 h 107"/>
                <a:gd name="T6" fmla="*/ 5 w 129"/>
                <a:gd name="T7" fmla="*/ 78 h 107"/>
                <a:gd name="T8" fmla="*/ 0 w 129"/>
                <a:gd name="T9" fmla="*/ 34 h 107"/>
              </a:gdLst>
              <a:ahLst/>
              <a:cxnLst>
                <a:cxn ang="0">
                  <a:pos x="T0" y="T1"/>
                </a:cxn>
                <a:cxn ang="0">
                  <a:pos x="T2" y="T3"/>
                </a:cxn>
                <a:cxn ang="0">
                  <a:pos x="T4" y="T5"/>
                </a:cxn>
                <a:cxn ang="0">
                  <a:pos x="T6" y="T7"/>
                </a:cxn>
                <a:cxn ang="0">
                  <a:pos x="T8" y="T9"/>
                </a:cxn>
              </a:cxnLst>
              <a:rect l="0" t="0" r="r" b="b"/>
              <a:pathLst>
                <a:path w="129" h="107">
                  <a:moveTo>
                    <a:pt x="0" y="34"/>
                  </a:moveTo>
                  <a:cubicBezTo>
                    <a:pt x="0" y="34"/>
                    <a:pt x="61" y="0"/>
                    <a:pt x="95" y="22"/>
                  </a:cubicBezTo>
                  <a:cubicBezTo>
                    <a:pt x="129" y="44"/>
                    <a:pt x="126" y="104"/>
                    <a:pt x="78" y="105"/>
                  </a:cubicBezTo>
                  <a:cubicBezTo>
                    <a:pt x="31" y="107"/>
                    <a:pt x="5" y="78"/>
                    <a:pt x="5" y="78"/>
                  </a:cubicBezTo>
                  <a:cubicBezTo>
                    <a:pt x="0" y="34"/>
                    <a:pt x="0" y="34"/>
                    <a:pt x="0" y="34"/>
                  </a:cubicBezTo>
                </a:path>
              </a:pathLst>
            </a:custGeom>
            <a:solidFill>
              <a:srgbClr val="FDC2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3" name="ïṡľiḓè"/>
            <p:cNvSpPr/>
            <p:nvPr/>
          </p:nvSpPr>
          <p:spPr bwMode="auto">
            <a:xfrm>
              <a:off x="5273676" y="4410075"/>
              <a:ext cx="419100" cy="868363"/>
            </a:xfrm>
            <a:custGeom>
              <a:avLst/>
              <a:gdLst>
                <a:gd name="T0" fmla="*/ 214 w 309"/>
                <a:gd name="T1" fmla="*/ 38 h 639"/>
                <a:gd name="T2" fmla="*/ 80 w 309"/>
                <a:gd name="T3" fmla="*/ 138 h 639"/>
                <a:gd name="T4" fmla="*/ 21 w 309"/>
                <a:gd name="T5" fmla="*/ 511 h 639"/>
                <a:gd name="T6" fmla="*/ 78 w 309"/>
                <a:gd name="T7" fmla="*/ 571 h 639"/>
                <a:gd name="T8" fmla="*/ 309 w 309"/>
                <a:gd name="T9" fmla="*/ 639 h 639"/>
                <a:gd name="T10" fmla="*/ 282 w 309"/>
                <a:gd name="T11" fmla="*/ 67 h 639"/>
                <a:gd name="T12" fmla="*/ 214 w 309"/>
                <a:gd name="T13" fmla="*/ 38 h 639"/>
              </a:gdLst>
              <a:ahLst/>
              <a:cxnLst>
                <a:cxn ang="0">
                  <a:pos x="T0" y="T1"/>
                </a:cxn>
                <a:cxn ang="0">
                  <a:pos x="T2" y="T3"/>
                </a:cxn>
                <a:cxn ang="0">
                  <a:pos x="T4" y="T5"/>
                </a:cxn>
                <a:cxn ang="0">
                  <a:pos x="T6" y="T7"/>
                </a:cxn>
                <a:cxn ang="0">
                  <a:pos x="T8" y="T9"/>
                </a:cxn>
                <a:cxn ang="0">
                  <a:pos x="T10" y="T11"/>
                </a:cxn>
                <a:cxn ang="0">
                  <a:pos x="T12" y="T13"/>
                </a:cxn>
              </a:cxnLst>
              <a:rect l="0" t="0" r="r" b="b"/>
              <a:pathLst>
                <a:path w="309" h="639">
                  <a:moveTo>
                    <a:pt x="214" y="38"/>
                  </a:moveTo>
                  <a:cubicBezTo>
                    <a:pt x="214" y="38"/>
                    <a:pt x="160" y="0"/>
                    <a:pt x="80" y="138"/>
                  </a:cubicBezTo>
                  <a:cubicBezTo>
                    <a:pt x="0" y="275"/>
                    <a:pt x="21" y="511"/>
                    <a:pt x="21" y="511"/>
                  </a:cubicBezTo>
                  <a:cubicBezTo>
                    <a:pt x="21" y="511"/>
                    <a:pt x="80" y="515"/>
                    <a:pt x="78" y="571"/>
                  </a:cubicBezTo>
                  <a:cubicBezTo>
                    <a:pt x="77" y="627"/>
                    <a:pt x="309" y="639"/>
                    <a:pt x="309" y="639"/>
                  </a:cubicBezTo>
                  <a:cubicBezTo>
                    <a:pt x="309" y="639"/>
                    <a:pt x="306" y="82"/>
                    <a:pt x="282" y="67"/>
                  </a:cubicBezTo>
                  <a:cubicBezTo>
                    <a:pt x="258" y="51"/>
                    <a:pt x="214" y="38"/>
                    <a:pt x="214" y="38"/>
                  </a:cubicBezTo>
                </a:path>
              </a:pathLst>
            </a:custGeom>
            <a:solidFill>
              <a:srgbClr val="C4C8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4" name="íṡľíḍe"/>
            <p:cNvSpPr/>
            <p:nvPr/>
          </p:nvSpPr>
          <p:spPr bwMode="auto">
            <a:xfrm>
              <a:off x="5840413" y="507682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1" y="0"/>
                    <a:pt x="0" y="0"/>
                  </a:cubicBezTo>
                </a:path>
              </a:pathLst>
            </a:custGeom>
            <a:solidFill>
              <a:srgbClr val="4C4B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5" name="íṥḻîḑè"/>
            <p:cNvSpPr/>
            <p:nvPr/>
          </p:nvSpPr>
          <p:spPr bwMode="auto">
            <a:xfrm>
              <a:off x="5692776" y="5076825"/>
              <a:ext cx="150813" cy="19050"/>
            </a:xfrm>
            <a:custGeom>
              <a:avLst/>
              <a:gdLst>
                <a:gd name="T0" fmla="*/ 109 w 111"/>
                <a:gd name="T1" fmla="*/ 0 h 14"/>
                <a:gd name="T2" fmla="*/ 103 w 111"/>
                <a:gd name="T3" fmla="*/ 3 h 14"/>
                <a:gd name="T4" fmla="*/ 33 w 111"/>
                <a:gd name="T5" fmla="*/ 7 h 14"/>
                <a:gd name="T6" fmla="*/ 0 w 111"/>
                <a:gd name="T7" fmla="*/ 7 h 14"/>
                <a:gd name="T8" fmla="*/ 0 w 111"/>
                <a:gd name="T9" fmla="*/ 14 h 14"/>
                <a:gd name="T10" fmla="*/ 30 w 111"/>
                <a:gd name="T11" fmla="*/ 14 h 14"/>
                <a:gd name="T12" fmla="*/ 100 w 111"/>
                <a:gd name="T13" fmla="*/ 9 h 14"/>
                <a:gd name="T14" fmla="*/ 111 w 111"/>
                <a:gd name="T15" fmla="*/ 1 h 14"/>
                <a:gd name="T16" fmla="*/ 110 w 111"/>
                <a:gd name="T17" fmla="*/ 0 h 14"/>
                <a:gd name="T18" fmla="*/ 109 w 111"/>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4">
                  <a:moveTo>
                    <a:pt x="109" y="0"/>
                  </a:moveTo>
                  <a:cubicBezTo>
                    <a:pt x="107" y="1"/>
                    <a:pt x="105" y="2"/>
                    <a:pt x="103" y="3"/>
                  </a:cubicBezTo>
                  <a:cubicBezTo>
                    <a:pt x="93" y="6"/>
                    <a:pt x="66" y="7"/>
                    <a:pt x="33" y="7"/>
                  </a:cubicBezTo>
                  <a:cubicBezTo>
                    <a:pt x="23" y="7"/>
                    <a:pt x="11" y="7"/>
                    <a:pt x="0" y="7"/>
                  </a:cubicBezTo>
                  <a:cubicBezTo>
                    <a:pt x="0" y="9"/>
                    <a:pt x="0" y="11"/>
                    <a:pt x="0" y="14"/>
                  </a:cubicBezTo>
                  <a:cubicBezTo>
                    <a:pt x="10" y="14"/>
                    <a:pt x="20" y="14"/>
                    <a:pt x="30" y="14"/>
                  </a:cubicBezTo>
                  <a:cubicBezTo>
                    <a:pt x="62" y="14"/>
                    <a:pt x="90" y="13"/>
                    <a:pt x="100" y="9"/>
                  </a:cubicBezTo>
                  <a:cubicBezTo>
                    <a:pt x="105" y="8"/>
                    <a:pt x="109" y="5"/>
                    <a:pt x="111" y="1"/>
                  </a:cubicBezTo>
                  <a:cubicBezTo>
                    <a:pt x="111" y="1"/>
                    <a:pt x="110" y="1"/>
                    <a:pt x="110" y="0"/>
                  </a:cubicBezTo>
                  <a:cubicBezTo>
                    <a:pt x="110" y="0"/>
                    <a:pt x="109" y="0"/>
                    <a:pt x="109" y="0"/>
                  </a:cubicBezTo>
                </a:path>
              </a:pathLst>
            </a:custGeom>
            <a:solidFill>
              <a:srgbClr val="5554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6" name="iṧḷíḓè"/>
            <p:cNvSpPr/>
            <p:nvPr/>
          </p:nvSpPr>
          <p:spPr bwMode="auto">
            <a:xfrm>
              <a:off x="5840413" y="5070475"/>
              <a:ext cx="4763" cy="7938"/>
            </a:xfrm>
            <a:custGeom>
              <a:avLst/>
              <a:gdLst>
                <a:gd name="T0" fmla="*/ 4 w 4"/>
                <a:gd name="T1" fmla="*/ 0 h 5"/>
                <a:gd name="T2" fmla="*/ 0 w 4"/>
                <a:gd name="T3" fmla="*/ 4 h 5"/>
                <a:gd name="T4" fmla="*/ 1 w 4"/>
                <a:gd name="T5" fmla="*/ 4 h 5"/>
                <a:gd name="T6" fmla="*/ 2 w 4"/>
                <a:gd name="T7" fmla="*/ 5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cubicBezTo>
                    <a:pt x="3" y="1"/>
                    <a:pt x="2" y="3"/>
                    <a:pt x="0" y="4"/>
                  </a:cubicBezTo>
                  <a:cubicBezTo>
                    <a:pt x="1" y="4"/>
                    <a:pt x="1" y="4"/>
                    <a:pt x="1" y="4"/>
                  </a:cubicBezTo>
                  <a:cubicBezTo>
                    <a:pt x="1" y="5"/>
                    <a:pt x="2" y="5"/>
                    <a:pt x="2" y="5"/>
                  </a:cubicBezTo>
                  <a:cubicBezTo>
                    <a:pt x="3" y="4"/>
                    <a:pt x="4" y="2"/>
                    <a:pt x="4" y="0"/>
                  </a:cubicBezTo>
                </a:path>
              </a:pathLst>
            </a:custGeom>
            <a:solidFill>
              <a:srgbClr val="E3AE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7" name="îṣlîďè"/>
            <p:cNvSpPr/>
            <p:nvPr/>
          </p:nvSpPr>
          <p:spPr bwMode="auto">
            <a:xfrm>
              <a:off x="5414963" y="4645025"/>
              <a:ext cx="277813" cy="450850"/>
            </a:xfrm>
            <a:custGeom>
              <a:avLst/>
              <a:gdLst>
                <a:gd name="T0" fmla="*/ 13 w 204"/>
                <a:gd name="T1" fmla="*/ 0 h 332"/>
                <a:gd name="T2" fmla="*/ 12 w 204"/>
                <a:gd name="T3" fmla="*/ 2 h 332"/>
                <a:gd name="T4" fmla="*/ 12 w 204"/>
                <a:gd name="T5" fmla="*/ 171 h 332"/>
                <a:gd name="T6" fmla="*/ 86 w 204"/>
                <a:gd name="T7" fmla="*/ 327 h 332"/>
                <a:gd name="T8" fmla="*/ 204 w 204"/>
                <a:gd name="T9" fmla="*/ 332 h 332"/>
                <a:gd name="T10" fmla="*/ 204 w 204"/>
                <a:gd name="T11" fmla="*/ 325 h 332"/>
                <a:gd name="T12" fmla="*/ 90 w 204"/>
                <a:gd name="T13" fmla="*/ 321 h 332"/>
                <a:gd name="T14" fmla="*/ 15 w 204"/>
                <a:gd name="T15" fmla="*/ 165 h 332"/>
                <a:gd name="T16" fmla="*/ 13 w 204"/>
                <a:gd name="T17"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332">
                  <a:moveTo>
                    <a:pt x="13" y="0"/>
                  </a:moveTo>
                  <a:cubicBezTo>
                    <a:pt x="12" y="1"/>
                    <a:pt x="12" y="1"/>
                    <a:pt x="12" y="2"/>
                  </a:cubicBezTo>
                  <a:cubicBezTo>
                    <a:pt x="0" y="17"/>
                    <a:pt x="10" y="99"/>
                    <a:pt x="12" y="171"/>
                  </a:cubicBezTo>
                  <a:cubicBezTo>
                    <a:pt x="13" y="244"/>
                    <a:pt x="86" y="327"/>
                    <a:pt x="86" y="327"/>
                  </a:cubicBezTo>
                  <a:cubicBezTo>
                    <a:pt x="86" y="327"/>
                    <a:pt x="146" y="331"/>
                    <a:pt x="204" y="332"/>
                  </a:cubicBezTo>
                  <a:cubicBezTo>
                    <a:pt x="204" y="329"/>
                    <a:pt x="204" y="327"/>
                    <a:pt x="204" y="325"/>
                  </a:cubicBezTo>
                  <a:cubicBezTo>
                    <a:pt x="147" y="324"/>
                    <a:pt x="90" y="321"/>
                    <a:pt x="90" y="321"/>
                  </a:cubicBezTo>
                  <a:cubicBezTo>
                    <a:pt x="90" y="321"/>
                    <a:pt x="17" y="238"/>
                    <a:pt x="15" y="165"/>
                  </a:cubicBezTo>
                  <a:cubicBezTo>
                    <a:pt x="14" y="98"/>
                    <a:pt x="5" y="24"/>
                    <a:pt x="13" y="0"/>
                  </a:cubicBezTo>
                </a:path>
              </a:pathLst>
            </a:custGeom>
            <a:solidFill>
              <a:srgbClr val="B0B4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8" name="ïšḷiḍé"/>
            <p:cNvSpPr/>
            <p:nvPr/>
          </p:nvSpPr>
          <p:spPr bwMode="auto">
            <a:xfrm>
              <a:off x="5418138" y="4545013"/>
              <a:ext cx="455613" cy="549275"/>
            </a:xfrm>
            <a:custGeom>
              <a:avLst/>
              <a:gdLst>
                <a:gd name="T0" fmla="*/ 110 w 335"/>
                <a:gd name="T1" fmla="*/ 33 h 404"/>
                <a:gd name="T2" fmla="*/ 141 w 335"/>
                <a:gd name="T3" fmla="*/ 94 h 404"/>
                <a:gd name="T4" fmla="*/ 148 w 335"/>
                <a:gd name="T5" fmla="*/ 275 h 404"/>
                <a:gd name="T6" fmla="*/ 309 w 335"/>
                <a:gd name="T7" fmla="*/ 336 h 404"/>
                <a:gd name="T8" fmla="*/ 304 w 335"/>
                <a:gd name="T9" fmla="*/ 394 h 404"/>
                <a:gd name="T10" fmla="*/ 87 w 335"/>
                <a:gd name="T11" fmla="*/ 394 h 404"/>
                <a:gd name="T12" fmla="*/ 12 w 335"/>
                <a:gd name="T13" fmla="*/ 238 h 404"/>
                <a:gd name="T14" fmla="*/ 12 w 335"/>
                <a:gd name="T15" fmla="*/ 68 h 404"/>
                <a:gd name="T16" fmla="*/ 110 w 335"/>
                <a:gd name="T17" fmla="*/ 33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5" h="404">
                  <a:moveTo>
                    <a:pt x="110" y="33"/>
                  </a:moveTo>
                  <a:cubicBezTo>
                    <a:pt x="130" y="47"/>
                    <a:pt x="142" y="70"/>
                    <a:pt x="141" y="94"/>
                  </a:cubicBezTo>
                  <a:cubicBezTo>
                    <a:pt x="142" y="145"/>
                    <a:pt x="143" y="254"/>
                    <a:pt x="148" y="275"/>
                  </a:cubicBezTo>
                  <a:cubicBezTo>
                    <a:pt x="155" y="302"/>
                    <a:pt x="257" y="338"/>
                    <a:pt x="309" y="336"/>
                  </a:cubicBezTo>
                  <a:cubicBezTo>
                    <a:pt x="309" y="336"/>
                    <a:pt x="335" y="384"/>
                    <a:pt x="304" y="394"/>
                  </a:cubicBezTo>
                  <a:cubicBezTo>
                    <a:pt x="274" y="404"/>
                    <a:pt x="87" y="394"/>
                    <a:pt x="87" y="394"/>
                  </a:cubicBezTo>
                  <a:cubicBezTo>
                    <a:pt x="87" y="394"/>
                    <a:pt x="14" y="311"/>
                    <a:pt x="12" y="238"/>
                  </a:cubicBezTo>
                  <a:cubicBezTo>
                    <a:pt x="11" y="165"/>
                    <a:pt x="0" y="83"/>
                    <a:pt x="12" y="68"/>
                  </a:cubicBezTo>
                  <a:cubicBezTo>
                    <a:pt x="22" y="55"/>
                    <a:pt x="63" y="0"/>
                    <a:pt x="110" y="33"/>
                  </a:cubicBezTo>
                </a:path>
              </a:pathLst>
            </a:custGeom>
            <a:solidFill>
              <a:srgbClr val="C4C8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9" name="iṩlîďê"/>
            <p:cNvSpPr/>
            <p:nvPr/>
          </p:nvSpPr>
          <p:spPr bwMode="auto">
            <a:xfrm>
              <a:off x="5702301" y="5284788"/>
              <a:ext cx="415925" cy="150813"/>
            </a:xfrm>
            <a:custGeom>
              <a:avLst/>
              <a:gdLst>
                <a:gd name="T0" fmla="*/ 252 w 305"/>
                <a:gd name="T1" fmla="*/ 19 h 110"/>
                <a:gd name="T2" fmla="*/ 251 w 305"/>
                <a:gd name="T3" fmla="*/ 93 h 110"/>
                <a:gd name="T4" fmla="*/ 49 w 305"/>
                <a:gd name="T5" fmla="*/ 79 h 110"/>
                <a:gd name="T6" fmla="*/ 49 w 305"/>
                <a:gd name="T7" fmla="*/ 0 h 110"/>
                <a:gd name="T8" fmla="*/ 216 w 305"/>
                <a:gd name="T9" fmla="*/ 15 h 110"/>
                <a:gd name="T10" fmla="*/ 252 w 305"/>
                <a:gd name="T11" fmla="*/ 19 h 110"/>
              </a:gdLst>
              <a:ahLst/>
              <a:cxnLst>
                <a:cxn ang="0">
                  <a:pos x="T0" y="T1"/>
                </a:cxn>
                <a:cxn ang="0">
                  <a:pos x="T2" y="T3"/>
                </a:cxn>
                <a:cxn ang="0">
                  <a:pos x="T4" y="T5"/>
                </a:cxn>
                <a:cxn ang="0">
                  <a:pos x="T6" y="T7"/>
                </a:cxn>
                <a:cxn ang="0">
                  <a:pos x="T8" y="T9"/>
                </a:cxn>
                <a:cxn ang="0">
                  <a:pos x="T10" y="T11"/>
                </a:cxn>
              </a:cxnLst>
              <a:rect l="0" t="0" r="r" b="b"/>
              <a:pathLst>
                <a:path w="305" h="110">
                  <a:moveTo>
                    <a:pt x="252" y="19"/>
                  </a:moveTo>
                  <a:cubicBezTo>
                    <a:pt x="277" y="31"/>
                    <a:pt x="305" y="56"/>
                    <a:pt x="251" y="93"/>
                  </a:cubicBezTo>
                  <a:cubicBezTo>
                    <a:pt x="251" y="93"/>
                    <a:pt x="99" y="110"/>
                    <a:pt x="49" y="79"/>
                  </a:cubicBezTo>
                  <a:cubicBezTo>
                    <a:pt x="0" y="49"/>
                    <a:pt x="49" y="0"/>
                    <a:pt x="49" y="0"/>
                  </a:cubicBezTo>
                  <a:cubicBezTo>
                    <a:pt x="49" y="0"/>
                    <a:pt x="162" y="30"/>
                    <a:pt x="216" y="15"/>
                  </a:cubicBezTo>
                  <a:cubicBezTo>
                    <a:pt x="228" y="12"/>
                    <a:pt x="241" y="13"/>
                    <a:pt x="252" y="19"/>
                  </a:cubicBezTo>
                </a:path>
              </a:pathLst>
            </a:custGeom>
            <a:solidFill>
              <a:srgbClr val="4C4C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0" name="iṡḷîdê"/>
            <p:cNvSpPr/>
            <p:nvPr/>
          </p:nvSpPr>
          <p:spPr bwMode="auto">
            <a:xfrm>
              <a:off x="5740401" y="5348288"/>
              <a:ext cx="346075" cy="69850"/>
            </a:xfrm>
            <a:custGeom>
              <a:avLst/>
              <a:gdLst>
                <a:gd name="T0" fmla="*/ 0 w 255"/>
                <a:gd name="T1" fmla="*/ 0 h 52"/>
                <a:gd name="T2" fmla="*/ 22 w 255"/>
                <a:gd name="T3" fmla="*/ 34 h 52"/>
                <a:gd name="T4" fmla="*/ 135 w 255"/>
                <a:gd name="T5" fmla="*/ 52 h 52"/>
                <a:gd name="T6" fmla="*/ 224 w 255"/>
                <a:gd name="T7" fmla="*/ 47 h 52"/>
                <a:gd name="T8" fmla="*/ 255 w 255"/>
                <a:gd name="T9" fmla="*/ 8 h 52"/>
                <a:gd name="T10" fmla="*/ 224 w 255"/>
                <a:gd name="T11" fmla="*/ 47 h 52"/>
                <a:gd name="T12" fmla="*/ 135 w 255"/>
                <a:gd name="T13" fmla="*/ 52 h 52"/>
                <a:gd name="T14" fmla="*/ 22 w 255"/>
                <a:gd name="T15" fmla="*/ 33 h 52"/>
                <a:gd name="T16" fmla="*/ 0 w 255"/>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52">
                  <a:moveTo>
                    <a:pt x="0" y="0"/>
                  </a:moveTo>
                  <a:cubicBezTo>
                    <a:pt x="0" y="12"/>
                    <a:pt x="5" y="24"/>
                    <a:pt x="22" y="34"/>
                  </a:cubicBezTo>
                  <a:cubicBezTo>
                    <a:pt x="46" y="48"/>
                    <a:pt x="92" y="52"/>
                    <a:pt x="135" y="52"/>
                  </a:cubicBezTo>
                  <a:cubicBezTo>
                    <a:pt x="182" y="52"/>
                    <a:pt x="224" y="47"/>
                    <a:pt x="224" y="47"/>
                  </a:cubicBezTo>
                  <a:cubicBezTo>
                    <a:pt x="247" y="32"/>
                    <a:pt x="255" y="19"/>
                    <a:pt x="255" y="8"/>
                  </a:cubicBezTo>
                  <a:cubicBezTo>
                    <a:pt x="254" y="19"/>
                    <a:pt x="246" y="32"/>
                    <a:pt x="224" y="47"/>
                  </a:cubicBezTo>
                  <a:cubicBezTo>
                    <a:pt x="224" y="47"/>
                    <a:pt x="182" y="52"/>
                    <a:pt x="135" y="52"/>
                  </a:cubicBezTo>
                  <a:cubicBezTo>
                    <a:pt x="92" y="52"/>
                    <a:pt x="46" y="48"/>
                    <a:pt x="22" y="33"/>
                  </a:cubicBezTo>
                  <a:cubicBezTo>
                    <a:pt x="6" y="24"/>
                    <a:pt x="1" y="12"/>
                    <a:pt x="0" y="0"/>
                  </a:cubicBezTo>
                </a:path>
              </a:pathLst>
            </a:custGeom>
            <a:solidFill>
              <a:srgbClr val="D4DA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1" name="iSľiďe"/>
            <p:cNvSpPr/>
            <p:nvPr/>
          </p:nvSpPr>
          <p:spPr bwMode="auto">
            <a:xfrm>
              <a:off x="5740401" y="5291138"/>
              <a:ext cx="346075" cy="127000"/>
            </a:xfrm>
            <a:custGeom>
              <a:avLst/>
              <a:gdLst>
                <a:gd name="T0" fmla="*/ 22 w 255"/>
                <a:gd name="T1" fmla="*/ 0 h 94"/>
                <a:gd name="T2" fmla="*/ 0 w 255"/>
                <a:gd name="T3" fmla="*/ 42 h 94"/>
                <a:gd name="T4" fmla="*/ 22 w 255"/>
                <a:gd name="T5" fmla="*/ 75 h 94"/>
                <a:gd name="T6" fmla="*/ 135 w 255"/>
                <a:gd name="T7" fmla="*/ 94 h 94"/>
                <a:gd name="T8" fmla="*/ 224 w 255"/>
                <a:gd name="T9" fmla="*/ 89 h 94"/>
                <a:gd name="T10" fmla="*/ 255 w 255"/>
                <a:gd name="T11" fmla="*/ 50 h 94"/>
                <a:gd name="T12" fmla="*/ 225 w 255"/>
                <a:gd name="T13" fmla="*/ 18 h 94"/>
                <a:gd name="T14" fmla="*/ 202 w 255"/>
                <a:gd name="T15" fmla="*/ 13 h 94"/>
                <a:gd name="T16" fmla="*/ 189 w 255"/>
                <a:gd name="T17" fmla="*/ 15 h 94"/>
                <a:gd name="T18" fmla="*/ 152 w 255"/>
                <a:gd name="T19" fmla="*/ 19 h 94"/>
                <a:gd name="T20" fmla="*/ 22 w 255"/>
                <a:gd name="T2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5" h="94">
                  <a:moveTo>
                    <a:pt x="22" y="0"/>
                  </a:moveTo>
                  <a:cubicBezTo>
                    <a:pt x="22" y="0"/>
                    <a:pt x="1" y="20"/>
                    <a:pt x="0" y="42"/>
                  </a:cubicBezTo>
                  <a:cubicBezTo>
                    <a:pt x="1" y="54"/>
                    <a:pt x="6" y="66"/>
                    <a:pt x="22" y="75"/>
                  </a:cubicBezTo>
                  <a:cubicBezTo>
                    <a:pt x="46" y="90"/>
                    <a:pt x="92" y="94"/>
                    <a:pt x="135" y="94"/>
                  </a:cubicBezTo>
                  <a:cubicBezTo>
                    <a:pt x="182" y="94"/>
                    <a:pt x="224" y="89"/>
                    <a:pt x="224" y="89"/>
                  </a:cubicBezTo>
                  <a:cubicBezTo>
                    <a:pt x="246" y="74"/>
                    <a:pt x="254" y="61"/>
                    <a:pt x="255" y="50"/>
                  </a:cubicBezTo>
                  <a:cubicBezTo>
                    <a:pt x="254" y="35"/>
                    <a:pt x="239" y="25"/>
                    <a:pt x="225" y="18"/>
                  </a:cubicBezTo>
                  <a:cubicBezTo>
                    <a:pt x="218" y="15"/>
                    <a:pt x="210" y="13"/>
                    <a:pt x="202" y="13"/>
                  </a:cubicBezTo>
                  <a:cubicBezTo>
                    <a:pt x="198" y="13"/>
                    <a:pt x="193" y="14"/>
                    <a:pt x="189" y="15"/>
                  </a:cubicBezTo>
                  <a:cubicBezTo>
                    <a:pt x="179" y="17"/>
                    <a:pt x="166" y="19"/>
                    <a:pt x="152" y="19"/>
                  </a:cubicBezTo>
                  <a:cubicBezTo>
                    <a:pt x="95" y="19"/>
                    <a:pt x="22" y="0"/>
                    <a:pt x="22" y="0"/>
                  </a:cubicBezTo>
                </a:path>
              </a:pathLst>
            </a:custGeom>
            <a:solidFill>
              <a:srgbClr val="4444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2" name="îṡḷiḑe"/>
            <p:cNvSpPr/>
            <p:nvPr/>
          </p:nvSpPr>
          <p:spPr bwMode="auto">
            <a:xfrm>
              <a:off x="5614988" y="4843463"/>
              <a:ext cx="47625" cy="96838"/>
            </a:xfrm>
            <a:custGeom>
              <a:avLst/>
              <a:gdLst>
                <a:gd name="T0" fmla="*/ 0 w 35"/>
                <a:gd name="T1" fmla="*/ 0 h 72"/>
                <a:gd name="T2" fmla="*/ 2 w 35"/>
                <a:gd name="T3" fmla="*/ 42 h 72"/>
                <a:gd name="T4" fmla="*/ 35 w 35"/>
                <a:gd name="T5" fmla="*/ 72 h 72"/>
                <a:gd name="T6" fmla="*/ 0 w 35"/>
                <a:gd name="T7" fmla="*/ 0 h 72"/>
              </a:gdLst>
              <a:ahLst/>
              <a:cxnLst>
                <a:cxn ang="0">
                  <a:pos x="T0" y="T1"/>
                </a:cxn>
                <a:cxn ang="0">
                  <a:pos x="T2" y="T3"/>
                </a:cxn>
                <a:cxn ang="0">
                  <a:pos x="T4" y="T5"/>
                </a:cxn>
                <a:cxn ang="0">
                  <a:pos x="T6" y="T7"/>
                </a:cxn>
              </a:cxnLst>
              <a:rect l="0" t="0" r="r" b="b"/>
              <a:pathLst>
                <a:path w="35" h="72">
                  <a:moveTo>
                    <a:pt x="0" y="0"/>
                  </a:moveTo>
                  <a:cubicBezTo>
                    <a:pt x="0" y="17"/>
                    <a:pt x="1" y="32"/>
                    <a:pt x="2" y="42"/>
                  </a:cubicBezTo>
                  <a:cubicBezTo>
                    <a:pt x="11" y="55"/>
                    <a:pt x="22" y="66"/>
                    <a:pt x="35" y="72"/>
                  </a:cubicBezTo>
                  <a:cubicBezTo>
                    <a:pt x="0" y="0"/>
                    <a:pt x="0" y="0"/>
                    <a:pt x="0" y="0"/>
                  </a:cubicBezTo>
                </a:path>
              </a:pathLst>
            </a:custGeom>
            <a:solidFill>
              <a:srgbClr val="B0B4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3" name="iṧľïḑé"/>
            <p:cNvSpPr/>
            <p:nvPr/>
          </p:nvSpPr>
          <p:spPr bwMode="auto">
            <a:xfrm>
              <a:off x="5575301" y="4762500"/>
              <a:ext cx="42863" cy="136525"/>
            </a:xfrm>
            <a:custGeom>
              <a:avLst/>
              <a:gdLst>
                <a:gd name="T0" fmla="*/ 0 w 31"/>
                <a:gd name="T1" fmla="*/ 0 h 101"/>
                <a:gd name="T2" fmla="*/ 31 w 31"/>
                <a:gd name="T3" fmla="*/ 101 h 101"/>
                <a:gd name="T4" fmla="*/ 29 w 31"/>
                <a:gd name="T5" fmla="*/ 59 h 101"/>
                <a:gd name="T6" fmla="*/ 0 w 31"/>
                <a:gd name="T7" fmla="*/ 0 h 101"/>
              </a:gdLst>
              <a:ahLst/>
              <a:cxnLst>
                <a:cxn ang="0">
                  <a:pos x="T0" y="T1"/>
                </a:cxn>
                <a:cxn ang="0">
                  <a:pos x="T2" y="T3"/>
                </a:cxn>
                <a:cxn ang="0">
                  <a:pos x="T4" y="T5"/>
                </a:cxn>
                <a:cxn ang="0">
                  <a:pos x="T6" y="T7"/>
                </a:cxn>
              </a:cxnLst>
              <a:rect l="0" t="0" r="r" b="b"/>
              <a:pathLst>
                <a:path w="31" h="101">
                  <a:moveTo>
                    <a:pt x="0" y="0"/>
                  </a:moveTo>
                  <a:cubicBezTo>
                    <a:pt x="0" y="0"/>
                    <a:pt x="5" y="61"/>
                    <a:pt x="31" y="101"/>
                  </a:cubicBezTo>
                  <a:cubicBezTo>
                    <a:pt x="30" y="91"/>
                    <a:pt x="29" y="76"/>
                    <a:pt x="29" y="59"/>
                  </a:cubicBezTo>
                  <a:cubicBezTo>
                    <a:pt x="0" y="0"/>
                    <a:pt x="0" y="0"/>
                    <a:pt x="0" y="0"/>
                  </a:cubicBezTo>
                </a:path>
              </a:pathLst>
            </a:custGeom>
            <a:solidFill>
              <a:srgbClr val="B0B4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4" name="íś1íḍe"/>
            <p:cNvSpPr/>
            <p:nvPr/>
          </p:nvSpPr>
          <p:spPr bwMode="auto">
            <a:xfrm>
              <a:off x="5608638" y="4438650"/>
              <a:ext cx="68263" cy="17463"/>
            </a:xfrm>
            <a:custGeom>
              <a:avLst/>
              <a:gdLst>
                <a:gd name="T0" fmla="*/ 51 w 51"/>
                <a:gd name="T1" fmla="*/ 0 h 12"/>
                <a:gd name="T2" fmla="*/ 46 w 51"/>
                <a:gd name="T3" fmla="*/ 2 h 12"/>
                <a:gd name="T4" fmla="*/ 18 w 51"/>
                <a:gd name="T5" fmla="*/ 5 h 12"/>
                <a:gd name="T6" fmla="*/ 0 w 51"/>
                <a:gd name="T7" fmla="*/ 4 h 12"/>
                <a:gd name="T8" fmla="*/ 12 w 51"/>
                <a:gd name="T9" fmla="*/ 6 h 12"/>
                <a:gd name="T10" fmla="*/ 44 w 51"/>
                <a:gd name="T11" fmla="*/ 12 h 12"/>
                <a:gd name="T12" fmla="*/ 50 w 51"/>
                <a:gd name="T13" fmla="*/ 11 h 12"/>
                <a:gd name="T14" fmla="*/ 51 w 51"/>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2">
                  <a:moveTo>
                    <a:pt x="51" y="0"/>
                  </a:moveTo>
                  <a:cubicBezTo>
                    <a:pt x="49" y="1"/>
                    <a:pt x="48" y="1"/>
                    <a:pt x="46" y="2"/>
                  </a:cubicBezTo>
                  <a:cubicBezTo>
                    <a:pt x="36" y="4"/>
                    <a:pt x="27" y="5"/>
                    <a:pt x="18" y="5"/>
                  </a:cubicBezTo>
                  <a:cubicBezTo>
                    <a:pt x="12" y="5"/>
                    <a:pt x="6" y="5"/>
                    <a:pt x="0" y="4"/>
                  </a:cubicBezTo>
                  <a:cubicBezTo>
                    <a:pt x="4" y="5"/>
                    <a:pt x="7" y="6"/>
                    <a:pt x="12" y="6"/>
                  </a:cubicBezTo>
                  <a:cubicBezTo>
                    <a:pt x="21" y="6"/>
                    <a:pt x="34" y="12"/>
                    <a:pt x="44" y="12"/>
                  </a:cubicBezTo>
                  <a:cubicBezTo>
                    <a:pt x="46" y="12"/>
                    <a:pt x="48" y="12"/>
                    <a:pt x="50" y="11"/>
                  </a:cubicBezTo>
                  <a:cubicBezTo>
                    <a:pt x="50" y="7"/>
                    <a:pt x="51" y="4"/>
                    <a:pt x="51" y="0"/>
                  </a:cubicBezTo>
                </a:path>
              </a:pathLst>
            </a:custGeom>
            <a:solidFill>
              <a:srgbClr val="E3AE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5" name="íṥḻïḋè"/>
            <p:cNvSpPr/>
            <p:nvPr/>
          </p:nvSpPr>
          <p:spPr bwMode="auto">
            <a:xfrm>
              <a:off x="5484813" y="4138613"/>
              <a:ext cx="309563" cy="323850"/>
            </a:xfrm>
            <a:custGeom>
              <a:avLst/>
              <a:gdLst>
                <a:gd name="T0" fmla="*/ 0 w 227"/>
                <a:gd name="T1" fmla="*/ 119 h 238"/>
                <a:gd name="T2" fmla="*/ 4 w 227"/>
                <a:gd name="T3" fmla="*/ 145 h 238"/>
                <a:gd name="T4" fmla="*/ 4 w 227"/>
                <a:gd name="T5" fmla="*/ 147 h 238"/>
                <a:gd name="T6" fmla="*/ 136 w 227"/>
                <a:gd name="T7" fmla="*/ 223 h 238"/>
                <a:gd name="T8" fmla="*/ 212 w 227"/>
                <a:gd name="T9" fmla="*/ 91 h 238"/>
                <a:gd name="T10" fmla="*/ 80 w 227"/>
                <a:gd name="T11" fmla="*/ 15 h 238"/>
                <a:gd name="T12" fmla="*/ 0 w 227"/>
                <a:gd name="T13" fmla="*/ 119 h 238"/>
                <a:gd name="T14" fmla="*/ 0 w 227"/>
                <a:gd name="T15" fmla="*/ 119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7" h="238">
                  <a:moveTo>
                    <a:pt x="0" y="119"/>
                  </a:moveTo>
                  <a:cubicBezTo>
                    <a:pt x="0" y="128"/>
                    <a:pt x="2" y="137"/>
                    <a:pt x="4" y="145"/>
                  </a:cubicBezTo>
                  <a:cubicBezTo>
                    <a:pt x="4" y="147"/>
                    <a:pt x="4" y="147"/>
                    <a:pt x="4" y="147"/>
                  </a:cubicBezTo>
                  <a:cubicBezTo>
                    <a:pt x="19" y="204"/>
                    <a:pt x="78" y="238"/>
                    <a:pt x="136" y="223"/>
                  </a:cubicBezTo>
                  <a:cubicBezTo>
                    <a:pt x="193" y="208"/>
                    <a:pt x="227" y="149"/>
                    <a:pt x="212" y="91"/>
                  </a:cubicBezTo>
                  <a:cubicBezTo>
                    <a:pt x="197" y="34"/>
                    <a:pt x="138" y="0"/>
                    <a:pt x="80" y="15"/>
                  </a:cubicBezTo>
                  <a:cubicBezTo>
                    <a:pt x="33" y="28"/>
                    <a:pt x="1" y="70"/>
                    <a:pt x="0" y="119"/>
                  </a:cubicBezTo>
                  <a:cubicBezTo>
                    <a:pt x="0" y="119"/>
                    <a:pt x="0" y="119"/>
                    <a:pt x="0" y="119"/>
                  </a:cubicBezTo>
                </a:path>
              </a:pathLst>
            </a:custGeom>
            <a:solidFill>
              <a:srgbClr val="FDC2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6" name="íSļíḑê"/>
            <p:cNvSpPr/>
            <p:nvPr/>
          </p:nvSpPr>
          <p:spPr bwMode="auto">
            <a:xfrm>
              <a:off x="5297488" y="5019675"/>
              <a:ext cx="395288" cy="260350"/>
            </a:xfrm>
            <a:custGeom>
              <a:avLst/>
              <a:gdLst>
                <a:gd name="T0" fmla="*/ 291 w 291"/>
                <a:gd name="T1" fmla="*/ 183 h 192"/>
                <a:gd name="T2" fmla="*/ 291 w 291"/>
                <a:gd name="T3" fmla="*/ 185 h 192"/>
                <a:gd name="T4" fmla="*/ 291 w 291"/>
                <a:gd name="T5" fmla="*/ 183 h 192"/>
                <a:gd name="T6" fmla="*/ 291 w 291"/>
                <a:gd name="T7" fmla="*/ 183 h 192"/>
                <a:gd name="T8" fmla="*/ 0 w 291"/>
                <a:gd name="T9" fmla="*/ 0 h 192"/>
                <a:gd name="T10" fmla="*/ 3 w 291"/>
                <a:gd name="T11" fmla="*/ 65 h 192"/>
                <a:gd name="T12" fmla="*/ 60 w 291"/>
                <a:gd name="T13" fmla="*/ 124 h 192"/>
                <a:gd name="T14" fmla="*/ 291 w 291"/>
                <a:gd name="T15" fmla="*/ 192 h 192"/>
                <a:gd name="T16" fmla="*/ 291 w 291"/>
                <a:gd name="T17" fmla="*/ 191 h 192"/>
                <a:gd name="T18" fmla="*/ 60 w 291"/>
                <a:gd name="T19" fmla="*/ 123 h 192"/>
                <a:gd name="T20" fmla="*/ 3 w 291"/>
                <a:gd name="T21" fmla="*/ 63 h 192"/>
                <a:gd name="T22" fmla="*/ 0 w 291"/>
                <a:gd name="T23"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1" h="192">
                  <a:moveTo>
                    <a:pt x="291" y="183"/>
                  </a:moveTo>
                  <a:cubicBezTo>
                    <a:pt x="291" y="184"/>
                    <a:pt x="291" y="184"/>
                    <a:pt x="291" y="185"/>
                  </a:cubicBezTo>
                  <a:cubicBezTo>
                    <a:pt x="291" y="184"/>
                    <a:pt x="291" y="184"/>
                    <a:pt x="291" y="183"/>
                  </a:cubicBezTo>
                  <a:cubicBezTo>
                    <a:pt x="291" y="183"/>
                    <a:pt x="291" y="183"/>
                    <a:pt x="291" y="183"/>
                  </a:cubicBezTo>
                  <a:moveTo>
                    <a:pt x="0" y="0"/>
                  </a:moveTo>
                  <a:cubicBezTo>
                    <a:pt x="0" y="39"/>
                    <a:pt x="3" y="65"/>
                    <a:pt x="3" y="65"/>
                  </a:cubicBezTo>
                  <a:cubicBezTo>
                    <a:pt x="3" y="65"/>
                    <a:pt x="62" y="68"/>
                    <a:pt x="60" y="124"/>
                  </a:cubicBezTo>
                  <a:cubicBezTo>
                    <a:pt x="59" y="180"/>
                    <a:pt x="291" y="192"/>
                    <a:pt x="291" y="192"/>
                  </a:cubicBezTo>
                  <a:cubicBezTo>
                    <a:pt x="291" y="192"/>
                    <a:pt x="291" y="192"/>
                    <a:pt x="291" y="191"/>
                  </a:cubicBezTo>
                  <a:cubicBezTo>
                    <a:pt x="288" y="190"/>
                    <a:pt x="59" y="178"/>
                    <a:pt x="60" y="123"/>
                  </a:cubicBezTo>
                  <a:cubicBezTo>
                    <a:pt x="62" y="67"/>
                    <a:pt x="3" y="63"/>
                    <a:pt x="3" y="63"/>
                  </a:cubicBezTo>
                  <a:cubicBezTo>
                    <a:pt x="3" y="63"/>
                    <a:pt x="1" y="38"/>
                    <a:pt x="0" y="0"/>
                  </a:cubicBezTo>
                </a:path>
              </a:pathLst>
            </a:custGeom>
            <a:solidFill>
              <a:srgbClr val="D4DA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7" name="ïŝḻíḑê"/>
            <p:cNvSpPr/>
            <p:nvPr/>
          </p:nvSpPr>
          <p:spPr bwMode="auto">
            <a:xfrm>
              <a:off x="5283201" y="4524375"/>
              <a:ext cx="409575" cy="754063"/>
            </a:xfrm>
            <a:custGeom>
              <a:avLst/>
              <a:gdLst>
                <a:gd name="T0" fmla="*/ 111 w 302"/>
                <a:gd name="T1" fmla="*/ 0 h 555"/>
                <a:gd name="T2" fmla="*/ 73 w 302"/>
                <a:gd name="T3" fmla="*/ 56 h 555"/>
                <a:gd name="T4" fmla="*/ 11 w 302"/>
                <a:gd name="T5" fmla="*/ 364 h 555"/>
                <a:gd name="T6" fmla="*/ 14 w 302"/>
                <a:gd name="T7" fmla="*/ 427 h 555"/>
                <a:gd name="T8" fmla="*/ 71 w 302"/>
                <a:gd name="T9" fmla="*/ 487 h 555"/>
                <a:gd name="T10" fmla="*/ 302 w 302"/>
                <a:gd name="T11" fmla="*/ 555 h 555"/>
                <a:gd name="T12" fmla="*/ 302 w 302"/>
                <a:gd name="T13" fmla="*/ 549 h 555"/>
                <a:gd name="T14" fmla="*/ 302 w 302"/>
                <a:gd name="T15" fmla="*/ 547 h 555"/>
                <a:gd name="T16" fmla="*/ 78 w 302"/>
                <a:gd name="T17" fmla="*/ 480 h 555"/>
                <a:gd name="T18" fmla="*/ 21 w 302"/>
                <a:gd name="T19" fmla="*/ 421 h 555"/>
                <a:gd name="T20" fmla="*/ 80 w 302"/>
                <a:gd name="T21" fmla="*/ 47 h 555"/>
                <a:gd name="T22" fmla="*/ 111 w 302"/>
                <a:gd name="T23" fmla="*/ 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555">
                  <a:moveTo>
                    <a:pt x="111" y="0"/>
                  </a:moveTo>
                  <a:cubicBezTo>
                    <a:pt x="97" y="17"/>
                    <a:pt x="84" y="36"/>
                    <a:pt x="73" y="56"/>
                  </a:cubicBezTo>
                  <a:cubicBezTo>
                    <a:pt x="20" y="148"/>
                    <a:pt x="11" y="284"/>
                    <a:pt x="11" y="364"/>
                  </a:cubicBezTo>
                  <a:cubicBezTo>
                    <a:pt x="12" y="402"/>
                    <a:pt x="14" y="427"/>
                    <a:pt x="14" y="427"/>
                  </a:cubicBezTo>
                  <a:cubicBezTo>
                    <a:pt x="14" y="427"/>
                    <a:pt x="73" y="431"/>
                    <a:pt x="71" y="487"/>
                  </a:cubicBezTo>
                  <a:cubicBezTo>
                    <a:pt x="70" y="542"/>
                    <a:pt x="299" y="554"/>
                    <a:pt x="302" y="555"/>
                  </a:cubicBezTo>
                  <a:cubicBezTo>
                    <a:pt x="302" y="553"/>
                    <a:pt x="302" y="551"/>
                    <a:pt x="302" y="549"/>
                  </a:cubicBezTo>
                  <a:cubicBezTo>
                    <a:pt x="302" y="548"/>
                    <a:pt x="302" y="548"/>
                    <a:pt x="302" y="547"/>
                  </a:cubicBezTo>
                  <a:cubicBezTo>
                    <a:pt x="264" y="545"/>
                    <a:pt x="77" y="530"/>
                    <a:pt x="78" y="480"/>
                  </a:cubicBezTo>
                  <a:cubicBezTo>
                    <a:pt x="80" y="424"/>
                    <a:pt x="21" y="421"/>
                    <a:pt x="21" y="421"/>
                  </a:cubicBezTo>
                  <a:cubicBezTo>
                    <a:pt x="21" y="421"/>
                    <a:pt x="0" y="185"/>
                    <a:pt x="80" y="47"/>
                  </a:cubicBezTo>
                  <a:cubicBezTo>
                    <a:pt x="89" y="31"/>
                    <a:pt x="100" y="15"/>
                    <a:pt x="111" y="0"/>
                  </a:cubicBezTo>
                </a:path>
              </a:pathLst>
            </a:custGeom>
            <a:solidFill>
              <a:srgbClr val="B0B4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8" name="ïSḷiḑe"/>
            <p:cNvSpPr/>
            <p:nvPr/>
          </p:nvSpPr>
          <p:spPr bwMode="auto">
            <a:xfrm>
              <a:off x="5448301" y="4105275"/>
              <a:ext cx="314325" cy="320675"/>
            </a:xfrm>
            <a:custGeom>
              <a:avLst/>
              <a:gdLst>
                <a:gd name="T0" fmla="*/ 157 w 231"/>
                <a:gd name="T1" fmla="*/ 0 h 236"/>
                <a:gd name="T2" fmla="*/ 132 w 231"/>
                <a:gd name="T3" fmla="*/ 6 h 236"/>
                <a:gd name="T4" fmla="*/ 122 w 231"/>
                <a:gd name="T5" fmla="*/ 11 h 236"/>
                <a:gd name="T6" fmla="*/ 110 w 231"/>
                <a:gd name="T7" fmla="*/ 13 h 236"/>
                <a:gd name="T8" fmla="*/ 106 w 231"/>
                <a:gd name="T9" fmla="*/ 13 h 236"/>
                <a:gd name="T10" fmla="*/ 106 w 231"/>
                <a:gd name="T11" fmla="*/ 13 h 236"/>
                <a:gd name="T12" fmla="*/ 78 w 231"/>
                <a:gd name="T13" fmla="*/ 15 h 236"/>
                <a:gd name="T14" fmla="*/ 67 w 231"/>
                <a:gd name="T15" fmla="*/ 14 h 236"/>
                <a:gd name="T16" fmla="*/ 41 w 231"/>
                <a:gd name="T17" fmla="*/ 22 h 236"/>
                <a:gd name="T18" fmla="*/ 1 w 231"/>
                <a:gd name="T19" fmla="*/ 99 h 236"/>
                <a:gd name="T20" fmla="*/ 7 w 231"/>
                <a:gd name="T21" fmla="*/ 127 h 236"/>
                <a:gd name="T22" fmla="*/ 27 w 231"/>
                <a:gd name="T23" fmla="*/ 209 h 236"/>
                <a:gd name="T24" fmla="*/ 35 w 231"/>
                <a:gd name="T25" fmla="*/ 228 h 236"/>
                <a:gd name="T26" fmla="*/ 50 w 231"/>
                <a:gd name="T27" fmla="*/ 236 h 236"/>
                <a:gd name="T28" fmla="*/ 53 w 231"/>
                <a:gd name="T29" fmla="*/ 236 h 236"/>
                <a:gd name="T30" fmla="*/ 55 w 231"/>
                <a:gd name="T31" fmla="*/ 235 h 236"/>
                <a:gd name="T32" fmla="*/ 56 w 231"/>
                <a:gd name="T33" fmla="*/ 217 h 236"/>
                <a:gd name="T34" fmla="*/ 31 w 231"/>
                <a:gd name="T35" fmla="*/ 172 h 236"/>
                <a:gd name="T36" fmla="*/ 31 w 231"/>
                <a:gd name="T37" fmla="*/ 170 h 236"/>
                <a:gd name="T38" fmla="*/ 27 w 231"/>
                <a:gd name="T39" fmla="*/ 144 h 236"/>
                <a:gd name="T40" fmla="*/ 27 w 231"/>
                <a:gd name="T41" fmla="*/ 144 h 236"/>
                <a:gd name="T42" fmla="*/ 107 w 231"/>
                <a:gd name="T43" fmla="*/ 40 h 236"/>
                <a:gd name="T44" fmla="*/ 135 w 231"/>
                <a:gd name="T45" fmla="*/ 36 h 236"/>
                <a:gd name="T46" fmla="*/ 231 w 231"/>
                <a:gd name="T47" fmla="*/ 95 h 236"/>
                <a:gd name="T48" fmla="*/ 231 w 231"/>
                <a:gd name="T49" fmla="*/ 95 h 236"/>
                <a:gd name="T50" fmla="*/ 220 w 231"/>
                <a:gd name="T51" fmla="*/ 39 h 236"/>
                <a:gd name="T52" fmla="*/ 220 w 231"/>
                <a:gd name="T53" fmla="*/ 31 h 236"/>
                <a:gd name="T54" fmla="*/ 225 w 231"/>
                <a:gd name="T55" fmla="*/ 28 h 236"/>
                <a:gd name="T56" fmla="*/ 227 w 231"/>
                <a:gd name="T57" fmla="*/ 15 h 236"/>
                <a:gd name="T58" fmla="*/ 182 w 231"/>
                <a:gd name="T59" fmla="*/ 3 h 236"/>
                <a:gd name="T60" fmla="*/ 157 w 231"/>
                <a:gd name="T61"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1" h="236">
                  <a:moveTo>
                    <a:pt x="157" y="0"/>
                  </a:moveTo>
                  <a:cubicBezTo>
                    <a:pt x="149" y="0"/>
                    <a:pt x="140" y="2"/>
                    <a:pt x="132" y="6"/>
                  </a:cubicBezTo>
                  <a:cubicBezTo>
                    <a:pt x="129" y="8"/>
                    <a:pt x="125" y="10"/>
                    <a:pt x="122" y="11"/>
                  </a:cubicBezTo>
                  <a:cubicBezTo>
                    <a:pt x="118" y="13"/>
                    <a:pt x="114" y="13"/>
                    <a:pt x="110" y="13"/>
                  </a:cubicBezTo>
                  <a:cubicBezTo>
                    <a:pt x="109" y="13"/>
                    <a:pt x="108" y="13"/>
                    <a:pt x="106" y="13"/>
                  </a:cubicBezTo>
                  <a:cubicBezTo>
                    <a:pt x="106" y="13"/>
                    <a:pt x="106" y="13"/>
                    <a:pt x="106" y="13"/>
                  </a:cubicBezTo>
                  <a:cubicBezTo>
                    <a:pt x="97" y="13"/>
                    <a:pt x="88" y="14"/>
                    <a:pt x="78" y="15"/>
                  </a:cubicBezTo>
                  <a:cubicBezTo>
                    <a:pt x="75" y="14"/>
                    <a:pt x="71" y="14"/>
                    <a:pt x="67" y="14"/>
                  </a:cubicBezTo>
                  <a:cubicBezTo>
                    <a:pt x="58" y="14"/>
                    <a:pt x="49" y="17"/>
                    <a:pt x="41" y="22"/>
                  </a:cubicBezTo>
                  <a:cubicBezTo>
                    <a:pt x="15" y="38"/>
                    <a:pt x="0" y="68"/>
                    <a:pt x="1" y="99"/>
                  </a:cubicBezTo>
                  <a:cubicBezTo>
                    <a:pt x="2" y="108"/>
                    <a:pt x="4" y="117"/>
                    <a:pt x="7" y="127"/>
                  </a:cubicBezTo>
                  <a:cubicBezTo>
                    <a:pt x="27" y="209"/>
                    <a:pt x="27" y="209"/>
                    <a:pt x="27" y="209"/>
                  </a:cubicBezTo>
                  <a:cubicBezTo>
                    <a:pt x="29" y="215"/>
                    <a:pt x="31" y="222"/>
                    <a:pt x="35" y="228"/>
                  </a:cubicBezTo>
                  <a:cubicBezTo>
                    <a:pt x="38" y="233"/>
                    <a:pt x="44" y="236"/>
                    <a:pt x="50" y="236"/>
                  </a:cubicBezTo>
                  <a:cubicBezTo>
                    <a:pt x="51" y="236"/>
                    <a:pt x="52" y="236"/>
                    <a:pt x="53" y="236"/>
                  </a:cubicBezTo>
                  <a:cubicBezTo>
                    <a:pt x="54" y="236"/>
                    <a:pt x="54" y="235"/>
                    <a:pt x="55" y="235"/>
                  </a:cubicBezTo>
                  <a:cubicBezTo>
                    <a:pt x="56" y="229"/>
                    <a:pt x="56" y="223"/>
                    <a:pt x="56" y="217"/>
                  </a:cubicBezTo>
                  <a:cubicBezTo>
                    <a:pt x="44" y="204"/>
                    <a:pt x="36" y="189"/>
                    <a:pt x="31" y="172"/>
                  </a:cubicBezTo>
                  <a:cubicBezTo>
                    <a:pt x="31" y="170"/>
                    <a:pt x="31" y="170"/>
                    <a:pt x="31" y="170"/>
                  </a:cubicBezTo>
                  <a:cubicBezTo>
                    <a:pt x="29" y="162"/>
                    <a:pt x="27" y="153"/>
                    <a:pt x="27" y="144"/>
                  </a:cubicBezTo>
                  <a:cubicBezTo>
                    <a:pt x="27" y="144"/>
                    <a:pt x="27" y="144"/>
                    <a:pt x="27" y="144"/>
                  </a:cubicBezTo>
                  <a:cubicBezTo>
                    <a:pt x="28" y="95"/>
                    <a:pt x="60" y="53"/>
                    <a:pt x="107" y="40"/>
                  </a:cubicBezTo>
                  <a:cubicBezTo>
                    <a:pt x="117" y="38"/>
                    <a:pt x="126" y="36"/>
                    <a:pt x="135" y="36"/>
                  </a:cubicBezTo>
                  <a:cubicBezTo>
                    <a:pt x="175" y="36"/>
                    <a:pt x="212" y="59"/>
                    <a:pt x="231" y="95"/>
                  </a:cubicBezTo>
                  <a:cubicBezTo>
                    <a:pt x="231" y="95"/>
                    <a:pt x="231" y="95"/>
                    <a:pt x="231" y="95"/>
                  </a:cubicBezTo>
                  <a:cubicBezTo>
                    <a:pt x="220" y="39"/>
                    <a:pt x="220" y="39"/>
                    <a:pt x="220" y="39"/>
                  </a:cubicBezTo>
                  <a:cubicBezTo>
                    <a:pt x="219" y="36"/>
                    <a:pt x="219" y="34"/>
                    <a:pt x="220" y="31"/>
                  </a:cubicBezTo>
                  <a:cubicBezTo>
                    <a:pt x="221" y="30"/>
                    <a:pt x="223" y="29"/>
                    <a:pt x="225" y="28"/>
                  </a:cubicBezTo>
                  <a:cubicBezTo>
                    <a:pt x="228" y="25"/>
                    <a:pt x="229" y="19"/>
                    <a:pt x="227" y="15"/>
                  </a:cubicBezTo>
                  <a:cubicBezTo>
                    <a:pt x="219" y="0"/>
                    <a:pt x="196" y="4"/>
                    <a:pt x="182" y="3"/>
                  </a:cubicBezTo>
                  <a:cubicBezTo>
                    <a:pt x="174" y="2"/>
                    <a:pt x="165" y="0"/>
                    <a:pt x="157"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9" name="îsḷidê"/>
            <p:cNvSpPr/>
            <p:nvPr/>
          </p:nvSpPr>
          <p:spPr bwMode="auto">
            <a:xfrm>
              <a:off x="5522913" y="4400550"/>
              <a:ext cx="7938" cy="23813"/>
            </a:xfrm>
            <a:custGeom>
              <a:avLst/>
              <a:gdLst>
                <a:gd name="T0" fmla="*/ 1 w 5"/>
                <a:gd name="T1" fmla="*/ 0 h 18"/>
                <a:gd name="T2" fmla="*/ 0 w 5"/>
                <a:gd name="T3" fmla="*/ 18 h 18"/>
                <a:gd name="T4" fmla="*/ 3 w 5"/>
                <a:gd name="T5" fmla="*/ 15 h 18"/>
                <a:gd name="T6" fmla="*/ 5 w 5"/>
                <a:gd name="T7" fmla="*/ 5 h 18"/>
                <a:gd name="T8" fmla="*/ 5 w 5"/>
                <a:gd name="T9" fmla="*/ 4 h 18"/>
                <a:gd name="T10" fmla="*/ 1 w 5"/>
                <a:gd name="T11" fmla="*/ 0 h 18"/>
              </a:gdLst>
              <a:ahLst/>
              <a:cxnLst>
                <a:cxn ang="0">
                  <a:pos x="T0" y="T1"/>
                </a:cxn>
                <a:cxn ang="0">
                  <a:pos x="T2" y="T3"/>
                </a:cxn>
                <a:cxn ang="0">
                  <a:pos x="T4" y="T5"/>
                </a:cxn>
                <a:cxn ang="0">
                  <a:pos x="T6" y="T7"/>
                </a:cxn>
                <a:cxn ang="0">
                  <a:pos x="T8" y="T9"/>
                </a:cxn>
                <a:cxn ang="0">
                  <a:pos x="T10" y="T11"/>
                </a:cxn>
              </a:cxnLst>
              <a:rect l="0" t="0" r="r" b="b"/>
              <a:pathLst>
                <a:path w="5" h="18">
                  <a:moveTo>
                    <a:pt x="1" y="0"/>
                  </a:moveTo>
                  <a:cubicBezTo>
                    <a:pt x="1" y="6"/>
                    <a:pt x="1" y="12"/>
                    <a:pt x="0" y="18"/>
                  </a:cubicBezTo>
                  <a:cubicBezTo>
                    <a:pt x="1" y="17"/>
                    <a:pt x="2" y="16"/>
                    <a:pt x="3" y="15"/>
                  </a:cubicBezTo>
                  <a:cubicBezTo>
                    <a:pt x="5" y="12"/>
                    <a:pt x="5" y="9"/>
                    <a:pt x="5" y="5"/>
                  </a:cubicBezTo>
                  <a:cubicBezTo>
                    <a:pt x="5" y="5"/>
                    <a:pt x="5" y="4"/>
                    <a:pt x="5" y="4"/>
                  </a:cubicBezTo>
                  <a:cubicBezTo>
                    <a:pt x="3" y="3"/>
                    <a:pt x="2" y="1"/>
                    <a:pt x="1" y="0"/>
                  </a:cubicBezTo>
                </a:path>
              </a:pathLst>
            </a:custGeom>
            <a:solidFill>
              <a:srgbClr val="E3AE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0" name="ïṣļíďè"/>
            <p:cNvSpPr/>
            <p:nvPr/>
          </p:nvSpPr>
          <p:spPr bwMode="auto">
            <a:xfrm>
              <a:off x="5484813" y="4154488"/>
              <a:ext cx="277813" cy="250825"/>
            </a:xfrm>
            <a:custGeom>
              <a:avLst/>
              <a:gdLst>
                <a:gd name="T0" fmla="*/ 108 w 204"/>
                <a:gd name="T1" fmla="*/ 0 h 185"/>
                <a:gd name="T2" fmla="*/ 80 w 204"/>
                <a:gd name="T3" fmla="*/ 4 h 185"/>
                <a:gd name="T4" fmla="*/ 0 w 204"/>
                <a:gd name="T5" fmla="*/ 108 h 185"/>
                <a:gd name="T6" fmla="*/ 0 w 204"/>
                <a:gd name="T7" fmla="*/ 108 h 185"/>
                <a:gd name="T8" fmla="*/ 4 w 204"/>
                <a:gd name="T9" fmla="*/ 134 h 185"/>
                <a:gd name="T10" fmla="*/ 4 w 204"/>
                <a:gd name="T11" fmla="*/ 136 h 185"/>
                <a:gd name="T12" fmla="*/ 29 w 204"/>
                <a:gd name="T13" fmla="*/ 181 h 185"/>
                <a:gd name="T14" fmla="*/ 33 w 204"/>
                <a:gd name="T15" fmla="*/ 185 h 185"/>
                <a:gd name="T16" fmla="*/ 58 w 204"/>
                <a:gd name="T17" fmla="*/ 155 h 185"/>
                <a:gd name="T18" fmla="*/ 81 w 204"/>
                <a:gd name="T19" fmla="*/ 132 h 185"/>
                <a:gd name="T20" fmla="*/ 88 w 204"/>
                <a:gd name="T21" fmla="*/ 131 h 185"/>
                <a:gd name="T22" fmla="*/ 97 w 204"/>
                <a:gd name="T23" fmla="*/ 115 h 185"/>
                <a:gd name="T24" fmla="*/ 119 w 204"/>
                <a:gd name="T25" fmla="*/ 70 h 185"/>
                <a:gd name="T26" fmla="*/ 135 w 204"/>
                <a:gd name="T27" fmla="*/ 60 h 185"/>
                <a:gd name="T28" fmla="*/ 142 w 204"/>
                <a:gd name="T29" fmla="*/ 59 h 185"/>
                <a:gd name="T30" fmla="*/ 146 w 204"/>
                <a:gd name="T31" fmla="*/ 59 h 185"/>
                <a:gd name="T32" fmla="*/ 150 w 204"/>
                <a:gd name="T33" fmla="*/ 59 h 185"/>
                <a:gd name="T34" fmla="*/ 162 w 204"/>
                <a:gd name="T35" fmla="*/ 56 h 185"/>
                <a:gd name="T36" fmla="*/ 171 w 204"/>
                <a:gd name="T37" fmla="*/ 60 h 185"/>
                <a:gd name="T38" fmla="*/ 186 w 204"/>
                <a:gd name="T39" fmla="*/ 63 h 185"/>
                <a:gd name="T40" fmla="*/ 204 w 204"/>
                <a:gd name="T41" fmla="*/ 59 h 185"/>
                <a:gd name="T42" fmla="*/ 108 w 204"/>
                <a:gd name="T4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4" h="185">
                  <a:moveTo>
                    <a:pt x="108" y="0"/>
                  </a:moveTo>
                  <a:cubicBezTo>
                    <a:pt x="99" y="0"/>
                    <a:pt x="90" y="2"/>
                    <a:pt x="80" y="4"/>
                  </a:cubicBezTo>
                  <a:cubicBezTo>
                    <a:pt x="33" y="17"/>
                    <a:pt x="1" y="59"/>
                    <a:pt x="0" y="108"/>
                  </a:cubicBezTo>
                  <a:cubicBezTo>
                    <a:pt x="0" y="108"/>
                    <a:pt x="0" y="108"/>
                    <a:pt x="0" y="108"/>
                  </a:cubicBezTo>
                  <a:cubicBezTo>
                    <a:pt x="0" y="117"/>
                    <a:pt x="2" y="126"/>
                    <a:pt x="4" y="134"/>
                  </a:cubicBezTo>
                  <a:cubicBezTo>
                    <a:pt x="4" y="136"/>
                    <a:pt x="4" y="136"/>
                    <a:pt x="4" y="136"/>
                  </a:cubicBezTo>
                  <a:cubicBezTo>
                    <a:pt x="9" y="153"/>
                    <a:pt x="17" y="168"/>
                    <a:pt x="29" y="181"/>
                  </a:cubicBezTo>
                  <a:cubicBezTo>
                    <a:pt x="30" y="182"/>
                    <a:pt x="31" y="184"/>
                    <a:pt x="33" y="185"/>
                  </a:cubicBezTo>
                  <a:cubicBezTo>
                    <a:pt x="35" y="172"/>
                    <a:pt x="50" y="165"/>
                    <a:pt x="58" y="155"/>
                  </a:cubicBezTo>
                  <a:cubicBezTo>
                    <a:pt x="65" y="146"/>
                    <a:pt x="70" y="133"/>
                    <a:pt x="81" y="132"/>
                  </a:cubicBezTo>
                  <a:cubicBezTo>
                    <a:pt x="83" y="132"/>
                    <a:pt x="86" y="131"/>
                    <a:pt x="88" y="131"/>
                  </a:cubicBezTo>
                  <a:cubicBezTo>
                    <a:pt x="94" y="129"/>
                    <a:pt x="96" y="121"/>
                    <a:pt x="97" y="115"/>
                  </a:cubicBezTo>
                  <a:cubicBezTo>
                    <a:pt x="100" y="98"/>
                    <a:pt x="108" y="82"/>
                    <a:pt x="119" y="70"/>
                  </a:cubicBezTo>
                  <a:cubicBezTo>
                    <a:pt x="123" y="65"/>
                    <a:pt x="129" y="61"/>
                    <a:pt x="135" y="60"/>
                  </a:cubicBezTo>
                  <a:cubicBezTo>
                    <a:pt x="137" y="59"/>
                    <a:pt x="140" y="59"/>
                    <a:pt x="142" y="59"/>
                  </a:cubicBezTo>
                  <a:cubicBezTo>
                    <a:pt x="143" y="59"/>
                    <a:pt x="145" y="59"/>
                    <a:pt x="146" y="59"/>
                  </a:cubicBezTo>
                  <a:cubicBezTo>
                    <a:pt x="147" y="59"/>
                    <a:pt x="149" y="59"/>
                    <a:pt x="150" y="59"/>
                  </a:cubicBezTo>
                  <a:cubicBezTo>
                    <a:pt x="154" y="59"/>
                    <a:pt x="158" y="59"/>
                    <a:pt x="162" y="56"/>
                  </a:cubicBezTo>
                  <a:cubicBezTo>
                    <a:pt x="165" y="58"/>
                    <a:pt x="168" y="59"/>
                    <a:pt x="171" y="60"/>
                  </a:cubicBezTo>
                  <a:cubicBezTo>
                    <a:pt x="175" y="62"/>
                    <a:pt x="180" y="63"/>
                    <a:pt x="186" y="63"/>
                  </a:cubicBezTo>
                  <a:cubicBezTo>
                    <a:pt x="192" y="63"/>
                    <a:pt x="198" y="62"/>
                    <a:pt x="204" y="59"/>
                  </a:cubicBezTo>
                  <a:cubicBezTo>
                    <a:pt x="185" y="23"/>
                    <a:pt x="148" y="0"/>
                    <a:pt x="108" y="0"/>
                  </a:cubicBezTo>
                </a:path>
              </a:pathLst>
            </a:custGeom>
            <a:solidFill>
              <a:srgbClr val="E3AE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1" name="iṧ1íḑé"/>
            <p:cNvSpPr/>
            <p:nvPr/>
          </p:nvSpPr>
          <p:spPr bwMode="auto">
            <a:xfrm>
              <a:off x="5446713" y="4098925"/>
              <a:ext cx="312738" cy="325438"/>
            </a:xfrm>
            <a:custGeom>
              <a:avLst/>
              <a:gdLst>
                <a:gd name="T0" fmla="*/ 41 w 231"/>
                <a:gd name="T1" fmla="*/ 24 h 239"/>
                <a:gd name="T2" fmla="*/ 79 w 231"/>
                <a:gd name="T3" fmla="*/ 18 h 239"/>
                <a:gd name="T4" fmla="*/ 107 w 231"/>
                <a:gd name="T5" fmla="*/ 15 h 239"/>
                <a:gd name="T6" fmla="*/ 122 w 231"/>
                <a:gd name="T7" fmla="*/ 14 h 239"/>
                <a:gd name="T8" fmla="*/ 133 w 231"/>
                <a:gd name="T9" fmla="*/ 8 h 239"/>
                <a:gd name="T10" fmla="*/ 183 w 231"/>
                <a:gd name="T11" fmla="*/ 5 h 239"/>
                <a:gd name="T12" fmla="*/ 227 w 231"/>
                <a:gd name="T13" fmla="*/ 18 h 239"/>
                <a:gd name="T14" fmla="*/ 225 w 231"/>
                <a:gd name="T15" fmla="*/ 31 h 239"/>
                <a:gd name="T16" fmla="*/ 221 w 231"/>
                <a:gd name="T17" fmla="*/ 34 h 239"/>
                <a:gd name="T18" fmla="*/ 220 w 231"/>
                <a:gd name="T19" fmla="*/ 41 h 239"/>
                <a:gd name="T20" fmla="*/ 231 w 231"/>
                <a:gd name="T21" fmla="*/ 97 h 239"/>
                <a:gd name="T22" fmla="*/ 198 w 231"/>
                <a:gd name="T23" fmla="*/ 99 h 239"/>
                <a:gd name="T24" fmla="*/ 189 w 231"/>
                <a:gd name="T25" fmla="*/ 95 h 239"/>
                <a:gd name="T26" fmla="*/ 162 w 231"/>
                <a:gd name="T27" fmla="*/ 98 h 239"/>
                <a:gd name="T28" fmla="*/ 147 w 231"/>
                <a:gd name="T29" fmla="*/ 108 h 239"/>
                <a:gd name="T30" fmla="*/ 124 w 231"/>
                <a:gd name="T31" fmla="*/ 153 h 239"/>
                <a:gd name="T32" fmla="*/ 115 w 231"/>
                <a:gd name="T33" fmla="*/ 169 h 239"/>
                <a:gd name="T34" fmla="*/ 108 w 231"/>
                <a:gd name="T35" fmla="*/ 170 h 239"/>
                <a:gd name="T36" fmla="*/ 86 w 231"/>
                <a:gd name="T37" fmla="*/ 193 h 239"/>
                <a:gd name="T38" fmla="*/ 60 w 231"/>
                <a:gd name="T39" fmla="*/ 224 h 239"/>
                <a:gd name="T40" fmla="*/ 59 w 231"/>
                <a:gd name="T41" fmla="*/ 235 h 239"/>
                <a:gd name="T42" fmla="*/ 53 w 231"/>
                <a:gd name="T43" fmla="*/ 238 h 239"/>
                <a:gd name="T44" fmla="*/ 35 w 231"/>
                <a:gd name="T45" fmla="*/ 230 h 239"/>
                <a:gd name="T46" fmla="*/ 28 w 231"/>
                <a:gd name="T47" fmla="*/ 211 h 239"/>
                <a:gd name="T48" fmla="*/ 7 w 231"/>
                <a:gd name="T49" fmla="*/ 129 h 239"/>
                <a:gd name="T50" fmla="*/ 2 w 231"/>
                <a:gd name="T51" fmla="*/ 101 h 239"/>
                <a:gd name="T52" fmla="*/ 41 w 231"/>
                <a:gd name="T53" fmla="*/ 2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1" h="239">
                  <a:moveTo>
                    <a:pt x="41" y="24"/>
                  </a:moveTo>
                  <a:cubicBezTo>
                    <a:pt x="53" y="17"/>
                    <a:pt x="67" y="14"/>
                    <a:pt x="79" y="18"/>
                  </a:cubicBezTo>
                  <a:cubicBezTo>
                    <a:pt x="88" y="16"/>
                    <a:pt x="98" y="15"/>
                    <a:pt x="107" y="15"/>
                  </a:cubicBezTo>
                  <a:cubicBezTo>
                    <a:pt x="112" y="16"/>
                    <a:pt x="117" y="15"/>
                    <a:pt x="122" y="14"/>
                  </a:cubicBezTo>
                  <a:cubicBezTo>
                    <a:pt x="126" y="12"/>
                    <a:pt x="129" y="10"/>
                    <a:pt x="133" y="8"/>
                  </a:cubicBezTo>
                  <a:cubicBezTo>
                    <a:pt x="149" y="0"/>
                    <a:pt x="166" y="3"/>
                    <a:pt x="183" y="5"/>
                  </a:cubicBezTo>
                  <a:cubicBezTo>
                    <a:pt x="196" y="7"/>
                    <a:pt x="219" y="2"/>
                    <a:pt x="227" y="18"/>
                  </a:cubicBezTo>
                  <a:cubicBezTo>
                    <a:pt x="230" y="22"/>
                    <a:pt x="229" y="27"/>
                    <a:pt x="225" y="31"/>
                  </a:cubicBezTo>
                  <a:cubicBezTo>
                    <a:pt x="224" y="32"/>
                    <a:pt x="222" y="32"/>
                    <a:pt x="221" y="34"/>
                  </a:cubicBezTo>
                  <a:cubicBezTo>
                    <a:pt x="220" y="36"/>
                    <a:pt x="219" y="39"/>
                    <a:pt x="220" y="41"/>
                  </a:cubicBezTo>
                  <a:cubicBezTo>
                    <a:pt x="231" y="97"/>
                    <a:pt x="231" y="97"/>
                    <a:pt x="231" y="97"/>
                  </a:cubicBezTo>
                  <a:cubicBezTo>
                    <a:pt x="221" y="102"/>
                    <a:pt x="209" y="103"/>
                    <a:pt x="198" y="99"/>
                  </a:cubicBezTo>
                  <a:cubicBezTo>
                    <a:pt x="195" y="98"/>
                    <a:pt x="192" y="96"/>
                    <a:pt x="189" y="95"/>
                  </a:cubicBezTo>
                  <a:cubicBezTo>
                    <a:pt x="181" y="100"/>
                    <a:pt x="172" y="96"/>
                    <a:pt x="162" y="98"/>
                  </a:cubicBezTo>
                  <a:cubicBezTo>
                    <a:pt x="156" y="100"/>
                    <a:pt x="151" y="103"/>
                    <a:pt x="147" y="108"/>
                  </a:cubicBezTo>
                  <a:cubicBezTo>
                    <a:pt x="135" y="121"/>
                    <a:pt x="127" y="136"/>
                    <a:pt x="124" y="153"/>
                  </a:cubicBezTo>
                  <a:cubicBezTo>
                    <a:pt x="123" y="160"/>
                    <a:pt x="122" y="168"/>
                    <a:pt x="115" y="169"/>
                  </a:cubicBezTo>
                  <a:cubicBezTo>
                    <a:pt x="113" y="170"/>
                    <a:pt x="111" y="170"/>
                    <a:pt x="108" y="170"/>
                  </a:cubicBezTo>
                  <a:cubicBezTo>
                    <a:pt x="97" y="172"/>
                    <a:pt x="93" y="185"/>
                    <a:pt x="86" y="193"/>
                  </a:cubicBezTo>
                  <a:cubicBezTo>
                    <a:pt x="77" y="204"/>
                    <a:pt x="61" y="211"/>
                    <a:pt x="60" y="224"/>
                  </a:cubicBezTo>
                  <a:cubicBezTo>
                    <a:pt x="60" y="228"/>
                    <a:pt x="61" y="232"/>
                    <a:pt x="59" y="235"/>
                  </a:cubicBezTo>
                  <a:cubicBezTo>
                    <a:pt x="57" y="237"/>
                    <a:pt x="55" y="238"/>
                    <a:pt x="53" y="238"/>
                  </a:cubicBezTo>
                  <a:cubicBezTo>
                    <a:pt x="46" y="239"/>
                    <a:pt x="39" y="236"/>
                    <a:pt x="35" y="230"/>
                  </a:cubicBezTo>
                  <a:cubicBezTo>
                    <a:pt x="32" y="224"/>
                    <a:pt x="29" y="218"/>
                    <a:pt x="28" y="211"/>
                  </a:cubicBezTo>
                  <a:cubicBezTo>
                    <a:pt x="7" y="129"/>
                    <a:pt x="7" y="129"/>
                    <a:pt x="7" y="129"/>
                  </a:cubicBezTo>
                  <a:cubicBezTo>
                    <a:pt x="5" y="120"/>
                    <a:pt x="3" y="111"/>
                    <a:pt x="2" y="101"/>
                  </a:cubicBezTo>
                  <a:cubicBezTo>
                    <a:pt x="0" y="70"/>
                    <a:pt x="15" y="41"/>
                    <a:pt x="41" y="24"/>
                  </a:cubicBezTo>
                  <a:close/>
                </a:path>
              </a:pathLst>
            </a:custGeom>
            <a:solidFill>
              <a:srgbClr val="865A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232" name="TextBox 14"/>
          <p:cNvSpPr txBox="1"/>
          <p:nvPr/>
        </p:nvSpPr>
        <p:spPr>
          <a:xfrm>
            <a:off x="1224930" y="4629755"/>
            <a:ext cx="963725" cy="584775"/>
          </a:xfrm>
          <a:prstGeom prst="rect">
            <a:avLst/>
          </a:prstGeom>
          <a:noFill/>
        </p:spPr>
        <p:txBody>
          <a:bodyPr wrap="none" rtlCol="0">
            <a:spAutoFit/>
          </a:bodyPr>
          <a:lstStyle/>
          <a:p>
            <a:r>
              <a:rPr lang="en-US" sz="3200" dirty="0">
                <a:latin typeface="Segoe UI" panose="020B0502040204020203" pitchFamily="34" charset="0"/>
                <a:ea typeface="Lato" panose="020F0502020204030203" pitchFamily="34" charset="0"/>
                <a:cs typeface="Segoe UI" panose="020B0502040204020203" pitchFamily="34" charset="0"/>
              </a:rPr>
              <a:t>80%</a:t>
            </a:r>
            <a:endParaRPr lang="id-ID" sz="3200" dirty="0">
              <a:latin typeface="Segoe UI" panose="020B0502040204020203" pitchFamily="34" charset="0"/>
              <a:ea typeface="Lato" panose="020F0502020204030203" pitchFamily="34" charset="0"/>
              <a:cs typeface="Segoe UI" panose="020B0502040204020203" pitchFamily="34" charset="0"/>
            </a:endParaRPr>
          </a:p>
        </p:txBody>
      </p:sp>
      <p:sp>
        <p:nvSpPr>
          <p:cNvPr id="233" name="TextBox 15"/>
          <p:cNvSpPr txBox="1"/>
          <p:nvPr/>
        </p:nvSpPr>
        <p:spPr>
          <a:xfrm>
            <a:off x="3237130" y="4629755"/>
            <a:ext cx="963725" cy="584775"/>
          </a:xfrm>
          <a:prstGeom prst="rect">
            <a:avLst/>
          </a:prstGeom>
          <a:noFill/>
        </p:spPr>
        <p:txBody>
          <a:bodyPr wrap="none" rtlCol="0">
            <a:spAutoFit/>
          </a:bodyPr>
          <a:lstStyle/>
          <a:p>
            <a:r>
              <a:rPr lang="en-US" sz="3200" dirty="0">
                <a:latin typeface="Segoe UI" panose="020B0502040204020203" pitchFamily="34" charset="0"/>
                <a:ea typeface="Lato" panose="020F0502020204030203" pitchFamily="34" charset="0"/>
                <a:cs typeface="Segoe UI" panose="020B0502040204020203" pitchFamily="34" charset="0"/>
              </a:rPr>
              <a:t>85%</a:t>
            </a:r>
            <a:endParaRPr lang="id-ID" sz="3200" dirty="0">
              <a:latin typeface="Segoe UI" panose="020B0502040204020203" pitchFamily="34" charset="0"/>
              <a:ea typeface="Lato" panose="020F0502020204030203" pitchFamily="34" charset="0"/>
              <a:cs typeface="Segoe UI" panose="020B0502040204020203" pitchFamily="34" charset="0"/>
            </a:endParaRPr>
          </a:p>
        </p:txBody>
      </p:sp>
      <p:sp>
        <p:nvSpPr>
          <p:cNvPr id="234" name="TextBox 16"/>
          <p:cNvSpPr txBox="1"/>
          <p:nvPr/>
        </p:nvSpPr>
        <p:spPr>
          <a:xfrm>
            <a:off x="1224930" y="5214530"/>
            <a:ext cx="1716045" cy="646331"/>
          </a:xfrm>
          <a:prstGeom prst="rect">
            <a:avLst/>
          </a:prstGeom>
          <a:noFill/>
        </p:spPr>
        <p:txBody>
          <a:bodyPr wrap="square" lIns="91440" tIns="45720" rIns="91440" bIns="45720" rtlCol="0">
            <a:spAutoFit/>
          </a:bodyPr>
          <a:lstStyle/>
          <a:p>
            <a:r>
              <a:rPr lang="id-ID" sz="1200" dirty="0">
                <a:latin typeface="Segoe UI Light" panose="020B0502040204020203" pitchFamily="34" charset="0"/>
                <a:cs typeface="Segoe UI Light" panose="020B0502040204020203" pitchFamily="34" charset="0"/>
              </a:rPr>
              <a:t>Lorem ipsum dolor sit amet consectetuer adipiscing elit</a:t>
            </a:r>
            <a:endParaRPr lang="en-US" sz="1200" dirty="0">
              <a:latin typeface="Segoe UI Light" panose="020B0502040204020203" pitchFamily="34" charset="0"/>
              <a:ea typeface="Roboto Thin" charset="0"/>
              <a:cs typeface="Segoe UI Light" panose="020B0502040204020203" pitchFamily="34" charset="0"/>
            </a:endParaRPr>
          </a:p>
        </p:txBody>
      </p:sp>
      <p:sp>
        <p:nvSpPr>
          <p:cNvPr id="235" name="TextBox 17"/>
          <p:cNvSpPr txBox="1"/>
          <p:nvPr/>
        </p:nvSpPr>
        <p:spPr>
          <a:xfrm>
            <a:off x="3237132" y="5214530"/>
            <a:ext cx="1716045" cy="646331"/>
          </a:xfrm>
          <a:prstGeom prst="rect">
            <a:avLst/>
          </a:prstGeom>
          <a:noFill/>
        </p:spPr>
        <p:txBody>
          <a:bodyPr wrap="square" lIns="91440" tIns="45720" rIns="91440" bIns="45720" rtlCol="0">
            <a:spAutoFit/>
          </a:bodyPr>
          <a:lstStyle/>
          <a:p>
            <a:r>
              <a:rPr lang="id-ID" sz="1200" dirty="0">
                <a:latin typeface="Segoe UI Light" panose="020B0502040204020203" pitchFamily="34" charset="0"/>
                <a:cs typeface="Segoe UI Light" panose="020B0502040204020203" pitchFamily="34" charset="0"/>
              </a:rPr>
              <a:t>Lorem ipsum dolor sit amet consectetuer adipiscing elit</a:t>
            </a:r>
            <a:endParaRPr lang="en-US" sz="1200" dirty="0">
              <a:latin typeface="Segoe UI Light" panose="020B0502040204020203" pitchFamily="34" charset="0"/>
              <a:ea typeface="Roboto Thin" charset="0"/>
              <a:cs typeface="Segoe UI Light" panose="020B0502040204020203" pitchFamily="34" charset="0"/>
            </a:endParaRPr>
          </a:p>
        </p:txBody>
      </p:sp>
      <p:sp>
        <p:nvSpPr>
          <p:cNvPr id="236" name="TextBox 18"/>
          <p:cNvSpPr txBox="1"/>
          <p:nvPr/>
        </p:nvSpPr>
        <p:spPr>
          <a:xfrm>
            <a:off x="1224931" y="3798870"/>
            <a:ext cx="4190230" cy="646331"/>
          </a:xfrm>
          <a:prstGeom prst="rect">
            <a:avLst/>
          </a:prstGeom>
          <a:noFill/>
        </p:spPr>
        <p:txBody>
          <a:bodyPr wrap="square" lIns="91440" tIns="45720" rIns="91440" bIns="45720" rtlCol="0">
            <a:spAutoFit/>
          </a:bodyPr>
          <a:lstStyle/>
          <a:p>
            <a:r>
              <a:rPr lang="id-ID" sz="1200" dirty="0">
                <a:latin typeface="Segoe UI Light" panose="020B0502040204020203" pitchFamily="34" charset="0"/>
                <a:cs typeface="Segoe UI Light" panose="020B0502040204020203" pitchFamily="34" charset="0"/>
              </a:rPr>
              <a:t>Lorem ipsum dolor sit amet consectetuer adipiscing elit, sed diam nonummy nibh euismod tincidunt ut laoreet dolore magna aliquam erat volutpat. Ut wisi enim, </a:t>
            </a:r>
            <a:endParaRPr lang="en-US" sz="1200" dirty="0">
              <a:latin typeface="Segoe UI Light" panose="020B0502040204020203" pitchFamily="34" charset="0"/>
              <a:cs typeface="Segoe UI Light" panose="020B0502040204020203" pitchFamily="34" charset="0"/>
            </a:endParaRPr>
          </a:p>
        </p:txBody>
      </p:sp>
      <p:sp>
        <p:nvSpPr>
          <p:cNvPr id="237" name="TextBox 19"/>
          <p:cNvSpPr txBox="1"/>
          <p:nvPr/>
        </p:nvSpPr>
        <p:spPr>
          <a:xfrm>
            <a:off x="1224928" y="3329256"/>
            <a:ext cx="3852519" cy="338554"/>
          </a:xfrm>
          <a:prstGeom prst="rect">
            <a:avLst/>
          </a:prstGeom>
          <a:noFill/>
        </p:spPr>
        <p:txBody>
          <a:bodyPr wrap="square" lIns="91440" tIns="45720" rIns="91440" bIns="45720" rtlCol="0">
            <a:spAutoFit/>
          </a:bodyPr>
          <a:lstStyle/>
          <a:p>
            <a:r>
              <a:rPr lang="id-ID" sz="1600" dirty="0">
                <a:latin typeface="张海山锐线体2.0" panose="02000000000000000000" pitchFamily="2" charset="-122"/>
                <a:ea typeface="Lato" panose="020F0502020204030203" pitchFamily="34" charset="0"/>
                <a:cs typeface="Segoe UI" panose="020B0502040204020203" pitchFamily="34" charset="0"/>
              </a:rPr>
              <a:t>Lorem ipsum dolor sit amet</a:t>
            </a:r>
            <a:endParaRPr lang="en-US" sz="1600" dirty="0">
              <a:latin typeface="张海山锐线体2.0" panose="02000000000000000000" pitchFamily="2" charset="-122"/>
              <a:ea typeface="Lato" panose="020F0502020204030203" pitchFamily="34" charset="0"/>
              <a:cs typeface="Segoe UI" panose="020B0502040204020203" pitchFamily="34" charset="0"/>
            </a:endParaRPr>
          </a:p>
        </p:txBody>
      </p:sp>
      <p:sp>
        <p:nvSpPr>
          <p:cNvPr id="238" name="TextBox 21"/>
          <p:cNvSpPr txBox="1"/>
          <p:nvPr/>
        </p:nvSpPr>
        <p:spPr>
          <a:xfrm>
            <a:off x="1224928" y="1019455"/>
            <a:ext cx="4615903" cy="1015663"/>
          </a:xfrm>
          <a:prstGeom prst="rect">
            <a:avLst/>
          </a:prstGeom>
          <a:noFill/>
        </p:spPr>
        <p:txBody>
          <a:bodyPr wrap="square" rtlCol="0">
            <a:spAutoFit/>
          </a:bodyPr>
          <a:lstStyle/>
          <a:p>
            <a:r>
              <a:rPr lang="en-US" altLang="zh-CN" sz="6000" dirty="0">
                <a:latin typeface="张海山锐谐体" panose="02000000000000000000" pitchFamily="2" charset="-122"/>
                <a:ea typeface="张海山锐谐体" panose="02000000000000000000" pitchFamily="2" charset="-122"/>
              </a:rPr>
              <a:t>2.5D</a:t>
            </a:r>
            <a:r>
              <a:rPr lang="zh-CN" altLang="en-US" sz="6000" dirty="0">
                <a:latin typeface="张海山锐谐体" panose="02000000000000000000" pitchFamily="2" charset="-122"/>
                <a:ea typeface="张海山锐谐体" panose="02000000000000000000" pitchFamily="2" charset="-122"/>
              </a:rPr>
              <a:t>科技</a:t>
            </a:r>
            <a:endParaRPr lang="id-ID" sz="6000" dirty="0">
              <a:latin typeface="张海山锐谐体" panose="02000000000000000000" pitchFamily="2" charset="-122"/>
              <a:ea typeface="张海山锐谐体" panose="02000000000000000000" pitchFamily="2" charset="-122"/>
            </a:endParaRPr>
          </a:p>
        </p:txBody>
      </p:sp>
      <p:sp>
        <p:nvSpPr>
          <p:cNvPr id="239" name="Rectangle: Rounded Corners 22"/>
          <p:cNvSpPr/>
          <p:nvPr/>
        </p:nvSpPr>
        <p:spPr>
          <a:xfrm>
            <a:off x="1352722" y="976056"/>
            <a:ext cx="347346" cy="36000"/>
          </a:xfrm>
          <a:prstGeom prst="roundRect">
            <a:avLst>
              <a:gd name="adj" fmla="val 6090"/>
            </a:avLst>
          </a:prstGeom>
          <a:solidFill>
            <a:srgbClr val="C2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a:solidFill>
                <a:schemeClr val="tx1"/>
              </a:solidFill>
            </a:endParaRPr>
          </a:p>
        </p:txBody>
      </p:sp>
      <p:sp>
        <p:nvSpPr>
          <p:cNvPr id="240" name="Rectangle 23"/>
          <p:cNvSpPr/>
          <p:nvPr/>
        </p:nvSpPr>
        <p:spPr>
          <a:xfrm>
            <a:off x="1224928" y="2358282"/>
            <a:ext cx="1716047" cy="307777"/>
          </a:xfrm>
          <a:prstGeom prst="rect">
            <a:avLst/>
          </a:prstGeom>
        </p:spPr>
        <p:txBody>
          <a:bodyPr wrap="none">
            <a:spAutoFit/>
          </a:bodyPr>
          <a:lstStyle/>
          <a:p>
            <a:r>
              <a:rPr lang="en-US" sz="1400" dirty="0">
                <a:latin typeface="张海山锐线体2.0" panose="02000000000000000000" pitchFamily="2" charset="-122"/>
                <a:cs typeface="Segoe UI Light" panose="020B0502040204020203" pitchFamily="34" charset="0"/>
              </a:rPr>
              <a:t>This is great design</a:t>
            </a:r>
            <a:endParaRPr lang="id-ID" sz="1400" dirty="0">
              <a:latin typeface="张海山锐线体2.0" panose="02000000000000000000"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2" decel="100000" fill="hold" grpId="0" nodeType="withEffect">
                                  <p:stCondLst>
                                    <p:cond delay="1250"/>
                                  </p:stCondLst>
                                  <p:childTnLst>
                                    <p:set>
                                      <p:cBhvr>
                                        <p:cTn id="11" dur="1" fill="hold">
                                          <p:stCondLst>
                                            <p:cond delay="0"/>
                                          </p:stCondLst>
                                        </p:cTn>
                                        <p:tgtEl>
                                          <p:spTgt spid="239"/>
                                        </p:tgtEl>
                                        <p:attrNameLst>
                                          <p:attrName>style.visibility</p:attrName>
                                        </p:attrNameLst>
                                      </p:cBhvr>
                                      <p:to>
                                        <p:strVal val="visible"/>
                                      </p:to>
                                    </p:set>
                                    <p:anim calcmode="lin" valueType="num">
                                      <p:cBhvr additive="base">
                                        <p:cTn id="12" dur="500" fill="hold"/>
                                        <p:tgtEl>
                                          <p:spTgt spid="239"/>
                                        </p:tgtEl>
                                        <p:attrNameLst>
                                          <p:attrName>ppt_x</p:attrName>
                                        </p:attrNameLst>
                                      </p:cBhvr>
                                      <p:tavLst>
                                        <p:tav tm="0">
                                          <p:val>
                                            <p:strVal val="1+#ppt_w/2"/>
                                          </p:val>
                                        </p:tav>
                                        <p:tav tm="100000">
                                          <p:val>
                                            <p:strVal val="#ppt_x"/>
                                          </p:val>
                                        </p:tav>
                                      </p:tavLst>
                                    </p:anim>
                                    <p:anim calcmode="lin" valueType="num">
                                      <p:cBhvr additive="base">
                                        <p:cTn id="13" dur="500" fill="hold"/>
                                        <p:tgtEl>
                                          <p:spTgt spid="239"/>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1500"/>
                                  </p:stCondLst>
                                  <p:childTnLst>
                                    <p:set>
                                      <p:cBhvr>
                                        <p:cTn id="15" dur="1" fill="hold">
                                          <p:stCondLst>
                                            <p:cond delay="0"/>
                                          </p:stCondLst>
                                        </p:cTn>
                                        <p:tgtEl>
                                          <p:spTgt spid="238"/>
                                        </p:tgtEl>
                                        <p:attrNameLst>
                                          <p:attrName>style.visibility</p:attrName>
                                        </p:attrNameLst>
                                      </p:cBhvr>
                                      <p:to>
                                        <p:strVal val="visible"/>
                                      </p:to>
                                    </p:set>
                                    <p:anim calcmode="lin" valueType="num">
                                      <p:cBhvr additive="base">
                                        <p:cTn id="16" dur="500" fill="hold"/>
                                        <p:tgtEl>
                                          <p:spTgt spid="238"/>
                                        </p:tgtEl>
                                        <p:attrNameLst>
                                          <p:attrName>ppt_x</p:attrName>
                                        </p:attrNameLst>
                                      </p:cBhvr>
                                      <p:tavLst>
                                        <p:tav tm="0">
                                          <p:val>
                                            <p:strVal val="1+#ppt_w/2"/>
                                          </p:val>
                                        </p:tav>
                                        <p:tav tm="100000">
                                          <p:val>
                                            <p:strVal val="#ppt_x"/>
                                          </p:val>
                                        </p:tav>
                                      </p:tavLst>
                                    </p:anim>
                                    <p:anim calcmode="lin" valueType="num">
                                      <p:cBhvr additive="base">
                                        <p:cTn id="17" dur="500" fill="hold"/>
                                        <p:tgtEl>
                                          <p:spTgt spid="238"/>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1750"/>
                                  </p:stCondLst>
                                  <p:childTnLst>
                                    <p:set>
                                      <p:cBhvr>
                                        <p:cTn id="19" dur="1" fill="hold">
                                          <p:stCondLst>
                                            <p:cond delay="0"/>
                                          </p:stCondLst>
                                        </p:cTn>
                                        <p:tgtEl>
                                          <p:spTgt spid="240"/>
                                        </p:tgtEl>
                                        <p:attrNameLst>
                                          <p:attrName>style.visibility</p:attrName>
                                        </p:attrNameLst>
                                      </p:cBhvr>
                                      <p:to>
                                        <p:strVal val="visible"/>
                                      </p:to>
                                    </p:set>
                                    <p:anim calcmode="lin" valueType="num">
                                      <p:cBhvr additive="base">
                                        <p:cTn id="20" dur="500" fill="hold"/>
                                        <p:tgtEl>
                                          <p:spTgt spid="240"/>
                                        </p:tgtEl>
                                        <p:attrNameLst>
                                          <p:attrName>ppt_x</p:attrName>
                                        </p:attrNameLst>
                                      </p:cBhvr>
                                      <p:tavLst>
                                        <p:tav tm="0">
                                          <p:val>
                                            <p:strVal val="1+#ppt_w/2"/>
                                          </p:val>
                                        </p:tav>
                                        <p:tav tm="100000">
                                          <p:val>
                                            <p:strVal val="#ppt_x"/>
                                          </p:val>
                                        </p:tav>
                                      </p:tavLst>
                                    </p:anim>
                                    <p:anim calcmode="lin" valueType="num">
                                      <p:cBhvr additive="base">
                                        <p:cTn id="21" dur="500" fill="hold"/>
                                        <p:tgtEl>
                                          <p:spTgt spid="240"/>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250"/>
                                  </p:stCondLst>
                                  <p:childTnLst>
                                    <p:set>
                                      <p:cBhvr>
                                        <p:cTn id="23" dur="1" fill="hold">
                                          <p:stCondLst>
                                            <p:cond delay="0"/>
                                          </p:stCondLst>
                                        </p:cTn>
                                        <p:tgtEl>
                                          <p:spTgt spid="237"/>
                                        </p:tgtEl>
                                        <p:attrNameLst>
                                          <p:attrName>style.visibility</p:attrName>
                                        </p:attrNameLst>
                                      </p:cBhvr>
                                      <p:to>
                                        <p:strVal val="visible"/>
                                      </p:to>
                                    </p:set>
                                    <p:anim calcmode="lin" valueType="num">
                                      <p:cBhvr additive="base">
                                        <p:cTn id="24" dur="500" fill="hold"/>
                                        <p:tgtEl>
                                          <p:spTgt spid="237"/>
                                        </p:tgtEl>
                                        <p:attrNameLst>
                                          <p:attrName>ppt_x</p:attrName>
                                        </p:attrNameLst>
                                      </p:cBhvr>
                                      <p:tavLst>
                                        <p:tav tm="0">
                                          <p:val>
                                            <p:strVal val="1+#ppt_w/2"/>
                                          </p:val>
                                        </p:tav>
                                        <p:tav tm="100000">
                                          <p:val>
                                            <p:strVal val="#ppt_x"/>
                                          </p:val>
                                        </p:tav>
                                      </p:tavLst>
                                    </p:anim>
                                    <p:anim calcmode="lin" valueType="num">
                                      <p:cBhvr additive="base">
                                        <p:cTn id="25" dur="500" fill="hold"/>
                                        <p:tgtEl>
                                          <p:spTgt spid="237"/>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2500"/>
                                  </p:stCondLst>
                                  <p:childTnLst>
                                    <p:set>
                                      <p:cBhvr>
                                        <p:cTn id="27" dur="1" fill="hold">
                                          <p:stCondLst>
                                            <p:cond delay="0"/>
                                          </p:stCondLst>
                                        </p:cTn>
                                        <p:tgtEl>
                                          <p:spTgt spid="236"/>
                                        </p:tgtEl>
                                        <p:attrNameLst>
                                          <p:attrName>style.visibility</p:attrName>
                                        </p:attrNameLst>
                                      </p:cBhvr>
                                      <p:to>
                                        <p:strVal val="visible"/>
                                      </p:to>
                                    </p:set>
                                    <p:anim calcmode="lin" valueType="num">
                                      <p:cBhvr additive="base">
                                        <p:cTn id="28" dur="500" fill="hold"/>
                                        <p:tgtEl>
                                          <p:spTgt spid="236"/>
                                        </p:tgtEl>
                                        <p:attrNameLst>
                                          <p:attrName>ppt_x</p:attrName>
                                        </p:attrNameLst>
                                      </p:cBhvr>
                                      <p:tavLst>
                                        <p:tav tm="0">
                                          <p:val>
                                            <p:strVal val="1+#ppt_w/2"/>
                                          </p:val>
                                        </p:tav>
                                        <p:tav tm="100000">
                                          <p:val>
                                            <p:strVal val="#ppt_x"/>
                                          </p:val>
                                        </p:tav>
                                      </p:tavLst>
                                    </p:anim>
                                    <p:anim calcmode="lin" valueType="num">
                                      <p:cBhvr additive="base">
                                        <p:cTn id="29" dur="500" fill="hold"/>
                                        <p:tgtEl>
                                          <p:spTgt spid="236"/>
                                        </p:tgtEl>
                                        <p:attrNameLst>
                                          <p:attrName>ppt_y</p:attrName>
                                        </p:attrNameLst>
                                      </p:cBhvr>
                                      <p:tavLst>
                                        <p:tav tm="0">
                                          <p:val>
                                            <p:strVal val="#ppt_y"/>
                                          </p:val>
                                        </p:tav>
                                        <p:tav tm="100000">
                                          <p:val>
                                            <p:strVal val="#ppt_y"/>
                                          </p:val>
                                        </p:tav>
                                      </p:tavLst>
                                    </p:anim>
                                  </p:childTnLst>
                                </p:cTn>
                              </p:par>
                              <p:par>
                                <p:cTn id="30" presetID="2" presetClass="entr" presetSubtype="2" decel="100000" fill="hold" grpId="0" nodeType="withEffect">
                                  <p:stCondLst>
                                    <p:cond delay="3000"/>
                                  </p:stCondLst>
                                  <p:childTnLst>
                                    <p:set>
                                      <p:cBhvr>
                                        <p:cTn id="31" dur="1" fill="hold">
                                          <p:stCondLst>
                                            <p:cond delay="0"/>
                                          </p:stCondLst>
                                        </p:cTn>
                                        <p:tgtEl>
                                          <p:spTgt spid="232"/>
                                        </p:tgtEl>
                                        <p:attrNameLst>
                                          <p:attrName>style.visibility</p:attrName>
                                        </p:attrNameLst>
                                      </p:cBhvr>
                                      <p:to>
                                        <p:strVal val="visible"/>
                                      </p:to>
                                    </p:set>
                                    <p:anim calcmode="lin" valueType="num">
                                      <p:cBhvr additive="base">
                                        <p:cTn id="32" dur="500" fill="hold"/>
                                        <p:tgtEl>
                                          <p:spTgt spid="232"/>
                                        </p:tgtEl>
                                        <p:attrNameLst>
                                          <p:attrName>ppt_x</p:attrName>
                                        </p:attrNameLst>
                                      </p:cBhvr>
                                      <p:tavLst>
                                        <p:tav tm="0">
                                          <p:val>
                                            <p:strVal val="1+#ppt_w/2"/>
                                          </p:val>
                                        </p:tav>
                                        <p:tav tm="100000">
                                          <p:val>
                                            <p:strVal val="#ppt_x"/>
                                          </p:val>
                                        </p:tav>
                                      </p:tavLst>
                                    </p:anim>
                                    <p:anim calcmode="lin" valueType="num">
                                      <p:cBhvr additive="base">
                                        <p:cTn id="33" dur="500" fill="hold"/>
                                        <p:tgtEl>
                                          <p:spTgt spid="232"/>
                                        </p:tgtEl>
                                        <p:attrNameLst>
                                          <p:attrName>ppt_y</p:attrName>
                                        </p:attrNameLst>
                                      </p:cBhvr>
                                      <p:tavLst>
                                        <p:tav tm="0">
                                          <p:val>
                                            <p:strVal val="#ppt_y"/>
                                          </p:val>
                                        </p:tav>
                                        <p:tav tm="100000">
                                          <p:val>
                                            <p:strVal val="#ppt_y"/>
                                          </p:val>
                                        </p:tav>
                                      </p:tavLst>
                                    </p:anim>
                                  </p:childTnLst>
                                </p:cTn>
                              </p:par>
                              <p:par>
                                <p:cTn id="34" presetID="2" presetClass="entr" presetSubtype="2" decel="100000" fill="hold" grpId="0" nodeType="withEffect">
                                  <p:stCondLst>
                                    <p:cond delay="3250"/>
                                  </p:stCondLst>
                                  <p:childTnLst>
                                    <p:set>
                                      <p:cBhvr>
                                        <p:cTn id="35" dur="1" fill="hold">
                                          <p:stCondLst>
                                            <p:cond delay="0"/>
                                          </p:stCondLst>
                                        </p:cTn>
                                        <p:tgtEl>
                                          <p:spTgt spid="234"/>
                                        </p:tgtEl>
                                        <p:attrNameLst>
                                          <p:attrName>style.visibility</p:attrName>
                                        </p:attrNameLst>
                                      </p:cBhvr>
                                      <p:to>
                                        <p:strVal val="visible"/>
                                      </p:to>
                                    </p:set>
                                    <p:anim calcmode="lin" valueType="num">
                                      <p:cBhvr additive="base">
                                        <p:cTn id="36" dur="500" fill="hold"/>
                                        <p:tgtEl>
                                          <p:spTgt spid="234"/>
                                        </p:tgtEl>
                                        <p:attrNameLst>
                                          <p:attrName>ppt_x</p:attrName>
                                        </p:attrNameLst>
                                      </p:cBhvr>
                                      <p:tavLst>
                                        <p:tav tm="0">
                                          <p:val>
                                            <p:strVal val="1+#ppt_w/2"/>
                                          </p:val>
                                        </p:tav>
                                        <p:tav tm="100000">
                                          <p:val>
                                            <p:strVal val="#ppt_x"/>
                                          </p:val>
                                        </p:tav>
                                      </p:tavLst>
                                    </p:anim>
                                    <p:anim calcmode="lin" valueType="num">
                                      <p:cBhvr additive="base">
                                        <p:cTn id="37" dur="500" fill="hold"/>
                                        <p:tgtEl>
                                          <p:spTgt spid="234"/>
                                        </p:tgtEl>
                                        <p:attrNameLst>
                                          <p:attrName>ppt_y</p:attrName>
                                        </p:attrNameLst>
                                      </p:cBhvr>
                                      <p:tavLst>
                                        <p:tav tm="0">
                                          <p:val>
                                            <p:strVal val="#ppt_y"/>
                                          </p:val>
                                        </p:tav>
                                        <p:tav tm="100000">
                                          <p:val>
                                            <p:strVal val="#ppt_y"/>
                                          </p:val>
                                        </p:tav>
                                      </p:tavLst>
                                    </p:anim>
                                  </p:childTnLst>
                                </p:cTn>
                              </p:par>
                              <p:par>
                                <p:cTn id="38" presetID="2" presetClass="entr" presetSubtype="2" decel="100000" fill="hold" grpId="0" nodeType="withEffect">
                                  <p:stCondLst>
                                    <p:cond delay="3500"/>
                                  </p:stCondLst>
                                  <p:childTnLst>
                                    <p:set>
                                      <p:cBhvr>
                                        <p:cTn id="39" dur="1" fill="hold">
                                          <p:stCondLst>
                                            <p:cond delay="0"/>
                                          </p:stCondLst>
                                        </p:cTn>
                                        <p:tgtEl>
                                          <p:spTgt spid="233"/>
                                        </p:tgtEl>
                                        <p:attrNameLst>
                                          <p:attrName>style.visibility</p:attrName>
                                        </p:attrNameLst>
                                      </p:cBhvr>
                                      <p:to>
                                        <p:strVal val="visible"/>
                                      </p:to>
                                    </p:set>
                                    <p:anim calcmode="lin" valueType="num">
                                      <p:cBhvr additive="base">
                                        <p:cTn id="40" dur="500" fill="hold"/>
                                        <p:tgtEl>
                                          <p:spTgt spid="233"/>
                                        </p:tgtEl>
                                        <p:attrNameLst>
                                          <p:attrName>ppt_x</p:attrName>
                                        </p:attrNameLst>
                                      </p:cBhvr>
                                      <p:tavLst>
                                        <p:tav tm="0">
                                          <p:val>
                                            <p:strVal val="1+#ppt_w/2"/>
                                          </p:val>
                                        </p:tav>
                                        <p:tav tm="100000">
                                          <p:val>
                                            <p:strVal val="#ppt_x"/>
                                          </p:val>
                                        </p:tav>
                                      </p:tavLst>
                                    </p:anim>
                                    <p:anim calcmode="lin" valueType="num">
                                      <p:cBhvr additive="base">
                                        <p:cTn id="41" dur="500" fill="hold"/>
                                        <p:tgtEl>
                                          <p:spTgt spid="233"/>
                                        </p:tgtEl>
                                        <p:attrNameLst>
                                          <p:attrName>ppt_y</p:attrName>
                                        </p:attrNameLst>
                                      </p:cBhvr>
                                      <p:tavLst>
                                        <p:tav tm="0">
                                          <p:val>
                                            <p:strVal val="#ppt_y"/>
                                          </p:val>
                                        </p:tav>
                                        <p:tav tm="100000">
                                          <p:val>
                                            <p:strVal val="#ppt_y"/>
                                          </p:val>
                                        </p:tav>
                                      </p:tavLst>
                                    </p:anim>
                                  </p:childTnLst>
                                </p:cTn>
                              </p:par>
                              <p:par>
                                <p:cTn id="42" presetID="2" presetClass="entr" presetSubtype="2" decel="100000" fill="hold" grpId="0" nodeType="withEffect">
                                  <p:stCondLst>
                                    <p:cond delay="3750"/>
                                  </p:stCondLst>
                                  <p:childTnLst>
                                    <p:set>
                                      <p:cBhvr>
                                        <p:cTn id="43" dur="1" fill="hold">
                                          <p:stCondLst>
                                            <p:cond delay="0"/>
                                          </p:stCondLst>
                                        </p:cTn>
                                        <p:tgtEl>
                                          <p:spTgt spid="235"/>
                                        </p:tgtEl>
                                        <p:attrNameLst>
                                          <p:attrName>style.visibility</p:attrName>
                                        </p:attrNameLst>
                                      </p:cBhvr>
                                      <p:to>
                                        <p:strVal val="visible"/>
                                      </p:to>
                                    </p:set>
                                    <p:anim calcmode="lin" valueType="num">
                                      <p:cBhvr additive="base">
                                        <p:cTn id="44" dur="500" fill="hold"/>
                                        <p:tgtEl>
                                          <p:spTgt spid="235"/>
                                        </p:tgtEl>
                                        <p:attrNameLst>
                                          <p:attrName>ppt_x</p:attrName>
                                        </p:attrNameLst>
                                      </p:cBhvr>
                                      <p:tavLst>
                                        <p:tav tm="0">
                                          <p:val>
                                            <p:strVal val="1+#ppt_w/2"/>
                                          </p:val>
                                        </p:tav>
                                        <p:tav tm="100000">
                                          <p:val>
                                            <p:strVal val="#ppt_x"/>
                                          </p:val>
                                        </p:tav>
                                      </p:tavLst>
                                    </p:anim>
                                    <p:anim calcmode="lin" valueType="num">
                                      <p:cBhvr additive="base">
                                        <p:cTn id="45" dur="500" fill="hold"/>
                                        <p:tgtEl>
                                          <p:spTgt spid="2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p:bldP spid="233" grpId="0"/>
      <p:bldP spid="234" grpId="0"/>
      <p:bldP spid="235" grpId="0"/>
      <p:bldP spid="236" grpId="0"/>
      <p:bldP spid="237" grpId="0"/>
      <p:bldP spid="238" grpId="0"/>
      <p:bldP spid="239" grpId="0" animBg="1"/>
      <p:bldP spid="2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12192000" cy="6862684"/>
          </a:xfrm>
          <a:prstGeom prst="rect">
            <a:avLst/>
          </a:prstGeom>
        </p:spPr>
      </p:pic>
      <p:sp>
        <p:nvSpPr>
          <p:cNvPr id="3"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nvGrpSpPr>
          <p:cNvPr id="104" name="4ed2b8f1-7960-4733-a073-41c4a99704f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1184641" y="1367952"/>
            <a:ext cx="4602930" cy="4122096"/>
            <a:chOff x="3465513" y="1133475"/>
            <a:chExt cx="4802187" cy="4300538"/>
          </a:xfrm>
        </p:grpSpPr>
        <p:sp>
          <p:nvSpPr>
            <p:cNvPr id="105" name="ïsḷíḑê"/>
            <p:cNvSpPr/>
            <p:nvPr/>
          </p:nvSpPr>
          <p:spPr bwMode="auto">
            <a:xfrm>
              <a:off x="7578725" y="1808163"/>
              <a:ext cx="223837" cy="220663"/>
            </a:xfrm>
            <a:prstGeom prst="ellipse">
              <a:avLst/>
            </a:prstGeom>
            <a:solidFill>
              <a:schemeClr val="bg1">
                <a:lumMod val="85000"/>
              </a:schemeClr>
            </a:solidFill>
            <a:ln>
              <a:noFill/>
            </a:ln>
          </p:spPr>
          <p:txBody>
            <a:bodyPr anchor="ctr"/>
            <a:lstStyle/>
            <a:p>
              <a:pPr algn="ctr"/>
            </a:p>
          </p:txBody>
        </p:sp>
        <p:sp>
          <p:nvSpPr>
            <p:cNvPr id="106" name="îṧḻïďé"/>
            <p:cNvSpPr/>
            <p:nvPr/>
          </p:nvSpPr>
          <p:spPr bwMode="auto">
            <a:xfrm>
              <a:off x="7386638" y="1757363"/>
              <a:ext cx="635000" cy="188913"/>
            </a:xfrm>
            <a:custGeom>
              <a:avLst/>
              <a:gdLst>
                <a:gd name="T0" fmla="*/ 400 w 400"/>
                <a:gd name="T1" fmla="*/ 119 h 119"/>
                <a:gd name="T2" fmla="*/ 0 w 400"/>
                <a:gd name="T3" fmla="*/ 119 h 119"/>
                <a:gd name="T4" fmla="*/ 133 w 400"/>
                <a:gd name="T5" fmla="*/ 0 h 119"/>
                <a:gd name="T6" fmla="*/ 267 w 400"/>
                <a:gd name="T7" fmla="*/ 0 h 119"/>
                <a:gd name="T8" fmla="*/ 400 w 400"/>
                <a:gd name="T9" fmla="*/ 119 h 119"/>
              </a:gdLst>
              <a:ahLst/>
              <a:cxnLst>
                <a:cxn ang="0">
                  <a:pos x="T0" y="T1"/>
                </a:cxn>
                <a:cxn ang="0">
                  <a:pos x="T2" y="T3"/>
                </a:cxn>
                <a:cxn ang="0">
                  <a:pos x="T4" y="T5"/>
                </a:cxn>
                <a:cxn ang="0">
                  <a:pos x="T6" y="T7"/>
                </a:cxn>
                <a:cxn ang="0">
                  <a:pos x="T8" y="T9"/>
                </a:cxn>
              </a:cxnLst>
              <a:rect l="0" t="0" r="r" b="b"/>
              <a:pathLst>
                <a:path w="400" h="119">
                  <a:moveTo>
                    <a:pt x="400" y="119"/>
                  </a:moveTo>
                  <a:lnTo>
                    <a:pt x="0" y="119"/>
                  </a:lnTo>
                  <a:lnTo>
                    <a:pt x="133" y="0"/>
                  </a:lnTo>
                  <a:lnTo>
                    <a:pt x="267" y="0"/>
                  </a:lnTo>
                  <a:lnTo>
                    <a:pt x="400" y="119"/>
                  </a:lnTo>
                  <a:close/>
                </a:path>
              </a:pathLst>
            </a:custGeom>
            <a:solidFill>
              <a:schemeClr val="bg1">
                <a:lumMod val="85000"/>
              </a:schemeClr>
            </a:solidFill>
            <a:ln>
              <a:noFill/>
            </a:ln>
          </p:spPr>
          <p:txBody>
            <a:bodyPr anchor="ctr"/>
            <a:lstStyle/>
            <a:p>
              <a:pPr algn="ctr"/>
            </a:p>
          </p:txBody>
        </p:sp>
        <p:sp>
          <p:nvSpPr>
            <p:cNvPr id="107" name="îSḻïḓe"/>
            <p:cNvSpPr/>
            <p:nvPr/>
          </p:nvSpPr>
          <p:spPr bwMode="auto">
            <a:xfrm>
              <a:off x="7683500" y="1133475"/>
              <a:ext cx="20637" cy="623888"/>
            </a:xfrm>
            <a:prstGeom prst="rect">
              <a:avLst/>
            </a:prstGeom>
            <a:solidFill>
              <a:schemeClr val="bg1">
                <a:lumMod val="85000"/>
              </a:schemeClr>
            </a:solidFill>
            <a:ln>
              <a:noFill/>
            </a:ln>
          </p:spPr>
          <p:txBody>
            <a:bodyPr anchor="ctr"/>
            <a:lstStyle/>
            <a:p>
              <a:pPr algn="ctr"/>
            </a:p>
          </p:txBody>
        </p:sp>
        <p:sp>
          <p:nvSpPr>
            <p:cNvPr id="108" name="îṥļïďê"/>
            <p:cNvSpPr/>
            <p:nvPr/>
          </p:nvSpPr>
          <p:spPr bwMode="auto">
            <a:xfrm>
              <a:off x="7683500" y="1133475"/>
              <a:ext cx="20637" cy="623888"/>
            </a:xfrm>
            <a:custGeom>
              <a:avLst/>
              <a:gdLst>
                <a:gd name="T0" fmla="*/ 0 w 13"/>
                <a:gd name="T1" fmla="*/ 0 h 393"/>
                <a:gd name="T2" fmla="*/ 0 w 13"/>
                <a:gd name="T3" fmla="*/ 393 h 393"/>
                <a:gd name="T4" fmla="*/ 13 w 13"/>
                <a:gd name="T5" fmla="*/ 393 h 393"/>
                <a:gd name="T6" fmla="*/ 13 w 13"/>
                <a:gd name="T7" fmla="*/ 0 h 393"/>
              </a:gdLst>
              <a:ahLst/>
              <a:cxnLst>
                <a:cxn ang="0">
                  <a:pos x="T0" y="T1"/>
                </a:cxn>
                <a:cxn ang="0">
                  <a:pos x="T2" y="T3"/>
                </a:cxn>
                <a:cxn ang="0">
                  <a:pos x="T4" y="T5"/>
                </a:cxn>
                <a:cxn ang="0">
                  <a:pos x="T6" y="T7"/>
                </a:cxn>
              </a:cxnLst>
              <a:rect l="0" t="0" r="r" b="b"/>
              <a:pathLst>
                <a:path w="13" h="393">
                  <a:moveTo>
                    <a:pt x="0" y="0"/>
                  </a:moveTo>
                  <a:lnTo>
                    <a:pt x="0" y="393"/>
                  </a:lnTo>
                  <a:lnTo>
                    <a:pt x="13" y="393"/>
                  </a:lnTo>
                  <a:lnTo>
                    <a:pt x="13" y="0"/>
                  </a:lnTo>
                </a:path>
              </a:pathLst>
            </a:custGeom>
            <a:solidFill>
              <a:schemeClr val="bg1">
                <a:lumMod val="85000"/>
              </a:schemeClr>
            </a:solidFill>
            <a:ln>
              <a:noFill/>
            </a:ln>
          </p:spPr>
          <p:txBody>
            <a:bodyPr anchor="ctr"/>
            <a:lstStyle/>
            <a:p>
              <a:pPr algn="ctr"/>
            </a:p>
          </p:txBody>
        </p:sp>
        <p:sp>
          <p:nvSpPr>
            <p:cNvPr id="109" name="îṩ1ïḋè"/>
            <p:cNvSpPr/>
            <p:nvPr/>
          </p:nvSpPr>
          <p:spPr bwMode="auto">
            <a:xfrm>
              <a:off x="5722938" y="1808163"/>
              <a:ext cx="220662" cy="220663"/>
            </a:xfrm>
            <a:prstGeom prst="ellipse">
              <a:avLst/>
            </a:prstGeom>
            <a:solidFill>
              <a:schemeClr val="bg1">
                <a:lumMod val="85000"/>
              </a:schemeClr>
            </a:solidFill>
            <a:ln>
              <a:noFill/>
            </a:ln>
          </p:spPr>
          <p:txBody>
            <a:bodyPr anchor="ctr"/>
            <a:lstStyle/>
            <a:p>
              <a:pPr algn="ctr"/>
            </a:p>
          </p:txBody>
        </p:sp>
        <p:sp>
          <p:nvSpPr>
            <p:cNvPr id="110" name="îṥľïḍé"/>
            <p:cNvSpPr/>
            <p:nvPr/>
          </p:nvSpPr>
          <p:spPr bwMode="auto">
            <a:xfrm>
              <a:off x="5527675" y="1757363"/>
              <a:ext cx="635000" cy="188913"/>
            </a:xfrm>
            <a:custGeom>
              <a:avLst/>
              <a:gdLst>
                <a:gd name="T0" fmla="*/ 400 w 400"/>
                <a:gd name="T1" fmla="*/ 119 h 119"/>
                <a:gd name="T2" fmla="*/ 0 w 400"/>
                <a:gd name="T3" fmla="*/ 119 h 119"/>
                <a:gd name="T4" fmla="*/ 135 w 400"/>
                <a:gd name="T5" fmla="*/ 0 h 119"/>
                <a:gd name="T6" fmla="*/ 267 w 400"/>
                <a:gd name="T7" fmla="*/ 0 h 119"/>
                <a:gd name="T8" fmla="*/ 400 w 400"/>
                <a:gd name="T9" fmla="*/ 119 h 119"/>
              </a:gdLst>
              <a:ahLst/>
              <a:cxnLst>
                <a:cxn ang="0">
                  <a:pos x="T0" y="T1"/>
                </a:cxn>
                <a:cxn ang="0">
                  <a:pos x="T2" y="T3"/>
                </a:cxn>
                <a:cxn ang="0">
                  <a:pos x="T4" y="T5"/>
                </a:cxn>
                <a:cxn ang="0">
                  <a:pos x="T6" y="T7"/>
                </a:cxn>
                <a:cxn ang="0">
                  <a:pos x="T8" y="T9"/>
                </a:cxn>
              </a:cxnLst>
              <a:rect l="0" t="0" r="r" b="b"/>
              <a:pathLst>
                <a:path w="400" h="119">
                  <a:moveTo>
                    <a:pt x="400" y="119"/>
                  </a:moveTo>
                  <a:lnTo>
                    <a:pt x="0" y="119"/>
                  </a:lnTo>
                  <a:lnTo>
                    <a:pt x="135" y="0"/>
                  </a:lnTo>
                  <a:lnTo>
                    <a:pt x="267" y="0"/>
                  </a:lnTo>
                  <a:lnTo>
                    <a:pt x="400" y="119"/>
                  </a:lnTo>
                  <a:close/>
                </a:path>
              </a:pathLst>
            </a:custGeom>
            <a:solidFill>
              <a:schemeClr val="bg1">
                <a:lumMod val="85000"/>
              </a:schemeClr>
            </a:solidFill>
            <a:ln>
              <a:noFill/>
            </a:ln>
          </p:spPr>
          <p:txBody>
            <a:bodyPr anchor="ctr"/>
            <a:lstStyle/>
            <a:p>
              <a:pPr algn="ctr"/>
            </a:p>
          </p:txBody>
        </p:sp>
        <p:sp>
          <p:nvSpPr>
            <p:cNvPr id="111" name="ï$ḻiḍè"/>
            <p:cNvSpPr/>
            <p:nvPr/>
          </p:nvSpPr>
          <p:spPr bwMode="auto">
            <a:xfrm>
              <a:off x="5824538" y="1133475"/>
              <a:ext cx="20637" cy="623888"/>
            </a:xfrm>
            <a:prstGeom prst="rect">
              <a:avLst/>
            </a:prstGeom>
            <a:solidFill>
              <a:schemeClr val="bg1">
                <a:lumMod val="85000"/>
              </a:schemeClr>
            </a:solidFill>
            <a:ln>
              <a:noFill/>
            </a:ln>
          </p:spPr>
          <p:txBody>
            <a:bodyPr anchor="ctr"/>
            <a:lstStyle/>
            <a:p>
              <a:pPr algn="ctr"/>
            </a:p>
          </p:txBody>
        </p:sp>
        <p:sp>
          <p:nvSpPr>
            <p:cNvPr id="112" name="îṩlíḋe"/>
            <p:cNvSpPr/>
            <p:nvPr/>
          </p:nvSpPr>
          <p:spPr bwMode="auto">
            <a:xfrm>
              <a:off x="5824538" y="1133475"/>
              <a:ext cx="20637" cy="623888"/>
            </a:xfrm>
            <a:custGeom>
              <a:avLst/>
              <a:gdLst>
                <a:gd name="T0" fmla="*/ 0 w 13"/>
                <a:gd name="T1" fmla="*/ 0 h 393"/>
                <a:gd name="T2" fmla="*/ 0 w 13"/>
                <a:gd name="T3" fmla="*/ 393 h 393"/>
                <a:gd name="T4" fmla="*/ 13 w 13"/>
                <a:gd name="T5" fmla="*/ 393 h 393"/>
                <a:gd name="T6" fmla="*/ 13 w 13"/>
                <a:gd name="T7" fmla="*/ 0 h 393"/>
              </a:gdLst>
              <a:ahLst/>
              <a:cxnLst>
                <a:cxn ang="0">
                  <a:pos x="T0" y="T1"/>
                </a:cxn>
                <a:cxn ang="0">
                  <a:pos x="T2" y="T3"/>
                </a:cxn>
                <a:cxn ang="0">
                  <a:pos x="T4" y="T5"/>
                </a:cxn>
                <a:cxn ang="0">
                  <a:pos x="T6" y="T7"/>
                </a:cxn>
              </a:cxnLst>
              <a:rect l="0" t="0" r="r" b="b"/>
              <a:pathLst>
                <a:path w="13" h="393">
                  <a:moveTo>
                    <a:pt x="0" y="0"/>
                  </a:moveTo>
                  <a:lnTo>
                    <a:pt x="0" y="393"/>
                  </a:lnTo>
                  <a:lnTo>
                    <a:pt x="13" y="393"/>
                  </a:lnTo>
                  <a:lnTo>
                    <a:pt x="13" y="0"/>
                  </a:lnTo>
                </a:path>
              </a:pathLst>
            </a:custGeom>
            <a:solidFill>
              <a:schemeClr val="bg1">
                <a:lumMod val="85000"/>
              </a:schemeClr>
            </a:solidFill>
            <a:ln>
              <a:noFill/>
            </a:ln>
          </p:spPr>
          <p:txBody>
            <a:bodyPr anchor="ctr"/>
            <a:lstStyle/>
            <a:p>
              <a:pPr algn="ctr"/>
            </a:p>
          </p:txBody>
        </p:sp>
        <p:sp>
          <p:nvSpPr>
            <p:cNvPr id="113" name="ïslïďè"/>
            <p:cNvSpPr/>
            <p:nvPr/>
          </p:nvSpPr>
          <p:spPr bwMode="auto">
            <a:xfrm>
              <a:off x="5006975" y="2139950"/>
              <a:ext cx="1030287" cy="815975"/>
            </a:xfrm>
            <a:custGeom>
              <a:avLst/>
              <a:gdLst>
                <a:gd name="T0" fmla="*/ 385 w 386"/>
                <a:gd name="T1" fmla="*/ 306 h 306"/>
                <a:gd name="T2" fmla="*/ 1 w 386"/>
                <a:gd name="T3" fmla="*/ 306 h 306"/>
                <a:gd name="T4" fmla="*/ 0 w 386"/>
                <a:gd name="T5" fmla="*/ 305 h 306"/>
                <a:gd name="T6" fmla="*/ 0 w 386"/>
                <a:gd name="T7" fmla="*/ 1 h 306"/>
                <a:gd name="T8" fmla="*/ 1 w 386"/>
                <a:gd name="T9" fmla="*/ 0 h 306"/>
                <a:gd name="T10" fmla="*/ 385 w 386"/>
                <a:gd name="T11" fmla="*/ 0 h 306"/>
                <a:gd name="T12" fmla="*/ 386 w 386"/>
                <a:gd name="T13" fmla="*/ 1 h 306"/>
                <a:gd name="T14" fmla="*/ 386 w 386"/>
                <a:gd name="T15" fmla="*/ 305 h 306"/>
                <a:gd name="T16" fmla="*/ 385 w 386"/>
                <a:gd name="T17" fmla="*/ 3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306">
                  <a:moveTo>
                    <a:pt x="385" y="306"/>
                  </a:moveTo>
                  <a:cubicBezTo>
                    <a:pt x="1" y="306"/>
                    <a:pt x="1" y="306"/>
                    <a:pt x="1" y="306"/>
                  </a:cubicBezTo>
                  <a:cubicBezTo>
                    <a:pt x="0" y="306"/>
                    <a:pt x="0" y="306"/>
                    <a:pt x="0" y="305"/>
                  </a:cubicBezTo>
                  <a:cubicBezTo>
                    <a:pt x="0" y="1"/>
                    <a:pt x="0" y="1"/>
                    <a:pt x="0" y="1"/>
                  </a:cubicBezTo>
                  <a:cubicBezTo>
                    <a:pt x="0" y="1"/>
                    <a:pt x="0" y="0"/>
                    <a:pt x="1" y="0"/>
                  </a:cubicBezTo>
                  <a:cubicBezTo>
                    <a:pt x="385" y="0"/>
                    <a:pt x="385" y="0"/>
                    <a:pt x="385" y="0"/>
                  </a:cubicBezTo>
                  <a:cubicBezTo>
                    <a:pt x="386" y="0"/>
                    <a:pt x="386" y="1"/>
                    <a:pt x="386" y="1"/>
                  </a:cubicBezTo>
                  <a:cubicBezTo>
                    <a:pt x="386" y="305"/>
                    <a:pt x="386" y="305"/>
                    <a:pt x="386" y="305"/>
                  </a:cubicBezTo>
                  <a:cubicBezTo>
                    <a:pt x="386" y="306"/>
                    <a:pt x="386" y="306"/>
                    <a:pt x="385" y="306"/>
                  </a:cubicBezTo>
                  <a:close/>
                </a:path>
              </a:pathLst>
            </a:custGeom>
            <a:solidFill>
              <a:srgbClr val="6DD5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 name="íslîḓe"/>
            <p:cNvSpPr/>
            <p:nvPr/>
          </p:nvSpPr>
          <p:spPr bwMode="auto">
            <a:xfrm>
              <a:off x="5434013" y="2282825"/>
              <a:ext cx="352425" cy="381000"/>
            </a:xfrm>
            <a:custGeom>
              <a:avLst/>
              <a:gdLst>
                <a:gd name="T0" fmla="*/ 82 w 132"/>
                <a:gd name="T1" fmla="*/ 1 h 143"/>
                <a:gd name="T2" fmla="*/ 119 w 132"/>
                <a:gd name="T3" fmla="*/ 52 h 143"/>
                <a:gd name="T4" fmla="*/ 119 w 132"/>
                <a:gd name="T5" fmla="*/ 98 h 143"/>
                <a:gd name="T6" fmla="*/ 106 w 132"/>
                <a:gd name="T7" fmla="*/ 108 h 143"/>
                <a:gd name="T8" fmla="*/ 59 w 132"/>
                <a:gd name="T9" fmla="*/ 140 h 143"/>
                <a:gd name="T10" fmla="*/ 9 w 132"/>
                <a:gd name="T11" fmla="*/ 102 h 143"/>
                <a:gd name="T12" fmla="*/ 10 w 132"/>
                <a:gd name="T13" fmla="*/ 9 h 143"/>
                <a:gd name="T14" fmla="*/ 82 w 132"/>
                <a:gd name="T15" fmla="*/ 1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43">
                  <a:moveTo>
                    <a:pt x="82" y="1"/>
                  </a:moveTo>
                  <a:cubicBezTo>
                    <a:pt x="106" y="2"/>
                    <a:pt x="106" y="48"/>
                    <a:pt x="119" y="52"/>
                  </a:cubicBezTo>
                  <a:cubicBezTo>
                    <a:pt x="132" y="55"/>
                    <a:pt x="131" y="88"/>
                    <a:pt x="119" y="98"/>
                  </a:cubicBezTo>
                  <a:cubicBezTo>
                    <a:pt x="113" y="104"/>
                    <a:pt x="113" y="104"/>
                    <a:pt x="106" y="108"/>
                  </a:cubicBezTo>
                  <a:cubicBezTo>
                    <a:pt x="92" y="118"/>
                    <a:pt x="94" y="134"/>
                    <a:pt x="59" y="140"/>
                  </a:cubicBezTo>
                  <a:cubicBezTo>
                    <a:pt x="40" y="143"/>
                    <a:pt x="18" y="128"/>
                    <a:pt x="9" y="102"/>
                  </a:cubicBezTo>
                  <a:cubicBezTo>
                    <a:pt x="0" y="77"/>
                    <a:pt x="10" y="9"/>
                    <a:pt x="10" y="9"/>
                  </a:cubicBezTo>
                  <a:cubicBezTo>
                    <a:pt x="10" y="9"/>
                    <a:pt x="60" y="0"/>
                    <a:pt x="82" y="1"/>
                  </a:cubicBezTo>
                  <a:close/>
                </a:path>
              </a:pathLst>
            </a:custGeom>
            <a:solidFill>
              <a:srgbClr val="F8D2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 name="ïṧľîḋè"/>
            <p:cNvSpPr/>
            <p:nvPr/>
          </p:nvSpPr>
          <p:spPr bwMode="auto">
            <a:xfrm>
              <a:off x="5540375" y="2535238"/>
              <a:ext cx="187325" cy="188913"/>
            </a:xfrm>
            <a:custGeom>
              <a:avLst/>
              <a:gdLst>
                <a:gd name="T0" fmla="*/ 9 w 70"/>
                <a:gd name="T1" fmla="*/ 32 h 71"/>
                <a:gd name="T2" fmla="*/ 0 w 70"/>
                <a:gd name="T3" fmla="*/ 70 h 71"/>
                <a:gd name="T4" fmla="*/ 70 w 70"/>
                <a:gd name="T5" fmla="*/ 70 h 71"/>
                <a:gd name="T6" fmla="*/ 61 w 70"/>
                <a:gd name="T7" fmla="*/ 0 h 71"/>
                <a:gd name="T8" fmla="*/ 9 w 70"/>
                <a:gd name="T9" fmla="*/ 32 h 71"/>
              </a:gdLst>
              <a:ahLst/>
              <a:cxnLst>
                <a:cxn ang="0">
                  <a:pos x="T0" y="T1"/>
                </a:cxn>
                <a:cxn ang="0">
                  <a:pos x="T2" y="T3"/>
                </a:cxn>
                <a:cxn ang="0">
                  <a:pos x="T4" y="T5"/>
                </a:cxn>
                <a:cxn ang="0">
                  <a:pos x="T6" y="T7"/>
                </a:cxn>
                <a:cxn ang="0">
                  <a:pos x="T8" y="T9"/>
                </a:cxn>
              </a:cxnLst>
              <a:rect l="0" t="0" r="r" b="b"/>
              <a:pathLst>
                <a:path w="70" h="71">
                  <a:moveTo>
                    <a:pt x="9" y="32"/>
                  </a:moveTo>
                  <a:cubicBezTo>
                    <a:pt x="10" y="45"/>
                    <a:pt x="0" y="70"/>
                    <a:pt x="0" y="70"/>
                  </a:cubicBezTo>
                  <a:cubicBezTo>
                    <a:pt x="0" y="70"/>
                    <a:pt x="54" y="71"/>
                    <a:pt x="70" y="70"/>
                  </a:cubicBezTo>
                  <a:cubicBezTo>
                    <a:pt x="70" y="70"/>
                    <a:pt x="61" y="17"/>
                    <a:pt x="61" y="0"/>
                  </a:cubicBezTo>
                  <a:lnTo>
                    <a:pt x="9" y="32"/>
                  </a:lnTo>
                  <a:close/>
                </a:path>
              </a:pathLst>
            </a:custGeom>
            <a:solidFill>
              <a:srgbClr val="F8D2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 name="iṣļíďé"/>
            <p:cNvSpPr/>
            <p:nvPr/>
          </p:nvSpPr>
          <p:spPr bwMode="auto">
            <a:xfrm>
              <a:off x="5438775" y="2681288"/>
              <a:ext cx="422275" cy="296863"/>
            </a:xfrm>
            <a:custGeom>
              <a:avLst/>
              <a:gdLst>
                <a:gd name="T0" fmla="*/ 70 w 158"/>
                <a:gd name="T1" fmla="*/ 8 h 111"/>
                <a:gd name="T2" fmla="*/ 91 w 158"/>
                <a:gd name="T3" fmla="*/ 0 h 111"/>
                <a:gd name="T4" fmla="*/ 121 w 158"/>
                <a:gd name="T5" fmla="*/ 13 h 111"/>
                <a:gd name="T6" fmla="*/ 158 w 158"/>
                <a:gd name="T7" fmla="*/ 36 h 111"/>
                <a:gd name="T8" fmla="*/ 62 w 158"/>
                <a:gd name="T9" fmla="*/ 102 h 111"/>
                <a:gd name="T10" fmla="*/ 28 w 158"/>
                <a:gd name="T11" fmla="*/ 10 h 111"/>
                <a:gd name="T12" fmla="*/ 42 w 158"/>
                <a:gd name="T13" fmla="*/ 3 h 111"/>
                <a:gd name="T14" fmla="*/ 70 w 158"/>
                <a:gd name="T15" fmla="*/ 8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11">
                  <a:moveTo>
                    <a:pt x="70" y="8"/>
                  </a:moveTo>
                  <a:cubicBezTo>
                    <a:pt x="91" y="0"/>
                    <a:pt x="91" y="0"/>
                    <a:pt x="91" y="0"/>
                  </a:cubicBezTo>
                  <a:cubicBezTo>
                    <a:pt x="91" y="0"/>
                    <a:pt x="101" y="6"/>
                    <a:pt x="121" y="13"/>
                  </a:cubicBezTo>
                  <a:cubicBezTo>
                    <a:pt x="158" y="36"/>
                    <a:pt x="158" y="36"/>
                    <a:pt x="158" y="36"/>
                  </a:cubicBezTo>
                  <a:cubicBezTo>
                    <a:pt x="158" y="36"/>
                    <a:pt x="125" y="111"/>
                    <a:pt x="62" y="102"/>
                  </a:cubicBezTo>
                  <a:cubicBezTo>
                    <a:pt x="0" y="94"/>
                    <a:pt x="28" y="10"/>
                    <a:pt x="28" y="10"/>
                  </a:cubicBezTo>
                  <a:cubicBezTo>
                    <a:pt x="42" y="3"/>
                    <a:pt x="42" y="3"/>
                    <a:pt x="42" y="3"/>
                  </a:cubicBezTo>
                  <a:lnTo>
                    <a:pt x="70" y="8"/>
                  </a:lnTo>
                  <a:close/>
                </a:path>
              </a:pathLst>
            </a:custGeom>
            <a:solidFill>
              <a:srgbClr val="F8D2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 name="iŝliḋè"/>
            <p:cNvSpPr/>
            <p:nvPr/>
          </p:nvSpPr>
          <p:spPr bwMode="auto">
            <a:xfrm>
              <a:off x="5350060" y="2708275"/>
              <a:ext cx="542741" cy="247650"/>
            </a:xfrm>
            <a:custGeom>
              <a:avLst/>
              <a:gdLst>
                <a:gd name="connsiteX0" fmla="*/ 164349 w 542741"/>
                <a:gd name="connsiteY0" fmla="*/ 0 h 247650"/>
                <a:gd name="connsiteX1" fmla="*/ 236297 w 542741"/>
                <a:gd name="connsiteY1" fmla="*/ 58702 h 247650"/>
                <a:gd name="connsiteX2" fmla="*/ 412169 w 542741"/>
                <a:gd name="connsiteY2" fmla="*/ 8005 h 247650"/>
                <a:gd name="connsiteX3" fmla="*/ 542741 w 542741"/>
                <a:gd name="connsiteY3" fmla="*/ 58702 h 247650"/>
                <a:gd name="connsiteX4" fmla="*/ 542741 w 542741"/>
                <a:gd name="connsiteY4" fmla="*/ 247650 h 247650"/>
                <a:gd name="connsiteX5" fmla="*/ 0 w 542741"/>
                <a:gd name="connsiteY5" fmla="*/ 247650 h 247650"/>
                <a:gd name="connsiteX6" fmla="*/ 2050 w 542741"/>
                <a:gd name="connsiteY6" fmla="*/ 213753 h 247650"/>
                <a:gd name="connsiteX7" fmla="*/ 9795 w 542741"/>
                <a:gd name="connsiteY7" fmla="*/ 64039 h 247650"/>
                <a:gd name="connsiteX8" fmla="*/ 164349 w 542741"/>
                <a:gd name="connsiteY8" fmla="*/ 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741" h="247650">
                  <a:moveTo>
                    <a:pt x="164349" y="0"/>
                  </a:moveTo>
                  <a:cubicBezTo>
                    <a:pt x="164349" y="0"/>
                    <a:pt x="167014" y="29351"/>
                    <a:pt x="236297" y="58702"/>
                  </a:cubicBezTo>
                  <a:cubicBezTo>
                    <a:pt x="305580" y="85385"/>
                    <a:pt x="412169" y="8005"/>
                    <a:pt x="412169" y="8005"/>
                  </a:cubicBezTo>
                  <a:cubicBezTo>
                    <a:pt x="542741" y="58702"/>
                    <a:pt x="542741" y="58702"/>
                    <a:pt x="542741" y="58702"/>
                  </a:cubicBezTo>
                  <a:lnTo>
                    <a:pt x="542741" y="247650"/>
                  </a:lnTo>
                  <a:lnTo>
                    <a:pt x="0" y="247650"/>
                  </a:lnTo>
                  <a:lnTo>
                    <a:pt x="2050" y="213753"/>
                  </a:lnTo>
                  <a:cubicBezTo>
                    <a:pt x="6797" y="133914"/>
                    <a:pt x="9795" y="77380"/>
                    <a:pt x="9795" y="64039"/>
                  </a:cubicBezTo>
                  <a:cubicBezTo>
                    <a:pt x="73748" y="32019"/>
                    <a:pt x="71084" y="34688"/>
                    <a:pt x="164349" y="0"/>
                  </a:cubicBezTo>
                  <a:close/>
                </a:path>
              </a:pathLst>
            </a:custGeom>
            <a:solidFill>
              <a:srgbClr val="5339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8" name="îṡ1ïde"/>
            <p:cNvSpPr/>
            <p:nvPr/>
          </p:nvSpPr>
          <p:spPr bwMode="auto">
            <a:xfrm>
              <a:off x="5594350" y="2417763"/>
              <a:ext cx="31750" cy="31750"/>
            </a:xfrm>
            <a:custGeom>
              <a:avLst/>
              <a:gdLst>
                <a:gd name="T0" fmla="*/ 1 w 12"/>
                <a:gd name="T1" fmla="*/ 5 h 12"/>
                <a:gd name="T2" fmla="*/ 5 w 12"/>
                <a:gd name="T3" fmla="*/ 11 h 12"/>
                <a:gd name="T4" fmla="*/ 12 w 12"/>
                <a:gd name="T5" fmla="*/ 8 h 12"/>
                <a:gd name="T6" fmla="*/ 8 w 12"/>
                <a:gd name="T7" fmla="*/ 1 h 12"/>
                <a:gd name="T8" fmla="*/ 1 w 12"/>
                <a:gd name="T9" fmla="*/ 5 h 12"/>
              </a:gdLst>
              <a:ahLst/>
              <a:cxnLst>
                <a:cxn ang="0">
                  <a:pos x="T0" y="T1"/>
                </a:cxn>
                <a:cxn ang="0">
                  <a:pos x="T2" y="T3"/>
                </a:cxn>
                <a:cxn ang="0">
                  <a:pos x="T4" y="T5"/>
                </a:cxn>
                <a:cxn ang="0">
                  <a:pos x="T6" y="T7"/>
                </a:cxn>
                <a:cxn ang="0">
                  <a:pos x="T8" y="T9"/>
                </a:cxn>
              </a:cxnLst>
              <a:rect l="0" t="0" r="r" b="b"/>
              <a:pathLst>
                <a:path w="12" h="12">
                  <a:moveTo>
                    <a:pt x="1" y="5"/>
                  </a:moveTo>
                  <a:cubicBezTo>
                    <a:pt x="0" y="8"/>
                    <a:pt x="2" y="10"/>
                    <a:pt x="5" y="11"/>
                  </a:cubicBezTo>
                  <a:cubicBezTo>
                    <a:pt x="8" y="12"/>
                    <a:pt x="11" y="10"/>
                    <a:pt x="12" y="8"/>
                  </a:cubicBezTo>
                  <a:cubicBezTo>
                    <a:pt x="12" y="5"/>
                    <a:pt x="11" y="2"/>
                    <a:pt x="8" y="1"/>
                  </a:cubicBezTo>
                  <a:cubicBezTo>
                    <a:pt x="5" y="0"/>
                    <a:pt x="2" y="2"/>
                    <a:pt x="1" y="5"/>
                  </a:cubicBezTo>
                  <a:close/>
                </a:path>
              </a:pathLst>
            </a:custGeom>
            <a:solidFill>
              <a:srgbClr val="4325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 name="ïṧļïḑè"/>
            <p:cNvSpPr/>
            <p:nvPr/>
          </p:nvSpPr>
          <p:spPr bwMode="auto">
            <a:xfrm>
              <a:off x="5465763" y="2409825"/>
              <a:ext cx="31750" cy="31750"/>
            </a:xfrm>
            <a:custGeom>
              <a:avLst/>
              <a:gdLst>
                <a:gd name="T0" fmla="*/ 1 w 12"/>
                <a:gd name="T1" fmla="*/ 7 h 12"/>
                <a:gd name="T2" fmla="*/ 7 w 12"/>
                <a:gd name="T3" fmla="*/ 11 h 12"/>
                <a:gd name="T4" fmla="*/ 11 w 12"/>
                <a:gd name="T5" fmla="*/ 5 h 12"/>
                <a:gd name="T6" fmla="*/ 5 w 12"/>
                <a:gd name="T7" fmla="*/ 1 h 12"/>
                <a:gd name="T8" fmla="*/ 1 w 12"/>
                <a:gd name="T9" fmla="*/ 7 h 12"/>
              </a:gdLst>
              <a:ahLst/>
              <a:cxnLst>
                <a:cxn ang="0">
                  <a:pos x="T0" y="T1"/>
                </a:cxn>
                <a:cxn ang="0">
                  <a:pos x="T2" y="T3"/>
                </a:cxn>
                <a:cxn ang="0">
                  <a:pos x="T4" y="T5"/>
                </a:cxn>
                <a:cxn ang="0">
                  <a:pos x="T6" y="T7"/>
                </a:cxn>
                <a:cxn ang="0">
                  <a:pos x="T8" y="T9"/>
                </a:cxn>
              </a:cxnLst>
              <a:rect l="0" t="0" r="r" b="b"/>
              <a:pathLst>
                <a:path w="12" h="12">
                  <a:moveTo>
                    <a:pt x="1" y="7"/>
                  </a:moveTo>
                  <a:cubicBezTo>
                    <a:pt x="1" y="10"/>
                    <a:pt x="4" y="12"/>
                    <a:pt x="7" y="11"/>
                  </a:cubicBezTo>
                  <a:cubicBezTo>
                    <a:pt x="10" y="11"/>
                    <a:pt x="12" y="8"/>
                    <a:pt x="11" y="5"/>
                  </a:cubicBezTo>
                  <a:cubicBezTo>
                    <a:pt x="10" y="2"/>
                    <a:pt x="8" y="0"/>
                    <a:pt x="5" y="1"/>
                  </a:cubicBezTo>
                  <a:cubicBezTo>
                    <a:pt x="2" y="2"/>
                    <a:pt x="0" y="5"/>
                    <a:pt x="1" y="7"/>
                  </a:cubicBezTo>
                  <a:close/>
                </a:path>
              </a:pathLst>
            </a:custGeom>
            <a:solidFill>
              <a:srgbClr val="4325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 name="íSľïdé"/>
            <p:cNvSpPr/>
            <p:nvPr/>
          </p:nvSpPr>
          <p:spPr bwMode="auto">
            <a:xfrm>
              <a:off x="5522913" y="2530475"/>
              <a:ext cx="68262" cy="15875"/>
            </a:xfrm>
            <a:custGeom>
              <a:avLst/>
              <a:gdLst>
                <a:gd name="T0" fmla="*/ 25 w 26"/>
                <a:gd name="T1" fmla="*/ 0 h 6"/>
                <a:gd name="T2" fmla="*/ 14 w 26"/>
                <a:gd name="T3" fmla="*/ 3 h 6"/>
                <a:gd name="T4" fmla="*/ 1 w 26"/>
                <a:gd name="T5" fmla="*/ 0 h 6"/>
                <a:gd name="T6" fmla="*/ 0 w 26"/>
                <a:gd name="T7" fmla="*/ 2 h 6"/>
                <a:gd name="T8" fmla="*/ 14 w 26"/>
                <a:gd name="T9" fmla="*/ 6 h 6"/>
                <a:gd name="T10" fmla="*/ 26 w 26"/>
                <a:gd name="T11" fmla="*/ 2 h 6"/>
                <a:gd name="T12" fmla="*/ 25 w 2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26" h="6">
                  <a:moveTo>
                    <a:pt x="25" y="0"/>
                  </a:moveTo>
                  <a:cubicBezTo>
                    <a:pt x="22" y="2"/>
                    <a:pt x="18" y="3"/>
                    <a:pt x="14" y="3"/>
                  </a:cubicBezTo>
                  <a:cubicBezTo>
                    <a:pt x="9" y="3"/>
                    <a:pt x="5" y="2"/>
                    <a:pt x="1" y="0"/>
                  </a:cubicBezTo>
                  <a:cubicBezTo>
                    <a:pt x="0" y="2"/>
                    <a:pt x="0" y="2"/>
                    <a:pt x="0" y="2"/>
                  </a:cubicBezTo>
                  <a:cubicBezTo>
                    <a:pt x="4" y="4"/>
                    <a:pt x="9" y="6"/>
                    <a:pt x="14" y="6"/>
                  </a:cubicBezTo>
                  <a:cubicBezTo>
                    <a:pt x="18" y="6"/>
                    <a:pt x="23" y="5"/>
                    <a:pt x="26" y="2"/>
                  </a:cubicBezTo>
                  <a:cubicBezTo>
                    <a:pt x="25" y="0"/>
                    <a:pt x="25" y="0"/>
                    <a:pt x="25" y="0"/>
                  </a:cubicBezTo>
                  <a:close/>
                </a:path>
              </a:pathLst>
            </a:custGeom>
            <a:solidFill>
              <a:srgbClr val="4325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 name="ïşlïdé"/>
            <p:cNvSpPr/>
            <p:nvPr/>
          </p:nvSpPr>
          <p:spPr bwMode="auto">
            <a:xfrm>
              <a:off x="5522913" y="2433638"/>
              <a:ext cx="36512" cy="77788"/>
            </a:xfrm>
            <a:custGeom>
              <a:avLst/>
              <a:gdLst>
                <a:gd name="T0" fmla="*/ 6 w 14"/>
                <a:gd name="T1" fmla="*/ 0 h 29"/>
                <a:gd name="T2" fmla="*/ 1 w 14"/>
                <a:gd name="T3" fmla="*/ 18 h 29"/>
                <a:gd name="T4" fmla="*/ 0 w 14"/>
                <a:gd name="T5" fmla="*/ 22 h 29"/>
                <a:gd name="T6" fmla="*/ 1 w 14"/>
                <a:gd name="T7" fmla="*/ 24 h 29"/>
                <a:gd name="T8" fmla="*/ 7 w 14"/>
                <a:gd name="T9" fmla="*/ 29 h 29"/>
                <a:gd name="T10" fmla="*/ 12 w 14"/>
                <a:gd name="T11" fmla="*/ 29 h 29"/>
                <a:gd name="T12" fmla="*/ 14 w 14"/>
                <a:gd name="T13" fmla="*/ 29 h 29"/>
                <a:gd name="T14" fmla="*/ 13 w 14"/>
                <a:gd name="T15" fmla="*/ 27 h 29"/>
                <a:gd name="T16" fmla="*/ 12 w 14"/>
                <a:gd name="T17" fmla="*/ 27 h 29"/>
                <a:gd name="T18" fmla="*/ 7 w 14"/>
                <a:gd name="T19" fmla="*/ 26 h 29"/>
                <a:gd name="T20" fmla="*/ 3 w 14"/>
                <a:gd name="T21" fmla="*/ 23 h 29"/>
                <a:gd name="T22" fmla="*/ 3 w 14"/>
                <a:gd name="T23" fmla="*/ 22 h 29"/>
                <a:gd name="T24" fmla="*/ 3 w 14"/>
                <a:gd name="T25" fmla="*/ 19 h 29"/>
                <a:gd name="T26" fmla="*/ 9 w 14"/>
                <a:gd name="T27" fmla="*/ 1 h 29"/>
                <a:gd name="T28" fmla="*/ 6 w 14"/>
                <a:gd name="T2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9">
                  <a:moveTo>
                    <a:pt x="6" y="0"/>
                  </a:moveTo>
                  <a:cubicBezTo>
                    <a:pt x="5" y="6"/>
                    <a:pt x="3" y="12"/>
                    <a:pt x="1" y="18"/>
                  </a:cubicBezTo>
                  <a:cubicBezTo>
                    <a:pt x="1" y="19"/>
                    <a:pt x="0" y="20"/>
                    <a:pt x="0" y="22"/>
                  </a:cubicBezTo>
                  <a:cubicBezTo>
                    <a:pt x="0" y="23"/>
                    <a:pt x="1" y="24"/>
                    <a:pt x="1" y="24"/>
                  </a:cubicBezTo>
                  <a:cubicBezTo>
                    <a:pt x="2" y="27"/>
                    <a:pt x="4" y="28"/>
                    <a:pt x="7" y="29"/>
                  </a:cubicBezTo>
                  <a:cubicBezTo>
                    <a:pt x="9" y="29"/>
                    <a:pt x="11" y="29"/>
                    <a:pt x="12" y="29"/>
                  </a:cubicBezTo>
                  <a:cubicBezTo>
                    <a:pt x="13" y="29"/>
                    <a:pt x="13" y="29"/>
                    <a:pt x="14" y="29"/>
                  </a:cubicBezTo>
                  <a:cubicBezTo>
                    <a:pt x="13" y="27"/>
                    <a:pt x="13" y="27"/>
                    <a:pt x="13" y="27"/>
                  </a:cubicBezTo>
                  <a:cubicBezTo>
                    <a:pt x="13" y="27"/>
                    <a:pt x="13" y="27"/>
                    <a:pt x="12" y="27"/>
                  </a:cubicBezTo>
                  <a:cubicBezTo>
                    <a:pt x="11" y="27"/>
                    <a:pt x="9" y="27"/>
                    <a:pt x="7" y="26"/>
                  </a:cubicBezTo>
                  <a:cubicBezTo>
                    <a:pt x="6" y="26"/>
                    <a:pt x="4" y="25"/>
                    <a:pt x="3" y="23"/>
                  </a:cubicBezTo>
                  <a:cubicBezTo>
                    <a:pt x="3" y="23"/>
                    <a:pt x="3" y="22"/>
                    <a:pt x="3" y="22"/>
                  </a:cubicBezTo>
                  <a:cubicBezTo>
                    <a:pt x="3" y="21"/>
                    <a:pt x="3" y="20"/>
                    <a:pt x="3" y="19"/>
                  </a:cubicBezTo>
                  <a:cubicBezTo>
                    <a:pt x="5" y="13"/>
                    <a:pt x="7" y="7"/>
                    <a:pt x="9" y="1"/>
                  </a:cubicBezTo>
                  <a:cubicBezTo>
                    <a:pt x="6" y="0"/>
                    <a:pt x="6" y="0"/>
                    <a:pt x="6" y="0"/>
                  </a:cubicBezTo>
                  <a:close/>
                </a:path>
              </a:pathLst>
            </a:custGeom>
            <a:solidFill>
              <a:srgbClr val="4325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 name="îṩlîḑè"/>
            <p:cNvSpPr/>
            <p:nvPr/>
          </p:nvSpPr>
          <p:spPr bwMode="auto">
            <a:xfrm>
              <a:off x="5830237" y="2767013"/>
              <a:ext cx="173250" cy="188912"/>
            </a:xfrm>
            <a:custGeom>
              <a:avLst/>
              <a:gdLst>
                <a:gd name="connsiteX0" fmla="*/ 63732 w 173250"/>
                <a:gd name="connsiteY0" fmla="*/ 0 h 188912"/>
                <a:gd name="connsiteX1" fmla="*/ 162443 w 173250"/>
                <a:gd name="connsiteY1" fmla="*/ 106855 h 188912"/>
                <a:gd name="connsiteX2" fmla="*/ 171656 w 173250"/>
                <a:gd name="connsiteY2" fmla="*/ 163413 h 188912"/>
                <a:gd name="connsiteX3" fmla="*/ 173250 w 173250"/>
                <a:gd name="connsiteY3" fmla="*/ 188912 h 188912"/>
                <a:gd name="connsiteX4" fmla="*/ 0 w 173250"/>
                <a:gd name="connsiteY4" fmla="*/ 188912 h 188912"/>
                <a:gd name="connsiteX5" fmla="*/ 1704 w 173250"/>
                <a:gd name="connsiteY5" fmla="*/ 106521 h 188912"/>
                <a:gd name="connsiteX6" fmla="*/ 63732 w 173250"/>
                <a:gd name="connsiteY6" fmla="*/ 0 h 18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250" h="188912">
                  <a:moveTo>
                    <a:pt x="63732" y="0"/>
                  </a:moveTo>
                  <a:cubicBezTo>
                    <a:pt x="63732" y="0"/>
                    <a:pt x="138432" y="16028"/>
                    <a:pt x="162443" y="106855"/>
                  </a:cubicBezTo>
                  <a:cubicBezTo>
                    <a:pt x="166445" y="122216"/>
                    <a:pt x="169446" y="141583"/>
                    <a:pt x="171656" y="163413"/>
                  </a:cubicBezTo>
                  <a:lnTo>
                    <a:pt x="173250" y="188912"/>
                  </a:lnTo>
                  <a:lnTo>
                    <a:pt x="0" y="188912"/>
                  </a:lnTo>
                  <a:lnTo>
                    <a:pt x="1704" y="106521"/>
                  </a:lnTo>
                  <a:cubicBezTo>
                    <a:pt x="7706" y="50756"/>
                    <a:pt x="25048" y="2672"/>
                    <a:pt x="63732" y="0"/>
                  </a:cubicBezTo>
                  <a:close/>
                </a:path>
              </a:pathLst>
            </a:custGeom>
            <a:solidFill>
              <a:srgbClr val="5339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 name="í$ḻîdè"/>
            <p:cNvSpPr/>
            <p:nvPr/>
          </p:nvSpPr>
          <p:spPr bwMode="auto">
            <a:xfrm>
              <a:off x="5378450" y="2182813"/>
              <a:ext cx="477837" cy="419100"/>
            </a:xfrm>
            <a:custGeom>
              <a:avLst/>
              <a:gdLst>
                <a:gd name="T0" fmla="*/ 99 w 179"/>
                <a:gd name="T1" fmla="*/ 53 h 157"/>
                <a:gd name="T2" fmla="*/ 100 w 179"/>
                <a:gd name="T3" fmla="*/ 85 h 157"/>
                <a:gd name="T4" fmla="*/ 118 w 179"/>
                <a:gd name="T5" fmla="*/ 96 h 157"/>
                <a:gd name="T6" fmla="*/ 120 w 179"/>
                <a:gd name="T7" fmla="*/ 116 h 157"/>
                <a:gd name="T8" fmla="*/ 131 w 179"/>
                <a:gd name="T9" fmla="*/ 100 h 157"/>
                <a:gd name="T10" fmla="*/ 143 w 179"/>
                <a:gd name="T11" fmla="*/ 117 h 157"/>
                <a:gd name="T12" fmla="*/ 122 w 179"/>
                <a:gd name="T13" fmla="*/ 134 h 157"/>
                <a:gd name="T14" fmla="*/ 125 w 179"/>
                <a:gd name="T15" fmla="*/ 157 h 157"/>
                <a:gd name="T16" fmla="*/ 149 w 179"/>
                <a:gd name="T17" fmla="*/ 134 h 157"/>
                <a:gd name="T18" fmla="*/ 175 w 179"/>
                <a:gd name="T19" fmla="*/ 84 h 157"/>
                <a:gd name="T20" fmla="*/ 144 w 179"/>
                <a:gd name="T21" fmla="*/ 40 h 157"/>
                <a:gd name="T22" fmla="*/ 88 w 179"/>
                <a:gd name="T23" fmla="*/ 6 h 157"/>
                <a:gd name="T24" fmla="*/ 14 w 179"/>
                <a:gd name="T25" fmla="*/ 32 h 157"/>
                <a:gd name="T26" fmla="*/ 0 w 179"/>
                <a:gd name="T27" fmla="*/ 31 h 157"/>
                <a:gd name="T28" fmla="*/ 22 w 179"/>
                <a:gd name="T29" fmla="*/ 65 h 157"/>
                <a:gd name="T30" fmla="*/ 68 w 179"/>
                <a:gd name="T31" fmla="*/ 60 h 157"/>
                <a:gd name="T32" fmla="*/ 99 w 179"/>
                <a:gd name="T33" fmla="*/ 5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9" h="157">
                  <a:moveTo>
                    <a:pt x="99" y="53"/>
                  </a:moveTo>
                  <a:cubicBezTo>
                    <a:pt x="99" y="53"/>
                    <a:pt x="89" y="72"/>
                    <a:pt x="100" y="85"/>
                  </a:cubicBezTo>
                  <a:cubicBezTo>
                    <a:pt x="104" y="89"/>
                    <a:pt x="119" y="89"/>
                    <a:pt x="118" y="96"/>
                  </a:cubicBezTo>
                  <a:cubicBezTo>
                    <a:pt x="116" y="108"/>
                    <a:pt x="120" y="116"/>
                    <a:pt x="120" y="116"/>
                  </a:cubicBezTo>
                  <a:cubicBezTo>
                    <a:pt x="120" y="116"/>
                    <a:pt x="122" y="112"/>
                    <a:pt x="131" y="100"/>
                  </a:cubicBezTo>
                  <a:cubicBezTo>
                    <a:pt x="140" y="89"/>
                    <a:pt x="155" y="107"/>
                    <a:pt x="143" y="117"/>
                  </a:cubicBezTo>
                  <a:cubicBezTo>
                    <a:pt x="132" y="127"/>
                    <a:pt x="122" y="134"/>
                    <a:pt x="122" y="134"/>
                  </a:cubicBezTo>
                  <a:cubicBezTo>
                    <a:pt x="125" y="157"/>
                    <a:pt x="125" y="157"/>
                    <a:pt x="125" y="157"/>
                  </a:cubicBezTo>
                  <a:cubicBezTo>
                    <a:pt x="125" y="157"/>
                    <a:pt x="138" y="142"/>
                    <a:pt x="149" y="134"/>
                  </a:cubicBezTo>
                  <a:cubicBezTo>
                    <a:pt x="160" y="125"/>
                    <a:pt x="171" y="104"/>
                    <a:pt x="175" y="84"/>
                  </a:cubicBezTo>
                  <a:cubicBezTo>
                    <a:pt x="179" y="65"/>
                    <a:pt x="162" y="40"/>
                    <a:pt x="144" y="40"/>
                  </a:cubicBezTo>
                  <a:cubicBezTo>
                    <a:pt x="144" y="40"/>
                    <a:pt x="132" y="12"/>
                    <a:pt x="88" y="6"/>
                  </a:cubicBezTo>
                  <a:cubicBezTo>
                    <a:pt x="44" y="0"/>
                    <a:pt x="26" y="28"/>
                    <a:pt x="14" y="32"/>
                  </a:cubicBezTo>
                  <a:cubicBezTo>
                    <a:pt x="2" y="35"/>
                    <a:pt x="0" y="31"/>
                    <a:pt x="0" y="31"/>
                  </a:cubicBezTo>
                  <a:cubicBezTo>
                    <a:pt x="0" y="31"/>
                    <a:pt x="0" y="61"/>
                    <a:pt x="22" y="65"/>
                  </a:cubicBezTo>
                  <a:cubicBezTo>
                    <a:pt x="44" y="70"/>
                    <a:pt x="55" y="67"/>
                    <a:pt x="68" y="60"/>
                  </a:cubicBezTo>
                  <a:cubicBezTo>
                    <a:pt x="89" y="49"/>
                    <a:pt x="99" y="53"/>
                    <a:pt x="99" y="53"/>
                  </a:cubicBezTo>
                  <a:close/>
                </a:path>
              </a:pathLst>
            </a:custGeom>
            <a:solidFill>
              <a:srgbClr val="91251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4" name="i$ḷíḑè"/>
            <p:cNvSpPr/>
            <p:nvPr/>
          </p:nvSpPr>
          <p:spPr bwMode="auto">
            <a:xfrm>
              <a:off x="5245758" y="2773363"/>
              <a:ext cx="151122" cy="182562"/>
            </a:xfrm>
            <a:custGeom>
              <a:avLst/>
              <a:gdLst>
                <a:gd name="connsiteX0" fmla="*/ 113707 w 151122"/>
                <a:gd name="connsiteY0" fmla="*/ 0 h 182562"/>
                <a:gd name="connsiteX1" fmla="*/ 151082 w 151122"/>
                <a:gd name="connsiteY1" fmla="*/ 174684 h 182562"/>
                <a:gd name="connsiteX2" fmla="*/ 151122 w 151122"/>
                <a:gd name="connsiteY2" fmla="*/ 182562 h 182562"/>
                <a:gd name="connsiteX3" fmla="*/ 0 w 151122"/>
                <a:gd name="connsiteY3" fmla="*/ 182562 h 182562"/>
                <a:gd name="connsiteX4" fmla="*/ 1866 w 151122"/>
                <a:gd name="connsiteY4" fmla="*/ 175443 h 182562"/>
                <a:gd name="connsiteX5" fmla="*/ 20088 w 151122"/>
                <a:gd name="connsiteY5" fmla="*/ 109090 h 182562"/>
                <a:gd name="connsiteX6" fmla="*/ 113707 w 151122"/>
                <a:gd name="connsiteY6" fmla="*/ 0 h 1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122" h="182562">
                  <a:moveTo>
                    <a:pt x="113707" y="0"/>
                  </a:moveTo>
                  <a:cubicBezTo>
                    <a:pt x="113707" y="0"/>
                    <a:pt x="146474" y="128339"/>
                    <a:pt x="151082" y="174684"/>
                  </a:cubicBezTo>
                  <a:lnTo>
                    <a:pt x="151122" y="182562"/>
                  </a:lnTo>
                  <a:lnTo>
                    <a:pt x="0" y="182562"/>
                  </a:lnTo>
                  <a:lnTo>
                    <a:pt x="1866" y="175443"/>
                  </a:lnTo>
                  <a:cubicBezTo>
                    <a:pt x="8386" y="150997"/>
                    <a:pt x="14739" y="127716"/>
                    <a:pt x="20088" y="109090"/>
                  </a:cubicBezTo>
                  <a:cubicBezTo>
                    <a:pt x="44162" y="37250"/>
                    <a:pt x="113707" y="0"/>
                    <a:pt x="113707" y="0"/>
                  </a:cubicBezTo>
                  <a:close/>
                </a:path>
              </a:pathLst>
            </a:custGeom>
            <a:solidFill>
              <a:srgbClr val="5339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5" name="ïś1ídê"/>
            <p:cNvSpPr/>
            <p:nvPr/>
          </p:nvSpPr>
          <p:spPr bwMode="auto">
            <a:xfrm>
              <a:off x="5684838" y="2198688"/>
              <a:ext cx="73025" cy="107950"/>
            </a:xfrm>
            <a:custGeom>
              <a:avLst/>
              <a:gdLst>
                <a:gd name="T0" fmla="*/ 27 w 27"/>
                <a:gd name="T1" fmla="*/ 40 h 40"/>
                <a:gd name="T2" fmla="*/ 27 w 27"/>
                <a:gd name="T3" fmla="*/ 39 h 40"/>
                <a:gd name="T4" fmla="*/ 2 w 27"/>
                <a:gd name="T5" fmla="*/ 0 h 40"/>
                <a:gd name="T6" fmla="*/ 0 w 27"/>
                <a:gd name="T7" fmla="*/ 3 h 40"/>
                <a:gd name="T8" fmla="*/ 23 w 27"/>
                <a:gd name="T9" fmla="*/ 39 h 40"/>
                <a:gd name="T10" fmla="*/ 23 w 27"/>
                <a:gd name="T11" fmla="*/ 40 h 40"/>
                <a:gd name="T12" fmla="*/ 27 w 27"/>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27" h="40">
                  <a:moveTo>
                    <a:pt x="27" y="40"/>
                  </a:moveTo>
                  <a:cubicBezTo>
                    <a:pt x="27" y="39"/>
                    <a:pt x="27" y="39"/>
                    <a:pt x="27" y="39"/>
                  </a:cubicBezTo>
                  <a:cubicBezTo>
                    <a:pt x="27" y="22"/>
                    <a:pt x="17" y="6"/>
                    <a:pt x="2" y="0"/>
                  </a:cubicBezTo>
                  <a:cubicBezTo>
                    <a:pt x="0" y="3"/>
                    <a:pt x="0" y="3"/>
                    <a:pt x="0" y="3"/>
                  </a:cubicBezTo>
                  <a:cubicBezTo>
                    <a:pt x="14" y="9"/>
                    <a:pt x="23" y="24"/>
                    <a:pt x="23" y="39"/>
                  </a:cubicBezTo>
                  <a:cubicBezTo>
                    <a:pt x="23" y="40"/>
                    <a:pt x="23" y="40"/>
                    <a:pt x="23" y="40"/>
                  </a:cubicBezTo>
                  <a:cubicBezTo>
                    <a:pt x="27" y="40"/>
                    <a:pt x="27" y="40"/>
                    <a:pt x="27" y="40"/>
                  </a:cubicBezTo>
                  <a:close/>
                </a:path>
              </a:pathLst>
            </a:custGeom>
            <a:solidFill>
              <a:srgbClr val="91251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6" name="iṩļîḋè"/>
            <p:cNvSpPr/>
            <p:nvPr/>
          </p:nvSpPr>
          <p:spPr bwMode="auto">
            <a:xfrm>
              <a:off x="6342063" y="3979863"/>
              <a:ext cx="358775" cy="1362075"/>
            </a:xfrm>
            <a:custGeom>
              <a:avLst/>
              <a:gdLst>
                <a:gd name="T0" fmla="*/ 209 w 226"/>
                <a:gd name="T1" fmla="*/ 858 h 858"/>
                <a:gd name="T2" fmla="*/ 226 w 226"/>
                <a:gd name="T3" fmla="*/ 858 h 858"/>
                <a:gd name="T4" fmla="*/ 37 w 226"/>
                <a:gd name="T5" fmla="*/ 0 h 858"/>
                <a:gd name="T6" fmla="*/ 0 w 226"/>
                <a:gd name="T7" fmla="*/ 0 h 858"/>
                <a:gd name="T8" fmla="*/ 209 w 226"/>
                <a:gd name="T9" fmla="*/ 858 h 858"/>
              </a:gdLst>
              <a:ahLst/>
              <a:cxnLst>
                <a:cxn ang="0">
                  <a:pos x="T0" y="T1"/>
                </a:cxn>
                <a:cxn ang="0">
                  <a:pos x="T2" y="T3"/>
                </a:cxn>
                <a:cxn ang="0">
                  <a:pos x="T4" y="T5"/>
                </a:cxn>
                <a:cxn ang="0">
                  <a:pos x="T6" y="T7"/>
                </a:cxn>
                <a:cxn ang="0">
                  <a:pos x="T8" y="T9"/>
                </a:cxn>
              </a:cxnLst>
              <a:rect l="0" t="0" r="r" b="b"/>
              <a:pathLst>
                <a:path w="226" h="858">
                  <a:moveTo>
                    <a:pt x="209" y="858"/>
                  </a:moveTo>
                  <a:lnTo>
                    <a:pt x="226" y="858"/>
                  </a:lnTo>
                  <a:lnTo>
                    <a:pt x="37" y="0"/>
                  </a:lnTo>
                  <a:lnTo>
                    <a:pt x="0" y="0"/>
                  </a:lnTo>
                  <a:lnTo>
                    <a:pt x="209" y="858"/>
                  </a:lnTo>
                  <a:close/>
                </a:path>
              </a:pathLst>
            </a:custGeom>
            <a:solidFill>
              <a:srgbClr val="D4ADA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7" name="iṧľídé"/>
            <p:cNvSpPr/>
            <p:nvPr/>
          </p:nvSpPr>
          <p:spPr bwMode="auto">
            <a:xfrm>
              <a:off x="6342063" y="3979863"/>
              <a:ext cx="358775" cy="1362075"/>
            </a:xfrm>
            <a:custGeom>
              <a:avLst/>
              <a:gdLst>
                <a:gd name="T0" fmla="*/ 209 w 226"/>
                <a:gd name="T1" fmla="*/ 858 h 858"/>
                <a:gd name="T2" fmla="*/ 226 w 226"/>
                <a:gd name="T3" fmla="*/ 858 h 858"/>
                <a:gd name="T4" fmla="*/ 37 w 226"/>
                <a:gd name="T5" fmla="*/ 0 h 858"/>
                <a:gd name="T6" fmla="*/ 0 w 226"/>
                <a:gd name="T7" fmla="*/ 0 h 858"/>
                <a:gd name="T8" fmla="*/ 209 w 226"/>
                <a:gd name="T9" fmla="*/ 858 h 858"/>
              </a:gdLst>
              <a:ahLst/>
              <a:cxnLst>
                <a:cxn ang="0">
                  <a:pos x="T0" y="T1"/>
                </a:cxn>
                <a:cxn ang="0">
                  <a:pos x="T2" y="T3"/>
                </a:cxn>
                <a:cxn ang="0">
                  <a:pos x="T4" y="T5"/>
                </a:cxn>
                <a:cxn ang="0">
                  <a:pos x="T6" y="T7"/>
                </a:cxn>
                <a:cxn ang="0">
                  <a:pos x="T8" y="T9"/>
                </a:cxn>
              </a:cxnLst>
              <a:rect l="0" t="0" r="r" b="b"/>
              <a:pathLst>
                <a:path w="226" h="858">
                  <a:moveTo>
                    <a:pt x="209" y="858"/>
                  </a:moveTo>
                  <a:lnTo>
                    <a:pt x="226" y="858"/>
                  </a:lnTo>
                  <a:lnTo>
                    <a:pt x="37" y="0"/>
                  </a:lnTo>
                  <a:lnTo>
                    <a:pt x="0" y="0"/>
                  </a:lnTo>
                  <a:lnTo>
                    <a:pt x="209" y="8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8" name="ïślíḓè"/>
            <p:cNvSpPr/>
            <p:nvPr/>
          </p:nvSpPr>
          <p:spPr bwMode="auto">
            <a:xfrm>
              <a:off x="5834063" y="3979863"/>
              <a:ext cx="225425" cy="1362075"/>
            </a:xfrm>
            <a:custGeom>
              <a:avLst/>
              <a:gdLst>
                <a:gd name="T0" fmla="*/ 0 w 142"/>
                <a:gd name="T1" fmla="*/ 858 h 858"/>
                <a:gd name="T2" fmla="*/ 19 w 142"/>
                <a:gd name="T3" fmla="*/ 858 h 858"/>
                <a:gd name="T4" fmla="*/ 142 w 142"/>
                <a:gd name="T5" fmla="*/ 0 h 858"/>
                <a:gd name="T6" fmla="*/ 103 w 142"/>
                <a:gd name="T7" fmla="*/ 0 h 858"/>
                <a:gd name="T8" fmla="*/ 0 w 142"/>
                <a:gd name="T9" fmla="*/ 858 h 858"/>
              </a:gdLst>
              <a:ahLst/>
              <a:cxnLst>
                <a:cxn ang="0">
                  <a:pos x="T0" y="T1"/>
                </a:cxn>
                <a:cxn ang="0">
                  <a:pos x="T2" y="T3"/>
                </a:cxn>
                <a:cxn ang="0">
                  <a:pos x="T4" y="T5"/>
                </a:cxn>
                <a:cxn ang="0">
                  <a:pos x="T6" y="T7"/>
                </a:cxn>
                <a:cxn ang="0">
                  <a:pos x="T8" y="T9"/>
                </a:cxn>
              </a:cxnLst>
              <a:rect l="0" t="0" r="r" b="b"/>
              <a:pathLst>
                <a:path w="142" h="858">
                  <a:moveTo>
                    <a:pt x="0" y="858"/>
                  </a:moveTo>
                  <a:lnTo>
                    <a:pt x="19" y="858"/>
                  </a:lnTo>
                  <a:lnTo>
                    <a:pt x="142" y="0"/>
                  </a:lnTo>
                  <a:lnTo>
                    <a:pt x="103" y="0"/>
                  </a:lnTo>
                  <a:lnTo>
                    <a:pt x="0" y="858"/>
                  </a:lnTo>
                  <a:close/>
                </a:path>
              </a:pathLst>
            </a:custGeom>
            <a:solidFill>
              <a:srgbClr val="F0C1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9" name="íṣ1iḓê"/>
            <p:cNvSpPr/>
            <p:nvPr/>
          </p:nvSpPr>
          <p:spPr bwMode="auto">
            <a:xfrm>
              <a:off x="5834063" y="3979863"/>
              <a:ext cx="225425" cy="1362075"/>
            </a:xfrm>
            <a:custGeom>
              <a:avLst/>
              <a:gdLst>
                <a:gd name="T0" fmla="*/ 0 w 142"/>
                <a:gd name="T1" fmla="*/ 858 h 858"/>
                <a:gd name="T2" fmla="*/ 19 w 142"/>
                <a:gd name="T3" fmla="*/ 858 h 858"/>
                <a:gd name="T4" fmla="*/ 142 w 142"/>
                <a:gd name="T5" fmla="*/ 0 h 858"/>
                <a:gd name="T6" fmla="*/ 103 w 142"/>
                <a:gd name="T7" fmla="*/ 0 h 858"/>
                <a:gd name="T8" fmla="*/ 0 w 142"/>
                <a:gd name="T9" fmla="*/ 858 h 858"/>
              </a:gdLst>
              <a:ahLst/>
              <a:cxnLst>
                <a:cxn ang="0">
                  <a:pos x="T0" y="T1"/>
                </a:cxn>
                <a:cxn ang="0">
                  <a:pos x="T2" y="T3"/>
                </a:cxn>
                <a:cxn ang="0">
                  <a:pos x="T4" y="T5"/>
                </a:cxn>
                <a:cxn ang="0">
                  <a:pos x="T6" y="T7"/>
                </a:cxn>
                <a:cxn ang="0">
                  <a:pos x="T8" y="T9"/>
                </a:cxn>
              </a:cxnLst>
              <a:rect l="0" t="0" r="r" b="b"/>
              <a:pathLst>
                <a:path w="142" h="858">
                  <a:moveTo>
                    <a:pt x="0" y="858"/>
                  </a:moveTo>
                  <a:lnTo>
                    <a:pt x="19" y="858"/>
                  </a:lnTo>
                  <a:lnTo>
                    <a:pt x="142" y="0"/>
                  </a:lnTo>
                  <a:lnTo>
                    <a:pt x="103" y="0"/>
                  </a:lnTo>
                  <a:lnTo>
                    <a:pt x="0" y="8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0" name="ïṥľïdê"/>
            <p:cNvSpPr/>
            <p:nvPr/>
          </p:nvSpPr>
          <p:spPr bwMode="auto">
            <a:xfrm>
              <a:off x="5129213" y="3979863"/>
              <a:ext cx="285750" cy="1362075"/>
            </a:xfrm>
            <a:custGeom>
              <a:avLst/>
              <a:gdLst>
                <a:gd name="T0" fmla="*/ 162 w 180"/>
                <a:gd name="T1" fmla="*/ 858 h 858"/>
                <a:gd name="T2" fmla="*/ 180 w 180"/>
                <a:gd name="T3" fmla="*/ 858 h 858"/>
                <a:gd name="T4" fmla="*/ 39 w 180"/>
                <a:gd name="T5" fmla="*/ 0 h 858"/>
                <a:gd name="T6" fmla="*/ 0 w 180"/>
                <a:gd name="T7" fmla="*/ 0 h 858"/>
                <a:gd name="T8" fmla="*/ 162 w 180"/>
                <a:gd name="T9" fmla="*/ 858 h 858"/>
              </a:gdLst>
              <a:ahLst/>
              <a:cxnLst>
                <a:cxn ang="0">
                  <a:pos x="T0" y="T1"/>
                </a:cxn>
                <a:cxn ang="0">
                  <a:pos x="T2" y="T3"/>
                </a:cxn>
                <a:cxn ang="0">
                  <a:pos x="T4" y="T5"/>
                </a:cxn>
                <a:cxn ang="0">
                  <a:pos x="T6" y="T7"/>
                </a:cxn>
                <a:cxn ang="0">
                  <a:pos x="T8" y="T9"/>
                </a:cxn>
              </a:cxnLst>
              <a:rect l="0" t="0" r="r" b="b"/>
              <a:pathLst>
                <a:path w="180" h="858">
                  <a:moveTo>
                    <a:pt x="162" y="858"/>
                  </a:moveTo>
                  <a:lnTo>
                    <a:pt x="180" y="858"/>
                  </a:lnTo>
                  <a:lnTo>
                    <a:pt x="39" y="0"/>
                  </a:lnTo>
                  <a:lnTo>
                    <a:pt x="0" y="0"/>
                  </a:lnTo>
                  <a:lnTo>
                    <a:pt x="162" y="858"/>
                  </a:lnTo>
                  <a:close/>
                </a:path>
              </a:pathLst>
            </a:custGeom>
            <a:solidFill>
              <a:srgbClr val="D4ADA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1" name="îṡľíḑe"/>
            <p:cNvSpPr/>
            <p:nvPr/>
          </p:nvSpPr>
          <p:spPr bwMode="auto">
            <a:xfrm>
              <a:off x="5129213" y="3979863"/>
              <a:ext cx="285750" cy="1362075"/>
            </a:xfrm>
            <a:custGeom>
              <a:avLst/>
              <a:gdLst>
                <a:gd name="T0" fmla="*/ 162 w 180"/>
                <a:gd name="T1" fmla="*/ 858 h 858"/>
                <a:gd name="T2" fmla="*/ 180 w 180"/>
                <a:gd name="T3" fmla="*/ 858 h 858"/>
                <a:gd name="T4" fmla="*/ 39 w 180"/>
                <a:gd name="T5" fmla="*/ 0 h 858"/>
                <a:gd name="T6" fmla="*/ 0 w 180"/>
                <a:gd name="T7" fmla="*/ 0 h 858"/>
                <a:gd name="T8" fmla="*/ 162 w 180"/>
                <a:gd name="T9" fmla="*/ 858 h 858"/>
              </a:gdLst>
              <a:ahLst/>
              <a:cxnLst>
                <a:cxn ang="0">
                  <a:pos x="T0" y="T1"/>
                </a:cxn>
                <a:cxn ang="0">
                  <a:pos x="T2" y="T3"/>
                </a:cxn>
                <a:cxn ang="0">
                  <a:pos x="T4" y="T5"/>
                </a:cxn>
                <a:cxn ang="0">
                  <a:pos x="T6" y="T7"/>
                </a:cxn>
                <a:cxn ang="0">
                  <a:pos x="T8" y="T9"/>
                </a:cxn>
              </a:cxnLst>
              <a:rect l="0" t="0" r="r" b="b"/>
              <a:pathLst>
                <a:path w="180" h="858">
                  <a:moveTo>
                    <a:pt x="162" y="858"/>
                  </a:moveTo>
                  <a:lnTo>
                    <a:pt x="180" y="858"/>
                  </a:lnTo>
                  <a:lnTo>
                    <a:pt x="39" y="0"/>
                  </a:lnTo>
                  <a:lnTo>
                    <a:pt x="0" y="0"/>
                  </a:lnTo>
                  <a:lnTo>
                    <a:pt x="162" y="8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2" name="îŝḻîḑè"/>
            <p:cNvSpPr/>
            <p:nvPr/>
          </p:nvSpPr>
          <p:spPr bwMode="auto">
            <a:xfrm>
              <a:off x="4589463" y="3979863"/>
              <a:ext cx="300037" cy="1362075"/>
            </a:xfrm>
            <a:custGeom>
              <a:avLst/>
              <a:gdLst>
                <a:gd name="T0" fmla="*/ 0 w 189"/>
                <a:gd name="T1" fmla="*/ 858 h 858"/>
                <a:gd name="T2" fmla="*/ 19 w 189"/>
                <a:gd name="T3" fmla="*/ 858 h 858"/>
                <a:gd name="T4" fmla="*/ 189 w 189"/>
                <a:gd name="T5" fmla="*/ 0 h 858"/>
                <a:gd name="T6" fmla="*/ 152 w 189"/>
                <a:gd name="T7" fmla="*/ 0 h 858"/>
                <a:gd name="T8" fmla="*/ 0 w 189"/>
                <a:gd name="T9" fmla="*/ 858 h 858"/>
              </a:gdLst>
              <a:ahLst/>
              <a:cxnLst>
                <a:cxn ang="0">
                  <a:pos x="T0" y="T1"/>
                </a:cxn>
                <a:cxn ang="0">
                  <a:pos x="T2" y="T3"/>
                </a:cxn>
                <a:cxn ang="0">
                  <a:pos x="T4" y="T5"/>
                </a:cxn>
                <a:cxn ang="0">
                  <a:pos x="T6" y="T7"/>
                </a:cxn>
                <a:cxn ang="0">
                  <a:pos x="T8" y="T9"/>
                </a:cxn>
              </a:cxnLst>
              <a:rect l="0" t="0" r="r" b="b"/>
              <a:pathLst>
                <a:path w="189" h="858">
                  <a:moveTo>
                    <a:pt x="0" y="858"/>
                  </a:moveTo>
                  <a:lnTo>
                    <a:pt x="19" y="858"/>
                  </a:lnTo>
                  <a:lnTo>
                    <a:pt x="189" y="0"/>
                  </a:lnTo>
                  <a:lnTo>
                    <a:pt x="152" y="0"/>
                  </a:lnTo>
                  <a:lnTo>
                    <a:pt x="0" y="858"/>
                  </a:lnTo>
                  <a:close/>
                </a:path>
              </a:pathLst>
            </a:custGeom>
            <a:solidFill>
              <a:srgbClr val="F0C1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3" name="ïṥ1íḍè"/>
            <p:cNvSpPr/>
            <p:nvPr/>
          </p:nvSpPr>
          <p:spPr bwMode="auto">
            <a:xfrm>
              <a:off x="4589463" y="3979863"/>
              <a:ext cx="300037" cy="1362075"/>
            </a:xfrm>
            <a:custGeom>
              <a:avLst/>
              <a:gdLst>
                <a:gd name="T0" fmla="*/ 0 w 189"/>
                <a:gd name="T1" fmla="*/ 858 h 858"/>
                <a:gd name="T2" fmla="*/ 19 w 189"/>
                <a:gd name="T3" fmla="*/ 858 h 858"/>
                <a:gd name="T4" fmla="*/ 189 w 189"/>
                <a:gd name="T5" fmla="*/ 0 h 858"/>
                <a:gd name="T6" fmla="*/ 152 w 189"/>
                <a:gd name="T7" fmla="*/ 0 h 858"/>
                <a:gd name="T8" fmla="*/ 0 w 189"/>
                <a:gd name="T9" fmla="*/ 858 h 858"/>
              </a:gdLst>
              <a:ahLst/>
              <a:cxnLst>
                <a:cxn ang="0">
                  <a:pos x="T0" y="T1"/>
                </a:cxn>
                <a:cxn ang="0">
                  <a:pos x="T2" y="T3"/>
                </a:cxn>
                <a:cxn ang="0">
                  <a:pos x="T4" y="T5"/>
                </a:cxn>
                <a:cxn ang="0">
                  <a:pos x="T6" y="T7"/>
                </a:cxn>
                <a:cxn ang="0">
                  <a:pos x="T8" y="T9"/>
                </a:cxn>
              </a:cxnLst>
              <a:rect l="0" t="0" r="r" b="b"/>
              <a:pathLst>
                <a:path w="189" h="858">
                  <a:moveTo>
                    <a:pt x="0" y="858"/>
                  </a:moveTo>
                  <a:lnTo>
                    <a:pt x="19" y="858"/>
                  </a:lnTo>
                  <a:lnTo>
                    <a:pt x="189" y="0"/>
                  </a:lnTo>
                  <a:lnTo>
                    <a:pt x="152" y="0"/>
                  </a:lnTo>
                  <a:lnTo>
                    <a:pt x="0" y="8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4" name="iṥļîďè"/>
            <p:cNvSpPr/>
            <p:nvPr/>
          </p:nvSpPr>
          <p:spPr bwMode="auto">
            <a:xfrm>
              <a:off x="5062538" y="3919538"/>
              <a:ext cx="1511300" cy="60325"/>
            </a:xfrm>
            <a:prstGeom prst="rect">
              <a:avLst/>
            </a:prstGeom>
            <a:solidFill>
              <a:srgbClr val="C182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5" name="ïSļïďé"/>
            <p:cNvSpPr/>
            <p:nvPr/>
          </p:nvSpPr>
          <p:spPr bwMode="auto">
            <a:xfrm>
              <a:off x="4579938" y="3919538"/>
              <a:ext cx="1390650" cy="60325"/>
            </a:xfrm>
            <a:prstGeom prst="rect">
              <a:avLst/>
            </a:prstGeom>
            <a:solidFill>
              <a:srgbClr val="D4ADA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6" name="ïṡḷîďê"/>
            <p:cNvSpPr/>
            <p:nvPr/>
          </p:nvSpPr>
          <p:spPr bwMode="auto">
            <a:xfrm>
              <a:off x="4579938" y="3919538"/>
              <a:ext cx="1390650"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7" name="iŝḷiḑê"/>
            <p:cNvSpPr/>
            <p:nvPr/>
          </p:nvSpPr>
          <p:spPr bwMode="auto">
            <a:xfrm>
              <a:off x="5097463" y="3865563"/>
              <a:ext cx="1612900" cy="85725"/>
            </a:xfrm>
            <a:prstGeom prst="rect">
              <a:avLst/>
            </a:prstGeom>
            <a:solidFill>
              <a:srgbClr val="B3B3C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8" name="íš1îdè"/>
            <p:cNvSpPr/>
            <p:nvPr/>
          </p:nvSpPr>
          <p:spPr bwMode="auto">
            <a:xfrm>
              <a:off x="4368800" y="3865563"/>
              <a:ext cx="1495425" cy="85725"/>
            </a:xfrm>
            <a:prstGeom prst="rect">
              <a:avLst/>
            </a:prstGeom>
            <a:solidFill>
              <a:srgbClr val="E6E6F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9" name="ïṩ1iḓé"/>
            <p:cNvSpPr/>
            <p:nvPr/>
          </p:nvSpPr>
          <p:spPr bwMode="auto">
            <a:xfrm>
              <a:off x="4368800" y="3865563"/>
              <a:ext cx="14954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0" name="işľiḍé"/>
            <p:cNvSpPr/>
            <p:nvPr/>
          </p:nvSpPr>
          <p:spPr bwMode="auto">
            <a:xfrm>
              <a:off x="3465513" y="5318125"/>
              <a:ext cx="4802187" cy="115888"/>
            </a:xfrm>
            <a:custGeom>
              <a:avLst/>
              <a:gdLst>
                <a:gd name="T0" fmla="*/ 3025 w 3025"/>
                <a:gd name="T1" fmla="*/ 0 h 73"/>
                <a:gd name="T2" fmla="*/ 2034 w 3025"/>
                <a:gd name="T3" fmla="*/ 0 h 73"/>
                <a:gd name="T4" fmla="*/ 2038 w 3025"/>
                <a:gd name="T5" fmla="*/ 15 h 73"/>
                <a:gd name="T6" fmla="*/ 2021 w 3025"/>
                <a:gd name="T7" fmla="*/ 15 h 73"/>
                <a:gd name="T8" fmla="*/ 2017 w 3025"/>
                <a:gd name="T9" fmla="*/ 0 h 73"/>
                <a:gd name="T10" fmla="*/ 1513 w 3025"/>
                <a:gd name="T11" fmla="*/ 0 h 73"/>
                <a:gd name="T12" fmla="*/ 1511 w 3025"/>
                <a:gd name="T13" fmla="*/ 15 h 73"/>
                <a:gd name="T14" fmla="*/ 1492 w 3025"/>
                <a:gd name="T15" fmla="*/ 15 h 73"/>
                <a:gd name="T16" fmla="*/ 1494 w 3025"/>
                <a:gd name="T17" fmla="*/ 0 h 73"/>
                <a:gd name="T18" fmla="*/ 1227 w 3025"/>
                <a:gd name="T19" fmla="*/ 0 h 73"/>
                <a:gd name="T20" fmla="*/ 1228 w 3025"/>
                <a:gd name="T21" fmla="*/ 15 h 73"/>
                <a:gd name="T22" fmla="*/ 1210 w 3025"/>
                <a:gd name="T23" fmla="*/ 15 h 73"/>
                <a:gd name="T24" fmla="*/ 1208 w 3025"/>
                <a:gd name="T25" fmla="*/ 0 h 73"/>
                <a:gd name="T26" fmla="*/ 730 w 3025"/>
                <a:gd name="T27" fmla="*/ 0 h 73"/>
                <a:gd name="T28" fmla="*/ 727 w 3025"/>
                <a:gd name="T29" fmla="*/ 15 h 73"/>
                <a:gd name="T30" fmla="*/ 708 w 3025"/>
                <a:gd name="T31" fmla="*/ 15 h 73"/>
                <a:gd name="T32" fmla="*/ 712 w 3025"/>
                <a:gd name="T33" fmla="*/ 0 h 73"/>
                <a:gd name="T34" fmla="*/ 0 w 3025"/>
                <a:gd name="T35" fmla="*/ 0 h 73"/>
                <a:gd name="T36" fmla="*/ 0 w 3025"/>
                <a:gd name="T37" fmla="*/ 73 h 73"/>
                <a:gd name="T38" fmla="*/ 3025 w 3025"/>
                <a:gd name="T39" fmla="*/ 73 h 73"/>
                <a:gd name="T40" fmla="*/ 3025 w 3025"/>
                <a:gd name="T4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25" h="73">
                  <a:moveTo>
                    <a:pt x="3025" y="0"/>
                  </a:moveTo>
                  <a:lnTo>
                    <a:pt x="2034" y="0"/>
                  </a:lnTo>
                  <a:lnTo>
                    <a:pt x="2038" y="15"/>
                  </a:lnTo>
                  <a:lnTo>
                    <a:pt x="2021" y="15"/>
                  </a:lnTo>
                  <a:lnTo>
                    <a:pt x="2017" y="0"/>
                  </a:lnTo>
                  <a:lnTo>
                    <a:pt x="1513" y="0"/>
                  </a:lnTo>
                  <a:lnTo>
                    <a:pt x="1511" y="15"/>
                  </a:lnTo>
                  <a:lnTo>
                    <a:pt x="1492" y="15"/>
                  </a:lnTo>
                  <a:lnTo>
                    <a:pt x="1494" y="0"/>
                  </a:lnTo>
                  <a:lnTo>
                    <a:pt x="1227" y="0"/>
                  </a:lnTo>
                  <a:lnTo>
                    <a:pt x="1228" y="15"/>
                  </a:lnTo>
                  <a:lnTo>
                    <a:pt x="1210" y="15"/>
                  </a:lnTo>
                  <a:lnTo>
                    <a:pt x="1208" y="0"/>
                  </a:lnTo>
                  <a:lnTo>
                    <a:pt x="730" y="0"/>
                  </a:lnTo>
                  <a:lnTo>
                    <a:pt x="727" y="15"/>
                  </a:lnTo>
                  <a:lnTo>
                    <a:pt x="708" y="15"/>
                  </a:lnTo>
                  <a:lnTo>
                    <a:pt x="712" y="0"/>
                  </a:lnTo>
                  <a:lnTo>
                    <a:pt x="0" y="0"/>
                  </a:lnTo>
                  <a:lnTo>
                    <a:pt x="0" y="73"/>
                  </a:lnTo>
                  <a:lnTo>
                    <a:pt x="3025" y="73"/>
                  </a:lnTo>
                  <a:lnTo>
                    <a:pt x="3025" y="0"/>
                  </a:lnTo>
                  <a:close/>
                </a:path>
              </a:pathLst>
            </a:custGeom>
            <a:solidFill>
              <a:schemeClr val="bg1">
                <a:lumMod val="75000"/>
              </a:schemeClr>
            </a:solidFill>
            <a:ln>
              <a:noFill/>
            </a:ln>
          </p:spPr>
          <p:txBody>
            <a:bodyPr anchor="ctr"/>
            <a:lstStyle/>
            <a:p>
              <a:pPr algn="ctr"/>
            </a:p>
          </p:txBody>
        </p:sp>
        <p:sp>
          <p:nvSpPr>
            <p:cNvPr id="141" name="íṧḻíḑe"/>
            <p:cNvSpPr/>
            <p:nvPr/>
          </p:nvSpPr>
          <p:spPr bwMode="auto">
            <a:xfrm>
              <a:off x="3465513" y="5318125"/>
              <a:ext cx="4802187" cy="115888"/>
            </a:xfrm>
            <a:custGeom>
              <a:avLst/>
              <a:gdLst>
                <a:gd name="T0" fmla="*/ 3025 w 3025"/>
                <a:gd name="T1" fmla="*/ 0 h 73"/>
                <a:gd name="T2" fmla="*/ 2034 w 3025"/>
                <a:gd name="T3" fmla="*/ 0 h 73"/>
                <a:gd name="T4" fmla="*/ 2038 w 3025"/>
                <a:gd name="T5" fmla="*/ 15 h 73"/>
                <a:gd name="T6" fmla="*/ 2021 w 3025"/>
                <a:gd name="T7" fmla="*/ 15 h 73"/>
                <a:gd name="T8" fmla="*/ 2017 w 3025"/>
                <a:gd name="T9" fmla="*/ 0 h 73"/>
                <a:gd name="T10" fmla="*/ 1513 w 3025"/>
                <a:gd name="T11" fmla="*/ 0 h 73"/>
                <a:gd name="T12" fmla="*/ 1511 w 3025"/>
                <a:gd name="T13" fmla="*/ 15 h 73"/>
                <a:gd name="T14" fmla="*/ 1492 w 3025"/>
                <a:gd name="T15" fmla="*/ 15 h 73"/>
                <a:gd name="T16" fmla="*/ 1494 w 3025"/>
                <a:gd name="T17" fmla="*/ 0 h 73"/>
                <a:gd name="T18" fmla="*/ 1227 w 3025"/>
                <a:gd name="T19" fmla="*/ 0 h 73"/>
                <a:gd name="T20" fmla="*/ 1228 w 3025"/>
                <a:gd name="T21" fmla="*/ 15 h 73"/>
                <a:gd name="T22" fmla="*/ 1210 w 3025"/>
                <a:gd name="T23" fmla="*/ 15 h 73"/>
                <a:gd name="T24" fmla="*/ 1208 w 3025"/>
                <a:gd name="T25" fmla="*/ 0 h 73"/>
                <a:gd name="T26" fmla="*/ 730 w 3025"/>
                <a:gd name="T27" fmla="*/ 0 h 73"/>
                <a:gd name="T28" fmla="*/ 727 w 3025"/>
                <a:gd name="T29" fmla="*/ 15 h 73"/>
                <a:gd name="T30" fmla="*/ 708 w 3025"/>
                <a:gd name="T31" fmla="*/ 15 h 73"/>
                <a:gd name="T32" fmla="*/ 712 w 3025"/>
                <a:gd name="T33" fmla="*/ 0 h 73"/>
                <a:gd name="T34" fmla="*/ 0 w 3025"/>
                <a:gd name="T35" fmla="*/ 0 h 73"/>
                <a:gd name="T36" fmla="*/ 0 w 3025"/>
                <a:gd name="T37" fmla="*/ 73 h 73"/>
                <a:gd name="T38" fmla="*/ 3025 w 3025"/>
                <a:gd name="T39" fmla="*/ 73 h 73"/>
                <a:gd name="T40" fmla="*/ 3025 w 3025"/>
                <a:gd name="T4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25" h="73">
                  <a:moveTo>
                    <a:pt x="3025" y="0"/>
                  </a:moveTo>
                  <a:lnTo>
                    <a:pt x="2034" y="0"/>
                  </a:lnTo>
                  <a:lnTo>
                    <a:pt x="2038" y="15"/>
                  </a:lnTo>
                  <a:lnTo>
                    <a:pt x="2021" y="15"/>
                  </a:lnTo>
                  <a:lnTo>
                    <a:pt x="2017" y="0"/>
                  </a:lnTo>
                  <a:lnTo>
                    <a:pt x="1513" y="0"/>
                  </a:lnTo>
                  <a:lnTo>
                    <a:pt x="1511" y="15"/>
                  </a:lnTo>
                  <a:lnTo>
                    <a:pt x="1492" y="15"/>
                  </a:lnTo>
                  <a:lnTo>
                    <a:pt x="1494" y="0"/>
                  </a:lnTo>
                  <a:lnTo>
                    <a:pt x="1227" y="0"/>
                  </a:lnTo>
                  <a:lnTo>
                    <a:pt x="1228" y="15"/>
                  </a:lnTo>
                  <a:lnTo>
                    <a:pt x="1210" y="15"/>
                  </a:lnTo>
                  <a:lnTo>
                    <a:pt x="1208" y="0"/>
                  </a:lnTo>
                  <a:lnTo>
                    <a:pt x="730" y="0"/>
                  </a:lnTo>
                  <a:lnTo>
                    <a:pt x="727" y="15"/>
                  </a:lnTo>
                  <a:lnTo>
                    <a:pt x="708" y="15"/>
                  </a:lnTo>
                  <a:lnTo>
                    <a:pt x="712" y="0"/>
                  </a:lnTo>
                  <a:lnTo>
                    <a:pt x="0" y="0"/>
                  </a:lnTo>
                  <a:lnTo>
                    <a:pt x="0" y="73"/>
                  </a:lnTo>
                  <a:lnTo>
                    <a:pt x="3025" y="73"/>
                  </a:lnTo>
                  <a:lnTo>
                    <a:pt x="30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2" name="îṡļíḋé"/>
            <p:cNvSpPr/>
            <p:nvPr/>
          </p:nvSpPr>
          <p:spPr bwMode="auto">
            <a:xfrm>
              <a:off x="6667500" y="5318125"/>
              <a:ext cx="33337" cy="23813"/>
            </a:xfrm>
            <a:custGeom>
              <a:avLst/>
              <a:gdLst>
                <a:gd name="T0" fmla="*/ 17 w 21"/>
                <a:gd name="T1" fmla="*/ 0 h 15"/>
                <a:gd name="T2" fmla="*/ 0 w 21"/>
                <a:gd name="T3" fmla="*/ 0 h 15"/>
                <a:gd name="T4" fmla="*/ 4 w 21"/>
                <a:gd name="T5" fmla="*/ 15 h 15"/>
                <a:gd name="T6" fmla="*/ 21 w 21"/>
                <a:gd name="T7" fmla="*/ 15 h 15"/>
                <a:gd name="T8" fmla="*/ 17 w 21"/>
                <a:gd name="T9" fmla="*/ 0 h 15"/>
              </a:gdLst>
              <a:ahLst/>
              <a:cxnLst>
                <a:cxn ang="0">
                  <a:pos x="T0" y="T1"/>
                </a:cxn>
                <a:cxn ang="0">
                  <a:pos x="T2" y="T3"/>
                </a:cxn>
                <a:cxn ang="0">
                  <a:pos x="T4" y="T5"/>
                </a:cxn>
                <a:cxn ang="0">
                  <a:pos x="T6" y="T7"/>
                </a:cxn>
                <a:cxn ang="0">
                  <a:pos x="T8" y="T9"/>
                </a:cxn>
              </a:cxnLst>
              <a:rect l="0" t="0" r="r" b="b"/>
              <a:pathLst>
                <a:path w="21" h="15">
                  <a:moveTo>
                    <a:pt x="17" y="0"/>
                  </a:moveTo>
                  <a:lnTo>
                    <a:pt x="0" y="0"/>
                  </a:lnTo>
                  <a:lnTo>
                    <a:pt x="4" y="15"/>
                  </a:lnTo>
                  <a:lnTo>
                    <a:pt x="21" y="15"/>
                  </a:lnTo>
                  <a:lnTo>
                    <a:pt x="17" y="0"/>
                  </a:lnTo>
                  <a:close/>
                </a:path>
              </a:pathLst>
            </a:custGeom>
            <a:solidFill>
              <a:srgbClr val="BEB5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3" name="îşḻîdê"/>
            <p:cNvSpPr/>
            <p:nvPr/>
          </p:nvSpPr>
          <p:spPr bwMode="auto">
            <a:xfrm>
              <a:off x="6667500" y="5318125"/>
              <a:ext cx="33337" cy="23813"/>
            </a:xfrm>
            <a:custGeom>
              <a:avLst/>
              <a:gdLst>
                <a:gd name="T0" fmla="*/ 17 w 21"/>
                <a:gd name="T1" fmla="*/ 0 h 15"/>
                <a:gd name="T2" fmla="*/ 0 w 21"/>
                <a:gd name="T3" fmla="*/ 0 h 15"/>
                <a:gd name="T4" fmla="*/ 4 w 21"/>
                <a:gd name="T5" fmla="*/ 15 h 15"/>
                <a:gd name="T6" fmla="*/ 21 w 21"/>
                <a:gd name="T7" fmla="*/ 15 h 15"/>
                <a:gd name="T8" fmla="*/ 17 w 21"/>
                <a:gd name="T9" fmla="*/ 0 h 15"/>
              </a:gdLst>
              <a:ahLst/>
              <a:cxnLst>
                <a:cxn ang="0">
                  <a:pos x="T0" y="T1"/>
                </a:cxn>
                <a:cxn ang="0">
                  <a:pos x="T2" y="T3"/>
                </a:cxn>
                <a:cxn ang="0">
                  <a:pos x="T4" y="T5"/>
                </a:cxn>
                <a:cxn ang="0">
                  <a:pos x="T6" y="T7"/>
                </a:cxn>
                <a:cxn ang="0">
                  <a:pos x="T8" y="T9"/>
                </a:cxn>
              </a:cxnLst>
              <a:rect l="0" t="0" r="r" b="b"/>
              <a:pathLst>
                <a:path w="21" h="15">
                  <a:moveTo>
                    <a:pt x="17" y="0"/>
                  </a:moveTo>
                  <a:lnTo>
                    <a:pt x="0" y="0"/>
                  </a:lnTo>
                  <a:lnTo>
                    <a:pt x="4" y="15"/>
                  </a:lnTo>
                  <a:lnTo>
                    <a:pt x="21" y="15"/>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4" name="isḻíďè"/>
            <p:cNvSpPr/>
            <p:nvPr/>
          </p:nvSpPr>
          <p:spPr bwMode="auto">
            <a:xfrm>
              <a:off x="5834063" y="5318125"/>
              <a:ext cx="33337" cy="23813"/>
            </a:xfrm>
            <a:custGeom>
              <a:avLst/>
              <a:gdLst>
                <a:gd name="T0" fmla="*/ 21 w 21"/>
                <a:gd name="T1" fmla="*/ 0 h 15"/>
                <a:gd name="T2" fmla="*/ 2 w 21"/>
                <a:gd name="T3" fmla="*/ 0 h 15"/>
                <a:gd name="T4" fmla="*/ 0 w 21"/>
                <a:gd name="T5" fmla="*/ 15 h 15"/>
                <a:gd name="T6" fmla="*/ 19 w 21"/>
                <a:gd name="T7" fmla="*/ 15 h 15"/>
                <a:gd name="T8" fmla="*/ 21 w 21"/>
                <a:gd name="T9" fmla="*/ 0 h 15"/>
              </a:gdLst>
              <a:ahLst/>
              <a:cxnLst>
                <a:cxn ang="0">
                  <a:pos x="T0" y="T1"/>
                </a:cxn>
                <a:cxn ang="0">
                  <a:pos x="T2" y="T3"/>
                </a:cxn>
                <a:cxn ang="0">
                  <a:pos x="T4" y="T5"/>
                </a:cxn>
                <a:cxn ang="0">
                  <a:pos x="T6" y="T7"/>
                </a:cxn>
                <a:cxn ang="0">
                  <a:pos x="T8" y="T9"/>
                </a:cxn>
              </a:cxnLst>
              <a:rect l="0" t="0" r="r" b="b"/>
              <a:pathLst>
                <a:path w="21" h="15">
                  <a:moveTo>
                    <a:pt x="21" y="0"/>
                  </a:moveTo>
                  <a:lnTo>
                    <a:pt x="2" y="0"/>
                  </a:lnTo>
                  <a:lnTo>
                    <a:pt x="0" y="15"/>
                  </a:lnTo>
                  <a:lnTo>
                    <a:pt x="19" y="15"/>
                  </a:lnTo>
                  <a:lnTo>
                    <a:pt x="21" y="0"/>
                  </a:lnTo>
                  <a:close/>
                </a:path>
              </a:pathLst>
            </a:custGeom>
            <a:solidFill>
              <a:srgbClr val="D4C5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5" name="îṧļiḍê"/>
            <p:cNvSpPr/>
            <p:nvPr/>
          </p:nvSpPr>
          <p:spPr bwMode="auto">
            <a:xfrm>
              <a:off x="5834063" y="5318125"/>
              <a:ext cx="33337" cy="23813"/>
            </a:xfrm>
            <a:custGeom>
              <a:avLst/>
              <a:gdLst>
                <a:gd name="T0" fmla="*/ 21 w 21"/>
                <a:gd name="T1" fmla="*/ 0 h 15"/>
                <a:gd name="T2" fmla="*/ 2 w 21"/>
                <a:gd name="T3" fmla="*/ 0 h 15"/>
                <a:gd name="T4" fmla="*/ 0 w 21"/>
                <a:gd name="T5" fmla="*/ 15 h 15"/>
                <a:gd name="T6" fmla="*/ 19 w 21"/>
                <a:gd name="T7" fmla="*/ 15 h 15"/>
                <a:gd name="T8" fmla="*/ 21 w 21"/>
                <a:gd name="T9" fmla="*/ 0 h 15"/>
              </a:gdLst>
              <a:ahLst/>
              <a:cxnLst>
                <a:cxn ang="0">
                  <a:pos x="T0" y="T1"/>
                </a:cxn>
                <a:cxn ang="0">
                  <a:pos x="T2" y="T3"/>
                </a:cxn>
                <a:cxn ang="0">
                  <a:pos x="T4" y="T5"/>
                </a:cxn>
                <a:cxn ang="0">
                  <a:pos x="T6" y="T7"/>
                </a:cxn>
                <a:cxn ang="0">
                  <a:pos x="T8" y="T9"/>
                </a:cxn>
              </a:cxnLst>
              <a:rect l="0" t="0" r="r" b="b"/>
              <a:pathLst>
                <a:path w="21" h="15">
                  <a:moveTo>
                    <a:pt x="21" y="0"/>
                  </a:moveTo>
                  <a:lnTo>
                    <a:pt x="2" y="0"/>
                  </a:lnTo>
                  <a:lnTo>
                    <a:pt x="0" y="15"/>
                  </a:lnTo>
                  <a:lnTo>
                    <a:pt x="19" y="15"/>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6" name="íšliḓê"/>
            <p:cNvSpPr/>
            <p:nvPr/>
          </p:nvSpPr>
          <p:spPr bwMode="auto">
            <a:xfrm>
              <a:off x="5383213" y="5318125"/>
              <a:ext cx="31750" cy="23813"/>
            </a:xfrm>
            <a:custGeom>
              <a:avLst/>
              <a:gdLst>
                <a:gd name="T0" fmla="*/ 19 w 20"/>
                <a:gd name="T1" fmla="*/ 0 h 15"/>
                <a:gd name="T2" fmla="*/ 0 w 20"/>
                <a:gd name="T3" fmla="*/ 0 h 15"/>
                <a:gd name="T4" fmla="*/ 2 w 20"/>
                <a:gd name="T5" fmla="*/ 15 h 15"/>
                <a:gd name="T6" fmla="*/ 20 w 20"/>
                <a:gd name="T7" fmla="*/ 15 h 15"/>
                <a:gd name="T8" fmla="*/ 19 w 20"/>
                <a:gd name="T9" fmla="*/ 0 h 15"/>
              </a:gdLst>
              <a:ahLst/>
              <a:cxnLst>
                <a:cxn ang="0">
                  <a:pos x="T0" y="T1"/>
                </a:cxn>
                <a:cxn ang="0">
                  <a:pos x="T2" y="T3"/>
                </a:cxn>
                <a:cxn ang="0">
                  <a:pos x="T4" y="T5"/>
                </a:cxn>
                <a:cxn ang="0">
                  <a:pos x="T6" y="T7"/>
                </a:cxn>
                <a:cxn ang="0">
                  <a:pos x="T8" y="T9"/>
                </a:cxn>
              </a:cxnLst>
              <a:rect l="0" t="0" r="r" b="b"/>
              <a:pathLst>
                <a:path w="20" h="15">
                  <a:moveTo>
                    <a:pt x="19" y="0"/>
                  </a:moveTo>
                  <a:lnTo>
                    <a:pt x="0" y="0"/>
                  </a:lnTo>
                  <a:lnTo>
                    <a:pt x="2" y="15"/>
                  </a:lnTo>
                  <a:lnTo>
                    <a:pt x="20" y="15"/>
                  </a:lnTo>
                  <a:lnTo>
                    <a:pt x="19" y="0"/>
                  </a:lnTo>
                  <a:close/>
                </a:path>
              </a:pathLst>
            </a:custGeom>
            <a:solidFill>
              <a:srgbClr val="BEB5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7" name="i$lïdê"/>
            <p:cNvSpPr/>
            <p:nvPr/>
          </p:nvSpPr>
          <p:spPr bwMode="auto">
            <a:xfrm>
              <a:off x="5383213" y="5318125"/>
              <a:ext cx="31750" cy="23813"/>
            </a:xfrm>
            <a:custGeom>
              <a:avLst/>
              <a:gdLst>
                <a:gd name="T0" fmla="*/ 19 w 20"/>
                <a:gd name="T1" fmla="*/ 0 h 15"/>
                <a:gd name="T2" fmla="*/ 0 w 20"/>
                <a:gd name="T3" fmla="*/ 0 h 15"/>
                <a:gd name="T4" fmla="*/ 2 w 20"/>
                <a:gd name="T5" fmla="*/ 15 h 15"/>
                <a:gd name="T6" fmla="*/ 20 w 20"/>
                <a:gd name="T7" fmla="*/ 15 h 15"/>
                <a:gd name="T8" fmla="*/ 19 w 20"/>
                <a:gd name="T9" fmla="*/ 0 h 15"/>
              </a:gdLst>
              <a:ahLst/>
              <a:cxnLst>
                <a:cxn ang="0">
                  <a:pos x="T0" y="T1"/>
                </a:cxn>
                <a:cxn ang="0">
                  <a:pos x="T2" y="T3"/>
                </a:cxn>
                <a:cxn ang="0">
                  <a:pos x="T4" y="T5"/>
                </a:cxn>
                <a:cxn ang="0">
                  <a:pos x="T6" y="T7"/>
                </a:cxn>
                <a:cxn ang="0">
                  <a:pos x="T8" y="T9"/>
                </a:cxn>
              </a:cxnLst>
              <a:rect l="0" t="0" r="r" b="b"/>
              <a:pathLst>
                <a:path w="20" h="15">
                  <a:moveTo>
                    <a:pt x="19" y="0"/>
                  </a:moveTo>
                  <a:lnTo>
                    <a:pt x="0" y="0"/>
                  </a:lnTo>
                  <a:lnTo>
                    <a:pt x="2" y="15"/>
                  </a:lnTo>
                  <a:lnTo>
                    <a:pt x="20" y="15"/>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8" name="îṥlíḑê"/>
            <p:cNvSpPr/>
            <p:nvPr/>
          </p:nvSpPr>
          <p:spPr bwMode="auto">
            <a:xfrm>
              <a:off x="4589463" y="5318125"/>
              <a:ext cx="34925" cy="23813"/>
            </a:xfrm>
            <a:custGeom>
              <a:avLst/>
              <a:gdLst>
                <a:gd name="T0" fmla="*/ 22 w 22"/>
                <a:gd name="T1" fmla="*/ 0 h 15"/>
                <a:gd name="T2" fmla="*/ 4 w 22"/>
                <a:gd name="T3" fmla="*/ 0 h 15"/>
                <a:gd name="T4" fmla="*/ 0 w 22"/>
                <a:gd name="T5" fmla="*/ 15 h 15"/>
                <a:gd name="T6" fmla="*/ 19 w 22"/>
                <a:gd name="T7" fmla="*/ 15 h 15"/>
                <a:gd name="T8" fmla="*/ 22 w 22"/>
                <a:gd name="T9" fmla="*/ 0 h 15"/>
              </a:gdLst>
              <a:ahLst/>
              <a:cxnLst>
                <a:cxn ang="0">
                  <a:pos x="T0" y="T1"/>
                </a:cxn>
                <a:cxn ang="0">
                  <a:pos x="T2" y="T3"/>
                </a:cxn>
                <a:cxn ang="0">
                  <a:pos x="T4" y="T5"/>
                </a:cxn>
                <a:cxn ang="0">
                  <a:pos x="T6" y="T7"/>
                </a:cxn>
                <a:cxn ang="0">
                  <a:pos x="T8" y="T9"/>
                </a:cxn>
              </a:cxnLst>
              <a:rect l="0" t="0" r="r" b="b"/>
              <a:pathLst>
                <a:path w="22" h="15">
                  <a:moveTo>
                    <a:pt x="22" y="0"/>
                  </a:moveTo>
                  <a:lnTo>
                    <a:pt x="4" y="0"/>
                  </a:lnTo>
                  <a:lnTo>
                    <a:pt x="0" y="15"/>
                  </a:lnTo>
                  <a:lnTo>
                    <a:pt x="19" y="15"/>
                  </a:lnTo>
                  <a:lnTo>
                    <a:pt x="22" y="0"/>
                  </a:lnTo>
                  <a:close/>
                </a:path>
              </a:pathLst>
            </a:custGeom>
            <a:solidFill>
              <a:srgbClr val="D4C5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9" name="îṥḻîďe"/>
            <p:cNvSpPr/>
            <p:nvPr/>
          </p:nvSpPr>
          <p:spPr bwMode="auto">
            <a:xfrm>
              <a:off x="4589463" y="5318125"/>
              <a:ext cx="34925" cy="23813"/>
            </a:xfrm>
            <a:custGeom>
              <a:avLst/>
              <a:gdLst>
                <a:gd name="T0" fmla="*/ 22 w 22"/>
                <a:gd name="T1" fmla="*/ 0 h 15"/>
                <a:gd name="T2" fmla="*/ 4 w 22"/>
                <a:gd name="T3" fmla="*/ 0 h 15"/>
                <a:gd name="T4" fmla="*/ 0 w 22"/>
                <a:gd name="T5" fmla="*/ 15 h 15"/>
                <a:gd name="T6" fmla="*/ 19 w 22"/>
                <a:gd name="T7" fmla="*/ 15 h 15"/>
                <a:gd name="T8" fmla="*/ 22 w 22"/>
                <a:gd name="T9" fmla="*/ 0 h 15"/>
              </a:gdLst>
              <a:ahLst/>
              <a:cxnLst>
                <a:cxn ang="0">
                  <a:pos x="T0" y="T1"/>
                </a:cxn>
                <a:cxn ang="0">
                  <a:pos x="T2" y="T3"/>
                </a:cxn>
                <a:cxn ang="0">
                  <a:pos x="T4" y="T5"/>
                </a:cxn>
                <a:cxn ang="0">
                  <a:pos x="T6" y="T7"/>
                </a:cxn>
                <a:cxn ang="0">
                  <a:pos x="T8" y="T9"/>
                </a:cxn>
              </a:cxnLst>
              <a:rect l="0" t="0" r="r" b="b"/>
              <a:pathLst>
                <a:path w="22" h="15">
                  <a:moveTo>
                    <a:pt x="22" y="0"/>
                  </a:moveTo>
                  <a:lnTo>
                    <a:pt x="4" y="0"/>
                  </a:lnTo>
                  <a:lnTo>
                    <a:pt x="0" y="15"/>
                  </a:lnTo>
                  <a:lnTo>
                    <a:pt x="19" y="15"/>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0" name="îsḷíḓê"/>
            <p:cNvSpPr/>
            <p:nvPr/>
          </p:nvSpPr>
          <p:spPr bwMode="auto">
            <a:xfrm>
              <a:off x="5610225" y="3681413"/>
              <a:ext cx="269875" cy="168275"/>
            </a:xfrm>
            <a:custGeom>
              <a:avLst/>
              <a:gdLst>
                <a:gd name="T0" fmla="*/ 170 w 170"/>
                <a:gd name="T1" fmla="*/ 106 h 106"/>
                <a:gd name="T2" fmla="*/ 0 w 170"/>
                <a:gd name="T3" fmla="*/ 106 h 106"/>
                <a:gd name="T4" fmla="*/ 0 w 170"/>
                <a:gd name="T5" fmla="*/ 104 h 106"/>
                <a:gd name="T6" fmla="*/ 5 w 170"/>
                <a:gd name="T7" fmla="*/ 83 h 106"/>
                <a:gd name="T8" fmla="*/ 15 w 170"/>
                <a:gd name="T9" fmla="*/ 46 h 106"/>
                <a:gd name="T10" fmla="*/ 24 w 170"/>
                <a:gd name="T11" fmla="*/ 0 h 106"/>
                <a:gd name="T12" fmla="*/ 146 w 170"/>
                <a:gd name="T13" fmla="*/ 0 h 106"/>
                <a:gd name="T14" fmla="*/ 155 w 170"/>
                <a:gd name="T15" fmla="*/ 46 h 106"/>
                <a:gd name="T16" fmla="*/ 165 w 170"/>
                <a:gd name="T17" fmla="*/ 83 h 106"/>
                <a:gd name="T18" fmla="*/ 170 w 170"/>
                <a:gd name="T19" fmla="*/ 104 h 106"/>
                <a:gd name="T20" fmla="*/ 170 w 170"/>
                <a:gd name="T21"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106">
                  <a:moveTo>
                    <a:pt x="170" y="106"/>
                  </a:moveTo>
                  <a:lnTo>
                    <a:pt x="0" y="106"/>
                  </a:lnTo>
                  <a:lnTo>
                    <a:pt x="0" y="104"/>
                  </a:lnTo>
                  <a:lnTo>
                    <a:pt x="5" y="83"/>
                  </a:lnTo>
                  <a:lnTo>
                    <a:pt x="15" y="46"/>
                  </a:lnTo>
                  <a:lnTo>
                    <a:pt x="24" y="0"/>
                  </a:lnTo>
                  <a:lnTo>
                    <a:pt x="146" y="0"/>
                  </a:lnTo>
                  <a:lnTo>
                    <a:pt x="155" y="46"/>
                  </a:lnTo>
                  <a:lnTo>
                    <a:pt x="165" y="83"/>
                  </a:lnTo>
                  <a:lnTo>
                    <a:pt x="170" y="104"/>
                  </a:lnTo>
                  <a:lnTo>
                    <a:pt x="170" y="106"/>
                  </a:lnTo>
                  <a:close/>
                </a:path>
              </a:pathLst>
            </a:custGeom>
            <a:solidFill>
              <a:srgbClr val="A9A8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1" name="íṡḻîdè"/>
            <p:cNvSpPr/>
            <p:nvPr/>
          </p:nvSpPr>
          <p:spPr bwMode="auto">
            <a:xfrm>
              <a:off x="5610225" y="3681413"/>
              <a:ext cx="269875" cy="168275"/>
            </a:xfrm>
            <a:custGeom>
              <a:avLst/>
              <a:gdLst>
                <a:gd name="T0" fmla="*/ 170 w 170"/>
                <a:gd name="T1" fmla="*/ 106 h 106"/>
                <a:gd name="T2" fmla="*/ 0 w 170"/>
                <a:gd name="T3" fmla="*/ 106 h 106"/>
                <a:gd name="T4" fmla="*/ 0 w 170"/>
                <a:gd name="T5" fmla="*/ 104 h 106"/>
                <a:gd name="T6" fmla="*/ 5 w 170"/>
                <a:gd name="T7" fmla="*/ 83 h 106"/>
                <a:gd name="T8" fmla="*/ 15 w 170"/>
                <a:gd name="T9" fmla="*/ 46 h 106"/>
                <a:gd name="T10" fmla="*/ 24 w 170"/>
                <a:gd name="T11" fmla="*/ 0 h 106"/>
                <a:gd name="T12" fmla="*/ 146 w 170"/>
                <a:gd name="T13" fmla="*/ 0 h 106"/>
                <a:gd name="T14" fmla="*/ 155 w 170"/>
                <a:gd name="T15" fmla="*/ 46 h 106"/>
                <a:gd name="T16" fmla="*/ 165 w 170"/>
                <a:gd name="T17" fmla="*/ 83 h 106"/>
                <a:gd name="T18" fmla="*/ 170 w 170"/>
                <a:gd name="T19" fmla="*/ 104 h 106"/>
                <a:gd name="T20" fmla="*/ 170 w 170"/>
                <a:gd name="T21"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106">
                  <a:moveTo>
                    <a:pt x="170" y="106"/>
                  </a:moveTo>
                  <a:lnTo>
                    <a:pt x="0" y="106"/>
                  </a:lnTo>
                  <a:lnTo>
                    <a:pt x="0" y="104"/>
                  </a:lnTo>
                  <a:lnTo>
                    <a:pt x="5" y="83"/>
                  </a:lnTo>
                  <a:lnTo>
                    <a:pt x="15" y="46"/>
                  </a:lnTo>
                  <a:lnTo>
                    <a:pt x="24" y="0"/>
                  </a:lnTo>
                  <a:lnTo>
                    <a:pt x="146" y="0"/>
                  </a:lnTo>
                  <a:lnTo>
                    <a:pt x="155" y="46"/>
                  </a:lnTo>
                  <a:lnTo>
                    <a:pt x="165" y="83"/>
                  </a:lnTo>
                  <a:lnTo>
                    <a:pt x="170" y="104"/>
                  </a:lnTo>
                  <a:lnTo>
                    <a:pt x="170" y="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2" name="íṩliḍê"/>
            <p:cNvSpPr/>
            <p:nvPr/>
          </p:nvSpPr>
          <p:spPr bwMode="auto">
            <a:xfrm>
              <a:off x="5610225" y="3681413"/>
              <a:ext cx="269875" cy="168275"/>
            </a:xfrm>
            <a:custGeom>
              <a:avLst/>
              <a:gdLst>
                <a:gd name="T0" fmla="*/ 146 w 170"/>
                <a:gd name="T1" fmla="*/ 0 h 106"/>
                <a:gd name="T2" fmla="*/ 123 w 170"/>
                <a:gd name="T3" fmla="*/ 0 h 106"/>
                <a:gd name="T4" fmla="*/ 123 w 170"/>
                <a:gd name="T5" fmla="*/ 0 h 106"/>
                <a:gd name="T6" fmla="*/ 123 w 170"/>
                <a:gd name="T7" fmla="*/ 0 h 106"/>
                <a:gd name="T8" fmla="*/ 131 w 170"/>
                <a:gd name="T9" fmla="*/ 46 h 106"/>
                <a:gd name="T10" fmla="*/ 131 w 170"/>
                <a:gd name="T11" fmla="*/ 46 h 106"/>
                <a:gd name="T12" fmla="*/ 141 w 170"/>
                <a:gd name="T13" fmla="*/ 83 h 106"/>
                <a:gd name="T14" fmla="*/ 146 w 170"/>
                <a:gd name="T15" fmla="*/ 104 h 106"/>
                <a:gd name="T16" fmla="*/ 146 w 170"/>
                <a:gd name="T17" fmla="*/ 106 h 106"/>
                <a:gd name="T18" fmla="*/ 0 w 170"/>
                <a:gd name="T19" fmla="*/ 106 h 106"/>
                <a:gd name="T20" fmla="*/ 170 w 170"/>
                <a:gd name="T21" fmla="*/ 106 h 106"/>
                <a:gd name="T22" fmla="*/ 170 w 170"/>
                <a:gd name="T23" fmla="*/ 104 h 106"/>
                <a:gd name="T24" fmla="*/ 165 w 170"/>
                <a:gd name="T25" fmla="*/ 83 h 106"/>
                <a:gd name="T26" fmla="*/ 155 w 170"/>
                <a:gd name="T27" fmla="*/ 46 h 106"/>
                <a:gd name="T28" fmla="*/ 146 w 170"/>
                <a:gd name="T2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106">
                  <a:moveTo>
                    <a:pt x="146" y="0"/>
                  </a:moveTo>
                  <a:lnTo>
                    <a:pt x="123" y="0"/>
                  </a:lnTo>
                  <a:lnTo>
                    <a:pt x="123" y="0"/>
                  </a:lnTo>
                  <a:lnTo>
                    <a:pt x="123" y="0"/>
                  </a:lnTo>
                  <a:lnTo>
                    <a:pt x="131" y="46"/>
                  </a:lnTo>
                  <a:lnTo>
                    <a:pt x="131" y="46"/>
                  </a:lnTo>
                  <a:lnTo>
                    <a:pt x="141" y="83"/>
                  </a:lnTo>
                  <a:lnTo>
                    <a:pt x="146" y="104"/>
                  </a:lnTo>
                  <a:lnTo>
                    <a:pt x="146" y="106"/>
                  </a:lnTo>
                  <a:lnTo>
                    <a:pt x="0" y="106"/>
                  </a:lnTo>
                  <a:lnTo>
                    <a:pt x="170" y="106"/>
                  </a:lnTo>
                  <a:lnTo>
                    <a:pt x="170" y="104"/>
                  </a:lnTo>
                  <a:lnTo>
                    <a:pt x="165" y="83"/>
                  </a:lnTo>
                  <a:lnTo>
                    <a:pt x="155" y="46"/>
                  </a:lnTo>
                  <a:lnTo>
                    <a:pt x="146" y="0"/>
                  </a:lnTo>
                  <a:close/>
                </a:path>
              </a:pathLst>
            </a:custGeom>
            <a:solidFill>
              <a:srgbClr val="8077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3" name="ï$ḻiḓè"/>
            <p:cNvSpPr/>
            <p:nvPr/>
          </p:nvSpPr>
          <p:spPr bwMode="auto">
            <a:xfrm>
              <a:off x="5610225" y="3681413"/>
              <a:ext cx="269875" cy="168275"/>
            </a:xfrm>
            <a:custGeom>
              <a:avLst/>
              <a:gdLst>
                <a:gd name="T0" fmla="*/ 146 w 170"/>
                <a:gd name="T1" fmla="*/ 0 h 106"/>
                <a:gd name="T2" fmla="*/ 123 w 170"/>
                <a:gd name="T3" fmla="*/ 0 h 106"/>
                <a:gd name="T4" fmla="*/ 123 w 170"/>
                <a:gd name="T5" fmla="*/ 0 h 106"/>
                <a:gd name="T6" fmla="*/ 123 w 170"/>
                <a:gd name="T7" fmla="*/ 0 h 106"/>
                <a:gd name="T8" fmla="*/ 131 w 170"/>
                <a:gd name="T9" fmla="*/ 46 h 106"/>
                <a:gd name="T10" fmla="*/ 131 w 170"/>
                <a:gd name="T11" fmla="*/ 46 h 106"/>
                <a:gd name="T12" fmla="*/ 141 w 170"/>
                <a:gd name="T13" fmla="*/ 83 h 106"/>
                <a:gd name="T14" fmla="*/ 146 w 170"/>
                <a:gd name="T15" fmla="*/ 104 h 106"/>
                <a:gd name="T16" fmla="*/ 146 w 170"/>
                <a:gd name="T17" fmla="*/ 106 h 106"/>
                <a:gd name="T18" fmla="*/ 0 w 170"/>
                <a:gd name="T19" fmla="*/ 106 h 106"/>
                <a:gd name="T20" fmla="*/ 170 w 170"/>
                <a:gd name="T21" fmla="*/ 106 h 106"/>
                <a:gd name="T22" fmla="*/ 170 w 170"/>
                <a:gd name="T23" fmla="*/ 104 h 106"/>
                <a:gd name="T24" fmla="*/ 165 w 170"/>
                <a:gd name="T25" fmla="*/ 83 h 106"/>
                <a:gd name="T26" fmla="*/ 155 w 170"/>
                <a:gd name="T27" fmla="*/ 46 h 106"/>
                <a:gd name="T28" fmla="*/ 146 w 170"/>
                <a:gd name="T2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106">
                  <a:moveTo>
                    <a:pt x="146" y="0"/>
                  </a:moveTo>
                  <a:lnTo>
                    <a:pt x="123" y="0"/>
                  </a:lnTo>
                  <a:lnTo>
                    <a:pt x="123" y="0"/>
                  </a:lnTo>
                  <a:lnTo>
                    <a:pt x="123" y="0"/>
                  </a:lnTo>
                  <a:lnTo>
                    <a:pt x="131" y="46"/>
                  </a:lnTo>
                  <a:lnTo>
                    <a:pt x="131" y="46"/>
                  </a:lnTo>
                  <a:lnTo>
                    <a:pt x="141" y="83"/>
                  </a:lnTo>
                  <a:lnTo>
                    <a:pt x="146" y="104"/>
                  </a:lnTo>
                  <a:lnTo>
                    <a:pt x="146" y="106"/>
                  </a:lnTo>
                  <a:lnTo>
                    <a:pt x="0" y="106"/>
                  </a:lnTo>
                  <a:lnTo>
                    <a:pt x="170" y="106"/>
                  </a:lnTo>
                  <a:lnTo>
                    <a:pt x="170" y="104"/>
                  </a:lnTo>
                  <a:lnTo>
                    <a:pt x="165" y="83"/>
                  </a:lnTo>
                  <a:lnTo>
                    <a:pt x="155" y="46"/>
                  </a:lnTo>
                  <a:lnTo>
                    <a:pt x="1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4" name="i$lïḑê"/>
            <p:cNvSpPr/>
            <p:nvPr/>
          </p:nvSpPr>
          <p:spPr bwMode="auto">
            <a:xfrm>
              <a:off x="5594350" y="3813175"/>
              <a:ext cx="400050" cy="52388"/>
            </a:xfrm>
            <a:custGeom>
              <a:avLst/>
              <a:gdLst>
                <a:gd name="T0" fmla="*/ 252 w 252"/>
                <a:gd name="T1" fmla="*/ 33 h 33"/>
                <a:gd name="T2" fmla="*/ 0 w 252"/>
                <a:gd name="T3" fmla="*/ 33 h 33"/>
                <a:gd name="T4" fmla="*/ 3 w 252"/>
                <a:gd name="T5" fmla="*/ 0 h 33"/>
                <a:gd name="T6" fmla="*/ 249 w 252"/>
                <a:gd name="T7" fmla="*/ 0 h 33"/>
                <a:gd name="T8" fmla="*/ 252 w 252"/>
                <a:gd name="T9" fmla="*/ 33 h 33"/>
              </a:gdLst>
              <a:ahLst/>
              <a:cxnLst>
                <a:cxn ang="0">
                  <a:pos x="T0" y="T1"/>
                </a:cxn>
                <a:cxn ang="0">
                  <a:pos x="T2" y="T3"/>
                </a:cxn>
                <a:cxn ang="0">
                  <a:pos x="T4" y="T5"/>
                </a:cxn>
                <a:cxn ang="0">
                  <a:pos x="T6" y="T7"/>
                </a:cxn>
                <a:cxn ang="0">
                  <a:pos x="T8" y="T9"/>
                </a:cxn>
              </a:cxnLst>
              <a:rect l="0" t="0" r="r" b="b"/>
              <a:pathLst>
                <a:path w="252" h="33">
                  <a:moveTo>
                    <a:pt x="252" y="33"/>
                  </a:moveTo>
                  <a:lnTo>
                    <a:pt x="0" y="33"/>
                  </a:lnTo>
                  <a:lnTo>
                    <a:pt x="3" y="0"/>
                  </a:lnTo>
                  <a:lnTo>
                    <a:pt x="249" y="0"/>
                  </a:lnTo>
                  <a:lnTo>
                    <a:pt x="252" y="33"/>
                  </a:lnTo>
                  <a:close/>
                </a:path>
              </a:pathLst>
            </a:custGeom>
            <a:solidFill>
              <a:srgbClr val="6051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5" name="iṧḻiḍé"/>
            <p:cNvSpPr/>
            <p:nvPr/>
          </p:nvSpPr>
          <p:spPr bwMode="auto">
            <a:xfrm>
              <a:off x="5573713" y="3681413"/>
              <a:ext cx="268287" cy="168275"/>
            </a:xfrm>
            <a:custGeom>
              <a:avLst/>
              <a:gdLst>
                <a:gd name="T0" fmla="*/ 169 w 169"/>
                <a:gd name="T1" fmla="*/ 106 h 106"/>
                <a:gd name="T2" fmla="*/ 0 w 169"/>
                <a:gd name="T3" fmla="*/ 106 h 106"/>
                <a:gd name="T4" fmla="*/ 0 w 169"/>
                <a:gd name="T5" fmla="*/ 104 h 106"/>
                <a:gd name="T6" fmla="*/ 5 w 169"/>
                <a:gd name="T7" fmla="*/ 83 h 106"/>
                <a:gd name="T8" fmla="*/ 15 w 169"/>
                <a:gd name="T9" fmla="*/ 46 h 106"/>
                <a:gd name="T10" fmla="*/ 23 w 169"/>
                <a:gd name="T11" fmla="*/ 0 h 106"/>
                <a:gd name="T12" fmla="*/ 146 w 169"/>
                <a:gd name="T13" fmla="*/ 0 h 106"/>
                <a:gd name="T14" fmla="*/ 154 w 169"/>
                <a:gd name="T15" fmla="*/ 46 h 106"/>
                <a:gd name="T16" fmla="*/ 164 w 169"/>
                <a:gd name="T17" fmla="*/ 83 h 106"/>
                <a:gd name="T18" fmla="*/ 169 w 169"/>
                <a:gd name="T19" fmla="*/ 104 h 106"/>
                <a:gd name="T20" fmla="*/ 169 w 169"/>
                <a:gd name="T21"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6">
                  <a:moveTo>
                    <a:pt x="169" y="106"/>
                  </a:moveTo>
                  <a:lnTo>
                    <a:pt x="0" y="106"/>
                  </a:lnTo>
                  <a:lnTo>
                    <a:pt x="0" y="104"/>
                  </a:lnTo>
                  <a:lnTo>
                    <a:pt x="5" y="83"/>
                  </a:lnTo>
                  <a:lnTo>
                    <a:pt x="15" y="46"/>
                  </a:lnTo>
                  <a:lnTo>
                    <a:pt x="23" y="0"/>
                  </a:lnTo>
                  <a:lnTo>
                    <a:pt x="146" y="0"/>
                  </a:lnTo>
                  <a:lnTo>
                    <a:pt x="154" y="46"/>
                  </a:lnTo>
                  <a:lnTo>
                    <a:pt x="164" y="83"/>
                  </a:lnTo>
                  <a:lnTo>
                    <a:pt x="169" y="104"/>
                  </a:lnTo>
                  <a:lnTo>
                    <a:pt x="169" y="106"/>
                  </a:lnTo>
                  <a:close/>
                </a:path>
              </a:pathLst>
            </a:custGeom>
            <a:solidFill>
              <a:srgbClr val="E6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6" name="iṣļíḍê"/>
            <p:cNvSpPr/>
            <p:nvPr/>
          </p:nvSpPr>
          <p:spPr bwMode="auto">
            <a:xfrm>
              <a:off x="5573713" y="3681413"/>
              <a:ext cx="268287" cy="168275"/>
            </a:xfrm>
            <a:custGeom>
              <a:avLst/>
              <a:gdLst>
                <a:gd name="T0" fmla="*/ 169 w 169"/>
                <a:gd name="T1" fmla="*/ 106 h 106"/>
                <a:gd name="T2" fmla="*/ 0 w 169"/>
                <a:gd name="T3" fmla="*/ 106 h 106"/>
                <a:gd name="T4" fmla="*/ 0 w 169"/>
                <a:gd name="T5" fmla="*/ 104 h 106"/>
                <a:gd name="T6" fmla="*/ 5 w 169"/>
                <a:gd name="T7" fmla="*/ 83 h 106"/>
                <a:gd name="T8" fmla="*/ 15 w 169"/>
                <a:gd name="T9" fmla="*/ 46 h 106"/>
                <a:gd name="T10" fmla="*/ 23 w 169"/>
                <a:gd name="T11" fmla="*/ 0 h 106"/>
                <a:gd name="T12" fmla="*/ 146 w 169"/>
                <a:gd name="T13" fmla="*/ 0 h 106"/>
                <a:gd name="T14" fmla="*/ 154 w 169"/>
                <a:gd name="T15" fmla="*/ 46 h 106"/>
                <a:gd name="T16" fmla="*/ 164 w 169"/>
                <a:gd name="T17" fmla="*/ 83 h 106"/>
                <a:gd name="T18" fmla="*/ 169 w 169"/>
                <a:gd name="T19" fmla="*/ 104 h 106"/>
                <a:gd name="T20" fmla="*/ 169 w 169"/>
                <a:gd name="T21"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6">
                  <a:moveTo>
                    <a:pt x="169" y="106"/>
                  </a:moveTo>
                  <a:lnTo>
                    <a:pt x="0" y="106"/>
                  </a:lnTo>
                  <a:lnTo>
                    <a:pt x="0" y="104"/>
                  </a:lnTo>
                  <a:lnTo>
                    <a:pt x="5" y="83"/>
                  </a:lnTo>
                  <a:lnTo>
                    <a:pt x="15" y="46"/>
                  </a:lnTo>
                  <a:lnTo>
                    <a:pt x="23" y="0"/>
                  </a:lnTo>
                  <a:lnTo>
                    <a:pt x="146" y="0"/>
                  </a:lnTo>
                  <a:lnTo>
                    <a:pt x="154" y="46"/>
                  </a:lnTo>
                  <a:lnTo>
                    <a:pt x="164" y="83"/>
                  </a:lnTo>
                  <a:lnTo>
                    <a:pt x="169" y="104"/>
                  </a:lnTo>
                  <a:lnTo>
                    <a:pt x="169" y="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7" name="ïšļïďe"/>
            <p:cNvSpPr/>
            <p:nvPr/>
          </p:nvSpPr>
          <p:spPr bwMode="auto">
            <a:xfrm>
              <a:off x="5805488" y="3681413"/>
              <a:ext cx="12700" cy="73025"/>
            </a:xfrm>
            <a:custGeom>
              <a:avLst/>
              <a:gdLst>
                <a:gd name="T0" fmla="*/ 0 w 8"/>
                <a:gd name="T1" fmla="*/ 0 h 46"/>
                <a:gd name="T2" fmla="*/ 0 w 8"/>
                <a:gd name="T3" fmla="*/ 0 h 46"/>
                <a:gd name="T4" fmla="*/ 8 w 8"/>
                <a:gd name="T5" fmla="*/ 46 h 46"/>
                <a:gd name="T6" fmla="*/ 8 w 8"/>
                <a:gd name="T7" fmla="*/ 46 h 46"/>
                <a:gd name="T8" fmla="*/ 8 w 8"/>
                <a:gd name="T9" fmla="*/ 46 h 46"/>
                <a:gd name="T10" fmla="*/ 0 w 8"/>
                <a:gd name="T11" fmla="*/ 0 h 46"/>
              </a:gdLst>
              <a:ahLst/>
              <a:cxnLst>
                <a:cxn ang="0">
                  <a:pos x="T0" y="T1"/>
                </a:cxn>
                <a:cxn ang="0">
                  <a:pos x="T2" y="T3"/>
                </a:cxn>
                <a:cxn ang="0">
                  <a:pos x="T4" y="T5"/>
                </a:cxn>
                <a:cxn ang="0">
                  <a:pos x="T6" y="T7"/>
                </a:cxn>
                <a:cxn ang="0">
                  <a:pos x="T8" y="T9"/>
                </a:cxn>
                <a:cxn ang="0">
                  <a:pos x="T10" y="T11"/>
                </a:cxn>
              </a:cxnLst>
              <a:rect l="0" t="0" r="r" b="b"/>
              <a:pathLst>
                <a:path w="8" h="46">
                  <a:moveTo>
                    <a:pt x="0" y="0"/>
                  </a:moveTo>
                  <a:lnTo>
                    <a:pt x="0" y="0"/>
                  </a:lnTo>
                  <a:lnTo>
                    <a:pt x="8" y="46"/>
                  </a:lnTo>
                  <a:lnTo>
                    <a:pt x="8" y="46"/>
                  </a:lnTo>
                  <a:lnTo>
                    <a:pt x="8" y="46"/>
                  </a:lnTo>
                  <a:lnTo>
                    <a:pt x="0" y="0"/>
                  </a:lnTo>
                  <a:close/>
                </a:path>
              </a:pathLst>
            </a:custGeom>
            <a:solidFill>
              <a:srgbClr val="6154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8" name="îṣ1ïḓé"/>
            <p:cNvSpPr/>
            <p:nvPr/>
          </p:nvSpPr>
          <p:spPr bwMode="auto">
            <a:xfrm>
              <a:off x="5805488" y="3681413"/>
              <a:ext cx="12700" cy="73025"/>
            </a:xfrm>
            <a:custGeom>
              <a:avLst/>
              <a:gdLst>
                <a:gd name="T0" fmla="*/ 0 w 8"/>
                <a:gd name="T1" fmla="*/ 0 h 46"/>
                <a:gd name="T2" fmla="*/ 0 w 8"/>
                <a:gd name="T3" fmla="*/ 0 h 46"/>
                <a:gd name="T4" fmla="*/ 8 w 8"/>
                <a:gd name="T5" fmla="*/ 46 h 46"/>
                <a:gd name="T6" fmla="*/ 8 w 8"/>
                <a:gd name="T7" fmla="*/ 46 h 46"/>
                <a:gd name="T8" fmla="*/ 8 w 8"/>
                <a:gd name="T9" fmla="*/ 46 h 46"/>
                <a:gd name="T10" fmla="*/ 0 w 8"/>
                <a:gd name="T11" fmla="*/ 0 h 46"/>
              </a:gdLst>
              <a:ahLst/>
              <a:cxnLst>
                <a:cxn ang="0">
                  <a:pos x="T0" y="T1"/>
                </a:cxn>
                <a:cxn ang="0">
                  <a:pos x="T2" y="T3"/>
                </a:cxn>
                <a:cxn ang="0">
                  <a:pos x="T4" y="T5"/>
                </a:cxn>
                <a:cxn ang="0">
                  <a:pos x="T6" y="T7"/>
                </a:cxn>
                <a:cxn ang="0">
                  <a:pos x="T8" y="T9"/>
                </a:cxn>
                <a:cxn ang="0">
                  <a:pos x="T10" y="T11"/>
                </a:cxn>
              </a:cxnLst>
              <a:rect l="0" t="0" r="r" b="b"/>
              <a:pathLst>
                <a:path w="8" h="46">
                  <a:moveTo>
                    <a:pt x="0" y="0"/>
                  </a:moveTo>
                  <a:lnTo>
                    <a:pt x="0" y="0"/>
                  </a:lnTo>
                  <a:lnTo>
                    <a:pt x="8" y="46"/>
                  </a:lnTo>
                  <a:lnTo>
                    <a:pt x="8" y="46"/>
                  </a:lnTo>
                  <a:lnTo>
                    <a:pt x="8"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9" name="íṣľíḍé"/>
            <p:cNvSpPr/>
            <p:nvPr/>
          </p:nvSpPr>
          <p:spPr bwMode="auto">
            <a:xfrm>
              <a:off x="5597525" y="3681413"/>
              <a:ext cx="220662" cy="73025"/>
            </a:xfrm>
            <a:custGeom>
              <a:avLst/>
              <a:gdLst>
                <a:gd name="T0" fmla="*/ 131 w 139"/>
                <a:gd name="T1" fmla="*/ 0 h 46"/>
                <a:gd name="T2" fmla="*/ 8 w 139"/>
                <a:gd name="T3" fmla="*/ 0 h 46"/>
                <a:gd name="T4" fmla="*/ 0 w 139"/>
                <a:gd name="T5" fmla="*/ 46 h 46"/>
                <a:gd name="T6" fmla="*/ 139 w 139"/>
                <a:gd name="T7" fmla="*/ 46 h 46"/>
                <a:gd name="T8" fmla="*/ 139 w 139"/>
                <a:gd name="T9" fmla="*/ 46 h 46"/>
                <a:gd name="T10" fmla="*/ 131 w 139"/>
                <a:gd name="T11" fmla="*/ 0 h 46"/>
              </a:gdLst>
              <a:ahLst/>
              <a:cxnLst>
                <a:cxn ang="0">
                  <a:pos x="T0" y="T1"/>
                </a:cxn>
                <a:cxn ang="0">
                  <a:pos x="T2" y="T3"/>
                </a:cxn>
                <a:cxn ang="0">
                  <a:pos x="T4" y="T5"/>
                </a:cxn>
                <a:cxn ang="0">
                  <a:pos x="T6" y="T7"/>
                </a:cxn>
                <a:cxn ang="0">
                  <a:pos x="T8" y="T9"/>
                </a:cxn>
                <a:cxn ang="0">
                  <a:pos x="T10" y="T11"/>
                </a:cxn>
              </a:cxnLst>
              <a:rect l="0" t="0" r="r" b="b"/>
              <a:pathLst>
                <a:path w="139" h="46">
                  <a:moveTo>
                    <a:pt x="131" y="0"/>
                  </a:moveTo>
                  <a:lnTo>
                    <a:pt x="8" y="0"/>
                  </a:lnTo>
                  <a:lnTo>
                    <a:pt x="0" y="46"/>
                  </a:lnTo>
                  <a:lnTo>
                    <a:pt x="139" y="46"/>
                  </a:lnTo>
                  <a:lnTo>
                    <a:pt x="139" y="46"/>
                  </a:lnTo>
                  <a:lnTo>
                    <a:pt x="131" y="0"/>
                  </a:lnTo>
                  <a:close/>
                </a:path>
              </a:pathLst>
            </a:custGeom>
            <a:solidFill>
              <a:srgbClr val="AEA3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0" name="îṣḻiḓe"/>
            <p:cNvSpPr/>
            <p:nvPr/>
          </p:nvSpPr>
          <p:spPr bwMode="auto">
            <a:xfrm>
              <a:off x="5597525" y="3681413"/>
              <a:ext cx="220662" cy="73025"/>
            </a:xfrm>
            <a:custGeom>
              <a:avLst/>
              <a:gdLst>
                <a:gd name="T0" fmla="*/ 131 w 139"/>
                <a:gd name="T1" fmla="*/ 0 h 46"/>
                <a:gd name="T2" fmla="*/ 8 w 139"/>
                <a:gd name="T3" fmla="*/ 0 h 46"/>
                <a:gd name="T4" fmla="*/ 0 w 139"/>
                <a:gd name="T5" fmla="*/ 46 h 46"/>
                <a:gd name="T6" fmla="*/ 139 w 139"/>
                <a:gd name="T7" fmla="*/ 46 h 46"/>
                <a:gd name="T8" fmla="*/ 139 w 139"/>
                <a:gd name="T9" fmla="*/ 46 h 46"/>
                <a:gd name="T10" fmla="*/ 131 w 139"/>
                <a:gd name="T11" fmla="*/ 0 h 46"/>
              </a:gdLst>
              <a:ahLst/>
              <a:cxnLst>
                <a:cxn ang="0">
                  <a:pos x="T0" y="T1"/>
                </a:cxn>
                <a:cxn ang="0">
                  <a:pos x="T2" y="T3"/>
                </a:cxn>
                <a:cxn ang="0">
                  <a:pos x="T4" y="T5"/>
                </a:cxn>
                <a:cxn ang="0">
                  <a:pos x="T6" y="T7"/>
                </a:cxn>
                <a:cxn ang="0">
                  <a:pos x="T8" y="T9"/>
                </a:cxn>
                <a:cxn ang="0">
                  <a:pos x="T10" y="T11"/>
                </a:cxn>
              </a:cxnLst>
              <a:rect l="0" t="0" r="r" b="b"/>
              <a:pathLst>
                <a:path w="139" h="46">
                  <a:moveTo>
                    <a:pt x="131" y="0"/>
                  </a:moveTo>
                  <a:lnTo>
                    <a:pt x="8" y="0"/>
                  </a:lnTo>
                  <a:lnTo>
                    <a:pt x="0" y="46"/>
                  </a:lnTo>
                  <a:lnTo>
                    <a:pt x="139" y="46"/>
                  </a:lnTo>
                  <a:lnTo>
                    <a:pt x="139" y="46"/>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1" name="íṡ1îďê"/>
            <p:cNvSpPr/>
            <p:nvPr/>
          </p:nvSpPr>
          <p:spPr bwMode="auto">
            <a:xfrm>
              <a:off x="5402263" y="3063875"/>
              <a:ext cx="666750" cy="538163"/>
            </a:xfrm>
            <a:custGeom>
              <a:avLst/>
              <a:gdLst>
                <a:gd name="T0" fmla="*/ 250 w 250"/>
                <a:gd name="T1" fmla="*/ 202 h 202"/>
                <a:gd name="T2" fmla="*/ 0 w 250"/>
                <a:gd name="T3" fmla="*/ 202 h 202"/>
                <a:gd name="T4" fmla="*/ 0 w 250"/>
                <a:gd name="T5" fmla="*/ 9 h 202"/>
                <a:gd name="T6" fmla="*/ 9 w 250"/>
                <a:gd name="T7" fmla="*/ 0 h 202"/>
                <a:gd name="T8" fmla="*/ 240 w 250"/>
                <a:gd name="T9" fmla="*/ 0 h 202"/>
                <a:gd name="T10" fmla="*/ 250 w 250"/>
                <a:gd name="T11" fmla="*/ 9 h 202"/>
                <a:gd name="T12" fmla="*/ 250 w 250"/>
                <a:gd name="T13" fmla="*/ 202 h 202"/>
              </a:gdLst>
              <a:ahLst/>
              <a:cxnLst>
                <a:cxn ang="0">
                  <a:pos x="T0" y="T1"/>
                </a:cxn>
                <a:cxn ang="0">
                  <a:pos x="T2" y="T3"/>
                </a:cxn>
                <a:cxn ang="0">
                  <a:pos x="T4" y="T5"/>
                </a:cxn>
                <a:cxn ang="0">
                  <a:pos x="T6" y="T7"/>
                </a:cxn>
                <a:cxn ang="0">
                  <a:pos x="T8" y="T9"/>
                </a:cxn>
                <a:cxn ang="0">
                  <a:pos x="T10" y="T11"/>
                </a:cxn>
                <a:cxn ang="0">
                  <a:pos x="T12" y="T13"/>
                </a:cxn>
              </a:cxnLst>
              <a:rect l="0" t="0" r="r" b="b"/>
              <a:pathLst>
                <a:path w="250" h="202">
                  <a:moveTo>
                    <a:pt x="250" y="202"/>
                  </a:moveTo>
                  <a:cubicBezTo>
                    <a:pt x="0" y="202"/>
                    <a:pt x="0" y="202"/>
                    <a:pt x="0" y="202"/>
                  </a:cubicBezTo>
                  <a:cubicBezTo>
                    <a:pt x="0" y="9"/>
                    <a:pt x="0" y="9"/>
                    <a:pt x="0" y="9"/>
                  </a:cubicBezTo>
                  <a:cubicBezTo>
                    <a:pt x="0" y="4"/>
                    <a:pt x="4" y="0"/>
                    <a:pt x="9" y="0"/>
                  </a:cubicBezTo>
                  <a:cubicBezTo>
                    <a:pt x="240" y="0"/>
                    <a:pt x="240" y="0"/>
                    <a:pt x="240" y="0"/>
                  </a:cubicBezTo>
                  <a:cubicBezTo>
                    <a:pt x="246" y="0"/>
                    <a:pt x="250" y="4"/>
                    <a:pt x="250" y="9"/>
                  </a:cubicBezTo>
                  <a:lnTo>
                    <a:pt x="250" y="202"/>
                  </a:lnTo>
                  <a:close/>
                </a:path>
              </a:pathLst>
            </a:custGeom>
            <a:solidFill>
              <a:srgbClr val="6051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2" name="íṡḷiḋê"/>
            <p:cNvSpPr/>
            <p:nvPr/>
          </p:nvSpPr>
          <p:spPr bwMode="auto">
            <a:xfrm>
              <a:off x="5402263" y="3602038"/>
              <a:ext cx="666750" cy="109538"/>
            </a:xfrm>
            <a:custGeom>
              <a:avLst/>
              <a:gdLst>
                <a:gd name="T0" fmla="*/ 250 w 250"/>
                <a:gd name="T1" fmla="*/ 0 h 41"/>
                <a:gd name="T2" fmla="*/ 0 w 250"/>
                <a:gd name="T3" fmla="*/ 0 h 41"/>
                <a:gd name="T4" fmla="*/ 0 w 250"/>
                <a:gd name="T5" fmla="*/ 24 h 41"/>
                <a:gd name="T6" fmla="*/ 49 w 250"/>
                <a:gd name="T7" fmla="*/ 41 h 41"/>
                <a:gd name="T8" fmla="*/ 240 w 250"/>
                <a:gd name="T9" fmla="*/ 41 h 41"/>
                <a:gd name="T10" fmla="*/ 250 w 250"/>
                <a:gd name="T11" fmla="*/ 32 h 41"/>
                <a:gd name="T12" fmla="*/ 250 w 250"/>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250" h="41">
                  <a:moveTo>
                    <a:pt x="250" y="0"/>
                  </a:moveTo>
                  <a:cubicBezTo>
                    <a:pt x="0" y="0"/>
                    <a:pt x="0" y="0"/>
                    <a:pt x="0" y="0"/>
                  </a:cubicBezTo>
                  <a:cubicBezTo>
                    <a:pt x="0" y="24"/>
                    <a:pt x="0" y="24"/>
                    <a:pt x="0" y="24"/>
                  </a:cubicBezTo>
                  <a:cubicBezTo>
                    <a:pt x="0" y="34"/>
                    <a:pt x="40" y="41"/>
                    <a:pt x="49" y="41"/>
                  </a:cubicBezTo>
                  <a:cubicBezTo>
                    <a:pt x="240" y="41"/>
                    <a:pt x="240" y="41"/>
                    <a:pt x="240" y="41"/>
                  </a:cubicBezTo>
                  <a:cubicBezTo>
                    <a:pt x="246" y="41"/>
                    <a:pt x="250" y="37"/>
                    <a:pt x="250" y="32"/>
                  </a:cubicBezTo>
                  <a:lnTo>
                    <a:pt x="250" y="0"/>
                  </a:lnTo>
                  <a:close/>
                </a:path>
              </a:pathLst>
            </a:custGeom>
            <a:solidFill>
              <a:srgbClr val="A9A8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3" name="ï$liḍê"/>
            <p:cNvSpPr/>
            <p:nvPr/>
          </p:nvSpPr>
          <p:spPr bwMode="auto">
            <a:xfrm>
              <a:off x="5367338" y="3063875"/>
              <a:ext cx="668337" cy="538163"/>
            </a:xfrm>
            <a:custGeom>
              <a:avLst/>
              <a:gdLst>
                <a:gd name="T0" fmla="*/ 250 w 250"/>
                <a:gd name="T1" fmla="*/ 202 h 202"/>
                <a:gd name="T2" fmla="*/ 0 w 250"/>
                <a:gd name="T3" fmla="*/ 202 h 202"/>
                <a:gd name="T4" fmla="*/ 0 w 250"/>
                <a:gd name="T5" fmla="*/ 9 h 202"/>
                <a:gd name="T6" fmla="*/ 9 w 250"/>
                <a:gd name="T7" fmla="*/ 0 h 202"/>
                <a:gd name="T8" fmla="*/ 240 w 250"/>
                <a:gd name="T9" fmla="*/ 0 h 202"/>
                <a:gd name="T10" fmla="*/ 250 w 250"/>
                <a:gd name="T11" fmla="*/ 9 h 202"/>
                <a:gd name="T12" fmla="*/ 250 w 250"/>
                <a:gd name="T13" fmla="*/ 202 h 202"/>
              </a:gdLst>
              <a:ahLst/>
              <a:cxnLst>
                <a:cxn ang="0">
                  <a:pos x="T0" y="T1"/>
                </a:cxn>
                <a:cxn ang="0">
                  <a:pos x="T2" y="T3"/>
                </a:cxn>
                <a:cxn ang="0">
                  <a:pos x="T4" y="T5"/>
                </a:cxn>
                <a:cxn ang="0">
                  <a:pos x="T6" y="T7"/>
                </a:cxn>
                <a:cxn ang="0">
                  <a:pos x="T8" y="T9"/>
                </a:cxn>
                <a:cxn ang="0">
                  <a:pos x="T10" y="T11"/>
                </a:cxn>
                <a:cxn ang="0">
                  <a:pos x="T12" y="T13"/>
                </a:cxn>
              </a:cxnLst>
              <a:rect l="0" t="0" r="r" b="b"/>
              <a:pathLst>
                <a:path w="250" h="202">
                  <a:moveTo>
                    <a:pt x="250" y="202"/>
                  </a:moveTo>
                  <a:cubicBezTo>
                    <a:pt x="0" y="202"/>
                    <a:pt x="0" y="202"/>
                    <a:pt x="0" y="202"/>
                  </a:cubicBezTo>
                  <a:cubicBezTo>
                    <a:pt x="0" y="9"/>
                    <a:pt x="0" y="9"/>
                    <a:pt x="0" y="9"/>
                  </a:cubicBezTo>
                  <a:cubicBezTo>
                    <a:pt x="0" y="4"/>
                    <a:pt x="4" y="0"/>
                    <a:pt x="9" y="0"/>
                  </a:cubicBezTo>
                  <a:cubicBezTo>
                    <a:pt x="240" y="0"/>
                    <a:pt x="240" y="0"/>
                    <a:pt x="240" y="0"/>
                  </a:cubicBezTo>
                  <a:cubicBezTo>
                    <a:pt x="246" y="0"/>
                    <a:pt x="250" y="4"/>
                    <a:pt x="250" y="9"/>
                  </a:cubicBezTo>
                  <a:lnTo>
                    <a:pt x="250" y="202"/>
                  </a:ln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4" name="ïS1iḓê"/>
            <p:cNvSpPr/>
            <p:nvPr/>
          </p:nvSpPr>
          <p:spPr bwMode="auto">
            <a:xfrm>
              <a:off x="5397500" y="3089275"/>
              <a:ext cx="608012" cy="482600"/>
            </a:xfrm>
            <a:custGeom>
              <a:avLst/>
              <a:gdLst>
                <a:gd name="T0" fmla="*/ 227 w 228"/>
                <a:gd name="T1" fmla="*/ 181 h 181"/>
                <a:gd name="T2" fmla="*/ 1 w 228"/>
                <a:gd name="T3" fmla="*/ 181 h 181"/>
                <a:gd name="T4" fmla="*/ 0 w 228"/>
                <a:gd name="T5" fmla="*/ 180 h 181"/>
                <a:gd name="T6" fmla="*/ 0 w 228"/>
                <a:gd name="T7" fmla="*/ 1 h 181"/>
                <a:gd name="T8" fmla="*/ 1 w 228"/>
                <a:gd name="T9" fmla="*/ 0 h 181"/>
                <a:gd name="T10" fmla="*/ 227 w 228"/>
                <a:gd name="T11" fmla="*/ 0 h 181"/>
                <a:gd name="T12" fmla="*/ 228 w 228"/>
                <a:gd name="T13" fmla="*/ 1 h 181"/>
                <a:gd name="T14" fmla="*/ 228 w 228"/>
                <a:gd name="T15" fmla="*/ 180 h 181"/>
                <a:gd name="T16" fmla="*/ 227 w 228"/>
                <a:gd name="T17"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181">
                  <a:moveTo>
                    <a:pt x="227" y="181"/>
                  </a:moveTo>
                  <a:cubicBezTo>
                    <a:pt x="1" y="181"/>
                    <a:pt x="1" y="181"/>
                    <a:pt x="1" y="181"/>
                  </a:cubicBezTo>
                  <a:cubicBezTo>
                    <a:pt x="0" y="181"/>
                    <a:pt x="0" y="181"/>
                    <a:pt x="0" y="180"/>
                  </a:cubicBezTo>
                  <a:cubicBezTo>
                    <a:pt x="0" y="1"/>
                    <a:pt x="0" y="1"/>
                    <a:pt x="0" y="1"/>
                  </a:cubicBezTo>
                  <a:cubicBezTo>
                    <a:pt x="0" y="1"/>
                    <a:pt x="0" y="0"/>
                    <a:pt x="1" y="0"/>
                  </a:cubicBezTo>
                  <a:cubicBezTo>
                    <a:pt x="227" y="0"/>
                    <a:pt x="227" y="0"/>
                    <a:pt x="227" y="0"/>
                  </a:cubicBezTo>
                  <a:cubicBezTo>
                    <a:pt x="228" y="0"/>
                    <a:pt x="228" y="1"/>
                    <a:pt x="228" y="1"/>
                  </a:cubicBezTo>
                  <a:cubicBezTo>
                    <a:pt x="228" y="180"/>
                    <a:pt x="228" y="180"/>
                    <a:pt x="228" y="180"/>
                  </a:cubicBezTo>
                  <a:cubicBezTo>
                    <a:pt x="228" y="181"/>
                    <a:pt x="228" y="181"/>
                    <a:pt x="227" y="181"/>
                  </a:cubicBezTo>
                  <a:close/>
                </a:path>
              </a:pathLst>
            </a:custGeom>
            <a:solidFill>
              <a:srgbClr val="C6EA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5" name="iŝlïḓê"/>
            <p:cNvSpPr/>
            <p:nvPr/>
          </p:nvSpPr>
          <p:spPr bwMode="auto">
            <a:xfrm>
              <a:off x="5476875" y="3481389"/>
              <a:ext cx="194251" cy="231775"/>
            </a:xfrm>
            <a:custGeom>
              <a:avLst/>
              <a:gdLst>
                <a:gd name="connsiteX0" fmla="*/ 109888 w 194251"/>
                <a:gd name="connsiteY0" fmla="*/ 0 h 231775"/>
                <a:gd name="connsiteX1" fmla="*/ 192974 w 194251"/>
                <a:gd name="connsiteY1" fmla="*/ 122654 h 231775"/>
                <a:gd name="connsiteX2" fmla="*/ 135350 w 194251"/>
                <a:gd name="connsiteY2" fmla="*/ 219644 h 231775"/>
                <a:gd name="connsiteX3" fmla="*/ 124701 w 194251"/>
                <a:gd name="connsiteY3" fmla="*/ 231775 h 231775"/>
                <a:gd name="connsiteX4" fmla="*/ 56086 w 194251"/>
                <a:gd name="connsiteY4" fmla="*/ 231775 h 231775"/>
                <a:gd name="connsiteX5" fmla="*/ 34885 w 194251"/>
                <a:gd name="connsiteY5" fmla="*/ 208270 h 231775"/>
                <a:gd name="connsiteX6" fmla="*/ 0 w 194251"/>
                <a:gd name="connsiteY6" fmla="*/ 183981 h 231775"/>
                <a:gd name="connsiteX7" fmla="*/ 64325 w 194251"/>
                <a:gd name="connsiteY7" fmla="*/ 55994 h 231775"/>
                <a:gd name="connsiteX8" fmla="*/ 109888 w 194251"/>
                <a:gd name="connsiteY8" fmla="*/ 0 h 23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251" h="231775">
                  <a:moveTo>
                    <a:pt x="109888" y="0"/>
                  </a:moveTo>
                  <a:cubicBezTo>
                    <a:pt x="109888" y="0"/>
                    <a:pt x="206375" y="31997"/>
                    <a:pt x="192974" y="122654"/>
                  </a:cubicBezTo>
                  <a:cubicBezTo>
                    <a:pt x="187614" y="150651"/>
                    <a:pt x="160812" y="188647"/>
                    <a:pt x="135350" y="219644"/>
                  </a:cubicBezTo>
                  <a:lnTo>
                    <a:pt x="124701" y="231775"/>
                  </a:lnTo>
                  <a:lnTo>
                    <a:pt x="56086" y="231775"/>
                  </a:lnTo>
                  <a:lnTo>
                    <a:pt x="34885" y="208270"/>
                  </a:lnTo>
                  <a:cubicBezTo>
                    <a:pt x="24457" y="198646"/>
                    <a:pt x="12731" y="189980"/>
                    <a:pt x="0" y="183981"/>
                  </a:cubicBezTo>
                  <a:cubicBezTo>
                    <a:pt x="0" y="183981"/>
                    <a:pt x="50924" y="85325"/>
                    <a:pt x="64325" y="55994"/>
                  </a:cubicBezTo>
                  <a:cubicBezTo>
                    <a:pt x="85766" y="18665"/>
                    <a:pt x="109888" y="0"/>
                    <a:pt x="109888" y="0"/>
                  </a:cubicBezTo>
                  <a:close/>
                </a:path>
              </a:pathLst>
            </a:custGeom>
            <a:solidFill>
              <a:srgbClr val="A099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6" name="ïṧ1íḑé"/>
            <p:cNvSpPr/>
            <p:nvPr/>
          </p:nvSpPr>
          <p:spPr bwMode="auto">
            <a:xfrm>
              <a:off x="5675313" y="3343275"/>
              <a:ext cx="117475" cy="130175"/>
            </a:xfrm>
            <a:custGeom>
              <a:avLst/>
              <a:gdLst>
                <a:gd name="T0" fmla="*/ 44 w 44"/>
                <a:gd name="T1" fmla="*/ 43 h 49"/>
                <a:gd name="T2" fmla="*/ 39 w 44"/>
                <a:gd name="T3" fmla="*/ 5 h 49"/>
                <a:gd name="T4" fmla="*/ 40 w 44"/>
                <a:gd name="T5" fmla="*/ 0 h 49"/>
                <a:gd name="T6" fmla="*/ 15 w 44"/>
                <a:gd name="T7" fmla="*/ 9 h 49"/>
                <a:gd name="T8" fmla="*/ 0 w 44"/>
                <a:gd name="T9" fmla="*/ 7 h 49"/>
                <a:gd name="T10" fmla="*/ 1 w 44"/>
                <a:gd name="T11" fmla="*/ 41 h 49"/>
                <a:gd name="T12" fmla="*/ 44 w 44"/>
                <a:gd name="T13" fmla="*/ 43 h 49"/>
              </a:gdLst>
              <a:ahLst/>
              <a:cxnLst>
                <a:cxn ang="0">
                  <a:pos x="T0" y="T1"/>
                </a:cxn>
                <a:cxn ang="0">
                  <a:pos x="T2" y="T3"/>
                </a:cxn>
                <a:cxn ang="0">
                  <a:pos x="T4" y="T5"/>
                </a:cxn>
                <a:cxn ang="0">
                  <a:pos x="T6" y="T7"/>
                </a:cxn>
                <a:cxn ang="0">
                  <a:pos x="T8" y="T9"/>
                </a:cxn>
                <a:cxn ang="0">
                  <a:pos x="T10" y="T11"/>
                </a:cxn>
                <a:cxn ang="0">
                  <a:pos x="T12" y="T13"/>
                </a:cxn>
              </a:cxnLst>
              <a:rect l="0" t="0" r="r" b="b"/>
              <a:pathLst>
                <a:path w="44" h="49">
                  <a:moveTo>
                    <a:pt x="44" y="43"/>
                  </a:moveTo>
                  <a:cubicBezTo>
                    <a:pt x="44" y="32"/>
                    <a:pt x="37" y="16"/>
                    <a:pt x="39" y="5"/>
                  </a:cubicBezTo>
                  <a:cubicBezTo>
                    <a:pt x="39" y="3"/>
                    <a:pt x="39" y="2"/>
                    <a:pt x="40" y="0"/>
                  </a:cubicBezTo>
                  <a:cubicBezTo>
                    <a:pt x="31" y="3"/>
                    <a:pt x="23" y="6"/>
                    <a:pt x="15" y="9"/>
                  </a:cubicBezTo>
                  <a:cubicBezTo>
                    <a:pt x="12" y="10"/>
                    <a:pt x="0" y="4"/>
                    <a:pt x="0" y="7"/>
                  </a:cubicBezTo>
                  <a:cubicBezTo>
                    <a:pt x="0" y="9"/>
                    <a:pt x="1" y="39"/>
                    <a:pt x="1" y="41"/>
                  </a:cubicBezTo>
                  <a:cubicBezTo>
                    <a:pt x="1" y="43"/>
                    <a:pt x="28" y="49"/>
                    <a:pt x="44" y="43"/>
                  </a:cubicBezTo>
                  <a:close/>
                </a:path>
              </a:pathLst>
            </a:custGeom>
            <a:solidFill>
              <a:srgbClr val="FFBA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7" name="işļíḑè"/>
            <p:cNvSpPr/>
            <p:nvPr/>
          </p:nvSpPr>
          <p:spPr bwMode="auto">
            <a:xfrm>
              <a:off x="5573713" y="3170238"/>
              <a:ext cx="201612" cy="274638"/>
            </a:xfrm>
            <a:custGeom>
              <a:avLst/>
              <a:gdLst>
                <a:gd name="T0" fmla="*/ 5 w 76"/>
                <a:gd name="T1" fmla="*/ 77 h 103"/>
                <a:gd name="T2" fmla="*/ 19 w 76"/>
                <a:gd name="T3" fmla="*/ 100 h 103"/>
                <a:gd name="T4" fmla="*/ 43 w 76"/>
                <a:gd name="T5" fmla="*/ 95 h 103"/>
                <a:gd name="T6" fmla="*/ 66 w 76"/>
                <a:gd name="T7" fmla="*/ 78 h 103"/>
                <a:gd name="T8" fmla="*/ 76 w 76"/>
                <a:gd name="T9" fmla="*/ 35 h 103"/>
                <a:gd name="T10" fmla="*/ 73 w 76"/>
                <a:gd name="T11" fmla="*/ 20 h 103"/>
                <a:gd name="T12" fmla="*/ 64 w 76"/>
                <a:gd name="T13" fmla="*/ 13 h 103"/>
                <a:gd name="T14" fmla="*/ 40 w 76"/>
                <a:gd name="T15" fmla="*/ 4 h 103"/>
                <a:gd name="T16" fmla="*/ 5 w 76"/>
                <a:gd name="T17" fmla="*/ 18 h 103"/>
                <a:gd name="T18" fmla="*/ 5 w 76"/>
                <a:gd name="T19" fmla="*/ 7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03">
                  <a:moveTo>
                    <a:pt x="5" y="77"/>
                  </a:moveTo>
                  <a:cubicBezTo>
                    <a:pt x="7" y="86"/>
                    <a:pt x="10" y="96"/>
                    <a:pt x="19" y="100"/>
                  </a:cubicBezTo>
                  <a:cubicBezTo>
                    <a:pt x="27" y="103"/>
                    <a:pt x="35" y="99"/>
                    <a:pt x="43" y="95"/>
                  </a:cubicBezTo>
                  <a:cubicBezTo>
                    <a:pt x="51" y="91"/>
                    <a:pt x="60" y="86"/>
                    <a:pt x="66" y="78"/>
                  </a:cubicBezTo>
                  <a:cubicBezTo>
                    <a:pt x="75" y="66"/>
                    <a:pt x="75" y="50"/>
                    <a:pt x="76" y="35"/>
                  </a:cubicBezTo>
                  <a:cubicBezTo>
                    <a:pt x="76" y="30"/>
                    <a:pt x="75" y="25"/>
                    <a:pt x="73" y="20"/>
                  </a:cubicBezTo>
                  <a:cubicBezTo>
                    <a:pt x="71" y="17"/>
                    <a:pt x="67" y="15"/>
                    <a:pt x="64" y="13"/>
                  </a:cubicBezTo>
                  <a:cubicBezTo>
                    <a:pt x="56" y="9"/>
                    <a:pt x="48" y="6"/>
                    <a:pt x="40" y="4"/>
                  </a:cubicBezTo>
                  <a:cubicBezTo>
                    <a:pt x="25" y="0"/>
                    <a:pt x="9" y="3"/>
                    <a:pt x="5" y="18"/>
                  </a:cubicBezTo>
                  <a:cubicBezTo>
                    <a:pt x="0" y="37"/>
                    <a:pt x="2" y="59"/>
                    <a:pt x="5" y="77"/>
                  </a:cubicBezTo>
                  <a:close/>
                </a:path>
              </a:pathLst>
            </a:custGeom>
            <a:solidFill>
              <a:srgbClr val="FFBA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8" name="iSlíḍe"/>
            <p:cNvSpPr/>
            <p:nvPr/>
          </p:nvSpPr>
          <p:spPr bwMode="auto">
            <a:xfrm>
              <a:off x="5586413" y="3132138"/>
              <a:ext cx="242887" cy="239713"/>
            </a:xfrm>
            <a:custGeom>
              <a:avLst/>
              <a:gdLst>
                <a:gd name="T0" fmla="*/ 6 w 91"/>
                <a:gd name="T1" fmla="*/ 34 h 90"/>
                <a:gd name="T2" fmla="*/ 33 w 91"/>
                <a:gd name="T3" fmla="*/ 23 h 90"/>
                <a:gd name="T4" fmla="*/ 54 w 91"/>
                <a:gd name="T5" fmla="*/ 29 h 90"/>
                <a:gd name="T6" fmla="*/ 52 w 91"/>
                <a:gd name="T7" fmla="*/ 51 h 90"/>
                <a:gd name="T8" fmla="*/ 49 w 91"/>
                <a:gd name="T9" fmla="*/ 56 h 90"/>
                <a:gd name="T10" fmla="*/ 51 w 91"/>
                <a:gd name="T11" fmla="*/ 60 h 90"/>
                <a:gd name="T12" fmla="*/ 62 w 91"/>
                <a:gd name="T13" fmla="*/ 56 h 90"/>
                <a:gd name="T14" fmla="*/ 66 w 91"/>
                <a:gd name="T15" fmla="*/ 67 h 90"/>
                <a:gd name="T16" fmla="*/ 57 w 91"/>
                <a:gd name="T17" fmla="*/ 76 h 90"/>
                <a:gd name="T18" fmla="*/ 69 w 91"/>
                <a:gd name="T19" fmla="*/ 90 h 90"/>
                <a:gd name="T20" fmla="*/ 76 w 91"/>
                <a:gd name="T21" fmla="*/ 79 h 90"/>
                <a:gd name="T22" fmla="*/ 80 w 91"/>
                <a:gd name="T23" fmla="*/ 20 h 90"/>
                <a:gd name="T24" fmla="*/ 40 w 91"/>
                <a:gd name="T25" fmla="*/ 1 h 90"/>
                <a:gd name="T26" fmla="*/ 10 w 91"/>
                <a:gd name="T27" fmla="*/ 13 h 90"/>
                <a:gd name="T28" fmla="*/ 1 w 91"/>
                <a:gd name="T29" fmla="*/ 28 h 90"/>
                <a:gd name="T30" fmla="*/ 6 w 91"/>
                <a:gd name="T31" fmla="*/ 3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90">
                  <a:moveTo>
                    <a:pt x="6" y="34"/>
                  </a:moveTo>
                  <a:cubicBezTo>
                    <a:pt x="14" y="35"/>
                    <a:pt x="26" y="27"/>
                    <a:pt x="33" y="23"/>
                  </a:cubicBezTo>
                  <a:cubicBezTo>
                    <a:pt x="40" y="20"/>
                    <a:pt x="49" y="23"/>
                    <a:pt x="54" y="29"/>
                  </a:cubicBezTo>
                  <a:cubicBezTo>
                    <a:pt x="58" y="35"/>
                    <a:pt x="57" y="45"/>
                    <a:pt x="52" y="51"/>
                  </a:cubicBezTo>
                  <a:cubicBezTo>
                    <a:pt x="51" y="52"/>
                    <a:pt x="49" y="54"/>
                    <a:pt x="49" y="56"/>
                  </a:cubicBezTo>
                  <a:cubicBezTo>
                    <a:pt x="48" y="58"/>
                    <a:pt x="49" y="60"/>
                    <a:pt x="51" y="60"/>
                  </a:cubicBezTo>
                  <a:cubicBezTo>
                    <a:pt x="52" y="56"/>
                    <a:pt x="58" y="54"/>
                    <a:pt x="62" y="56"/>
                  </a:cubicBezTo>
                  <a:cubicBezTo>
                    <a:pt x="66" y="58"/>
                    <a:pt x="68" y="63"/>
                    <a:pt x="66" y="67"/>
                  </a:cubicBezTo>
                  <a:cubicBezTo>
                    <a:pt x="65" y="71"/>
                    <a:pt x="61" y="75"/>
                    <a:pt x="57" y="76"/>
                  </a:cubicBezTo>
                  <a:cubicBezTo>
                    <a:pt x="61" y="81"/>
                    <a:pt x="65" y="85"/>
                    <a:pt x="69" y="90"/>
                  </a:cubicBezTo>
                  <a:cubicBezTo>
                    <a:pt x="71" y="86"/>
                    <a:pt x="74" y="83"/>
                    <a:pt x="76" y="79"/>
                  </a:cubicBezTo>
                  <a:cubicBezTo>
                    <a:pt x="87" y="61"/>
                    <a:pt x="91" y="37"/>
                    <a:pt x="80" y="20"/>
                  </a:cubicBezTo>
                  <a:cubicBezTo>
                    <a:pt x="71" y="7"/>
                    <a:pt x="56" y="0"/>
                    <a:pt x="40" y="1"/>
                  </a:cubicBezTo>
                  <a:cubicBezTo>
                    <a:pt x="29" y="1"/>
                    <a:pt x="18" y="6"/>
                    <a:pt x="10" y="13"/>
                  </a:cubicBezTo>
                  <a:cubicBezTo>
                    <a:pt x="5" y="16"/>
                    <a:pt x="0" y="23"/>
                    <a:pt x="1" y="28"/>
                  </a:cubicBezTo>
                  <a:cubicBezTo>
                    <a:pt x="2" y="33"/>
                    <a:pt x="0" y="34"/>
                    <a:pt x="6" y="34"/>
                  </a:cubicBezTo>
                  <a:close/>
                </a:path>
              </a:pathLst>
            </a:custGeom>
            <a:solidFill>
              <a:srgbClr val="4325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9" name="íṥlïḋé"/>
            <p:cNvSpPr/>
            <p:nvPr/>
          </p:nvSpPr>
          <p:spPr bwMode="auto">
            <a:xfrm>
              <a:off x="5657850" y="3273425"/>
              <a:ext cx="25400" cy="22225"/>
            </a:xfrm>
            <a:custGeom>
              <a:avLst/>
              <a:gdLst>
                <a:gd name="T0" fmla="*/ 1 w 9"/>
                <a:gd name="T1" fmla="*/ 4 h 8"/>
                <a:gd name="T2" fmla="*/ 4 w 9"/>
                <a:gd name="T3" fmla="*/ 8 h 8"/>
                <a:gd name="T4" fmla="*/ 8 w 9"/>
                <a:gd name="T5" fmla="*/ 5 h 8"/>
                <a:gd name="T6" fmla="*/ 5 w 9"/>
                <a:gd name="T7" fmla="*/ 0 h 8"/>
                <a:gd name="T8" fmla="*/ 1 w 9"/>
                <a:gd name="T9" fmla="*/ 4 h 8"/>
              </a:gdLst>
              <a:ahLst/>
              <a:cxnLst>
                <a:cxn ang="0">
                  <a:pos x="T0" y="T1"/>
                </a:cxn>
                <a:cxn ang="0">
                  <a:pos x="T2" y="T3"/>
                </a:cxn>
                <a:cxn ang="0">
                  <a:pos x="T4" y="T5"/>
                </a:cxn>
                <a:cxn ang="0">
                  <a:pos x="T6" y="T7"/>
                </a:cxn>
                <a:cxn ang="0">
                  <a:pos x="T8" y="T9"/>
                </a:cxn>
              </a:cxnLst>
              <a:rect l="0" t="0" r="r" b="b"/>
              <a:pathLst>
                <a:path w="9" h="8">
                  <a:moveTo>
                    <a:pt x="1" y="4"/>
                  </a:moveTo>
                  <a:cubicBezTo>
                    <a:pt x="0" y="6"/>
                    <a:pt x="2" y="8"/>
                    <a:pt x="4" y="8"/>
                  </a:cubicBezTo>
                  <a:cubicBezTo>
                    <a:pt x="6" y="8"/>
                    <a:pt x="8" y="7"/>
                    <a:pt x="8" y="5"/>
                  </a:cubicBezTo>
                  <a:cubicBezTo>
                    <a:pt x="9" y="2"/>
                    <a:pt x="7" y="0"/>
                    <a:pt x="5" y="0"/>
                  </a:cubicBezTo>
                  <a:cubicBezTo>
                    <a:pt x="3" y="0"/>
                    <a:pt x="1" y="2"/>
                    <a:pt x="1" y="4"/>
                  </a:cubicBezTo>
                  <a:close/>
                </a:path>
              </a:pathLst>
            </a:custGeom>
            <a:solidFill>
              <a:srgbClr val="4325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0" name="isļiḍè"/>
            <p:cNvSpPr/>
            <p:nvPr/>
          </p:nvSpPr>
          <p:spPr bwMode="auto">
            <a:xfrm>
              <a:off x="5591175" y="3271838"/>
              <a:ext cx="22225" cy="20638"/>
            </a:xfrm>
            <a:custGeom>
              <a:avLst/>
              <a:gdLst>
                <a:gd name="T0" fmla="*/ 0 w 8"/>
                <a:gd name="T1" fmla="*/ 4 h 8"/>
                <a:gd name="T2" fmla="*/ 3 w 8"/>
                <a:gd name="T3" fmla="*/ 8 h 8"/>
                <a:gd name="T4" fmla="*/ 8 w 8"/>
                <a:gd name="T5" fmla="*/ 4 h 8"/>
                <a:gd name="T6" fmla="*/ 4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1" y="8"/>
                    <a:pt x="3" y="8"/>
                  </a:cubicBezTo>
                  <a:cubicBezTo>
                    <a:pt x="6" y="8"/>
                    <a:pt x="8" y="7"/>
                    <a:pt x="8" y="4"/>
                  </a:cubicBezTo>
                  <a:cubicBezTo>
                    <a:pt x="8" y="2"/>
                    <a:pt x="6" y="0"/>
                    <a:pt x="4" y="0"/>
                  </a:cubicBezTo>
                  <a:cubicBezTo>
                    <a:pt x="2" y="0"/>
                    <a:pt x="0" y="2"/>
                    <a:pt x="0" y="4"/>
                  </a:cubicBezTo>
                  <a:close/>
                </a:path>
              </a:pathLst>
            </a:custGeom>
            <a:solidFill>
              <a:srgbClr val="4325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1" name="îṡļïḋè"/>
            <p:cNvSpPr/>
            <p:nvPr/>
          </p:nvSpPr>
          <p:spPr bwMode="auto">
            <a:xfrm>
              <a:off x="5610225" y="3297238"/>
              <a:ext cx="26987" cy="58738"/>
            </a:xfrm>
            <a:custGeom>
              <a:avLst/>
              <a:gdLst>
                <a:gd name="T0" fmla="*/ 8 w 10"/>
                <a:gd name="T1" fmla="*/ 0 h 22"/>
                <a:gd name="T2" fmla="*/ 1 w 10"/>
                <a:gd name="T3" fmla="*/ 12 h 22"/>
                <a:gd name="T4" fmla="*/ 0 w 10"/>
                <a:gd name="T5" fmla="*/ 16 h 22"/>
                <a:gd name="T6" fmla="*/ 0 w 10"/>
                <a:gd name="T7" fmla="*/ 16 h 22"/>
                <a:gd name="T8" fmla="*/ 1 w 10"/>
                <a:gd name="T9" fmla="*/ 18 h 22"/>
                <a:gd name="T10" fmla="*/ 9 w 10"/>
                <a:gd name="T11" fmla="*/ 22 h 22"/>
                <a:gd name="T12" fmla="*/ 9 w 10"/>
                <a:gd name="T13" fmla="*/ 20 h 22"/>
                <a:gd name="T14" fmla="*/ 4 w 10"/>
                <a:gd name="T15" fmla="*/ 18 h 22"/>
                <a:gd name="T16" fmla="*/ 3 w 10"/>
                <a:gd name="T17" fmla="*/ 17 h 22"/>
                <a:gd name="T18" fmla="*/ 2 w 10"/>
                <a:gd name="T19" fmla="*/ 16 h 22"/>
                <a:gd name="T20" fmla="*/ 2 w 10"/>
                <a:gd name="T21" fmla="*/ 16 h 22"/>
                <a:gd name="T22" fmla="*/ 3 w 10"/>
                <a:gd name="T23" fmla="*/ 13 h 22"/>
                <a:gd name="T24" fmla="*/ 10 w 10"/>
                <a:gd name="T25" fmla="*/ 1 h 22"/>
                <a:gd name="T26" fmla="*/ 8 w 10"/>
                <a:gd name="T2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22">
                  <a:moveTo>
                    <a:pt x="8" y="0"/>
                  </a:moveTo>
                  <a:cubicBezTo>
                    <a:pt x="6" y="4"/>
                    <a:pt x="4" y="8"/>
                    <a:pt x="1" y="12"/>
                  </a:cubicBezTo>
                  <a:cubicBezTo>
                    <a:pt x="1" y="13"/>
                    <a:pt x="0" y="14"/>
                    <a:pt x="0" y="16"/>
                  </a:cubicBezTo>
                  <a:cubicBezTo>
                    <a:pt x="0" y="16"/>
                    <a:pt x="0" y="16"/>
                    <a:pt x="0" y="16"/>
                  </a:cubicBezTo>
                  <a:cubicBezTo>
                    <a:pt x="0" y="17"/>
                    <a:pt x="1" y="18"/>
                    <a:pt x="1" y="18"/>
                  </a:cubicBezTo>
                  <a:cubicBezTo>
                    <a:pt x="3" y="20"/>
                    <a:pt x="6" y="21"/>
                    <a:pt x="9" y="22"/>
                  </a:cubicBezTo>
                  <a:cubicBezTo>
                    <a:pt x="9" y="20"/>
                    <a:pt x="9" y="20"/>
                    <a:pt x="9" y="20"/>
                  </a:cubicBezTo>
                  <a:cubicBezTo>
                    <a:pt x="8" y="19"/>
                    <a:pt x="6" y="19"/>
                    <a:pt x="4" y="18"/>
                  </a:cubicBezTo>
                  <a:cubicBezTo>
                    <a:pt x="4" y="18"/>
                    <a:pt x="3" y="17"/>
                    <a:pt x="3" y="17"/>
                  </a:cubicBezTo>
                  <a:cubicBezTo>
                    <a:pt x="2" y="17"/>
                    <a:pt x="2" y="16"/>
                    <a:pt x="2" y="16"/>
                  </a:cubicBezTo>
                  <a:cubicBezTo>
                    <a:pt x="2" y="16"/>
                    <a:pt x="2" y="16"/>
                    <a:pt x="2" y="16"/>
                  </a:cubicBezTo>
                  <a:cubicBezTo>
                    <a:pt x="2" y="15"/>
                    <a:pt x="2" y="14"/>
                    <a:pt x="3" y="13"/>
                  </a:cubicBezTo>
                  <a:cubicBezTo>
                    <a:pt x="5" y="9"/>
                    <a:pt x="8" y="5"/>
                    <a:pt x="10" y="1"/>
                  </a:cubicBezTo>
                  <a:cubicBezTo>
                    <a:pt x="8" y="0"/>
                    <a:pt x="8" y="0"/>
                    <a:pt x="8" y="0"/>
                  </a:cubicBezTo>
                  <a:close/>
                </a:path>
              </a:pathLst>
            </a:custGeom>
            <a:solidFill>
              <a:srgbClr val="4325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2" name="îŝḷîďè"/>
            <p:cNvSpPr/>
            <p:nvPr/>
          </p:nvSpPr>
          <p:spPr bwMode="auto">
            <a:xfrm>
              <a:off x="5618163" y="3367088"/>
              <a:ext cx="46037" cy="15875"/>
            </a:xfrm>
            <a:custGeom>
              <a:avLst/>
              <a:gdLst>
                <a:gd name="T0" fmla="*/ 15 w 17"/>
                <a:gd name="T1" fmla="*/ 0 h 6"/>
                <a:gd name="T2" fmla="*/ 8 w 17"/>
                <a:gd name="T3" fmla="*/ 4 h 6"/>
                <a:gd name="T4" fmla="*/ 1 w 17"/>
                <a:gd name="T5" fmla="*/ 0 h 6"/>
                <a:gd name="T6" fmla="*/ 0 w 17"/>
                <a:gd name="T7" fmla="*/ 1 h 6"/>
                <a:gd name="T8" fmla="*/ 8 w 17"/>
                <a:gd name="T9" fmla="*/ 6 h 6"/>
                <a:gd name="T10" fmla="*/ 17 w 17"/>
                <a:gd name="T11" fmla="*/ 1 h 6"/>
                <a:gd name="T12" fmla="*/ 15 w 1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7" h="6">
                  <a:moveTo>
                    <a:pt x="15" y="0"/>
                  </a:moveTo>
                  <a:cubicBezTo>
                    <a:pt x="13" y="3"/>
                    <a:pt x="10" y="4"/>
                    <a:pt x="8" y="4"/>
                  </a:cubicBezTo>
                  <a:cubicBezTo>
                    <a:pt x="6" y="4"/>
                    <a:pt x="3" y="2"/>
                    <a:pt x="1" y="0"/>
                  </a:cubicBezTo>
                  <a:cubicBezTo>
                    <a:pt x="0" y="1"/>
                    <a:pt x="0" y="1"/>
                    <a:pt x="0" y="1"/>
                  </a:cubicBezTo>
                  <a:cubicBezTo>
                    <a:pt x="1" y="4"/>
                    <a:pt x="5" y="6"/>
                    <a:pt x="8" y="6"/>
                  </a:cubicBezTo>
                  <a:cubicBezTo>
                    <a:pt x="11" y="6"/>
                    <a:pt x="14" y="5"/>
                    <a:pt x="17" y="1"/>
                  </a:cubicBezTo>
                  <a:cubicBezTo>
                    <a:pt x="15" y="0"/>
                    <a:pt x="15" y="0"/>
                    <a:pt x="15" y="0"/>
                  </a:cubicBezTo>
                  <a:close/>
                </a:path>
              </a:pathLst>
            </a:custGeom>
            <a:solidFill>
              <a:srgbClr val="4325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3" name="íṥľîḋê"/>
            <p:cNvSpPr/>
            <p:nvPr/>
          </p:nvSpPr>
          <p:spPr bwMode="auto">
            <a:xfrm>
              <a:off x="5583238" y="3429000"/>
              <a:ext cx="257175" cy="209550"/>
            </a:xfrm>
            <a:custGeom>
              <a:avLst/>
              <a:gdLst>
                <a:gd name="T0" fmla="*/ 65 w 96"/>
                <a:gd name="T1" fmla="*/ 1 h 79"/>
                <a:gd name="T2" fmla="*/ 86 w 96"/>
                <a:gd name="T3" fmla="*/ 4 h 79"/>
                <a:gd name="T4" fmla="*/ 96 w 96"/>
                <a:gd name="T5" fmla="*/ 6 h 79"/>
                <a:gd name="T6" fmla="*/ 74 w 96"/>
                <a:gd name="T7" fmla="*/ 69 h 79"/>
                <a:gd name="T8" fmla="*/ 24 w 96"/>
                <a:gd name="T9" fmla="*/ 79 h 79"/>
                <a:gd name="T10" fmla="*/ 0 w 96"/>
                <a:gd name="T11" fmla="*/ 60 h 79"/>
                <a:gd name="T12" fmla="*/ 13 w 96"/>
                <a:gd name="T13" fmla="*/ 23 h 79"/>
                <a:gd name="T14" fmla="*/ 35 w 96"/>
                <a:gd name="T15" fmla="*/ 9 h 79"/>
                <a:gd name="T16" fmla="*/ 65 w 96"/>
                <a:gd name="T17" fmla="*/ 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79">
                  <a:moveTo>
                    <a:pt x="65" y="1"/>
                  </a:moveTo>
                  <a:cubicBezTo>
                    <a:pt x="65" y="1"/>
                    <a:pt x="76" y="0"/>
                    <a:pt x="86" y="4"/>
                  </a:cubicBezTo>
                  <a:cubicBezTo>
                    <a:pt x="95" y="8"/>
                    <a:pt x="96" y="6"/>
                    <a:pt x="96" y="6"/>
                  </a:cubicBezTo>
                  <a:cubicBezTo>
                    <a:pt x="96" y="6"/>
                    <a:pt x="95" y="62"/>
                    <a:pt x="74" y="69"/>
                  </a:cubicBezTo>
                  <a:cubicBezTo>
                    <a:pt x="54" y="77"/>
                    <a:pt x="24" y="79"/>
                    <a:pt x="24" y="79"/>
                  </a:cubicBezTo>
                  <a:cubicBezTo>
                    <a:pt x="0" y="60"/>
                    <a:pt x="0" y="60"/>
                    <a:pt x="0" y="60"/>
                  </a:cubicBezTo>
                  <a:cubicBezTo>
                    <a:pt x="13" y="23"/>
                    <a:pt x="13" y="23"/>
                    <a:pt x="13" y="23"/>
                  </a:cubicBezTo>
                  <a:cubicBezTo>
                    <a:pt x="13" y="23"/>
                    <a:pt x="27" y="12"/>
                    <a:pt x="35" y="9"/>
                  </a:cubicBezTo>
                  <a:cubicBezTo>
                    <a:pt x="42" y="6"/>
                    <a:pt x="65" y="1"/>
                    <a:pt x="65" y="1"/>
                  </a:cubicBezTo>
                  <a:close/>
                </a:path>
              </a:pathLst>
            </a:custGeom>
            <a:solidFill>
              <a:srgbClr val="FFBA8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4" name="íṧľiḓe"/>
            <p:cNvSpPr/>
            <p:nvPr/>
          </p:nvSpPr>
          <p:spPr bwMode="auto">
            <a:xfrm>
              <a:off x="5562910" y="3438526"/>
              <a:ext cx="343376" cy="269875"/>
            </a:xfrm>
            <a:custGeom>
              <a:avLst/>
              <a:gdLst>
                <a:gd name="connsiteX0" fmla="*/ 237622 w 343376"/>
                <a:gd name="connsiteY0" fmla="*/ 0 h 269875"/>
                <a:gd name="connsiteX1" fmla="*/ 315124 w 343376"/>
                <a:gd name="connsiteY1" fmla="*/ 21324 h 269875"/>
                <a:gd name="connsiteX2" fmla="*/ 341848 w 343376"/>
                <a:gd name="connsiteY2" fmla="*/ 247885 h 269875"/>
                <a:gd name="connsiteX3" fmla="*/ 343376 w 343376"/>
                <a:gd name="connsiteY3" fmla="*/ 269875 h 269875"/>
                <a:gd name="connsiteX4" fmla="*/ 0 w 343376"/>
                <a:gd name="connsiteY4" fmla="*/ 269875 h 269875"/>
                <a:gd name="connsiteX5" fmla="*/ 147 w 343376"/>
                <a:gd name="connsiteY5" fmla="*/ 236057 h 269875"/>
                <a:gd name="connsiteX6" fmla="*/ 23823 w 343376"/>
                <a:gd name="connsiteY6" fmla="*/ 42647 h 269875"/>
                <a:gd name="connsiteX7" fmla="*/ 101325 w 343376"/>
                <a:gd name="connsiteY7" fmla="*/ 13327 h 269875"/>
                <a:gd name="connsiteX8" fmla="*/ 144085 w 343376"/>
                <a:gd name="connsiteY8" fmla="*/ 50643 h 269875"/>
                <a:gd name="connsiteX9" fmla="*/ 237622 w 343376"/>
                <a:gd name="connsiteY9"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376" h="269875">
                  <a:moveTo>
                    <a:pt x="237622" y="0"/>
                  </a:moveTo>
                  <a:cubicBezTo>
                    <a:pt x="272364" y="7996"/>
                    <a:pt x="315124" y="21324"/>
                    <a:pt x="315124" y="21324"/>
                  </a:cubicBezTo>
                  <a:cubicBezTo>
                    <a:pt x="315124" y="21324"/>
                    <a:pt x="336503" y="181250"/>
                    <a:pt x="341848" y="247885"/>
                  </a:cubicBezTo>
                  <a:lnTo>
                    <a:pt x="343376" y="269875"/>
                  </a:lnTo>
                  <a:lnTo>
                    <a:pt x="0" y="269875"/>
                  </a:lnTo>
                  <a:lnTo>
                    <a:pt x="147" y="236057"/>
                  </a:lnTo>
                  <a:cubicBezTo>
                    <a:pt x="5784" y="143100"/>
                    <a:pt x="23823" y="42647"/>
                    <a:pt x="23823" y="42647"/>
                  </a:cubicBezTo>
                  <a:cubicBezTo>
                    <a:pt x="23823" y="42647"/>
                    <a:pt x="23823" y="42647"/>
                    <a:pt x="101325" y="13327"/>
                  </a:cubicBezTo>
                  <a:cubicBezTo>
                    <a:pt x="101325" y="13327"/>
                    <a:pt x="101325" y="13327"/>
                    <a:pt x="144085" y="50643"/>
                  </a:cubicBezTo>
                  <a:cubicBezTo>
                    <a:pt x="197534" y="37316"/>
                    <a:pt x="237622" y="0"/>
                    <a:pt x="237622" y="0"/>
                  </a:cubicBezTo>
                  <a:close/>
                </a:path>
              </a:pathLst>
            </a:custGeom>
            <a:solidFill>
              <a:srgbClr val="725F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5" name="îSļídè"/>
            <p:cNvSpPr/>
            <p:nvPr/>
          </p:nvSpPr>
          <p:spPr bwMode="auto">
            <a:xfrm>
              <a:off x="5773738" y="3460751"/>
              <a:ext cx="192694" cy="247651"/>
            </a:xfrm>
            <a:custGeom>
              <a:avLst/>
              <a:gdLst>
                <a:gd name="connsiteX0" fmla="*/ 103724 w 192694"/>
                <a:gd name="connsiteY0" fmla="*/ 0 h 247651"/>
                <a:gd name="connsiteX1" fmla="*/ 191489 w 192694"/>
                <a:gd name="connsiteY1" fmla="*/ 143896 h 247651"/>
                <a:gd name="connsiteX2" fmla="*/ 134309 w 192694"/>
                <a:gd name="connsiteY2" fmla="*/ 243157 h 247651"/>
                <a:gd name="connsiteX3" fmla="*/ 130421 w 192694"/>
                <a:gd name="connsiteY3" fmla="*/ 247651 h 247651"/>
                <a:gd name="connsiteX4" fmla="*/ 49147 w 192694"/>
                <a:gd name="connsiteY4" fmla="*/ 247651 h 247651"/>
                <a:gd name="connsiteX5" fmla="*/ 34616 w 192694"/>
                <a:gd name="connsiteY5" fmla="*/ 230999 h 247651"/>
                <a:gd name="connsiteX6" fmla="*/ 0 w 192694"/>
                <a:gd name="connsiteY6" fmla="*/ 205185 h 247651"/>
                <a:gd name="connsiteX7" fmla="*/ 61170 w 192694"/>
                <a:gd name="connsiteY7" fmla="*/ 74613 h 247651"/>
                <a:gd name="connsiteX8" fmla="*/ 103724 w 192694"/>
                <a:gd name="connsiteY8" fmla="*/ 0 h 24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694" h="247651">
                  <a:moveTo>
                    <a:pt x="103724" y="0"/>
                  </a:moveTo>
                  <a:cubicBezTo>
                    <a:pt x="103724" y="0"/>
                    <a:pt x="204787" y="55960"/>
                    <a:pt x="191489" y="143896"/>
                  </a:cubicBezTo>
                  <a:cubicBezTo>
                    <a:pt x="186170" y="173208"/>
                    <a:pt x="159575" y="211846"/>
                    <a:pt x="134309" y="243157"/>
                  </a:cubicBezTo>
                  <a:lnTo>
                    <a:pt x="130421" y="247651"/>
                  </a:lnTo>
                  <a:lnTo>
                    <a:pt x="49147" y="247651"/>
                  </a:lnTo>
                  <a:lnTo>
                    <a:pt x="34616" y="230999"/>
                  </a:lnTo>
                  <a:cubicBezTo>
                    <a:pt x="24269" y="221006"/>
                    <a:pt x="12633" y="211846"/>
                    <a:pt x="0" y="205185"/>
                  </a:cubicBezTo>
                  <a:cubicBezTo>
                    <a:pt x="0" y="205185"/>
                    <a:pt x="53192" y="109254"/>
                    <a:pt x="61170" y="74613"/>
                  </a:cubicBezTo>
                  <a:cubicBezTo>
                    <a:pt x="71809" y="42636"/>
                    <a:pt x="103724" y="0"/>
                    <a:pt x="103724" y="0"/>
                  </a:cubicBezTo>
                  <a:close/>
                </a:path>
              </a:pathLst>
            </a:custGeom>
            <a:solidFill>
              <a:srgbClr val="A099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6" name="işļíḓe"/>
            <p:cNvSpPr/>
            <p:nvPr/>
          </p:nvSpPr>
          <p:spPr bwMode="auto">
            <a:xfrm>
              <a:off x="5707063" y="3422650"/>
              <a:ext cx="101600" cy="98425"/>
            </a:xfrm>
            <a:custGeom>
              <a:avLst/>
              <a:gdLst>
                <a:gd name="T0" fmla="*/ 52 w 64"/>
                <a:gd name="T1" fmla="*/ 0 h 62"/>
                <a:gd name="T2" fmla="*/ 0 w 64"/>
                <a:gd name="T3" fmla="*/ 42 h 62"/>
                <a:gd name="T4" fmla="*/ 23 w 64"/>
                <a:gd name="T5" fmla="*/ 62 h 62"/>
                <a:gd name="T6" fmla="*/ 64 w 64"/>
                <a:gd name="T7" fmla="*/ 9 h 62"/>
                <a:gd name="T8" fmla="*/ 52 w 64"/>
                <a:gd name="T9" fmla="*/ 0 h 62"/>
              </a:gdLst>
              <a:ahLst/>
              <a:cxnLst>
                <a:cxn ang="0">
                  <a:pos x="T0" y="T1"/>
                </a:cxn>
                <a:cxn ang="0">
                  <a:pos x="T2" y="T3"/>
                </a:cxn>
                <a:cxn ang="0">
                  <a:pos x="T4" y="T5"/>
                </a:cxn>
                <a:cxn ang="0">
                  <a:pos x="T6" y="T7"/>
                </a:cxn>
                <a:cxn ang="0">
                  <a:pos x="T8" y="T9"/>
                </a:cxn>
              </a:cxnLst>
              <a:rect l="0" t="0" r="r" b="b"/>
              <a:pathLst>
                <a:path w="64" h="62">
                  <a:moveTo>
                    <a:pt x="52" y="0"/>
                  </a:moveTo>
                  <a:lnTo>
                    <a:pt x="0" y="42"/>
                  </a:lnTo>
                  <a:lnTo>
                    <a:pt x="23" y="62"/>
                  </a:lnTo>
                  <a:lnTo>
                    <a:pt x="64" y="9"/>
                  </a:lnTo>
                  <a:lnTo>
                    <a:pt x="52" y="0"/>
                  </a:lnTo>
                  <a:close/>
                </a:path>
              </a:pathLst>
            </a:custGeom>
            <a:solidFill>
              <a:srgbClr val="A099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7" name="î$ḷïḓé"/>
            <p:cNvSpPr/>
            <p:nvPr/>
          </p:nvSpPr>
          <p:spPr bwMode="auto">
            <a:xfrm>
              <a:off x="5664200" y="3436938"/>
              <a:ext cx="47625" cy="87313"/>
            </a:xfrm>
            <a:custGeom>
              <a:avLst/>
              <a:gdLst>
                <a:gd name="T0" fmla="*/ 7 w 30"/>
                <a:gd name="T1" fmla="*/ 0 h 55"/>
                <a:gd name="T2" fmla="*/ 30 w 30"/>
                <a:gd name="T3" fmla="*/ 33 h 55"/>
                <a:gd name="T4" fmla="*/ 15 w 30"/>
                <a:gd name="T5" fmla="*/ 55 h 55"/>
                <a:gd name="T6" fmla="*/ 0 w 30"/>
                <a:gd name="T7" fmla="*/ 10 h 55"/>
                <a:gd name="T8" fmla="*/ 7 w 30"/>
                <a:gd name="T9" fmla="*/ 0 h 55"/>
              </a:gdLst>
              <a:ahLst/>
              <a:cxnLst>
                <a:cxn ang="0">
                  <a:pos x="T0" y="T1"/>
                </a:cxn>
                <a:cxn ang="0">
                  <a:pos x="T2" y="T3"/>
                </a:cxn>
                <a:cxn ang="0">
                  <a:pos x="T4" y="T5"/>
                </a:cxn>
                <a:cxn ang="0">
                  <a:pos x="T6" y="T7"/>
                </a:cxn>
                <a:cxn ang="0">
                  <a:pos x="T8" y="T9"/>
                </a:cxn>
              </a:cxnLst>
              <a:rect l="0" t="0" r="r" b="b"/>
              <a:pathLst>
                <a:path w="30" h="55">
                  <a:moveTo>
                    <a:pt x="7" y="0"/>
                  </a:moveTo>
                  <a:lnTo>
                    <a:pt x="30" y="33"/>
                  </a:lnTo>
                  <a:lnTo>
                    <a:pt x="15" y="55"/>
                  </a:lnTo>
                  <a:lnTo>
                    <a:pt x="0" y="10"/>
                  </a:lnTo>
                  <a:lnTo>
                    <a:pt x="7" y="0"/>
                  </a:lnTo>
                  <a:close/>
                </a:path>
              </a:pathLst>
            </a:custGeom>
            <a:solidFill>
              <a:srgbClr val="A099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8" name="íṣļïḑé"/>
            <p:cNvSpPr/>
            <p:nvPr/>
          </p:nvSpPr>
          <p:spPr bwMode="auto">
            <a:xfrm>
              <a:off x="5367338" y="3602038"/>
              <a:ext cx="668337" cy="109538"/>
            </a:xfrm>
            <a:custGeom>
              <a:avLst/>
              <a:gdLst>
                <a:gd name="T0" fmla="*/ 250 w 250"/>
                <a:gd name="T1" fmla="*/ 0 h 41"/>
                <a:gd name="T2" fmla="*/ 0 w 250"/>
                <a:gd name="T3" fmla="*/ 0 h 41"/>
                <a:gd name="T4" fmla="*/ 0 w 250"/>
                <a:gd name="T5" fmla="*/ 24 h 41"/>
                <a:gd name="T6" fmla="*/ 17 w 250"/>
                <a:gd name="T7" fmla="*/ 41 h 41"/>
                <a:gd name="T8" fmla="*/ 240 w 250"/>
                <a:gd name="T9" fmla="*/ 41 h 41"/>
                <a:gd name="T10" fmla="*/ 250 w 250"/>
                <a:gd name="T11" fmla="*/ 32 h 41"/>
                <a:gd name="T12" fmla="*/ 250 w 250"/>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250" h="41">
                  <a:moveTo>
                    <a:pt x="250" y="0"/>
                  </a:moveTo>
                  <a:cubicBezTo>
                    <a:pt x="0" y="0"/>
                    <a:pt x="0" y="0"/>
                    <a:pt x="0" y="0"/>
                  </a:cubicBezTo>
                  <a:cubicBezTo>
                    <a:pt x="0" y="24"/>
                    <a:pt x="0" y="24"/>
                    <a:pt x="0" y="24"/>
                  </a:cubicBezTo>
                  <a:cubicBezTo>
                    <a:pt x="0" y="34"/>
                    <a:pt x="8" y="41"/>
                    <a:pt x="17" y="41"/>
                  </a:cubicBezTo>
                  <a:cubicBezTo>
                    <a:pt x="240" y="41"/>
                    <a:pt x="240" y="41"/>
                    <a:pt x="240" y="41"/>
                  </a:cubicBezTo>
                  <a:cubicBezTo>
                    <a:pt x="246" y="41"/>
                    <a:pt x="250" y="37"/>
                    <a:pt x="250" y="32"/>
                  </a:cubicBezTo>
                  <a:lnTo>
                    <a:pt x="250" y="0"/>
                  </a:lnTo>
                  <a:close/>
                </a:path>
              </a:pathLst>
            </a:custGeom>
            <a:solidFill>
              <a:srgbClr val="E6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9" name="íṩḻïḓé"/>
            <p:cNvSpPr/>
            <p:nvPr/>
          </p:nvSpPr>
          <p:spPr bwMode="auto">
            <a:xfrm>
              <a:off x="5664200" y="3660775"/>
              <a:ext cx="87312" cy="19050"/>
            </a:xfrm>
            <a:custGeom>
              <a:avLst/>
              <a:gdLst>
                <a:gd name="T0" fmla="*/ 30 w 33"/>
                <a:gd name="T1" fmla="*/ 7 h 7"/>
                <a:gd name="T2" fmla="*/ 3 w 33"/>
                <a:gd name="T3" fmla="*/ 7 h 7"/>
                <a:gd name="T4" fmla="*/ 0 w 33"/>
                <a:gd name="T5" fmla="*/ 4 h 7"/>
                <a:gd name="T6" fmla="*/ 0 w 33"/>
                <a:gd name="T7" fmla="*/ 3 h 7"/>
                <a:gd name="T8" fmla="*/ 3 w 33"/>
                <a:gd name="T9" fmla="*/ 0 h 7"/>
                <a:gd name="T10" fmla="*/ 30 w 33"/>
                <a:gd name="T11" fmla="*/ 0 h 7"/>
                <a:gd name="T12" fmla="*/ 33 w 33"/>
                <a:gd name="T13" fmla="*/ 3 h 7"/>
                <a:gd name="T14" fmla="*/ 33 w 33"/>
                <a:gd name="T15" fmla="*/ 4 h 7"/>
                <a:gd name="T16" fmla="*/ 30 w 33"/>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7">
                  <a:moveTo>
                    <a:pt x="30" y="7"/>
                  </a:moveTo>
                  <a:cubicBezTo>
                    <a:pt x="3" y="7"/>
                    <a:pt x="3" y="7"/>
                    <a:pt x="3" y="7"/>
                  </a:cubicBezTo>
                  <a:cubicBezTo>
                    <a:pt x="1" y="7"/>
                    <a:pt x="0" y="5"/>
                    <a:pt x="0" y="4"/>
                  </a:cubicBezTo>
                  <a:cubicBezTo>
                    <a:pt x="0" y="3"/>
                    <a:pt x="0" y="3"/>
                    <a:pt x="0" y="3"/>
                  </a:cubicBezTo>
                  <a:cubicBezTo>
                    <a:pt x="0" y="1"/>
                    <a:pt x="1" y="0"/>
                    <a:pt x="3" y="0"/>
                  </a:cubicBezTo>
                  <a:cubicBezTo>
                    <a:pt x="30" y="0"/>
                    <a:pt x="30" y="0"/>
                    <a:pt x="30" y="0"/>
                  </a:cubicBezTo>
                  <a:cubicBezTo>
                    <a:pt x="32" y="0"/>
                    <a:pt x="33" y="1"/>
                    <a:pt x="33" y="3"/>
                  </a:cubicBezTo>
                  <a:cubicBezTo>
                    <a:pt x="33" y="4"/>
                    <a:pt x="33" y="4"/>
                    <a:pt x="33" y="4"/>
                  </a:cubicBezTo>
                  <a:cubicBezTo>
                    <a:pt x="33" y="5"/>
                    <a:pt x="32" y="7"/>
                    <a:pt x="30" y="7"/>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0" name="ïṩḷídè"/>
            <p:cNvSpPr/>
            <p:nvPr/>
          </p:nvSpPr>
          <p:spPr bwMode="auto">
            <a:xfrm>
              <a:off x="5464175" y="3813175"/>
              <a:ext cx="400050" cy="52388"/>
            </a:xfrm>
            <a:custGeom>
              <a:avLst/>
              <a:gdLst>
                <a:gd name="T0" fmla="*/ 252 w 252"/>
                <a:gd name="T1" fmla="*/ 33 h 33"/>
                <a:gd name="T2" fmla="*/ 0 w 252"/>
                <a:gd name="T3" fmla="*/ 33 h 33"/>
                <a:gd name="T4" fmla="*/ 3 w 252"/>
                <a:gd name="T5" fmla="*/ 0 h 33"/>
                <a:gd name="T6" fmla="*/ 249 w 252"/>
                <a:gd name="T7" fmla="*/ 0 h 33"/>
                <a:gd name="T8" fmla="*/ 252 w 252"/>
                <a:gd name="T9" fmla="*/ 33 h 33"/>
              </a:gdLst>
              <a:ahLst/>
              <a:cxnLst>
                <a:cxn ang="0">
                  <a:pos x="T0" y="T1"/>
                </a:cxn>
                <a:cxn ang="0">
                  <a:pos x="T2" y="T3"/>
                </a:cxn>
                <a:cxn ang="0">
                  <a:pos x="T4" y="T5"/>
                </a:cxn>
                <a:cxn ang="0">
                  <a:pos x="T6" y="T7"/>
                </a:cxn>
                <a:cxn ang="0">
                  <a:pos x="T8" y="T9"/>
                </a:cxn>
              </a:cxnLst>
              <a:rect l="0" t="0" r="r" b="b"/>
              <a:pathLst>
                <a:path w="252" h="33">
                  <a:moveTo>
                    <a:pt x="252" y="33"/>
                  </a:moveTo>
                  <a:lnTo>
                    <a:pt x="0" y="33"/>
                  </a:lnTo>
                  <a:lnTo>
                    <a:pt x="3" y="0"/>
                  </a:lnTo>
                  <a:lnTo>
                    <a:pt x="249" y="0"/>
                  </a:lnTo>
                  <a:lnTo>
                    <a:pt x="252" y="33"/>
                  </a:ln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1" name="ï$ļiḑe"/>
            <p:cNvSpPr/>
            <p:nvPr/>
          </p:nvSpPr>
          <p:spPr bwMode="auto">
            <a:xfrm>
              <a:off x="5214938" y="3838575"/>
              <a:ext cx="358775" cy="26988"/>
            </a:xfrm>
            <a:prstGeom prst="rect">
              <a:avLst/>
            </a:prstGeom>
            <a:solidFill>
              <a:srgbClr val="B3B3C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82" name="ïSḻidê"/>
            <p:cNvSpPr/>
            <p:nvPr/>
          </p:nvSpPr>
          <p:spPr bwMode="auto">
            <a:xfrm>
              <a:off x="5175250" y="3838575"/>
              <a:ext cx="215900" cy="26988"/>
            </a:xfrm>
            <a:prstGeom prst="rect">
              <a:avLst/>
            </a:prstGeom>
            <a:solidFill>
              <a:srgbClr val="C0BE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83" name="iṣḻîḑe"/>
            <p:cNvSpPr/>
            <p:nvPr/>
          </p:nvSpPr>
          <p:spPr bwMode="auto">
            <a:xfrm>
              <a:off x="4330700" y="4019550"/>
              <a:ext cx="876300" cy="1014413"/>
            </a:xfrm>
            <a:custGeom>
              <a:avLst/>
              <a:gdLst>
                <a:gd name="T0" fmla="*/ 14 w 328"/>
                <a:gd name="T1" fmla="*/ 0 h 380"/>
                <a:gd name="T2" fmla="*/ 9 w 328"/>
                <a:gd name="T3" fmla="*/ 31 h 380"/>
                <a:gd name="T4" fmla="*/ 84 w 328"/>
                <a:gd name="T5" fmla="*/ 141 h 380"/>
                <a:gd name="T6" fmla="*/ 198 w 328"/>
                <a:gd name="T7" fmla="*/ 162 h 380"/>
                <a:gd name="T8" fmla="*/ 73 w 328"/>
                <a:gd name="T9" fmla="*/ 333 h 380"/>
                <a:gd name="T10" fmla="*/ 141 w 328"/>
                <a:gd name="T11" fmla="*/ 380 h 380"/>
                <a:gd name="T12" fmla="*/ 303 w 328"/>
                <a:gd name="T13" fmla="*/ 181 h 380"/>
                <a:gd name="T14" fmla="*/ 317 w 328"/>
                <a:gd name="T15" fmla="*/ 139 h 380"/>
                <a:gd name="T16" fmla="*/ 135 w 328"/>
                <a:gd name="T17" fmla="*/ 43 h 380"/>
                <a:gd name="T18" fmla="*/ 14 w 328"/>
                <a:gd name="T19"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 h="380">
                  <a:moveTo>
                    <a:pt x="14" y="0"/>
                  </a:moveTo>
                  <a:cubicBezTo>
                    <a:pt x="9" y="31"/>
                    <a:pt x="9" y="31"/>
                    <a:pt x="9" y="31"/>
                  </a:cubicBezTo>
                  <a:cubicBezTo>
                    <a:pt x="0" y="82"/>
                    <a:pt x="33" y="130"/>
                    <a:pt x="84" y="141"/>
                  </a:cubicBezTo>
                  <a:cubicBezTo>
                    <a:pt x="198" y="162"/>
                    <a:pt x="198" y="162"/>
                    <a:pt x="198" y="162"/>
                  </a:cubicBezTo>
                  <a:cubicBezTo>
                    <a:pt x="73" y="333"/>
                    <a:pt x="73" y="333"/>
                    <a:pt x="73" y="333"/>
                  </a:cubicBezTo>
                  <a:cubicBezTo>
                    <a:pt x="141" y="380"/>
                    <a:pt x="141" y="380"/>
                    <a:pt x="141" y="380"/>
                  </a:cubicBezTo>
                  <a:cubicBezTo>
                    <a:pt x="141" y="380"/>
                    <a:pt x="265" y="222"/>
                    <a:pt x="303" y="181"/>
                  </a:cubicBezTo>
                  <a:cubicBezTo>
                    <a:pt x="310" y="174"/>
                    <a:pt x="328" y="148"/>
                    <a:pt x="317" y="139"/>
                  </a:cubicBezTo>
                  <a:cubicBezTo>
                    <a:pt x="254" y="85"/>
                    <a:pt x="135" y="43"/>
                    <a:pt x="135" y="43"/>
                  </a:cubicBezTo>
                  <a:cubicBezTo>
                    <a:pt x="14" y="0"/>
                    <a:pt x="14" y="0"/>
                    <a:pt x="14" y="0"/>
                  </a:cubicBezTo>
                </a:path>
              </a:pathLst>
            </a:custGeom>
            <a:solidFill>
              <a:srgbClr val="2430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4" name="îšļiḋé"/>
            <p:cNvSpPr/>
            <p:nvPr/>
          </p:nvSpPr>
          <p:spPr bwMode="auto">
            <a:xfrm>
              <a:off x="4421188" y="4905375"/>
              <a:ext cx="387350" cy="325438"/>
            </a:xfrm>
            <a:custGeom>
              <a:avLst/>
              <a:gdLst>
                <a:gd name="T0" fmla="*/ 38 w 145"/>
                <a:gd name="T1" fmla="*/ 0 h 122"/>
                <a:gd name="T2" fmla="*/ 0 w 145"/>
                <a:gd name="T3" fmla="*/ 43 h 122"/>
                <a:gd name="T4" fmla="*/ 69 w 145"/>
                <a:gd name="T5" fmla="*/ 89 h 122"/>
                <a:gd name="T6" fmla="*/ 143 w 145"/>
                <a:gd name="T7" fmla="*/ 122 h 122"/>
                <a:gd name="T8" fmla="*/ 143 w 145"/>
                <a:gd name="T9" fmla="*/ 103 h 122"/>
                <a:gd name="T10" fmla="*/ 134 w 145"/>
                <a:gd name="T11" fmla="*/ 75 h 122"/>
                <a:gd name="T12" fmla="*/ 99 w 145"/>
                <a:gd name="T13" fmla="*/ 34 h 122"/>
                <a:gd name="T14" fmla="*/ 38 w 145"/>
                <a:gd name="T15" fmla="*/ 0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22">
                  <a:moveTo>
                    <a:pt x="38" y="0"/>
                  </a:moveTo>
                  <a:cubicBezTo>
                    <a:pt x="0" y="43"/>
                    <a:pt x="0" y="43"/>
                    <a:pt x="0" y="43"/>
                  </a:cubicBezTo>
                  <a:cubicBezTo>
                    <a:pt x="69" y="89"/>
                    <a:pt x="69" y="89"/>
                    <a:pt x="69" y="89"/>
                  </a:cubicBezTo>
                  <a:cubicBezTo>
                    <a:pt x="143" y="122"/>
                    <a:pt x="143" y="122"/>
                    <a:pt x="143" y="122"/>
                  </a:cubicBezTo>
                  <a:cubicBezTo>
                    <a:pt x="143" y="122"/>
                    <a:pt x="145" y="114"/>
                    <a:pt x="143" y="103"/>
                  </a:cubicBezTo>
                  <a:cubicBezTo>
                    <a:pt x="143" y="97"/>
                    <a:pt x="144" y="85"/>
                    <a:pt x="134" y="75"/>
                  </a:cubicBezTo>
                  <a:cubicBezTo>
                    <a:pt x="122" y="61"/>
                    <a:pt x="99" y="34"/>
                    <a:pt x="99" y="34"/>
                  </a:cubicBezTo>
                  <a:lnTo>
                    <a:pt x="38" y="0"/>
                  </a:lnTo>
                  <a:close/>
                </a:path>
              </a:pathLst>
            </a:custGeom>
            <a:solidFill>
              <a:srgbClr val="2430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5" name="î$lïḍè"/>
            <p:cNvSpPr/>
            <p:nvPr/>
          </p:nvSpPr>
          <p:spPr bwMode="auto">
            <a:xfrm>
              <a:off x="4522788" y="3154363"/>
              <a:ext cx="268287" cy="276225"/>
            </a:xfrm>
            <a:custGeom>
              <a:avLst/>
              <a:gdLst>
                <a:gd name="T0" fmla="*/ 30 w 100"/>
                <a:gd name="T1" fmla="*/ 0 h 104"/>
                <a:gd name="T2" fmla="*/ 0 w 100"/>
                <a:gd name="T3" fmla="*/ 40 h 104"/>
                <a:gd name="T4" fmla="*/ 50 w 100"/>
                <a:gd name="T5" fmla="*/ 104 h 104"/>
                <a:gd name="T6" fmla="*/ 100 w 100"/>
                <a:gd name="T7" fmla="*/ 27 h 104"/>
                <a:gd name="T8" fmla="*/ 30 w 100"/>
                <a:gd name="T9" fmla="*/ 0 h 104"/>
              </a:gdLst>
              <a:ahLst/>
              <a:cxnLst>
                <a:cxn ang="0">
                  <a:pos x="T0" y="T1"/>
                </a:cxn>
                <a:cxn ang="0">
                  <a:pos x="T2" y="T3"/>
                </a:cxn>
                <a:cxn ang="0">
                  <a:pos x="T4" y="T5"/>
                </a:cxn>
                <a:cxn ang="0">
                  <a:pos x="T6" y="T7"/>
                </a:cxn>
                <a:cxn ang="0">
                  <a:pos x="T8" y="T9"/>
                </a:cxn>
              </a:cxnLst>
              <a:rect l="0" t="0" r="r" b="b"/>
              <a:pathLst>
                <a:path w="100" h="104">
                  <a:moveTo>
                    <a:pt x="30" y="0"/>
                  </a:moveTo>
                  <a:cubicBezTo>
                    <a:pt x="30" y="0"/>
                    <a:pt x="18" y="21"/>
                    <a:pt x="0" y="40"/>
                  </a:cubicBezTo>
                  <a:cubicBezTo>
                    <a:pt x="50" y="104"/>
                    <a:pt x="50" y="104"/>
                    <a:pt x="50" y="104"/>
                  </a:cubicBezTo>
                  <a:cubicBezTo>
                    <a:pt x="50" y="104"/>
                    <a:pt x="70" y="40"/>
                    <a:pt x="100" y="27"/>
                  </a:cubicBezTo>
                  <a:lnTo>
                    <a:pt x="30" y="0"/>
                  </a:lnTo>
                  <a:close/>
                </a:path>
              </a:pathLst>
            </a:custGeom>
            <a:solidFill>
              <a:srgbClr val="F8D2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6" name="îś1ídé"/>
            <p:cNvSpPr/>
            <p:nvPr/>
          </p:nvSpPr>
          <p:spPr bwMode="auto">
            <a:xfrm>
              <a:off x="4565650" y="2916238"/>
              <a:ext cx="363537" cy="347663"/>
            </a:xfrm>
            <a:custGeom>
              <a:avLst/>
              <a:gdLst>
                <a:gd name="T0" fmla="*/ 119 w 136"/>
                <a:gd name="T1" fmla="*/ 48 h 130"/>
                <a:gd name="T2" fmla="*/ 128 w 136"/>
                <a:gd name="T3" fmla="*/ 54 h 130"/>
                <a:gd name="T4" fmla="*/ 135 w 136"/>
                <a:gd name="T5" fmla="*/ 59 h 130"/>
                <a:gd name="T6" fmla="*/ 125 w 136"/>
                <a:gd name="T7" fmla="*/ 72 h 130"/>
                <a:gd name="T8" fmla="*/ 123 w 136"/>
                <a:gd name="T9" fmla="*/ 95 h 130"/>
                <a:gd name="T10" fmla="*/ 88 w 136"/>
                <a:gd name="T11" fmla="*/ 129 h 130"/>
                <a:gd name="T12" fmla="*/ 3 w 136"/>
                <a:gd name="T13" fmla="*/ 62 h 130"/>
                <a:gd name="T14" fmla="*/ 11 w 136"/>
                <a:gd name="T15" fmla="*/ 21 h 130"/>
                <a:gd name="T16" fmla="*/ 54 w 136"/>
                <a:gd name="T17" fmla="*/ 0 h 130"/>
                <a:gd name="T18" fmla="*/ 81 w 136"/>
                <a:gd name="T19" fmla="*/ 8 h 130"/>
                <a:gd name="T20" fmla="*/ 110 w 136"/>
                <a:gd name="T21" fmla="*/ 12 h 130"/>
                <a:gd name="T22" fmla="*/ 119 w 136"/>
                <a:gd name="T23" fmla="*/ 4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 h="130">
                  <a:moveTo>
                    <a:pt x="119" y="48"/>
                  </a:moveTo>
                  <a:cubicBezTo>
                    <a:pt x="121" y="52"/>
                    <a:pt x="124" y="53"/>
                    <a:pt x="128" y="54"/>
                  </a:cubicBezTo>
                  <a:cubicBezTo>
                    <a:pt x="131" y="55"/>
                    <a:pt x="135" y="56"/>
                    <a:pt x="135" y="59"/>
                  </a:cubicBezTo>
                  <a:cubicBezTo>
                    <a:pt x="136" y="64"/>
                    <a:pt x="127" y="68"/>
                    <a:pt x="125" y="72"/>
                  </a:cubicBezTo>
                  <a:cubicBezTo>
                    <a:pt x="123" y="79"/>
                    <a:pt x="123" y="88"/>
                    <a:pt x="123" y="95"/>
                  </a:cubicBezTo>
                  <a:cubicBezTo>
                    <a:pt x="123" y="118"/>
                    <a:pt x="112" y="129"/>
                    <a:pt x="88" y="129"/>
                  </a:cubicBezTo>
                  <a:cubicBezTo>
                    <a:pt x="41" y="130"/>
                    <a:pt x="11" y="99"/>
                    <a:pt x="3" y="62"/>
                  </a:cubicBezTo>
                  <a:cubicBezTo>
                    <a:pt x="0" y="49"/>
                    <a:pt x="4" y="33"/>
                    <a:pt x="11" y="21"/>
                  </a:cubicBezTo>
                  <a:cubicBezTo>
                    <a:pt x="18" y="7"/>
                    <a:pt x="39" y="1"/>
                    <a:pt x="54" y="0"/>
                  </a:cubicBezTo>
                  <a:cubicBezTo>
                    <a:pt x="63" y="0"/>
                    <a:pt x="73" y="4"/>
                    <a:pt x="81" y="8"/>
                  </a:cubicBezTo>
                  <a:cubicBezTo>
                    <a:pt x="88" y="12"/>
                    <a:pt x="105" y="5"/>
                    <a:pt x="110" y="12"/>
                  </a:cubicBezTo>
                  <a:cubicBezTo>
                    <a:pt x="110" y="12"/>
                    <a:pt x="116" y="38"/>
                    <a:pt x="119" y="48"/>
                  </a:cubicBezTo>
                  <a:close/>
                </a:path>
              </a:pathLst>
            </a:custGeom>
            <a:solidFill>
              <a:srgbClr val="F8D2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7" name="ïśḻíďè"/>
            <p:cNvSpPr/>
            <p:nvPr/>
          </p:nvSpPr>
          <p:spPr bwMode="auto">
            <a:xfrm>
              <a:off x="4833938" y="3017838"/>
              <a:ext cx="28575" cy="30163"/>
            </a:xfrm>
            <a:custGeom>
              <a:avLst/>
              <a:gdLst>
                <a:gd name="T0" fmla="*/ 10 w 11"/>
                <a:gd name="T1" fmla="*/ 4 h 11"/>
                <a:gd name="T2" fmla="*/ 6 w 11"/>
                <a:gd name="T3" fmla="*/ 10 h 11"/>
                <a:gd name="T4" fmla="*/ 0 w 11"/>
                <a:gd name="T5" fmla="*/ 7 h 11"/>
                <a:gd name="T6" fmla="*/ 4 w 11"/>
                <a:gd name="T7" fmla="*/ 1 h 11"/>
                <a:gd name="T8" fmla="*/ 10 w 11"/>
                <a:gd name="T9" fmla="*/ 4 h 11"/>
              </a:gdLst>
              <a:ahLst/>
              <a:cxnLst>
                <a:cxn ang="0">
                  <a:pos x="T0" y="T1"/>
                </a:cxn>
                <a:cxn ang="0">
                  <a:pos x="T2" y="T3"/>
                </a:cxn>
                <a:cxn ang="0">
                  <a:pos x="T4" y="T5"/>
                </a:cxn>
                <a:cxn ang="0">
                  <a:pos x="T6" y="T7"/>
                </a:cxn>
                <a:cxn ang="0">
                  <a:pos x="T8" y="T9"/>
                </a:cxn>
              </a:cxnLst>
              <a:rect l="0" t="0" r="r" b="b"/>
              <a:pathLst>
                <a:path w="11" h="11">
                  <a:moveTo>
                    <a:pt x="10" y="4"/>
                  </a:moveTo>
                  <a:cubicBezTo>
                    <a:pt x="11" y="7"/>
                    <a:pt x="9" y="10"/>
                    <a:pt x="6" y="10"/>
                  </a:cubicBezTo>
                  <a:cubicBezTo>
                    <a:pt x="4" y="11"/>
                    <a:pt x="1" y="9"/>
                    <a:pt x="0" y="7"/>
                  </a:cubicBezTo>
                  <a:cubicBezTo>
                    <a:pt x="0" y="4"/>
                    <a:pt x="1" y="1"/>
                    <a:pt x="4" y="1"/>
                  </a:cubicBezTo>
                  <a:cubicBezTo>
                    <a:pt x="7" y="0"/>
                    <a:pt x="9" y="2"/>
                    <a:pt x="10" y="4"/>
                  </a:cubicBezTo>
                  <a:close/>
                </a:path>
              </a:pathLst>
            </a:custGeom>
            <a:solidFill>
              <a:srgbClr val="4325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8" name="îSľïḓe"/>
            <p:cNvSpPr/>
            <p:nvPr/>
          </p:nvSpPr>
          <p:spPr bwMode="auto">
            <a:xfrm>
              <a:off x="4497388" y="2754313"/>
              <a:ext cx="428625" cy="428625"/>
            </a:xfrm>
            <a:custGeom>
              <a:avLst/>
              <a:gdLst>
                <a:gd name="T0" fmla="*/ 64 w 161"/>
                <a:gd name="T1" fmla="*/ 35 h 161"/>
                <a:gd name="T2" fmla="*/ 133 w 161"/>
                <a:gd name="T3" fmla="*/ 34 h 161"/>
                <a:gd name="T4" fmla="*/ 161 w 161"/>
                <a:gd name="T5" fmla="*/ 43 h 161"/>
                <a:gd name="T6" fmla="*/ 95 w 161"/>
                <a:gd name="T7" fmla="*/ 86 h 161"/>
                <a:gd name="T8" fmla="*/ 80 w 161"/>
                <a:gd name="T9" fmla="*/ 125 h 161"/>
                <a:gd name="T10" fmla="*/ 64 w 161"/>
                <a:gd name="T11" fmla="*/ 105 h 161"/>
                <a:gd name="T12" fmla="*/ 51 w 161"/>
                <a:gd name="T13" fmla="*/ 119 h 161"/>
                <a:gd name="T14" fmla="*/ 66 w 161"/>
                <a:gd name="T15" fmla="*/ 133 h 161"/>
                <a:gd name="T16" fmla="*/ 57 w 161"/>
                <a:gd name="T17" fmla="*/ 161 h 161"/>
                <a:gd name="T18" fmla="*/ 36 w 161"/>
                <a:gd name="T19" fmla="*/ 154 h 161"/>
                <a:gd name="T20" fmla="*/ 10 w 161"/>
                <a:gd name="T21" fmla="*/ 113 h 161"/>
                <a:gd name="T22" fmla="*/ 35 w 161"/>
                <a:gd name="T23" fmla="*/ 60 h 161"/>
                <a:gd name="T24" fmla="*/ 64 w 161"/>
                <a:gd name="T25" fmla="*/ 3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 h="161">
                  <a:moveTo>
                    <a:pt x="64" y="35"/>
                  </a:moveTo>
                  <a:cubicBezTo>
                    <a:pt x="74" y="29"/>
                    <a:pt x="99" y="0"/>
                    <a:pt x="133" y="34"/>
                  </a:cubicBezTo>
                  <a:cubicBezTo>
                    <a:pt x="147" y="48"/>
                    <a:pt x="142" y="46"/>
                    <a:pt x="161" y="43"/>
                  </a:cubicBezTo>
                  <a:cubicBezTo>
                    <a:pt x="161" y="68"/>
                    <a:pt x="125" y="86"/>
                    <a:pt x="95" y="86"/>
                  </a:cubicBezTo>
                  <a:cubicBezTo>
                    <a:pt x="89" y="86"/>
                    <a:pt x="81" y="121"/>
                    <a:pt x="80" y="125"/>
                  </a:cubicBezTo>
                  <a:cubicBezTo>
                    <a:pt x="68" y="122"/>
                    <a:pt x="73" y="112"/>
                    <a:pt x="64" y="105"/>
                  </a:cubicBezTo>
                  <a:cubicBezTo>
                    <a:pt x="55" y="99"/>
                    <a:pt x="48" y="110"/>
                    <a:pt x="51" y="119"/>
                  </a:cubicBezTo>
                  <a:cubicBezTo>
                    <a:pt x="55" y="132"/>
                    <a:pt x="66" y="133"/>
                    <a:pt x="66" y="133"/>
                  </a:cubicBezTo>
                  <a:cubicBezTo>
                    <a:pt x="66" y="140"/>
                    <a:pt x="60" y="154"/>
                    <a:pt x="57" y="161"/>
                  </a:cubicBezTo>
                  <a:cubicBezTo>
                    <a:pt x="51" y="157"/>
                    <a:pt x="40" y="158"/>
                    <a:pt x="36" y="154"/>
                  </a:cubicBezTo>
                  <a:cubicBezTo>
                    <a:pt x="32" y="151"/>
                    <a:pt x="15" y="121"/>
                    <a:pt x="10" y="113"/>
                  </a:cubicBezTo>
                  <a:cubicBezTo>
                    <a:pt x="0" y="95"/>
                    <a:pt x="4" y="49"/>
                    <a:pt x="35" y="60"/>
                  </a:cubicBezTo>
                  <a:cubicBezTo>
                    <a:pt x="44" y="50"/>
                    <a:pt x="54" y="41"/>
                    <a:pt x="64" y="35"/>
                  </a:cubicBezTo>
                  <a:close/>
                </a:path>
              </a:pathLst>
            </a:custGeom>
            <a:solidFill>
              <a:srgbClr val="940B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9" name="îsḷîḓè"/>
            <p:cNvSpPr/>
            <p:nvPr/>
          </p:nvSpPr>
          <p:spPr bwMode="auto">
            <a:xfrm>
              <a:off x="4576763" y="2790825"/>
              <a:ext cx="117475" cy="165100"/>
            </a:xfrm>
            <a:custGeom>
              <a:avLst/>
              <a:gdLst>
                <a:gd name="T0" fmla="*/ 10 w 44"/>
                <a:gd name="T1" fmla="*/ 35 h 62"/>
                <a:gd name="T2" fmla="*/ 27 w 44"/>
                <a:gd name="T3" fmla="*/ 19 h 62"/>
                <a:gd name="T4" fmla="*/ 40 w 44"/>
                <a:gd name="T5" fmla="*/ 0 h 62"/>
                <a:gd name="T6" fmla="*/ 43 w 44"/>
                <a:gd name="T7" fmla="*/ 15 h 62"/>
                <a:gd name="T8" fmla="*/ 33 w 44"/>
                <a:gd name="T9" fmla="*/ 27 h 62"/>
                <a:gd name="T10" fmla="*/ 23 w 44"/>
                <a:gd name="T11" fmla="*/ 40 h 62"/>
                <a:gd name="T12" fmla="*/ 10 w 44"/>
                <a:gd name="T13" fmla="*/ 58 h 62"/>
                <a:gd name="T14" fmla="*/ 10 w 44"/>
                <a:gd name="T15" fmla="*/ 35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62">
                  <a:moveTo>
                    <a:pt x="10" y="35"/>
                  </a:moveTo>
                  <a:cubicBezTo>
                    <a:pt x="15" y="29"/>
                    <a:pt x="21" y="24"/>
                    <a:pt x="27" y="19"/>
                  </a:cubicBezTo>
                  <a:cubicBezTo>
                    <a:pt x="33" y="14"/>
                    <a:pt x="38" y="8"/>
                    <a:pt x="40" y="0"/>
                  </a:cubicBezTo>
                  <a:cubicBezTo>
                    <a:pt x="44" y="4"/>
                    <a:pt x="44" y="10"/>
                    <a:pt x="43" y="15"/>
                  </a:cubicBezTo>
                  <a:cubicBezTo>
                    <a:pt x="41" y="19"/>
                    <a:pt x="37" y="23"/>
                    <a:pt x="33" y="27"/>
                  </a:cubicBezTo>
                  <a:cubicBezTo>
                    <a:pt x="29" y="31"/>
                    <a:pt x="24" y="35"/>
                    <a:pt x="23" y="40"/>
                  </a:cubicBezTo>
                  <a:cubicBezTo>
                    <a:pt x="22" y="47"/>
                    <a:pt x="23" y="62"/>
                    <a:pt x="10" y="58"/>
                  </a:cubicBezTo>
                  <a:cubicBezTo>
                    <a:pt x="0" y="55"/>
                    <a:pt x="6" y="40"/>
                    <a:pt x="10" y="35"/>
                  </a:cubicBezTo>
                  <a:close/>
                </a:path>
              </a:pathLst>
            </a:custGeom>
            <a:solidFill>
              <a:srgbClr val="940B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0" name="îṧḻiḓè"/>
            <p:cNvSpPr/>
            <p:nvPr/>
          </p:nvSpPr>
          <p:spPr bwMode="auto">
            <a:xfrm>
              <a:off x="4498975" y="2828925"/>
              <a:ext cx="136525" cy="109538"/>
            </a:xfrm>
            <a:custGeom>
              <a:avLst/>
              <a:gdLst>
                <a:gd name="T0" fmla="*/ 2 w 51"/>
                <a:gd name="T1" fmla="*/ 41 h 41"/>
                <a:gd name="T2" fmla="*/ 23 w 51"/>
                <a:gd name="T3" fmla="*/ 33 h 41"/>
                <a:gd name="T4" fmla="*/ 35 w 51"/>
                <a:gd name="T5" fmla="*/ 35 h 41"/>
                <a:gd name="T6" fmla="*/ 36 w 51"/>
                <a:gd name="T7" fmla="*/ 36 h 41"/>
                <a:gd name="T8" fmla="*/ 36 w 51"/>
                <a:gd name="T9" fmla="*/ 36 h 41"/>
                <a:gd name="T10" fmla="*/ 37 w 51"/>
                <a:gd name="T11" fmla="*/ 36 h 41"/>
                <a:gd name="T12" fmla="*/ 36 w 51"/>
                <a:gd name="T13" fmla="*/ 36 h 41"/>
                <a:gd name="T14" fmla="*/ 36 w 51"/>
                <a:gd name="T15" fmla="*/ 36 h 41"/>
                <a:gd name="T16" fmla="*/ 37 w 51"/>
                <a:gd name="T17" fmla="*/ 36 h 41"/>
                <a:gd name="T18" fmla="*/ 36 w 51"/>
                <a:gd name="T19" fmla="*/ 36 h 41"/>
                <a:gd name="T20" fmla="*/ 36 w 51"/>
                <a:gd name="T21" fmla="*/ 36 h 41"/>
                <a:gd name="T22" fmla="*/ 36 w 51"/>
                <a:gd name="T23" fmla="*/ 36 h 41"/>
                <a:gd name="T24" fmla="*/ 36 w 51"/>
                <a:gd name="T25" fmla="*/ 36 h 41"/>
                <a:gd name="T26" fmla="*/ 36 w 51"/>
                <a:gd name="T27" fmla="*/ 36 h 41"/>
                <a:gd name="T28" fmla="*/ 36 w 51"/>
                <a:gd name="T29" fmla="*/ 36 h 41"/>
                <a:gd name="T30" fmla="*/ 36 w 51"/>
                <a:gd name="T31" fmla="*/ 36 h 41"/>
                <a:gd name="T32" fmla="*/ 36 w 51"/>
                <a:gd name="T33" fmla="*/ 36 h 41"/>
                <a:gd name="T34" fmla="*/ 37 w 51"/>
                <a:gd name="T35" fmla="*/ 36 h 41"/>
                <a:gd name="T36" fmla="*/ 37 w 51"/>
                <a:gd name="T37" fmla="*/ 36 h 41"/>
                <a:gd name="T38" fmla="*/ 36 w 51"/>
                <a:gd name="T39" fmla="*/ 36 h 41"/>
                <a:gd name="T40" fmla="*/ 37 w 51"/>
                <a:gd name="T41" fmla="*/ 36 h 41"/>
                <a:gd name="T42" fmla="*/ 37 w 51"/>
                <a:gd name="T43" fmla="*/ 36 h 41"/>
                <a:gd name="T44" fmla="*/ 37 w 51"/>
                <a:gd name="T45" fmla="*/ 36 h 41"/>
                <a:gd name="T46" fmla="*/ 37 w 51"/>
                <a:gd name="T47" fmla="*/ 36 h 41"/>
                <a:gd name="T48" fmla="*/ 37 w 51"/>
                <a:gd name="T49" fmla="*/ 36 h 41"/>
                <a:gd name="T50" fmla="*/ 37 w 51"/>
                <a:gd name="T51" fmla="*/ 36 h 41"/>
                <a:gd name="T52" fmla="*/ 37 w 51"/>
                <a:gd name="T53" fmla="*/ 36 h 41"/>
                <a:gd name="T54" fmla="*/ 36 w 51"/>
                <a:gd name="T55" fmla="*/ 37 h 41"/>
                <a:gd name="T56" fmla="*/ 37 w 51"/>
                <a:gd name="T57" fmla="*/ 37 h 41"/>
                <a:gd name="T58" fmla="*/ 37 w 51"/>
                <a:gd name="T59" fmla="*/ 32 h 41"/>
                <a:gd name="T60" fmla="*/ 37 w 51"/>
                <a:gd name="T61" fmla="*/ 24 h 41"/>
                <a:gd name="T62" fmla="*/ 37 w 51"/>
                <a:gd name="T63" fmla="*/ 22 h 41"/>
                <a:gd name="T64" fmla="*/ 37 w 51"/>
                <a:gd name="T65" fmla="*/ 22 h 41"/>
                <a:gd name="T66" fmla="*/ 41 w 51"/>
                <a:gd name="T67" fmla="*/ 11 h 41"/>
                <a:gd name="T68" fmla="*/ 51 w 51"/>
                <a:gd name="T69" fmla="*/ 3 h 41"/>
                <a:gd name="T70" fmla="*/ 49 w 51"/>
                <a:gd name="T71" fmla="*/ 0 h 41"/>
                <a:gd name="T72" fmla="*/ 39 w 51"/>
                <a:gd name="T73" fmla="*/ 10 h 41"/>
                <a:gd name="T74" fmla="*/ 35 w 51"/>
                <a:gd name="T75" fmla="*/ 22 h 41"/>
                <a:gd name="T76" fmla="*/ 35 w 51"/>
                <a:gd name="T77" fmla="*/ 23 h 41"/>
                <a:gd name="T78" fmla="*/ 35 w 51"/>
                <a:gd name="T79" fmla="*/ 24 h 41"/>
                <a:gd name="T80" fmla="*/ 34 w 51"/>
                <a:gd name="T81" fmla="*/ 32 h 41"/>
                <a:gd name="T82" fmla="*/ 35 w 51"/>
                <a:gd name="T83" fmla="*/ 37 h 41"/>
                <a:gd name="T84" fmla="*/ 35 w 51"/>
                <a:gd name="T85" fmla="*/ 38 h 41"/>
                <a:gd name="T86" fmla="*/ 36 w 51"/>
                <a:gd name="T87" fmla="*/ 38 h 41"/>
                <a:gd name="T88" fmla="*/ 37 w 51"/>
                <a:gd name="T89" fmla="*/ 38 h 41"/>
                <a:gd name="T90" fmla="*/ 38 w 51"/>
                <a:gd name="T91" fmla="*/ 38 h 41"/>
                <a:gd name="T92" fmla="*/ 39 w 51"/>
                <a:gd name="T93" fmla="*/ 36 h 41"/>
                <a:gd name="T94" fmla="*/ 39 w 51"/>
                <a:gd name="T95" fmla="*/ 35 h 41"/>
                <a:gd name="T96" fmla="*/ 38 w 51"/>
                <a:gd name="T97" fmla="*/ 34 h 41"/>
                <a:gd name="T98" fmla="*/ 36 w 51"/>
                <a:gd name="T99" fmla="*/ 33 h 41"/>
                <a:gd name="T100" fmla="*/ 23 w 51"/>
                <a:gd name="T101" fmla="*/ 30 h 41"/>
                <a:gd name="T102" fmla="*/ 0 w 51"/>
                <a:gd name="T103" fmla="*/ 39 h 41"/>
                <a:gd name="T104" fmla="*/ 2 w 51"/>
                <a:gd name="T10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 h="41">
                  <a:moveTo>
                    <a:pt x="2" y="41"/>
                  </a:moveTo>
                  <a:cubicBezTo>
                    <a:pt x="7" y="36"/>
                    <a:pt x="15" y="33"/>
                    <a:pt x="23" y="33"/>
                  </a:cubicBezTo>
                  <a:cubicBezTo>
                    <a:pt x="27" y="33"/>
                    <a:pt x="31" y="34"/>
                    <a:pt x="35" y="35"/>
                  </a:cubicBezTo>
                  <a:cubicBezTo>
                    <a:pt x="36" y="36"/>
                    <a:pt x="36" y="36"/>
                    <a:pt x="36" y="36"/>
                  </a:cubicBezTo>
                  <a:cubicBezTo>
                    <a:pt x="36" y="36"/>
                    <a:pt x="36" y="36"/>
                    <a:pt x="36" y="36"/>
                  </a:cubicBezTo>
                  <a:cubicBezTo>
                    <a:pt x="37" y="36"/>
                    <a:pt x="37" y="36"/>
                    <a:pt x="37" y="36"/>
                  </a:cubicBezTo>
                  <a:cubicBezTo>
                    <a:pt x="36" y="36"/>
                    <a:pt x="36" y="36"/>
                    <a:pt x="36" y="36"/>
                  </a:cubicBezTo>
                  <a:cubicBezTo>
                    <a:pt x="36" y="36"/>
                    <a:pt x="36" y="36"/>
                    <a:pt x="36" y="36"/>
                  </a:cubicBezTo>
                  <a:cubicBezTo>
                    <a:pt x="37" y="36"/>
                    <a:pt x="37" y="36"/>
                    <a:pt x="37" y="36"/>
                  </a:cubicBezTo>
                  <a:cubicBezTo>
                    <a:pt x="36"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7" y="36"/>
                    <a:pt x="37" y="36"/>
                    <a:pt x="37" y="36"/>
                  </a:cubicBezTo>
                  <a:cubicBezTo>
                    <a:pt x="37" y="36"/>
                    <a:pt x="37" y="36"/>
                    <a:pt x="37" y="36"/>
                  </a:cubicBezTo>
                  <a:cubicBezTo>
                    <a:pt x="36" y="36"/>
                    <a:pt x="36" y="36"/>
                    <a:pt x="36" y="36"/>
                  </a:cubicBezTo>
                  <a:cubicBezTo>
                    <a:pt x="37" y="36"/>
                    <a:pt x="37" y="36"/>
                    <a:pt x="37" y="36"/>
                  </a:cubicBezTo>
                  <a:cubicBezTo>
                    <a:pt x="37" y="36"/>
                    <a:pt x="37" y="36"/>
                    <a:pt x="37" y="36"/>
                  </a:cubicBezTo>
                  <a:cubicBezTo>
                    <a:pt x="37" y="36"/>
                    <a:pt x="37" y="36"/>
                    <a:pt x="37" y="36"/>
                  </a:cubicBezTo>
                  <a:cubicBezTo>
                    <a:pt x="37" y="36"/>
                    <a:pt x="37" y="36"/>
                    <a:pt x="37" y="36"/>
                  </a:cubicBezTo>
                  <a:cubicBezTo>
                    <a:pt x="37" y="36"/>
                    <a:pt x="37" y="36"/>
                    <a:pt x="37" y="36"/>
                  </a:cubicBezTo>
                  <a:cubicBezTo>
                    <a:pt x="37" y="36"/>
                    <a:pt x="37" y="36"/>
                    <a:pt x="37" y="36"/>
                  </a:cubicBezTo>
                  <a:cubicBezTo>
                    <a:pt x="37" y="36"/>
                    <a:pt x="37" y="36"/>
                    <a:pt x="37" y="36"/>
                  </a:cubicBezTo>
                  <a:cubicBezTo>
                    <a:pt x="36" y="37"/>
                    <a:pt x="36" y="37"/>
                    <a:pt x="36" y="37"/>
                  </a:cubicBezTo>
                  <a:cubicBezTo>
                    <a:pt x="37" y="37"/>
                    <a:pt x="37" y="37"/>
                    <a:pt x="37" y="37"/>
                  </a:cubicBezTo>
                  <a:cubicBezTo>
                    <a:pt x="37" y="35"/>
                    <a:pt x="37" y="33"/>
                    <a:pt x="37" y="32"/>
                  </a:cubicBezTo>
                  <a:cubicBezTo>
                    <a:pt x="37" y="29"/>
                    <a:pt x="37" y="27"/>
                    <a:pt x="37" y="24"/>
                  </a:cubicBezTo>
                  <a:cubicBezTo>
                    <a:pt x="37" y="23"/>
                    <a:pt x="37" y="23"/>
                    <a:pt x="37" y="22"/>
                  </a:cubicBezTo>
                  <a:cubicBezTo>
                    <a:pt x="37" y="22"/>
                    <a:pt x="37" y="22"/>
                    <a:pt x="37" y="22"/>
                  </a:cubicBezTo>
                  <a:cubicBezTo>
                    <a:pt x="37" y="18"/>
                    <a:pt x="39" y="14"/>
                    <a:pt x="41" y="11"/>
                  </a:cubicBezTo>
                  <a:cubicBezTo>
                    <a:pt x="44" y="8"/>
                    <a:pt x="47" y="5"/>
                    <a:pt x="51" y="3"/>
                  </a:cubicBezTo>
                  <a:cubicBezTo>
                    <a:pt x="49" y="0"/>
                    <a:pt x="49" y="0"/>
                    <a:pt x="49" y="0"/>
                  </a:cubicBezTo>
                  <a:cubicBezTo>
                    <a:pt x="46" y="3"/>
                    <a:pt x="42" y="6"/>
                    <a:pt x="39" y="10"/>
                  </a:cubicBezTo>
                  <a:cubicBezTo>
                    <a:pt x="37" y="13"/>
                    <a:pt x="35" y="17"/>
                    <a:pt x="35" y="22"/>
                  </a:cubicBezTo>
                  <a:cubicBezTo>
                    <a:pt x="35" y="23"/>
                    <a:pt x="35" y="23"/>
                    <a:pt x="35" y="23"/>
                  </a:cubicBezTo>
                  <a:cubicBezTo>
                    <a:pt x="35" y="23"/>
                    <a:pt x="35" y="23"/>
                    <a:pt x="35" y="24"/>
                  </a:cubicBezTo>
                  <a:cubicBezTo>
                    <a:pt x="35" y="27"/>
                    <a:pt x="34" y="29"/>
                    <a:pt x="34" y="32"/>
                  </a:cubicBezTo>
                  <a:cubicBezTo>
                    <a:pt x="34" y="33"/>
                    <a:pt x="34" y="35"/>
                    <a:pt x="35" y="37"/>
                  </a:cubicBezTo>
                  <a:cubicBezTo>
                    <a:pt x="35" y="38"/>
                    <a:pt x="35" y="38"/>
                    <a:pt x="35" y="38"/>
                  </a:cubicBezTo>
                  <a:cubicBezTo>
                    <a:pt x="36" y="38"/>
                    <a:pt x="36" y="38"/>
                    <a:pt x="36" y="38"/>
                  </a:cubicBezTo>
                  <a:cubicBezTo>
                    <a:pt x="37" y="38"/>
                    <a:pt x="37" y="38"/>
                    <a:pt x="37" y="38"/>
                  </a:cubicBezTo>
                  <a:cubicBezTo>
                    <a:pt x="37" y="38"/>
                    <a:pt x="38" y="38"/>
                    <a:pt x="38" y="38"/>
                  </a:cubicBezTo>
                  <a:cubicBezTo>
                    <a:pt x="39" y="37"/>
                    <a:pt x="39" y="37"/>
                    <a:pt x="39" y="36"/>
                  </a:cubicBezTo>
                  <a:cubicBezTo>
                    <a:pt x="39" y="35"/>
                    <a:pt x="39" y="35"/>
                    <a:pt x="39" y="35"/>
                  </a:cubicBezTo>
                  <a:cubicBezTo>
                    <a:pt x="39" y="35"/>
                    <a:pt x="38" y="34"/>
                    <a:pt x="38" y="34"/>
                  </a:cubicBezTo>
                  <a:cubicBezTo>
                    <a:pt x="37" y="33"/>
                    <a:pt x="37" y="33"/>
                    <a:pt x="36" y="33"/>
                  </a:cubicBezTo>
                  <a:cubicBezTo>
                    <a:pt x="32" y="31"/>
                    <a:pt x="28" y="30"/>
                    <a:pt x="23" y="30"/>
                  </a:cubicBezTo>
                  <a:cubicBezTo>
                    <a:pt x="15" y="30"/>
                    <a:pt x="6" y="33"/>
                    <a:pt x="0" y="39"/>
                  </a:cubicBezTo>
                  <a:cubicBezTo>
                    <a:pt x="2" y="41"/>
                    <a:pt x="2" y="41"/>
                    <a:pt x="2" y="41"/>
                  </a:cubicBezTo>
                  <a:close/>
                </a:path>
              </a:pathLst>
            </a:custGeom>
            <a:solidFill>
              <a:srgbClr val="940B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1" name="ïšļîḑê"/>
            <p:cNvSpPr/>
            <p:nvPr/>
          </p:nvSpPr>
          <p:spPr bwMode="auto">
            <a:xfrm>
              <a:off x="4830763" y="3135313"/>
              <a:ext cx="66675" cy="15875"/>
            </a:xfrm>
            <a:custGeom>
              <a:avLst/>
              <a:gdLst>
                <a:gd name="T0" fmla="*/ 0 w 25"/>
                <a:gd name="T1" fmla="*/ 2 h 6"/>
                <a:gd name="T2" fmla="*/ 12 w 25"/>
                <a:gd name="T3" fmla="*/ 6 h 6"/>
                <a:gd name="T4" fmla="*/ 25 w 25"/>
                <a:gd name="T5" fmla="*/ 3 h 6"/>
                <a:gd name="T6" fmla="*/ 24 w 25"/>
                <a:gd name="T7" fmla="*/ 1 h 6"/>
                <a:gd name="T8" fmla="*/ 12 w 25"/>
                <a:gd name="T9" fmla="*/ 4 h 6"/>
                <a:gd name="T10" fmla="*/ 2 w 25"/>
                <a:gd name="T11" fmla="*/ 0 h 6"/>
                <a:gd name="T12" fmla="*/ 0 w 25"/>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25" h="6">
                  <a:moveTo>
                    <a:pt x="0" y="2"/>
                  </a:moveTo>
                  <a:cubicBezTo>
                    <a:pt x="4" y="5"/>
                    <a:pt x="8" y="6"/>
                    <a:pt x="12" y="6"/>
                  </a:cubicBezTo>
                  <a:cubicBezTo>
                    <a:pt x="17" y="6"/>
                    <a:pt x="21" y="5"/>
                    <a:pt x="25" y="3"/>
                  </a:cubicBezTo>
                  <a:cubicBezTo>
                    <a:pt x="24" y="1"/>
                    <a:pt x="24" y="1"/>
                    <a:pt x="24" y="1"/>
                  </a:cubicBezTo>
                  <a:cubicBezTo>
                    <a:pt x="20" y="2"/>
                    <a:pt x="16" y="4"/>
                    <a:pt x="12" y="4"/>
                  </a:cubicBezTo>
                  <a:cubicBezTo>
                    <a:pt x="8" y="4"/>
                    <a:pt x="5" y="3"/>
                    <a:pt x="2" y="0"/>
                  </a:cubicBezTo>
                  <a:cubicBezTo>
                    <a:pt x="0" y="2"/>
                    <a:pt x="0" y="2"/>
                    <a:pt x="0" y="2"/>
                  </a:cubicBezTo>
                  <a:close/>
                </a:path>
              </a:pathLst>
            </a:custGeom>
            <a:solidFill>
              <a:srgbClr val="4325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2" name="ïṣļíḓè"/>
            <p:cNvSpPr/>
            <p:nvPr/>
          </p:nvSpPr>
          <p:spPr bwMode="auto">
            <a:xfrm>
              <a:off x="4368800" y="4022725"/>
              <a:ext cx="960437" cy="1012825"/>
            </a:xfrm>
            <a:custGeom>
              <a:avLst/>
              <a:gdLst>
                <a:gd name="T0" fmla="*/ 14 w 360"/>
                <a:gd name="T1" fmla="*/ 0 h 380"/>
                <a:gd name="T2" fmla="*/ 9 w 360"/>
                <a:gd name="T3" fmla="*/ 31 h 380"/>
                <a:gd name="T4" fmla="*/ 84 w 360"/>
                <a:gd name="T5" fmla="*/ 141 h 380"/>
                <a:gd name="T6" fmla="*/ 244 w 360"/>
                <a:gd name="T7" fmla="*/ 162 h 380"/>
                <a:gd name="T8" fmla="*/ 119 w 360"/>
                <a:gd name="T9" fmla="*/ 333 h 380"/>
                <a:gd name="T10" fmla="*/ 187 w 360"/>
                <a:gd name="T11" fmla="*/ 380 h 380"/>
                <a:gd name="T12" fmla="*/ 339 w 360"/>
                <a:gd name="T13" fmla="*/ 186 h 380"/>
                <a:gd name="T14" fmla="*/ 349 w 360"/>
                <a:gd name="T15" fmla="*/ 134 h 380"/>
                <a:gd name="T16" fmla="*/ 182 w 360"/>
                <a:gd name="T17" fmla="*/ 43 h 380"/>
                <a:gd name="T18" fmla="*/ 14 w 360"/>
                <a:gd name="T19"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380">
                  <a:moveTo>
                    <a:pt x="14" y="0"/>
                  </a:moveTo>
                  <a:cubicBezTo>
                    <a:pt x="9" y="31"/>
                    <a:pt x="9" y="31"/>
                    <a:pt x="9" y="31"/>
                  </a:cubicBezTo>
                  <a:cubicBezTo>
                    <a:pt x="0" y="82"/>
                    <a:pt x="33" y="131"/>
                    <a:pt x="84" y="141"/>
                  </a:cubicBezTo>
                  <a:cubicBezTo>
                    <a:pt x="244" y="162"/>
                    <a:pt x="244" y="162"/>
                    <a:pt x="244" y="162"/>
                  </a:cubicBezTo>
                  <a:cubicBezTo>
                    <a:pt x="119" y="333"/>
                    <a:pt x="119" y="333"/>
                    <a:pt x="119" y="333"/>
                  </a:cubicBezTo>
                  <a:cubicBezTo>
                    <a:pt x="187" y="380"/>
                    <a:pt x="187" y="380"/>
                    <a:pt x="187" y="380"/>
                  </a:cubicBezTo>
                  <a:cubicBezTo>
                    <a:pt x="187" y="380"/>
                    <a:pt x="301" y="227"/>
                    <a:pt x="339" y="186"/>
                  </a:cubicBezTo>
                  <a:cubicBezTo>
                    <a:pt x="346" y="179"/>
                    <a:pt x="360" y="143"/>
                    <a:pt x="349" y="134"/>
                  </a:cubicBezTo>
                  <a:cubicBezTo>
                    <a:pt x="286" y="80"/>
                    <a:pt x="182" y="43"/>
                    <a:pt x="182" y="43"/>
                  </a:cubicBezTo>
                  <a:cubicBezTo>
                    <a:pt x="14" y="0"/>
                    <a:pt x="14" y="0"/>
                    <a:pt x="14" y="0"/>
                  </a:cubicBezTo>
                </a:path>
              </a:pathLst>
            </a:custGeom>
            <a:solidFill>
              <a:srgbClr val="313B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3" name="iśḻiḋe"/>
            <p:cNvSpPr/>
            <p:nvPr/>
          </p:nvSpPr>
          <p:spPr bwMode="auto">
            <a:xfrm>
              <a:off x="4581525" y="4910138"/>
              <a:ext cx="387350" cy="323850"/>
            </a:xfrm>
            <a:custGeom>
              <a:avLst/>
              <a:gdLst>
                <a:gd name="T0" fmla="*/ 39 w 145"/>
                <a:gd name="T1" fmla="*/ 0 h 121"/>
                <a:gd name="T2" fmla="*/ 0 w 145"/>
                <a:gd name="T3" fmla="*/ 42 h 121"/>
                <a:gd name="T4" fmla="*/ 69 w 145"/>
                <a:gd name="T5" fmla="*/ 88 h 121"/>
                <a:gd name="T6" fmla="*/ 144 w 145"/>
                <a:gd name="T7" fmla="*/ 121 h 121"/>
                <a:gd name="T8" fmla="*/ 144 w 145"/>
                <a:gd name="T9" fmla="*/ 102 h 121"/>
                <a:gd name="T10" fmla="*/ 134 w 145"/>
                <a:gd name="T11" fmla="*/ 74 h 121"/>
                <a:gd name="T12" fmla="*/ 100 w 145"/>
                <a:gd name="T13" fmla="*/ 33 h 121"/>
                <a:gd name="T14" fmla="*/ 39 w 145"/>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21">
                  <a:moveTo>
                    <a:pt x="39" y="0"/>
                  </a:moveTo>
                  <a:cubicBezTo>
                    <a:pt x="0" y="42"/>
                    <a:pt x="0" y="42"/>
                    <a:pt x="0" y="42"/>
                  </a:cubicBezTo>
                  <a:cubicBezTo>
                    <a:pt x="69" y="88"/>
                    <a:pt x="69" y="88"/>
                    <a:pt x="69" y="88"/>
                  </a:cubicBezTo>
                  <a:cubicBezTo>
                    <a:pt x="144" y="121"/>
                    <a:pt x="144" y="121"/>
                    <a:pt x="144" y="121"/>
                  </a:cubicBezTo>
                  <a:cubicBezTo>
                    <a:pt x="144" y="121"/>
                    <a:pt x="145" y="113"/>
                    <a:pt x="144" y="102"/>
                  </a:cubicBezTo>
                  <a:cubicBezTo>
                    <a:pt x="143" y="96"/>
                    <a:pt x="144" y="84"/>
                    <a:pt x="134" y="74"/>
                  </a:cubicBezTo>
                  <a:cubicBezTo>
                    <a:pt x="123" y="60"/>
                    <a:pt x="100" y="33"/>
                    <a:pt x="100" y="33"/>
                  </a:cubicBezTo>
                  <a:lnTo>
                    <a:pt x="39" y="0"/>
                  </a:lnTo>
                  <a:close/>
                </a:path>
              </a:pathLst>
            </a:custGeom>
            <a:solidFill>
              <a:srgbClr val="2430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4" name="iṣļiḋè"/>
            <p:cNvSpPr/>
            <p:nvPr/>
          </p:nvSpPr>
          <p:spPr bwMode="auto">
            <a:xfrm>
              <a:off x="4245292" y="3150394"/>
              <a:ext cx="517525" cy="1074738"/>
            </a:xfrm>
            <a:custGeom>
              <a:avLst/>
              <a:gdLst>
                <a:gd name="T0" fmla="*/ 70 w 194"/>
                <a:gd name="T1" fmla="*/ 4 h 403"/>
                <a:gd name="T2" fmla="*/ 25 w 194"/>
                <a:gd name="T3" fmla="*/ 78 h 403"/>
                <a:gd name="T4" fmla="*/ 17 w 194"/>
                <a:gd name="T5" fmla="*/ 337 h 403"/>
                <a:gd name="T6" fmla="*/ 194 w 194"/>
                <a:gd name="T7" fmla="*/ 333 h 403"/>
                <a:gd name="T8" fmla="*/ 170 w 194"/>
                <a:gd name="T9" fmla="*/ 176 h 403"/>
                <a:gd name="T10" fmla="*/ 146 w 194"/>
                <a:gd name="T11" fmla="*/ 55 h 403"/>
                <a:gd name="T12" fmla="*/ 70 w 194"/>
                <a:gd name="T13" fmla="*/ 4 h 403"/>
              </a:gdLst>
              <a:ahLst/>
              <a:cxnLst>
                <a:cxn ang="0">
                  <a:pos x="T0" y="T1"/>
                </a:cxn>
                <a:cxn ang="0">
                  <a:pos x="T2" y="T3"/>
                </a:cxn>
                <a:cxn ang="0">
                  <a:pos x="T4" y="T5"/>
                </a:cxn>
                <a:cxn ang="0">
                  <a:pos x="T6" y="T7"/>
                </a:cxn>
                <a:cxn ang="0">
                  <a:pos x="T8" y="T9"/>
                </a:cxn>
                <a:cxn ang="0">
                  <a:pos x="T10" y="T11"/>
                </a:cxn>
                <a:cxn ang="0">
                  <a:pos x="T12" y="T13"/>
                </a:cxn>
              </a:cxnLst>
              <a:rect l="0" t="0" r="r" b="b"/>
              <a:pathLst>
                <a:path w="194" h="403">
                  <a:moveTo>
                    <a:pt x="70" y="4"/>
                  </a:moveTo>
                  <a:cubicBezTo>
                    <a:pt x="70" y="4"/>
                    <a:pt x="33" y="17"/>
                    <a:pt x="25" y="78"/>
                  </a:cubicBezTo>
                  <a:cubicBezTo>
                    <a:pt x="0" y="268"/>
                    <a:pt x="17" y="337"/>
                    <a:pt x="17" y="337"/>
                  </a:cubicBezTo>
                  <a:cubicBezTo>
                    <a:pt x="17" y="337"/>
                    <a:pt x="93" y="403"/>
                    <a:pt x="194" y="333"/>
                  </a:cubicBezTo>
                  <a:cubicBezTo>
                    <a:pt x="194" y="333"/>
                    <a:pt x="182" y="257"/>
                    <a:pt x="170" y="176"/>
                  </a:cubicBezTo>
                  <a:cubicBezTo>
                    <a:pt x="163" y="132"/>
                    <a:pt x="162" y="74"/>
                    <a:pt x="146" y="55"/>
                  </a:cubicBezTo>
                  <a:cubicBezTo>
                    <a:pt x="100" y="0"/>
                    <a:pt x="70" y="4"/>
                    <a:pt x="70" y="4"/>
                  </a:cubicBezTo>
                </a:path>
              </a:pathLst>
            </a:custGeom>
            <a:solidFill>
              <a:srgbClr val="F655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5" name="íšļïḓè"/>
            <p:cNvSpPr/>
            <p:nvPr/>
          </p:nvSpPr>
          <p:spPr bwMode="auto">
            <a:xfrm>
              <a:off x="4787900" y="3711575"/>
              <a:ext cx="23812" cy="153988"/>
            </a:xfrm>
            <a:custGeom>
              <a:avLst/>
              <a:gdLst>
                <a:gd name="T0" fmla="*/ 1 w 9"/>
                <a:gd name="T1" fmla="*/ 3 h 58"/>
                <a:gd name="T2" fmla="*/ 1 w 9"/>
                <a:gd name="T3" fmla="*/ 3 h 58"/>
                <a:gd name="T4" fmla="*/ 9 w 9"/>
                <a:gd name="T5" fmla="*/ 58 h 58"/>
                <a:gd name="T6" fmla="*/ 9 w 9"/>
                <a:gd name="T7" fmla="*/ 58 h 58"/>
                <a:gd name="T8" fmla="*/ 1 w 9"/>
                <a:gd name="T9" fmla="*/ 3 h 58"/>
                <a:gd name="T10" fmla="*/ 1 w 9"/>
                <a:gd name="T11" fmla="*/ 3 h 58"/>
                <a:gd name="T12" fmla="*/ 1 w 9"/>
                <a:gd name="T13" fmla="*/ 3 h 58"/>
                <a:gd name="T14" fmla="*/ 1 w 9"/>
                <a:gd name="T15" fmla="*/ 3 h 58"/>
                <a:gd name="T16" fmla="*/ 1 w 9"/>
                <a:gd name="T17" fmla="*/ 3 h 58"/>
                <a:gd name="T18" fmla="*/ 0 w 9"/>
                <a:gd name="T19" fmla="*/ 2 h 58"/>
                <a:gd name="T20" fmla="*/ 1 w 9"/>
                <a:gd name="T21" fmla="*/ 3 h 58"/>
                <a:gd name="T22" fmla="*/ 0 w 9"/>
                <a:gd name="T23" fmla="*/ 2 h 58"/>
                <a:gd name="T24" fmla="*/ 0 w 9"/>
                <a:gd name="T25" fmla="*/ 1 h 58"/>
                <a:gd name="T26" fmla="*/ 0 w 9"/>
                <a:gd name="T27" fmla="*/ 2 h 58"/>
                <a:gd name="T28" fmla="*/ 0 w 9"/>
                <a:gd name="T29" fmla="*/ 1 h 58"/>
                <a:gd name="T30" fmla="*/ 0 w 9"/>
                <a:gd name="T31" fmla="*/ 1 h 58"/>
                <a:gd name="T32" fmla="*/ 0 w 9"/>
                <a:gd name="T33" fmla="*/ 1 h 58"/>
                <a:gd name="T34" fmla="*/ 0 w 9"/>
                <a:gd name="T35" fmla="*/ 1 h 58"/>
                <a:gd name="T36" fmla="*/ 0 w 9"/>
                <a:gd name="T37" fmla="*/ 0 h 58"/>
                <a:gd name="T38" fmla="*/ 0 w 9"/>
                <a:gd name="T39" fmla="*/ 0 h 58"/>
                <a:gd name="T40" fmla="*/ 0 w 9"/>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58">
                  <a:moveTo>
                    <a:pt x="1" y="3"/>
                  </a:moveTo>
                  <a:cubicBezTo>
                    <a:pt x="1" y="3"/>
                    <a:pt x="1" y="3"/>
                    <a:pt x="1" y="3"/>
                  </a:cubicBezTo>
                  <a:cubicBezTo>
                    <a:pt x="4" y="22"/>
                    <a:pt x="7" y="41"/>
                    <a:pt x="9" y="58"/>
                  </a:cubicBezTo>
                  <a:cubicBezTo>
                    <a:pt x="9" y="58"/>
                    <a:pt x="9" y="58"/>
                    <a:pt x="9" y="58"/>
                  </a:cubicBezTo>
                  <a:cubicBezTo>
                    <a:pt x="7" y="41"/>
                    <a:pt x="4" y="22"/>
                    <a:pt x="1" y="3"/>
                  </a:cubicBezTo>
                  <a:cubicBezTo>
                    <a:pt x="1" y="3"/>
                    <a:pt x="1" y="3"/>
                    <a:pt x="1" y="3"/>
                  </a:cubicBezTo>
                  <a:moveTo>
                    <a:pt x="1" y="3"/>
                  </a:moveTo>
                  <a:cubicBezTo>
                    <a:pt x="1" y="3"/>
                    <a:pt x="1" y="3"/>
                    <a:pt x="1" y="3"/>
                  </a:cubicBezTo>
                  <a:cubicBezTo>
                    <a:pt x="1" y="3"/>
                    <a:pt x="1" y="3"/>
                    <a:pt x="1" y="3"/>
                  </a:cubicBezTo>
                  <a:moveTo>
                    <a:pt x="0" y="2"/>
                  </a:moveTo>
                  <a:cubicBezTo>
                    <a:pt x="1" y="2"/>
                    <a:pt x="1" y="2"/>
                    <a:pt x="1" y="3"/>
                  </a:cubicBezTo>
                  <a:cubicBezTo>
                    <a:pt x="1" y="2"/>
                    <a:pt x="1" y="2"/>
                    <a:pt x="0" y="2"/>
                  </a:cubicBezTo>
                  <a:moveTo>
                    <a:pt x="0" y="1"/>
                  </a:moveTo>
                  <a:cubicBezTo>
                    <a:pt x="0" y="1"/>
                    <a:pt x="0" y="1"/>
                    <a:pt x="0" y="2"/>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ACBE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6" name="îşļîḓe"/>
            <p:cNvSpPr/>
            <p:nvPr/>
          </p:nvSpPr>
          <p:spPr bwMode="auto">
            <a:xfrm>
              <a:off x="4851400" y="413702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212C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7" name="ï$ľîde"/>
            <p:cNvSpPr/>
            <p:nvPr/>
          </p:nvSpPr>
          <p:spPr bwMode="auto">
            <a:xfrm>
              <a:off x="4486275" y="3421063"/>
              <a:ext cx="368300" cy="798513"/>
            </a:xfrm>
            <a:custGeom>
              <a:avLst/>
              <a:gdLst>
                <a:gd name="T0" fmla="*/ 15 w 138"/>
                <a:gd name="T1" fmla="*/ 0 h 300"/>
                <a:gd name="T2" fmla="*/ 7 w 138"/>
                <a:gd name="T3" fmla="*/ 34 h 300"/>
                <a:gd name="T4" fmla="*/ 7 w 138"/>
                <a:gd name="T5" fmla="*/ 43 h 300"/>
                <a:gd name="T6" fmla="*/ 41 w 138"/>
                <a:gd name="T7" fmla="*/ 255 h 300"/>
                <a:gd name="T8" fmla="*/ 58 w 138"/>
                <a:gd name="T9" fmla="*/ 300 h 300"/>
                <a:gd name="T10" fmla="*/ 137 w 138"/>
                <a:gd name="T11" fmla="*/ 269 h 300"/>
                <a:gd name="T12" fmla="*/ 137 w 138"/>
                <a:gd name="T13" fmla="*/ 269 h 300"/>
                <a:gd name="T14" fmla="*/ 137 w 138"/>
                <a:gd name="T15" fmla="*/ 269 h 300"/>
                <a:gd name="T16" fmla="*/ 137 w 138"/>
                <a:gd name="T17" fmla="*/ 269 h 300"/>
                <a:gd name="T18" fmla="*/ 138 w 138"/>
                <a:gd name="T19" fmla="*/ 269 h 300"/>
                <a:gd name="T20" fmla="*/ 129 w 138"/>
                <a:gd name="T21" fmla="*/ 210 h 300"/>
                <a:gd name="T22" fmla="*/ 127 w 138"/>
                <a:gd name="T23" fmla="*/ 199 h 300"/>
                <a:gd name="T24" fmla="*/ 122 w 138"/>
                <a:gd name="T25" fmla="*/ 167 h 300"/>
                <a:gd name="T26" fmla="*/ 114 w 138"/>
                <a:gd name="T27" fmla="*/ 112 h 300"/>
                <a:gd name="T28" fmla="*/ 114 w 138"/>
                <a:gd name="T29" fmla="*/ 112 h 300"/>
                <a:gd name="T30" fmla="*/ 114 w 138"/>
                <a:gd name="T31" fmla="*/ 112 h 300"/>
                <a:gd name="T32" fmla="*/ 114 w 138"/>
                <a:gd name="T33" fmla="*/ 112 h 300"/>
                <a:gd name="T34" fmla="*/ 114 w 138"/>
                <a:gd name="T35" fmla="*/ 112 h 300"/>
                <a:gd name="T36" fmla="*/ 113 w 138"/>
                <a:gd name="T37" fmla="*/ 111 h 300"/>
                <a:gd name="T38" fmla="*/ 113 w 138"/>
                <a:gd name="T39" fmla="*/ 111 h 300"/>
                <a:gd name="T40" fmla="*/ 113 w 138"/>
                <a:gd name="T41" fmla="*/ 110 h 300"/>
                <a:gd name="T42" fmla="*/ 113 w 138"/>
                <a:gd name="T43" fmla="*/ 110 h 300"/>
                <a:gd name="T44" fmla="*/ 113 w 138"/>
                <a:gd name="T45" fmla="*/ 110 h 300"/>
                <a:gd name="T46" fmla="*/ 113 w 138"/>
                <a:gd name="T47" fmla="*/ 109 h 300"/>
                <a:gd name="T48" fmla="*/ 113 w 138"/>
                <a:gd name="T49" fmla="*/ 109 h 300"/>
                <a:gd name="T50" fmla="*/ 102 w 138"/>
                <a:gd name="T51" fmla="*/ 21 h 300"/>
                <a:gd name="T52" fmla="*/ 15 w 138"/>
                <a:gd name="T53"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8" h="300">
                  <a:moveTo>
                    <a:pt x="15" y="0"/>
                  </a:moveTo>
                  <a:cubicBezTo>
                    <a:pt x="12" y="11"/>
                    <a:pt x="10" y="23"/>
                    <a:pt x="7" y="34"/>
                  </a:cubicBezTo>
                  <a:cubicBezTo>
                    <a:pt x="8" y="37"/>
                    <a:pt x="8" y="39"/>
                    <a:pt x="7" y="43"/>
                  </a:cubicBezTo>
                  <a:cubicBezTo>
                    <a:pt x="0" y="114"/>
                    <a:pt x="18" y="188"/>
                    <a:pt x="41" y="255"/>
                  </a:cubicBezTo>
                  <a:cubicBezTo>
                    <a:pt x="46" y="269"/>
                    <a:pt x="52" y="285"/>
                    <a:pt x="58" y="300"/>
                  </a:cubicBezTo>
                  <a:cubicBezTo>
                    <a:pt x="82" y="298"/>
                    <a:pt x="108" y="289"/>
                    <a:pt x="137" y="269"/>
                  </a:cubicBezTo>
                  <a:cubicBezTo>
                    <a:pt x="137" y="269"/>
                    <a:pt x="137" y="269"/>
                    <a:pt x="137" y="269"/>
                  </a:cubicBezTo>
                  <a:cubicBezTo>
                    <a:pt x="137" y="269"/>
                    <a:pt x="137" y="269"/>
                    <a:pt x="137" y="269"/>
                  </a:cubicBezTo>
                  <a:cubicBezTo>
                    <a:pt x="137" y="269"/>
                    <a:pt x="137" y="269"/>
                    <a:pt x="137" y="269"/>
                  </a:cubicBezTo>
                  <a:cubicBezTo>
                    <a:pt x="137" y="269"/>
                    <a:pt x="137" y="269"/>
                    <a:pt x="138" y="269"/>
                  </a:cubicBezTo>
                  <a:cubicBezTo>
                    <a:pt x="138" y="269"/>
                    <a:pt x="134" y="245"/>
                    <a:pt x="129" y="210"/>
                  </a:cubicBezTo>
                  <a:cubicBezTo>
                    <a:pt x="128" y="206"/>
                    <a:pt x="128" y="203"/>
                    <a:pt x="127" y="199"/>
                  </a:cubicBezTo>
                  <a:cubicBezTo>
                    <a:pt x="126" y="189"/>
                    <a:pt x="124" y="178"/>
                    <a:pt x="122" y="167"/>
                  </a:cubicBezTo>
                  <a:cubicBezTo>
                    <a:pt x="120" y="150"/>
                    <a:pt x="117" y="131"/>
                    <a:pt x="114" y="112"/>
                  </a:cubicBezTo>
                  <a:cubicBezTo>
                    <a:pt x="114" y="112"/>
                    <a:pt x="114" y="112"/>
                    <a:pt x="114" y="112"/>
                  </a:cubicBezTo>
                  <a:cubicBezTo>
                    <a:pt x="114" y="112"/>
                    <a:pt x="114" y="112"/>
                    <a:pt x="114" y="112"/>
                  </a:cubicBezTo>
                  <a:cubicBezTo>
                    <a:pt x="114" y="112"/>
                    <a:pt x="114" y="112"/>
                    <a:pt x="114" y="112"/>
                  </a:cubicBezTo>
                  <a:cubicBezTo>
                    <a:pt x="114" y="112"/>
                    <a:pt x="114" y="112"/>
                    <a:pt x="114" y="112"/>
                  </a:cubicBezTo>
                  <a:cubicBezTo>
                    <a:pt x="114" y="111"/>
                    <a:pt x="114" y="111"/>
                    <a:pt x="113" y="111"/>
                  </a:cubicBezTo>
                  <a:cubicBezTo>
                    <a:pt x="113" y="111"/>
                    <a:pt x="113" y="111"/>
                    <a:pt x="113" y="111"/>
                  </a:cubicBezTo>
                  <a:cubicBezTo>
                    <a:pt x="113" y="110"/>
                    <a:pt x="113" y="110"/>
                    <a:pt x="113" y="110"/>
                  </a:cubicBezTo>
                  <a:cubicBezTo>
                    <a:pt x="113" y="110"/>
                    <a:pt x="113" y="110"/>
                    <a:pt x="113" y="110"/>
                  </a:cubicBezTo>
                  <a:cubicBezTo>
                    <a:pt x="113" y="110"/>
                    <a:pt x="113" y="110"/>
                    <a:pt x="113" y="110"/>
                  </a:cubicBezTo>
                  <a:cubicBezTo>
                    <a:pt x="113" y="110"/>
                    <a:pt x="113" y="110"/>
                    <a:pt x="113" y="109"/>
                  </a:cubicBezTo>
                  <a:cubicBezTo>
                    <a:pt x="113" y="109"/>
                    <a:pt x="113" y="109"/>
                    <a:pt x="113" y="109"/>
                  </a:cubicBezTo>
                  <a:cubicBezTo>
                    <a:pt x="109" y="80"/>
                    <a:pt x="107" y="46"/>
                    <a:pt x="102" y="21"/>
                  </a:cubicBezTo>
                  <a:cubicBezTo>
                    <a:pt x="73" y="10"/>
                    <a:pt x="44" y="1"/>
                    <a:pt x="15" y="0"/>
                  </a:cubicBezTo>
                </a:path>
              </a:pathLst>
            </a:custGeom>
            <a:solidFill>
              <a:srgbClr val="A63F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8" name="í$ľíḑè"/>
            <p:cNvSpPr/>
            <p:nvPr/>
          </p:nvSpPr>
          <p:spPr bwMode="auto">
            <a:xfrm>
              <a:off x="5153025" y="3763963"/>
              <a:ext cx="249237" cy="90488"/>
            </a:xfrm>
            <a:custGeom>
              <a:avLst/>
              <a:gdLst>
                <a:gd name="T0" fmla="*/ 4 w 93"/>
                <a:gd name="T1" fmla="*/ 34 h 34"/>
                <a:gd name="T2" fmla="*/ 43 w 93"/>
                <a:gd name="T3" fmla="*/ 29 h 34"/>
                <a:gd name="T4" fmla="*/ 72 w 93"/>
                <a:gd name="T5" fmla="*/ 25 h 34"/>
                <a:gd name="T6" fmla="*/ 90 w 93"/>
                <a:gd name="T7" fmla="*/ 25 h 34"/>
                <a:gd name="T8" fmla="*/ 93 w 93"/>
                <a:gd name="T9" fmla="*/ 18 h 34"/>
                <a:gd name="T10" fmla="*/ 82 w 93"/>
                <a:gd name="T11" fmla="*/ 14 h 34"/>
                <a:gd name="T12" fmla="*/ 72 w 93"/>
                <a:gd name="T13" fmla="*/ 12 h 34"/>
                <a:gd name="T14" fmla="*/ 64 w 93"/>
                <a:gd name="T15" fmla="*/ 0 h 34"/>
                <a:gd name="T16" fmla="*/ 29 w 93"/>
                <a:gd name="T17" fmla="*/ 9 h 34"/>
                <a:gd name="T18" fmla="*/ 0 w 93"/>
                <a:gd name="T19" fmla="*/ 23 h 34"/>
                <a:gd name="T20" fmla="*/ 4 w 93"/>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34">
                  <a:moveTo>
                    <a:pt x="4" y="34"/>
                  </a:moveTo>
                  <a:cubicBezTo>
                    <a:pt x="4" y="34"/>
                    <a:pt x="37" y="29"/>
                    <a:pt x="43" y="29"/>
                  </a:cubicBezTo>
                  <a:cubicBezTo>
                    <a:pt x="49" y="28"/>
                    <a:pt x="72" y="25"/>
                    <a:pt x="72" y="25"/>
                  </a:cubicBezTo>
                  <a:cubicBezTo>
                    <a:pt x="90" y="25"/>
                    <a:pt x="90" y="25"/>
                    <a:pt x="90" y="25"/>
                  </a:cubicBezTo>
                  <a:cubicBezTo>
                    <a:pt x="93" y="18"/>
                    <a:pt x="93" y="18"/>
                    <a:pt x="93" y="18"/>
                  </a:cubicBezTo>
                  <a:cubicBezTo>
                    <a:pt x="82" y="14"/>
                    <a:pt x="82" y="14"/>
                    <a:pt x="82" y="14"/>
                  </a:cubicBezTo>
                  <a:cubicBezTo>
                    <a:pt x="72" y="12"/>
                    <a:pt x="72" y="12"/>
                    <a:pt x="72" y="12"/>
                  </a:cubicBezTo>
                  <a:cubicBezTo>
                    <a:pt x="64" y="0"/>
                    <a:pt x="64" y="0"/>
                    <a:pt x="64" y="0"/>
                  </a:cubicBezTo>
                  <a:cubicBezTo>
                    <a:pt x="29" y="9"/>
                    <a:pt x="29" y="9"/>
                    <a:pt x="29" y="9"/>
                  </a:cubicBezTo>
                  <a:cubicBezTo>
                    <a:pt x="0" y="23"/>
                    <a:pt x="0" y="23"/>
                    <a:pt x="0" y="23"/>
                  </a:cubicBezTo>
                  <a:lnTo>
                    <a:pt x="4" y="34"/>
                  </a:lnTo>
                  <a:close/>
                </a:path>
              </a:pathLst>
            </a:custGeom>
            <a:solidFill>
              <a:srgbClr val="EAB0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9" name="íŝľïďe"/>
            <p:cNvSpPr/>
            <p:nvPr/>
          </p:nvSpPr>
          <p:spPr bwMode="auto">
            <a:xfrm>
              <a:off x="5159375" y="3729038"/>
              <a:ext cx="341312" cy="115888"/>
            </a:xfrm>
            <a:custGeom>
              <a:avLst/>
              <a:gdLst>
                <a:gd name="T0" fmla="*/ 1 w 128"/>
                <a:gd name="T1" fmla="*/ 23 h 43"/>
                <a:gd name="T2" fmla="*/ 54 w 128"/>
                <a:gd name="T3" fmla="*/ 0 h 43"/>
                <a:gd name="T4" fmla="*/ 105 w 128"/>
                <a:gd name="T5" fmla="*/ 3 h 43"/>
                <a:gd name="T6" fmla="*/ 128 w 128"/>
                <a:gd name="T7" fmla="*/ 23 h 43"/>
                <a:gd name="T8" fmla="*/ 117 w 128"/>
                <a:gd name="T9" fmla="*/ 28 h 43"/>
                <a:gd name="T10" fmla="*/ 97 w 128"/>
                <a:gd name="T11" fmla="*/ 15 h 43"/>
                <a:gd name="T12" fmla="*/ 69 w 128"/>
                <a:gd name="T13" fmla="*/ 23 h 43"/>
                <a:gd name="T14" fmla="*/ 39 w 128"/>
                <a:gd name="T15" fmla="*/ 34 h 43"/>
                <a:gd name="T16" fmla="*/ 0 w 128"/>
                <a:gd name="T17" fmla="*/ 43 h 43"/>
                <a:gd name="T18" fmla="*/ 1 w 128"/>
                <a:gd name="T19"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43">
                  <a:moveTo>
                    <a:pt x="1" y="23"/>
                  </a:moveTo>
                  <a:cubicBezTo>
                    <a:pt x="54" y="0"/>
                    <a:pt x="54" y="0"/>
                    <a:pt x="54" y="0"/>
                  </a:cubicBezTo>
                  <a:cubicBezTo>
                    <a:pt x="105" y="3"/>
                    <a:pt x="105" y="3"/>
                    <a:pt x="105" y="3"/>
                  </a:cubicBezTo>
                  <a:cubicBezTo>
                    <a:pt x="128" y="23"/>
                    <a:pt x="128" y="23"/>
                    <a:pt x="128" y="23"/>
                  </a:cubicBezTo>
                  <a:cubicBezTo>
                    <a:pt x="117" y="28"/>
                    <a:pt x="117" y="28"/>
                    <a:pt x="117" y="28"/>
                  </a:cubicBezTo>
                  <a:cubicBezTo>
                    <a:pt x="97" y="15"/>
                    <a:pt x="97" y="15"/>
                    <a:pt x="97" y="15"/>
                  </a:cubicBezTo>
                  <a:cubicBezTo>
                    <a:pt x="69" y="23"/>
                    <a:pt x="69" y="23"/>
                    <a:pt x="69" y="23"/>
                  </a:cubicBezTo>
                  <a:cubicBezTo>
                    <a:pt x="69" y="23"/>
                    <a:pt x="48" y="35"/>
                    <a:pt x="39" y="34"/>
                  </a:cubicBezTo>
                  <a:cubicBezTo>
                    <a:pt x="31" y="33"/>
                    <a:pt x="0" y="43"/>
                    <a:pt x="0" y="43"/>
                  </a:cubicBezTo>
                  <a:lnTo>
                    <a:pt x="1" y="23"/>
                  </a:lnTo>
                  <a:close/>
                </a:path>
              </a:pathLst>
            </a:custGeom>
            <a:solidFill>
              <a:srgbClr val="F8D2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0" name="ïṣļídê"/>
            <p:cNvSpPr/>
            <p:nvPr/>
          </p:nvSpPr>
          <p:spPr bwMode="auto">
            <a:xfrm>
              <a:off x="4533900" y="3300413"/>
              <a:ext cx="704850" cy="749300"/>
            </a:xfrm>
            <a:custGeom>
              <a:avLst/>
              <a:gdLst>
                <a:gd name="T0" fmla="*/ 14 w 264"/>
                <a:gd name="T1" fmla="*/ 36 h 281"/>
                <a:gd name="T2" fmla="*/ 7 w 264"/>
                <a:gd name="T3" fmla="*/ 99 h 281"/>
                <a:gd name="T4" fmla="*/ 43 w 264"/>
                <a:gd name="T5" fmla="*/ 215 h 281"/>
                <a:gd name="T6" fmla="*/ 76 w 264"/>
                <a:gd name="T7" fmla="*/ 269 h 281"/>
                <a:gd name="T8" fmla="*/ 159 w 264"/>
                <a:gd name="T9" fmla="*/ 243 h 281"/>
                <a:gd name="T10" fmla="*/ 261 w 264"/>
                <a:gd name="T11" fmla="*/ 206 h 281"/>
                <a:gd name="T12" fmla="*/ 252 w 264"/>
                <a:gd name="T13" fmla="*/ 177 h 281"/>
                <a:gd name="T14" fmla="*/ 199 w 264"/>
                <a:gd name="T15" fmla="*/ 189 h 281"/>
                <a:gd name="T16" fmla="*/ 101 w 264"/>
                <a:gd name="T17" fmla="*/ 209 h 281"/>
                <a:gd name="T18" fmla="*/ 84 w 264"/>
                <a:gd name="T19" fmla="*/ 122 h 281"/>
                <a:gd name="T20" fmla="*/ 14 w 264"/>
                <a:gd name="T21" fmla="*/ 3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281">
                  <a:moveTo>
                    <a:pt x="14" y="36"/>
                  </a:moveTo>
                  <a:cubicBezTo>
                    <a:pt x="0" y="47"/>
                    <a:pt x="1" y="67"/>
                    <a:pt x="7" y="99"/>
                  </a:cubicBezTo>
                  <a:cubicBezTo>
                    <a:pt x="13" y="131"/>
                    <a:pt x="34" y="188"/>
                    <a:pt x="43" y="215"/>
                  </a:cubicBezTo>
                  <a:cubicBezTo>
                    <a:pt x="52" y="242"/>
                    <a:pt x="64" y="257"/>
                    <a:pt x="76" y="269"/>
                  </a:cubicBezTo>
                  <a:cubicBezTo>
                    <a:pt x="88" y="281"/>
                    <a:pt x="129" y="253"/>
                    <a:pt x="159" y="243"/>
                  </a:cubicBezTo>
                  <a:cubicBezTo>
                    <a:pt x="189" y="233"/>
                    <a:pt x="249" y="206"/>
                    <a:pt x="261" y="206"/>
                  </a:cubicBezTo>
                  <a:cubicBezTo>
                    <a:pt x="261" y="206"/>
                    <a:pt x="264" y="186"/>
                    <a:pt x="252" y="177"/>
                  </a:cubicBezTo>
                  <a:cubicBezTo>
                    <a:pt x="252" y="177"/>
                    <a:pt x="231" y="183"/>
                    <a:pt x="199" y="189"/>
                  </a:cubicBezTo>
                  <a:cubicBezTo>
                    <a:pt x="167" y="194"/>
                    <a:pt x="101" y="209"/>
                    <a:pt x="101" y="209"/>
                  </a:cubicBezTo>
                  <a:cubicBezTo>
                    <a:pt x="101" y="209"/>
                    <a:pt x="90" y="167"/>
                    <a:pt x="84" y="122"/>
                  </a:cubicBezTo>
                  <a:cubicBezTo>
                    <a:pt x="79" y="76"/>
                    <a:pt x="57" y="0"/>
                    <a:pt x="14" y="36"/>
                  </a:cubicBezTo>
                  <a:close/>
                </a:path>
              </a:pathLst>
            </a:custGeom>
            <a:solidFill>
              <a:srgbClr val="F8D2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1" name="isḻíḓê"/>
            <p:cNvSpPr/>
            <p:nvPr/>
          </p:nvSpPr>
          <p:spPr bwMode="auto">
            <a:xfrm>
              <a:off x="4502150" y="3271838"/>
              <a:ext cx="709612" cy="804863"/>
            </a:xfrm>
            <a:custGeom>
              <a:avLst/>
              <a:gdLst>
                <a:gd name="T0" fmla="*/ 15 w 266"/>
                <a:gd name="T1" fmla="*/ 47 h 302"/>
                <a:gd name="T2" fmla="*/ 20 w 266"/>
                <a:gd name="T3" fmla="*/ 160 h 302"/>
                <a:gd name="T4" fmla="*/ 72 w 266"/>
                <a:gd name="T5" fmla="*/ 292 h 302"/>
                <a:gd name="T6" fmla="*/ 185 w 266"/>
                <a:gd name="T7" fmla="*/ 262 h 302"/>
                <a:gd name="T8" fmla="*/ 266 w 266"/>
                <a:gd name="T9" fmla="*/ 239 h 302"/>
                <a:gd name="T10" fmla="*/ 245 w 266"/>
                <a:gd name="T11" fmla="*/ 185 h 302"/>
                <a:gd name="T12" fmla="*/ 113 w 266"/>
                <a:gd name="T13" fmla="*/ 220 h 302"/>
                <a:gd name="T14" fmla="*/ 97 w 266"/>
                <a:gd name="T15" fmla="*/ 103 h 302"/>
                <a:gd name="T16" fmla="*/ 15 w 266"/>
                <a:gd name="T17" fmla="*/ 4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 h="302">
                  <a:moveTo>
                    <a:pt x="15" y="47"/>
                  </a:moveTo>
                  <a:cubicBezTo>
                    <a:pt x="1" y="61"/>
                    <a:pt x="0" y="108"/>
                    <a:pt x="20" y="160"/>
                  </a:cubicBezTo>
                  <a:cubicBezTo>
                    <a:pt x="37" y="203"/>
                    <a:pt x="63" y="282"/>
                    <a:pt x="72" y="292"/>
                  </a:cubicBezTo>
                  <a:cubicBezTo>
                    <a:pt x="80" y="302"/>
                    <a:pt x="149" y="276"/>
                    <a:pt x="185" y="262"/>
                  </a:cubicBezTo>
                  <a:cubicBezTo>
                    <a:pt x="221" y="247"/>
                    <a:pt x="266" y="239"/>
                    <a:pt x="266" y="239"/>
                  </a:cubicBezTo>
                  <a:cubicBezTo>
                    <a:pt x="266" y="239"/>
                    <a:pt x="256" y="201"/>
                    <a:pt x="245" y="185"/>
                  </a:cubicBezTo>
                  <a:cubicBezTo>
                    <a:pt x="245" y="185"/>
                    <a:pt x="127" y="215"/>
                    <a:pt x="113" y="220"/>
                  </a:cubicBezTo>
                  <a:cubicBezTo>
                    <a:pt x="113" y="220"/>
                    <a:pt x="103" y="146"/>
                    <a:pt x="97" y="103"/>
                  </a:cubicBezTo>
                  <a:cubicBezTo>
                    <a:pt x="91" y="60"/>
                    <a:pt x="62" y="0"/>
                    <a:pt x="15" y="47"/>
                  </a:cubicBezTo>
                  <a:close/>
                </a:path>
              </a:pathLst>
            </a:custGeom>
            <a:solidFill>
              <a:srgbClr val="F655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2" name="ïṩļïḋe"/>
            <p:cNvSpPr/>
            <p:nvPr/>
          </p:nvSpPr>
          <p:spPr bwMode="auto">
            <a:xfrm>
              <a:off x="4760913" y="4119563"/>
              <a:ext cx="82550" cy="365125"/>
            </a:xfrm>
            <a:custGeom>
              <a:avLst/>
              <a:gdLst>
                <a:gd name="T0" fmla="*/ 0 w 52"/>
                <a:gd name="T1" fmla="*/ 230 h 230"/>
                <a:gd name="T2" fmla="*/ 30 w 52"/>
                <a:gd name="T3" fmla="*/ 230 h 230"/>
                <a:gd name="T4" fmla="*/ 52 w 52"/>
                <a:gd name="T5" fmla="*/ 0 h 230"/>
                <a:gd name="T6" fmla="*/ 32 w 52"/>
                <a:gd name="T7" fmla="*/ 0 h 230"/>
                <a:gd name="T8" fmla="*/ 0 w 52"/>
                <a:gd name="T9" fmla="*/ 230 h 230"/>
              </a:gdLst>
              <a:ahLst/>
              <a:cxnLst>
                <a:cxn ang="0">
                  <a:pos x="T0" y="T1"/>
                </a:cxn>
                <a:cxn ang="0">
                  <a:pos x="T2" y="T3"/>
                </a:cxn>
                <a:cxn ang="0">
                  <a:pos x="T4" y="T5"/>
                </a:cxn>
                <a:cxn ang="0">
                  <a:pos x="T6" y="T7"/>
                </a:cxn>
                <a:cxn ang="0">
                  <a:pos x="T8" y="T9"/>
                </a:cxn>
              </a:cxnLst>
              <a:rect l="0" t="0" r="r" b="b"/>
              <a:pathLst>
                <a:path w="52" h="230">
                  <a:moveTo>
                    <a:pt x="0" y="230"/>
                  </a:moveTo>
                  <a:lnTo>
                    <a:pt x="30" y="230"/>
                  </a:lnTo>
                  <a:lnTo>
                    <a:pt x="52" y="0"/>
                  </a:lnTo>
                  <a:lnTo>
                    <a:pt x="32" y="0"/>
                  </a:lnTo>
                  <a:lnTo>
                    <a:pt x="0" y="230"/>
                  </a:ln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3" name="ïṩļíḓe"/>
            <p:cNvSpPr/>
            <p:nvPr/>
          </p:nvSpPr>
          <p:spPr bwMode="auto">
            <a:xfrm>
              <a:off x="4357688" y="4508500"/>
              <a:ext cx="88900" cy="660400"/>
            </a:xfrm>
            <a:prstGeom prst="rect">
              <a:avLst/>
            </a:prstGeom>
            <a:solidFill>
              <a:srgbClr val="B3B3C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4" name="ïSliḍe"/>
            <p:cNvSpPr/>
            <p:nvPr/>
          </p:nvSpPr>
          <p:spPr bwMode="auto">
            <a:xfrm>
              <a:off x="4556125" y="5113338"/>
              <a:ext cx="50800" cy="160338"/>
            </a:xfrm>
            <a:custGeom>
              <a:avLst/>
              <a:gdLst>
                <a:gd name="T0" fmla="*/ 0 w 19"/>
                <a:gd name="T1" fmla="*/ 60 h 60"/>
                <a:gd name="T2" fmla="*/ 19 w 19"/>
                <a:gd name="T3" fmla="*/ 60 h 60"/>
                <a:gd name="T4" fmla="*/ 19 w 19"/>
                <a:gd name="T5" fmla="*/ 9 h 60"/>
                <a:gd name="T6" fmla="*/ 10 w 19"/>
                <a:gd name="T7" fmla="*/ 0 h 60"/>
                <a:gd name="T8" fmla="*/ 0 w 19"/>
                <a:gd name="T9" fmla="*/ 0 h 60"/>
                <a:gd name="T10" fmla="*/ 0 w 19"/>
                <a:gd name="T11" fmla="*/ 60 h 60"/>
              </a:gdLst>
              <a:ahLst/>
              <a:cxnLst>
                <a:cxn ang="0">
                  <a:pos x="T0" y="T1"/>
                </a:cxn>
                <a:cxn ang="0">
                  <a:pos x="T2" y="T3"/>
                </a:cxn>
                <a:cxn ang="0">
                  <a:pos x="T4" y="T5"/>
                </a:cxn>
                <a:cxn ang="0">
                  <a:pos x="T6" y="T7"/>
                </a:cxn>
                <a:cxn ang="0">
                  <a:pos x="T8" y="T9"/>
                </a:cxn>
                <a:cxn ang="0">
                  <a:pos x="T10" y="T11"/>
                </a:cxn>
              </a:cxnLst>
              <a:rect l="0" t="0" r="r" b="b"/>
              <a:pathLst>
                <a:path w="19" h="60">
                  <a:moveTo>
                    <a:pt x="0" y="60"/>
                  </a:moveTo>
                  <a:cubicBezTo>
                    <a:pt x="19" y="60"/>
                    <a:pt x="19" y="60"/>
                    <a:pt x="19" y="60"/>
                  </a:cubicBezTo>
                  <a:cubicBezTo>
                    <a:pt x="19" y="9"/>
                    <a:pt x="19" y="9"/>
                    <a:pt x="19" y="9"/>
                  </a:cubicBezTo>
                  <a:cubicBezTo>
                    <a:pt x="19" y="4"/>
                    <a:pt x="15" y="0"/>
                    <a:pt x="10" y="0"/>
                  </a:cubicBezTo>
                  <a:cubicBezTo>
                    <a:pt x="0" y="0"/>
                    <a:pt x="0" y="0"/>
                    <a:pt x="0" y="0"/>
                  </a:cubicBezTo>
                  <a:lnTo>
                    <a:pt x="0" y="60"/>
                  </a:lnTo>
                  <a:close/>
                </a:path>
              </a:pathLst>
            </a:custGeom>
            <a:solidFill>
              <a:srgbClr val="E6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5" name="ïṧ1íḓe"/>
            <p:cNvSpPr/>
            <p:nvPr/>
          </p:nvSpPr>
          <p:spPr bwMode="auto">
            <a:xfrm>
              <a:off x="4329113" y="4857750"/>
              <a:ext cx="117475" cy="55563"/>
            </a:xfrm>
            <a:prstGeom prst="rect">
              <a:avLst/>
            </a:prstGeom>
            <a:solidFill>
              <a:srgbClr val="E6E6F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6" name="îṥ1îḑê"/>
            <p:cNvSpPr/>
            <p:nvPr/>
          </p:nvSpPr>
          <p:spPr bwMode="auto">
            <a:xfrm>
              <a:off x="4360863" y="4857750"/>
              <a:ext cx="117475" cy="55563"/>
            </a:xfrm>
            <a:prstGeom prst="rect">
              <a:avLst/>
            </a:prstGeom>
            <a:solidFill>
              <a:srgbClr val="E6E6F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7" name="isľîḑe"/>
            <p:cNvSpPr/>
            <p:nvPr/>
          </p:nvSpPr>
          <p:spPr bwMode="auto">
            <a:xfrm>
              <a:off x="4360863" y="4857750"/>
              <a:ext cx="117475" cy="55563"/>
            </a:xfrm>
            <a:custGeom>
              <a:avLst/>
              <a:gdLst>
                <a:gd name="T0" fmla="*/ 74 w 74"/>
                <a:gd name="T1" fmla="*/ 35 h 35"/>
                <a:gd name="T2" fmla="*/ 0 w 74"/>
                <a:gd name="T3" fmla="*/ 35 h 35"/>
                <a:gd name="T4" fmla="*/ 0 w 74"/>
                <a:gd name="T5" fmla="*/ 0 h 35"/>
                <a:gd name="T6" fmla="*/ 74 w 74"/>
                <a:gd name="T7" fmla="*/ 0 h 35"/>
              </a:gdLst>
              <a:ahLst/>
              <a:cxnLst>
                <a:cxn ang="0">
                  <a:pos x="T0" y="T1"/>
                </a:cxn>
                <a:cxn ang="0">
                  <a:pos x="T2" y="T3"/>
                </a:cxn>
                <a:cxn ang="0">
                  <a:pos x="T4" y="T5"/>
                </a:cxn>
                <a:cxn ang="0">
                  <a:pos x="T6" y="T7"/>
                </a:cxn>
              </a:cxnLst>
              <a:rect l="0" t="0" r="r" b="b"/>
              <a:pathLst>
                <a:path w="74" h="35">
                  <a:moveTo>
                    <a:pt x="74" y="35"/>
                  </a:moveTo>
                  <a:lnTo>
                    <a:pt x="0" y="35"/>
                  </a:lnTo>
                  <a:lnTo>
                    <a:pt x="0" y="0"/>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8" name="ïṥļídé"/>
            <p:cNvSpPr/>
            <p:nvPr/>
          </p:nvSpPr>
          <p:spPr bwMode="auto">
            <a:xfrm>
              <a:off x="4329113" y="4857750"/>
              <a:ext cx="117475" cy="55563"/>
            </a:xfrm>
            <a:prstGeom prst="rect">
              <a:avLst/>
            </a:prstGeom>
            <a:solidFill>
              <a:srgbClr val="E6E6F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9" name="îṩḻíḍê"/>
            <p:cNvSpPr/>
            <p:nvPr/>
          </p:nvSpPr>
          <p:spPr bwMode="auto">
            <a:xfrm>
              <a:off x="4337050" y="4568825"/>
              <a:ext cx="125412" cy="203200"/>
            </a:xfrm>
            <a:prstGeom prst="rect">
              <a:avLst/>
            </a:prstGeom>
            <a:solidFill>
              <a:srgbClr val="E6E6F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10" name="îşḷïḍe"/>
            <p:cNvSpPr/>
            <p:nvPr/>
          </p:nvSpPr>
          <p:spPr bwMode="auto">
            <a:xfrm>
              <a:off x="4379913" y="4913313"/>
              <a:ext cx="82550" cy="106363"/>
            </a:xfrm>
            <a:prstGeom prst="rect">
              <a:avLst/>
            </a:prstGeom>
            <a:solidFill>
              <a:srgbClr val="E6E6F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11" name="ïṩḷîḋé"/>
            <p:cNvSpPr/>
            <p:nvPr/>
          </p:nvSpPr>
          <p:spPr bwMode="auto">
            <a:xfrm>
              <a:off x="4344988" y="4913313"/>
              <a:ext cx="82550" cy="106363"/>
            </a:xfrm>
            <a:prstGeom prst="rect">
              <a:avLst/>
            </a:prstGeom>
            <a:solidFill>
              <a:srgbClr val="E6E6F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12" name="i$ḻîḋé"/>
            <p:cNvSpPr/>
            <p:nvPr/>
          </p:nvSpPr>
          <p:spPr bwMode="auto">
            <a:xfrm>
              <a:off x="4114800" y="4484688"/>
              <a:ext cx="579437" cy="141288"/>
            </a:xfrm>
            <a:custGeom>
              <a:avLst/>
              <a:gdLst>
                <a:gd name="T0" fmla="*/ 195 w 217"/>
                <a:gd name="T1" fmla="*/ 53 h 53"/>
                <a:gd name="T2" fmla="*/ 22 w 217"/>
                <a:gd name="T3" fmla="*/ 53 h 53"/>
                <a:gd name="T4" fmla="*/ 0 w 217"/>
                <a:gd name="T5" fmla="*/ 31 h 53"/>
                <a:gd name="T6" fmla="*/ 0 w 217"/>
                <a:gd name="T7" fmla="*/ 0 h 53"/>
                <a:gd name="T8" fmla="*/ 217 w 217"/>
                <a:gd name="T9" fmla="*/ 0 h 53"/>
                <a:gd name="T10" fmla="*/ 217 w 217"/>
                <a:gd name="T11" fmla="*/ 31 h 53"/>
                <a:gd name="T12" fmla="*/ 195 w 217"/>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217" h="53">
                  <a:moveTo>
                    <a:pt x="195" y="53"/>
                  </a:moveTo>
                  <a:cubicBezTo>
                    <a:pt x="22" y="53"/>
                    <a:pt x="22" y="53"/>
                    <a:pt x="22" y="53"/>
                  </a:cubicBezTo>
                  <a:cubicBezTo>
                    <a:pt x="10" y="53"/>
                    <a:pt x="0" y="43"/>
                    <a:pt x="0" y="31"/>
                  </a:cubicBezTo>
                  <a:cubicBezTo>
                    <a:pt x="0" y="0"/>
                    <a:pt x="0" y="0"/>
                    <a:pt x="0" y="0"/>
                  </a:cubicBezTo>
                  <a:cubicBezTo>
                    <a:pt x="217" y="0"/>
                    <a:pt x="217" y="0"/>
                    <a:pt x="217" y="0"/>
                  </a:cubicBezTo>
                  <a:cubicBezTo>
                    <a:pt x="217" y="31"/>
                    <a:pt x="217" y="31"/>
                    <a:pt x="217" y="31"/>
                  </a:cubicBezTo>
                  <a:cubicBezTo>
                    <a:pt x="217" y="43"/>
                    <a:pt x="207" y="53"/>
                    <a:pt x="195" y="53"/>
                  </a:cubicBezTo>
                  <a:close/>
                </a:path>
              </a:pathLst>
            </a:custGeom>
            <a:solidFill>
              <a:srgbClr val="B3B3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3" name="îṡľiḍê"/>
            <p:cNvSpPr/>
            <p:nvPr/>
          </p:nvSpPr>
          <p:spPr bwMode="auto">
            <a:xfrm>
              <a:off x="4279900" y="5113338"/>
              <a:ext cx="487362" cy="63500"/>
            </a:xfrm>
            <a:custGeom>
              <a:avLst/>
              <a:gdLst>
                <a:gd name="T0" fmla="*/ 307 w 307"/>
                <a:gd name="T1" fmla="*/ 40 h 40"/>
                <a:gd name="T2" fmla="*/ 0 w 307"/>
                <a:gd name="T3" fmla="*/ 40 h 40"/>
                <a:gd name="T4" fmla="*/ 0 w 307"/>
                <a:gd name="T5" fmla="*/ 0 h 40"/>
                <a:gd name="T6" fmla="*/ 206 w 307"/>
                <a:gd name="T7" fmla="*/ 0 h 40"/>
                <a:gd name="T8" fmla="*/ 307 w 307"/>
                <a:gd name="T9" fmla="*/ 0 h 40"/>
                <a:gd name="T10" fmla="*/ 307 w 307"/>
                <a:gd name="T11" fmla="*/ 40 h 40"/>
              </a:gdLst>
              <a:ahLst/>
              <a:cxnLst>
                <a:cxn ang="0">
                  <a:pos x="T0" y="T1"/>
                </a:cxn>
                <a:cxn ang="0">
                  <a:pos x="T2" y="T3"/>
                </a:cxn>
                <a:cxn ang="0">
                  <a:pos x="T4" y="T5"/>
                </a:cxn>
                <a:cxn ang="0">
                  <a:pos x="T6" y="T7"/>
                </a:cxn>
                <a:cxn ang="0">
                  <a:pos x="T8" y="T9"/>
                </a:cxn>
                <a:cxn ang="0">
                  <a:pos x="T10" y="T11"/>
                </a:cxn>
              </a:cxnLst>
              <a:rect l="0" t="0" r="r" b="b"/>
              <a:pathLst>
                <a:path w="307" h="40">
                  <a:moveTo>
                    <a:pt x="307" y="40"/>
                  </a:moveTo>
                  <a:lnTo>
                    <a:pt x="0" y="40"/>
                  </a:lnTo>
                  <a:lnTo>
                    <a:pt x="0" y="0"/>
                  </a:lnTo>
                  <a:lnTo>
                    <a:pt x="206" y="0"/>
                  </a:lnTo>
                  <a:lnTo>
                    <a:pt x="307" y="0"/>
                  </a:lnTo>
                  <a:lnTo>
                    <a:pt x="307" y="40"/>
                  </a:lnTo>
                  <a:close/>
                </a:path>
              </a:pathLst>
            </a:custGeom>
            <a:solidFill>
              <a:srgbClr val="E6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4" name="îṥḷíďe"/>
            <p:cNvSpPr/>
            <p:nvPr/>
          </p:nvSpPr>
          <p:spPr bwMode="auto">
            <a:xfrm>
              <a:off x="4060825" y="5113338"/>
              <a:ext cx="488950" cy="63500"/>
            </a:xfrm>
            <a:prstGeom prst="rect">
              <a:avLst/>
            </a:prstGeom>
            <a:solidFill>
              <a:srgbClr val="E6E6F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15" name="iSlidé"/>
            <p:cNvSpPr/>
            <p:nvPr/>
          </p:nvSpPr>
          <p:spPr bwMode="auto">
            <a:xfrm>
              <a:off x="4037013" y="5113338"/>
              <a:ext cx="53975" cy="160338"/>
            </a:xfrm>
            <a:custGeom>
              <a:avLst/>
              <a:gdLst>
                <a:gd name="T0" fmla="*/ 20 w 20"/>
                <a:gd name="T1" fmla="*/ 60 h 60"/>
                <a:gd name="T2" fmla="*/ 0 w 20"/>
                <a:gd name="T3" fmla="*/ 60 h 60"/>
                <a:gd name="T4" fmla="*/ 0 w 20"/>
                <a:gd name="T5" fmla="*/ 9 h 60"/>
                <a:gd name="T6" fmla="*/ 9 w 20"/>
                <a:gd name="T7" fmla="*/ 0 h 60"/>
                <a:gd name="T8" fmla="*/ 20 w 20"/>
                <a:gd name="T9" fmla="*/ 0 h 60"/>
                <a:gd name="T10" fmla="*/ 20 w 20"/>
                <a:gd name="T11" fmla="*/ 60 h 60"/>
              </a:gdLst>
              <a:ahLst/>
              <a:cxnLst>
                <a:cxn ang="0">
                  <a:pos x="T0" y="T1"/>
                </a:cxn>
                <a:cxn ang="0">
                  <a:pos x="T2" y="T3"/>
                </a:cxn>
                <a:cxn ang="0">
                  <a:pos x="T4" y="T5"/>
                </a:cxn>
                <a:cxn ang="0">
                  <a:pos x="T6" y="T7"/>
                </a:cxn>
                <a:cxn ang="0">
                  <a:pos x="T8" y="T9"/>
                </a:cxn>
                <a:cxn ang="0">
                  <a:pos x="T10" y="T11"/>
                </a:cxn>
              </a:cxnLst>
              <a:rect l="0" t="0" r="r" b="b"/>
              <a:pathLst>
                <a:path w="20" h="60">
                  <a:moveTo>
                    <a:pt x="20" y="60"/>
                  </a:moveTo>
                  <a:cubicBezTo>
                    <a:pt x="0" y="60"/>
                    <a:pt x="0" y="60"/>
                    <a:pt x="0" y="60"/>
                  </a:cubicBezTo>
                  <a:cubicBezTo>
                    <a:pt x="0" y="9"/>
                    <a:pt x="0" y="9"/>
                    <a:pt x="0" y="9"/>
                  </a:cubicBezTo>
                  <a:cubicBezTo>
                    <a:pt x="0" y="4"/>
                    <a:pt x="4" y="0"/>
                    <a:pt x="9" y="0"/>
                  </a:cubicBezTo>
                  <a:cubicBezTo>
                    <a:pt x="20" y="0"/>
                    <a:pt x="20" y="0"/>
                    <a:pt x="20" y="0"/>
                  </a:cubicBezTo>
                  <a:lnTo>
                    <a:pt x="20" y="60"/>
                  </a:lnTo>
                  <a:close/>
                </a:path>
              </a:pathLst>
            </a:custGeom>
            <a:solidFill>
              <a:srgbClr val="E6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6" name="iṡḷíḓe"/>
            <p:cNvSpPr/>
            <p:nvPr/>
          </p:nvSpPr>
          <p:spPr bwMode="auto">
            <a:xfrm>
              <a:off x="4745038" y="5113338"/>
              <a:ext cx="50800" cy="160338"/>
            </a:xfrm>
            <a:custGeom>
              <a:avLst/>
              <a:gdLst>
                <a:gd name="T0" fmla="*/ 0 w 19"/>
                <a:gd name="T1" fmla="*/ 60 h 60"/>
                <a:gd name="T2" fmla="*/ 19 w 19"/>
                <a:gd name="T3" fmla="*/ 60 h 60"/>
                <a:gd name="T4" fmla="*/ 19 w 19"/>
                <a:gd name="T5" fmla="*/ 9 h 60"/>
                <a:gd name="T6" fmla="*/ 10 w 19"/>
                <a:gd name="T7" fmla="*/ 0 h 60"/>
                <a:gd name="T8" fmla="*/ 0 w 19"/>
                <a:gd name="T9" fmla="*/ 0 h 60"/>
                <a:gd name="T10" fmla="*/ 0 w 19"/>
                <a:gd name="T11" fmla="*/ 60 h 60"/>
              </a:gdLst>
              <a:ahLst/>
              <a:cxnLst>
                <a:cxn ang="0">
                  <a:pos x="T0" y="T1"/>
                </a:cxn>
                <a:cxn ang="0">
                  <a:pos x="T2" y="T3"/>
                </a:cxn>
                <a:cxn ang="0">
                  <a:pos x="T4" y="T5"/>
                </a:cxn>
                <a:cxn ang="0">
                  <a:pos x="T6" y="T7"/>
                </a:cxn>
                <a:cxn ang="0">
                  <a:pos x="T8" y="T9"/>
                </a:cxn>
                <a:cxn ang="0">
                  <a:pos x="T10" y="T11"/>
                </a:cxn>
              </a:cxnLst>
              <a:rect l="0" t="0" r="r" b="b"/>
              <a:pathLst>
                <a:path w="19" h="60">
                  <a:moveTo>
                    <a:pt x="0" y="60"/>
                  </a:moveTo>
                  <a:cubicBezTo>
                    <a:pt x="19" y="60"/>
                    <a:pt x="19" y="60"/>
                    <a:pt x="19" y="60"/>
                  </a:cubicBezTo>
                  <a:cubicBezTo>
                    <a:pt x="19" y="9"/>
                    <a:pt x="19" y="9"/>
                    <a:pt x="19" y="9"/>
                  </a:cubicBezTo>
                  <a:cubicBezTo>
                    <a:pt x="19" y="4"/>
                    <a:pt x="15" y="0"/>
                    <a:pt x="10" y="0"/>
                  </a:cubicBezTo>
                  <a:cubicBezTo>
                    <a:pt x="0" y="0"/>
                    <a:pt x="0" y="0"/>
                    <a:pt x="0" y="0"/>
                  </a:cubicBezTo>
                  <a:lnTo>
                    <a:pt x="0" y="60"/>
                  </a:lnTo>
                  <a:close/>
                </a:path>
              </a:pathLst>
            </a:custGeom>
            <a:solidFill>
              <a:srgbClr val="E6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7" name="íślïḋê"/>
            <p:cNvSpPr/>
            <p:nvPr/>
          </p:nvSpPr>
          <p:spPr bwMode="auto">
            <a:xfrm>
              <a:off x="4037013" y="4391025"/>
              <a:ext cx="879475" cy="149225"/>
            </a:xfrm>
            <a:custGeom>
              <a:avLst/>
              <a:gdLst>
                <a:gd name="T0" fmla="*/ 299 w 329"/>
                <a:gd name="T1" fmla="*/ 0 h 56"/>
                <a:gd name="T2" fmla="*/ 11 w 329"/>
                <a:gd name="T3" fmla="*/ 0 h 56"/>
                <a:gd name="T4" fmla="*/ 0 w 329"/>
                <a:gd name="T5" fmla="*/ 56 h 56"/>
                <a:gd name="T6" fmla="*/ 300 w 329"/>
                <a:gd name="T7" fmla="*/ 56 h 56"/>
                <a:gd name="T8" fmla="*/ 329 w 329"/>
                <a:gd name="T9" fmla="*/ 27 h 56"/>
                <a:gd name="T10" fmla="*/ 299 w 329"/>
                <a:gd name="T11" fmla="*/ 0 h 56"/>
              </a:gdLst>
              <a:ahLst/>
              <a:cxnLst>
                <a:cxn ang="0">
                  <a:pos x="T0" y="T1"/>
                </a:cxn>
                <a:cxn ang="0">
                  <a:pos x="T2" y="T3"/>
                </a:cxn>
                <a:cxn ang="0">
                  <a:pos x="T4" y="T5"/>
                </a:cxn>
                <a:cxn ang="0">
                  <a:pos x="T6" y="T7"/>
                </a:cxn>
                <a:cxn ang="0">
                  <a:pos x="T8" y="T9"/>
                </a:cxn>
                <a:cxn ang="0">
                  <a:pos x="T10" y="T11"/>
                </a:cxn>
              </a:cxnLst>
              <a:rect l="0" t="0" r="r" b="b"/>
              <a:pathLst>
                <a:path w="329" h="56">
                  <a:moveTo>
                    <a:pt x="299" y="0"/>
                  </a:moveTo>
                  <a:cubicBezTo>
                    <a:pt x="11" y="0"/>
                    <a:pt x="11" y="0"/>
                    <a:pt x="11" y="0"/>
                  </a:cubicBezTo>
                  <a:cubicBezTo>
                    <a:pt x="8" y="19"/>
                    <a:pt x="4" y="37"/>
                    <a:pt x="0" y="56"/>
                  </a:cubicBezTo>
                  <a:cubicBezTo>
                    <a:pt x="300" y="56"/>
                    <a:pt x="300" y="56"/>
                    <a:pt x="300" y="56"/>
                  </a:cubicBezTo>
                  <a:cubicBezTo>
                    <a:pt x="316" y="56"/>
                    <a:pt x="329" y="43"/>
                    <a:pt x="329" y="27"/>
                  </a:cubicBezTo>
                  <a:cubicBezTo>
                    <a:pt x="328" y="12"/>
                    <a:pt x="315" y="0"/>
                    <a:pt x="299" y="0"/>
                  </a:cubicBez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8" name="îṧlíḓe"/>
            <p:cNvSpPr/>
            <p:nvPr/>
          </p:nvSpPr>
          <p:spPr bwMode="auto">
            <a:xfrm>
              <a:off x="4203700" y="4783138"/>
              <a:ext cx="138112" cy="138113"/>
            </a:xfrm>
            <a:custGeom>
              <a:avLst/>
              <a:gdLst>
                <a:gd name="T0" fmla="*/ 52 w 52"/>
                <a:gd name="T1" fmla="*/ 39 h 52"/>
                <a:gd name="T2" fmla="*/ 39 w 52"/>
                <a:gd name="T3" fmla="*/ 52 h 52"/>
                <a:gd name="T4" fmla="*/ 4 w 52"/>
                <a:gd name="T5" fmla="*/ 17 h 52"/>
                <a:gd name="T6" fmla="*/ 4 w 52"/>
                <a:gd name="T7" fmla="*/ 4 h 52"/>
                <a:gd name="T8" fmla="*/ 17 w 52"/>
                <a:gd name="T9" fmla="*/ 4 h 52"/>
                <a:gd name="T10" fmla="*/ 52 w 52"/>
                <a:gd name="T11" fmla="*/ 39 h 52"/>
              </a:gdLst>
              <a:ahLst/>
              <a:cxnLst>
                <a:cxn ang="0">
                  <a:pos x="T0" y="T1"/>
                </a:cxn>
                <a:cxn ang="0">
                  <a:pos x="T2" y="T3"/>
                </a:cxn>
                <a:cxn ang="0">
                  <a:pos x="T4" y="T5"/>
                </a:cxn>
                <a:cxn ang="0">
                  <a:pos x="T6" y="T7"/>
                </a:cxn>
                <a:cxn ang="0">
                  <a:pos x="T8" y="T9"/>
                </a:cxn>
                <a:cxn ang="0">
                  <a:pos x="T10" y="T11"/>
                </a:cxn>
              </a:cxnLst>
              <a:rect l="0" t="0" r="r" b="b"/>
              <a:pathLst>
                <a:path w="52" h="52">
                  <a:moveTo>
                    <a:pt x="52" y="39"/>
                  </a:moveTo>
                  <a:cubicBezTo>
                    <a:pt x="39" y="52"/>
                    <a:pt x="39" y="52"/>
                    <a:pt x="39" y="52"/>
                  </a:cubicBezTo>
                  <a:cubicBezTo>
                    <a:pt x="4" y="17"/>
                    <a:pt x="4" y="17"/>
                    <a:pt x="4" y="17"/>
                  </a:cubicBezTo>
                  <a:cubicBezTo>
                    <a:pt x="0" y="13"/>
                    <a:pt x="0" y="8"/>
                    <a:pt x="4" y="4"/>
                  </a:cubicBezTo>
                  <a:cubicBezTo>
                    <a:pt x="7" y="0"/>
                    <a:pt x="13" y="0"/>
                    <a:pt x="17" y="4"/>
                  </a:cubicBezTo>
                  <a:lnTo>
                    <a:pt x="52" y="39"/>
                  </a:lnTo>
                  <a:close/>
                </a:path>
              </a:pathLst>
            </a:custGeom>
            <a:solidFill>
              <a:srgbClr val="E6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9" name="îṩļïḍê"/>
            <p:cNvSpPr/>
            <p:nvPr/>
          </p:nvSpPr>
          <p:spPr bwMode="auto">
            <a:xfrm>
              <a:off x="4271963" y="4851400"/>
              <a:ext cx="101600" cy="101600"/>
            </a:xfrm>
            <a:custGeom>
              <a:avLst/>
              <a:gdLst>
                <a:gd name="T0" fmla="*/ 31 w 38"/>
                <a:gd name="T1" fmla="*/ 7 h 38"/>
                <a:gd name="T2" fmla="*/ 31 w 38"/>
                <a:gd name="T3" fmla="*/ 32 h 38"/>
                <a:gd name="T4" fmla="*/ 7 w 38"/>
                <a:gd name="T5" fmla="*/ 32 h 38"/>
                <a:gd name="T6" fmla="*/ 7 w 38"/>
                <a:gd name="T7" fmla="*/ 7 h 38"/>
                <a:gd name="T8" fmla="*/ 31 w 38"/>
                <a:gd name="T9" fmla="*/ 7 h 38"/>
              </a:gdLst>
              <a:ahLst/>
              <a:cxnLst>
                <a:cxn ang="0">
                  <a:pos x="T0" y="T1"/>
                </a:cxn>
                <a:cxn ang="0">
                  <a:pos x="T2" y="T3"/>
                </a:cxn>
                <a:cxn ang="0">
                  <a:pos x="T4" y="T5"/>
                </a:cxn>
                <a:cxn ang="0">
                  <a:pos x="T6" y="T7"/>
                </a:cxn>
                <a:cxn ang="0">
                  <a:pos x="T8" y="T9"/>
                </a:cxn>
              </a:cxnLst>
              <a:rect l="0" t="0" r="r" b="b"/>
              <a:pathLst>
                <a:path w="38" h="38">
                  <a:moveTo>
                    <a:pt x="31" y="7"/>
                  </a:moveTo>
                  <a:cubicBezTo>
                    <a:pt x="38" y="14"/>
                    <a:pt x="38" y="25"/>
                    <a:pt x="31" y="32"/>
                  </a:cubicBezTo>
                  <a:cubicBezTo>
                    <a:pt x="25" y="38"/>
                    <a:pt x="14" y="38"/>
                    <a:pt x="7" y="32"/>
                  </a:cubicBezTo>
                  <a:cubicBezTo>
                    <a:pt x="0" y="25"/>
                    <a:pt x="0" y="14"/>
                    <a:pt x="7" y="7"/>
                  </a:cubicBezTo>
                  <a:cubicBezTo>
                    <a:pt x="14" y="0"/>
                    <a:pt x="25" y="0"/>
                    <a:pt x="31" y="7"/>
                  </a:cubicBezTo>
                  <a:close/>
                </a:path>
              </a:pathLst>
            </a:custGeom>
            <a:solidFill>
              <a:srgbClr val="E6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0" name="íśļîḋè"/>
            <p:cNvSpPr/>
            <p:nvPr/>
          </p:nvSpPr>
          <p:spPr bwMode="auto">
            <a:xfrm>
              <a:off x="4283075" y="4862513"/>
              <a:ext cx="82550" cy="82550"/>
            </a:xfrm>
            <a:custGeom>
              <a:avLst/>
              <a:gdLst>
                <a:gd name="T0" fmla="*/ 25 w 31"/>
                <a:gd name="T1" fmla="*/ 5 h 31"/>
                <a:gd name="T2" fmla="*/ 25 w 31"/>
                <a:gd name="T3" fmla="*/ 25 h 31"/>
                <a:gd name="T4" fmla="*/ 5 w 31"/>
                <a:gd name="T5" fmla="*/ 25 h 31"/>
                <a:gd name="T6" fmla="*/ 5 w 31"/>
                <a:gd name="T7" fmla="*/ 5 h 31"/>
                <a:gd name="T8" fmla="*/ 25 w 31"/>
                <a:gd name="T9" fmla="*/ 5 h 31"/>
              </a:gdLst>
              <a:ahLst/>
              <a:cxnLst>
                <a:cxn ang="0">
                  <a:pos x="T0" y="T1"/>
                </a:cxn>
                <a:cxn ang="0">
                  <a:pos x="T2" y="T3"/>
                </a:cxn>
                <a:cxn ang="0">
                  <a:pos x="T4" y="T5"/>
                </a:cxn>
                <a:cxn ang="0">
                  <a:pos x="T6" y="T7"/>
                </a:cxn>
                <a:cxn ang="0">
                  <a:pos x="T8" y="T9"/>
                </a:cxn>
              </a:cxnLst>
              <a:rect l="0" t="0" r="r" b="b"/>
              <a:pathLst>
                <a:path w="31" h="31">
                  <a:moveTo>
                    <a:pt x="25" y="5"/>
                  </a:moveTo>
                  <a:cubicBezTo>
                    <a:pt x="31" y="11"/>
                    <a:pt x="31" y="20"/>
                    <a:pt x="25" y="25"/>
                  </a:cubicBezTo>
                  <a:cubicBezTo>
                    <a:pt x="20" y="31"/>
                    <a:pt x="11" y="31"/>
                    <a:pt x="5" y="25"/>
                  </a:cubicBezTo>
                  <a:cubicBezTo>
                    <a:pt x="0" y="20"/>
                    <a:pt x="0" y="11"/>
                    <a:pt x="5" y="5"/>
                  </a:cubicBezTo>
                  <a:cubicBezTo>
                    <a:pt x="11" y="0"/>
                    <a:pt x="20" y="0"/>
                    <a:pt x="25" y="5"/>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1" name="íš1íḑê"/>
            <p:cNvSpPr/>
            <p:nvPr/>
          </p:nvSpPr>
          <p:spPr bwMode="auto">
            <a:xfrm>
              <a:off x="4306888" y="4889500"/>
              <a:ext cx="31750" cy="28575"/>
            </a:xfrm>
            <a:custGeom>
              <a:avLst/>
              <a:gdLst>
                <a:gd name="T0" fmla="*/ 10 w 12"/>
                <a:gd name="T1" fmla="*/ 2 h 11"/>
                <a:gd name="T2" fmla="*/ 10 w 12"/>
                <a:gd name="T3" fmla="*/ 9 h 11"/>
                <a:gd name="T4" fmla="*/ 3 w 12"/>
                <a:gd name="T5" fmla="*/ 9 h 11"/>
                <a:gd name="T6" fmla="*/ 3 w 12"/>
                <a:gd name="T7" fmla="*/ 2 h 11"/>
                <a:gd name="T8" fmla="*/ 10 w 12"/>
                <a:gd name="T9" fmla="*/ 2 h 11"/>
              </a:gdLst>
              <a:ahLst/>
              <a:cxnLst>
                <a:cxn ang="0">
                  <a:pos x="T0" y="T1"/>
                </a:cxn>
                <a:cxn ang="0">
                  <a:pos x="T2" y="T3"/>
                </a:cxn>
                <a:cxn ang="0">
                  <a:pos x="T4" y="T5"/>
                </a:cxn>
                <a:cxn ang="0">
                  <a:pos x="T6" y="T7"/>
                </a:cxn>
                <a:cxn ang="0">
                  <a:pos x="T8" y="T9"/>
                </a:cxn>
              </a:cxnLst>
              <a:rect l="0" t="0" r="r" b="b"/>
              <a:pathLst>
                <a:path w="12" h="11">
                  <a:moveTo>
                    <a:pt x="10" y="2"/>
                  </a:moveTo>
                  <a:cubicBezTo>
                    <a:pt x="12" y="4"/>
                    <a:pt x="12" y="7"/>
                    <a:pt x="10" y="9"/>
                  </a:cubicBezTo>
                  <a:cubicBezTo>
                    <a:pt x="8" y="11"/>
                    <a:pt x="5" y="11"/>
                    <a:pt x="3" y="9"/>
                  </a:cubicBezTo>
                  <a:cubicBezTo>
                    <a:pt x="0" y="7"/>
                    <a:pt x="0" y="4"/>
                    <a:pt x="3" y="2"/>
                  </a:cubicBezTo>
                  <a:cubicBezTo>
                    <a:pt x="5" y="0"/>
                    <a:pt x="8" y="0"/>
                    <a:pt x="10" y="2"/>
                  </a:cubicBezTo>
                  <a:close/>
                </a:path>
              </a:pathLst>
            </a:custGeom>
            <a:solidFill>
              <a:srgbClr val="9599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2" name="ïṡļíḓe"/>
            <p:cNvSpPr/>
            <p:nvPr/>
          </p:nvSpPr>
          <p:spPr bwMode="auto">
            <a:xfrm>
              <a:off x="4521200" y="5211763"/>
              <a:ext cx="114300" cy="125413"/>
            </a:xfrm>
            <a:custGeom>
              <a:avLst/>
              <a:gdLst>
                <a:gd name="T0" fmla="*/ 37 w 43"/>
                <a:gd name="T1" fmla="*/ 8 h 47"/>
                <a:gd name="T2" fmla="*/ 37 w 43"/>
                <a:gd name="T3" fmla="*/ 38 h 47"/>
                <a:gd name="T4" fmla="*/ 6 w 43"/>
                <a:gd name="T5" fmla="*/ 38 h 47"/>
                <a:gd name="T6" fmla="*/ 6 w 43"/>
                <a:gd name="T7" fmla="*/ 8 h 47"/>
                <a:gd name="T8" fmla="*/ 37 w 43"/>
                <a:gd name="T9" fmla="*/ 8 h 47"/>
              </a:gdLst>
              <a:ahLst/>
              <a:cxnLst>
                <a:cxn ang="0">
                  <a:pos x="T0" y="T1"/>
                </a:cxn>
                <a:cxn ang="0">
                  <a:pos x="T2" y="T3"/>
                </a:cxn>
                <a:cxn ang="0">
                  <a:pos x="T4" y="T5"/>
                </a:cxn>
                <a:cxn ang="0">
                  <a:pos x="T6" y="T7"/>
                </a:cxn>
                <a:cxn ang="0">
                  <a:pos x="T8" y="T9"/>
                </a:cxn>
              </a:cxnLst>
              <a:rect l="0" t="0" r="r" b="b"/>
              <a:pathLst>
                <a:path w="43" h="47">
                  <a:moveTo>
                    <a:pt x="37" y="8"/>
                  </a:moveTo>
                  <a:cubicBezTo>
                    <a:pt x="43" y="16"/>
                    <a:pt x="43" y="30"/>
                    <a:pt x="37" y="38"/>
                  </a:cubicBezTo>
                  <a:cubicBezTo>
                    <a:pt x="30" y="47"/>
                    <a:pt x="12" y="47"/>
                    <a:pt x="6" y="38"/>
                  </a:cubicBezTo>
                  <a:cubicBezTo>
                    <a:pt x="0" y="30"/>
                    <a:pt x="0" y="16"/>
                    <a:pt x="6" y="8"/>
                  </a:cubicBezTo>
                  <a:cubicBezTo>
                    <a:pt x="12" y="0"/>
                    <a:pt x="30" y="0"/>
                    <a:pt x="37" y="8"/>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3" name="îṣlïďe"/>
            <p:cNvSpPr/>
            <p:nvPr/>
          </p:nvSpPr>
          <p:spPr bwMode="auto">
            <a:xfrm>
              <a:off x="4572000" y="5218113"/>
              <a:ext cx="39687" cy="114300"/>
            </a:xfrm>
            <a:custGeom>
              <a:avLst/>
              <a:gdLst>
                <a:gd name="T0" fmla="*/ 0 w 25"/>
                <a:gd name="T1" fmla="*/ 13 h 72"/>
                <a:gd name="T2" fmla="*/ 3 w 25"/>
                <a:gd name="T3" fmla="*/ 0 h 72"/>
                <a:gd name="T4" fmla="*/ 25 w 25"/>
                <a:gd name="T5" fmla="*/ 0 h 72"/>
                <a:gd name="T6" fmla="*/ 25 w 25"/>
                <a:gd name="T7" fmla="*/ 72 h 72"/>
                <a:gd name="T8" fmla="*/ 1 w 25"/>
                <a:gd name="T9" fmla="*/ 72 h 72"/>
                <a:gd name="T10" fmla="*/ 0 w 25"/>
                <a:gd name="T11" fmla="*/ 13 h 72"/>
              </a:gdLst>
              <a:ahLst/>
              <a:cxnLst>
                <a:cxn ang="0">
                  <a:pos x="T0" y="T1"/>
                </a:cxn>
                <a:cxn ang="0">
                  <a:pos x="T2" y="T3"/>
                </a:cxn>
                <a:cxn ang="0">
                  <a:pos x="T4" y="T5"/>
                </a:cxn>
                <a:cxn ang="0">
                  <a:pos x="T6" y="T7"/>
                </a:cxn>
                <a:cxn ang="0">
                  <a:pos x="T8" y="T9"/>
                </a:cxn>
                <a:cxn ang="0">
                  <a:pos x="T10" y="T11"/>
                </a:cxn>
              </a:cxnLst>
              <a:rect l="0" t="0" r="r" b="b"/>
              <a:pathLst>
                <a:path w="25" h="72">
                  <a:moveTo>
                    <a:pt x="0" y="13"/>
                  </a:moveTo>
                  <a:lnTo>
                    <a:pt x="3" y="0"/>
                  </a:lnTo>
                  <a:lnTo>
                    <a:pt x="25" y="0"/>
                  </a:lnTo>
                  <a:lnTo>
                    <a:pt x="25" y="72"/>
                  </a:lnTo>
                  <a:lnTo>
                    <a:pt x="1" y="72"/>
                  </a:lnTo>
                  <a:lnTo>
                    <a:pt x="0" y="13"/>
                  </a:ln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4" name="ïşliḑé"/>
            <p:cNvSpPr/>
            <p:nvPr/>
          </p:nvSpPr>
          <p:spPr bwMode="auto">
            <a:xfrm>
              <a:off x="4564063" y="5211763"/>
              <a:ext cx="93662" cy="125413"/>
            </a:xfrm>
            <a:custGeom>
              <a:avLst/>
              <a:gdLst>
                <a:gd name="T0" fmla="*/ 28 w 35"/>
                <a:gd name="T1" fmla="*/ 8 h 47"/>
                <a:gd name="T2" fmla="*/ 28 w 35"/>
                <a:gd name="T3" fmla="*/ 38 h 47"/>
                <a:gd name="T4" fmla="*/ 6 w 35"/>
                <a:gd name="T5" fmla="*/ 38 h 47"/>
                <a:gd name="T6" fmla="*/ 6 w 35"/>
                <a:gd name="T7" fmla="*/ 8 h 47"/>
                <a:gd name="T8" fmla="*/ 28 w 35"/>
                <a:gd name="T9" fmla="*/ 8 h 47"/>
              </a:gdLst>
              <a:ahLst/>
              <a:cxnLst>
                <a:cxn ang="0">
                  <a:pos x="T0" y="T1"/>
                </a:cxn>
                <a:cxn ang="0">
                  <a:pos x="T2" y="T3"/>
                </a:cxn>
                <a:cxn ang="0">
                  <a:pos x="T4" y="T5"/>
                </a:cxn>
                <a:cxn ang="0">
                  <a:pos x="T6" y="T7"/>
                </a:cxn>
                <a:cxn ang="0">
                  <a:pos x="T8" y="T9"/>
                </a:cxn>
              </a:cxnLst>
              <a:rect l="0" t="0" r="r" b="b"/>
              <a:pathLst>
                <a:path w="35" h="47">
                  <a:moveTo>
                    <a:pt x="28" y="8"/>
                  </a:moveTo>
                  <a:cubicBezTo>
                    <a:pt x="35" y="16"/>
                    <a:pt x="35" y="30"/>
                    <a:pt x="28" y="38"/>
                  </a:cubicBezTo>
                  <a:cubicBezTo>
                    <a:pt x="22" y="47"/>
                    <a:pt x="12" y="47"/>
                    <a:pt x="6" y="38"/>
                  </a:cubicBezTo>
                  <a:cubicBezTo>
                    <a:pt x="0" y="30"/>
                    <a:pt x="0" y="16"/>
                    <a:pt x="6" y="8"/>
                  </a:cubicBezTo>
                  <a:cubicBezTo>
                    <a:pt x="12" y="0"/>
                    <a:pt x="22" y="0"/>
                    <a:pt x="28" y="8"/>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5" name="ï$1ïďè"/>
            <p:cNvSpPr/>
            <p:nvPr/>
          </p:nvSpPr>
          <p:spPr bwMode="auto">
            <a:xfrm>
              <a:off x="4576763" y="5230813"/>
              <a:ext cx="66675" cy="87313"/>
            </a:xfrm>
            <a:custGeom>
              <a:avLst/>
              <a:gdLst>
                <a:gd name="T0" fmla="*/ 20 w 25"/>
                <a:gd name="T1" fmla="*/ 5 h 33"/>
                <a:gd name="T2" fmla="*/ 20 w 25"/>
                <a:gd name="T3" fmla="*/ 27 h 33"/>
                <a:gd name="T4" fmla="*/ 4 w 25"/>
                <a:gd name="T5" fmla="*/ 27 h 33"/>
                <a:gd name="T6" fmla="*/ 4 w 25"/>
                <a:gd name="T7" fmla="*/ 5 h 33"/>
                <a:gd name="T8" fmla="*/ 20 w 25"/>
                <a:gd name="T9" fmla="*/ 5 h 33"/>
              </a:gdLst>
              <a:ahLst/>
              <a:cxnLst>
                <a:cxn ang="0">
                  <a:pos x="T0" y="T1"/>
                </a:cxn>
                <a:cxn ang="0">
                  <a:pos x="T2" y="T3"/>
                </a:cxn>
                <a:cxn ang="0">
                  <a:pos x="T4" y="T5"/>
                </a:cxn>
                <a:cxn ang="0">
                  <a:pos x="T6" y="T7"/>
                </a:cxn>
                <a:cxn ang="0">
                  <a:pos x="T8" y="T9"/>
                </a:cxn>
              </a:cxnLst>
              <a:rect l="0" t="0" r="r" b="b"/>
              <a:pathLst>
                <a:path w="25" h="33">
                  <a:moveTo>
                    <a:pt x="20" y="5"/>
                  </a:moveTo>
                  <a:cubicBezTo>
                    <a:pt x="25" y="11"/>
                    <a:pt x="25" y="21"/>
                    <a:pt x="20" y="27"/>
                  </a:cubicBezTo>
                  <a:cubicBezTo>
                    <a:pt x="16" y="33"/>
                    <a:pt x="9" y="33"/>
                    <a:pt x="4" y="27"/>
                  </a:cubicBezTo>
                  <a:cubicBezTo>
                    <a:pt x="0" y="21"/>
                    <a:pt x="0" y="11"/>
                    <a:pt x="4" y="5"/>
                  </a:cubicBezTo>
                  <a:cubicBezTo>
                    <a:pt x="9" y="0"/>
                    <a:pt x="16" y="0"/>
                    <a:pt x="20" y="5"/>
                  </a:cubicBezTo>
                  <a:close/>
                </a:path>
              </a:pathLst>
            </a:custGeom>
            <a:solidFill>
              <a:srgbClr val="9599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6" name="îšḻïḍè"/>
            <p:cNvSpPr/>
            <p:nvPr/>
          </p:nvSpPr>
          <p:spPr bwMode="auto">
            <a:xfrm>
              <a:off x="4595813" y="5254625"/>
              <a:ext cx="26987" cy="38100"/>
            </a:xfrm>
            <a:custGeom>
              <a:avLst/>
              <a:gdLst>
                <a:gd name="T0" fmla="*/ 9 w 10"/>
                <a:gd name="T1" fmla="*/ 3 h 14"/>
                <a:gd name="T2" fmla="*/ 9 w 10"/>
                <a:gd name="T3" fmla="*/ 12 h 14"/>
                <a:gd name="T4" fmla="*/ 2 w 10"/>
                <a:gd name="T5" fmla="*/ 12 h 14"/>
                <a:gd name="T6" fmla="*/ 2 w 10"/>
                <a:gd name="T7" fmla="*/ 3 h 14"/>
                <a:gd name="T8" fmla="*/ 9 w 10"/>
                <a:gd name="T9" fmla="*/ 3 h 14"/>
              </a:gdLst>
              <a:ahLst/>
              <a:cxnLst>
                <a:cxn ang="0">
                  <a:pos x="T0" y="T1"/>
                </a:cxn>
                <a:cxn ang="0">
                  <a:pos x="T2" y="T3"/>
                </a:cxn>
                <a:cxn ang="0">
                  <a:pos x="T4" y="T5"/>
                </a:cxn>
                <a:cxn ang="0">
                  <a:pos x="T6" y="T7"/>
                </a:cxn>
                <a:cxn ang="0">
                  <a:pos x="T8" y="T9"/>
                </a:cxn>
              </a:cxnLst>
              <a:rect l="0" t="0" r="r" b="b"/>
              <a:pathLst>
                <a:path w="10" h="14">
                  <a:moveTo>
                    <a:pt x="9" y="3"/>
                  </a:moveTo>
                  <a:cubicBezTo>
                    <a:pt x="10" y="5"/>
                    <a:pt x="10" y="9"/>
                    <a:pt x="9" y="12"/>
                  </a:cubicBezTo>
                  <a:cubicBezTo>
                    <a:pt x="7" y="14"/>
                    <a:pt x="4" y="14"/>
                    <a:pt x="2" y="12"/>
                  </a:cubicBezTo>
                  <a:cubicBezTo>
                    <a:pt x="0" y="9"/>
                    <a:pt x="0" y="5"/>
                    <a:pt x="2" y="3"/>
                  </a:cubicBezTo>
                  <a:cubicBezTo>
                    <a:pt x="4" y="0"/>
                    <a:pt x="7" y="0"/>
                    <a:pt x="9" y="3"/>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7" name="ï$lîḍè"/>
            <p:cNvSpPr/>
            <p:nvPr/>
          </p:nvSpPr>
          <p:spPr bwMode="auto">
            <a:xfrm>
              <a:off x="4568825" y="5211763"/>
              <a:ext cx="82550" cy="47625"/>
            </a:xfrm>
            <a:custGeom>
              <a:avLst/>
              <a:gdLst>
                <a:gd name="T0" fmla="*/ 31 w 31"/>
                <a:gd name="T1" fmla="*/ 18 h 18"/>
                <a:gd name="T2" fmla="*/ 26 w 31"/>
                <a:gd name="T3" fmla="*/ 8 h 18"/>
                <a:gd name="T4" fmla="*/ 4 w 31"/>
                <a:gd name="T5" fmla="*/ 8 h 18"/>
                <a:gd name="T6" fmla="*/ 0 w 31"/>
                <a:gd name="T7" fmla="*/ 18 h 18"/>
                <a:gd name="T8" fmla="*/ 31 w 31"/>
                <a:gd name="T9" fmla="*/ 18 h 18"/>
              </a:gdLst>
              <a:ahLst/>
              <a:cxnLst>
                <a:cxn ang="0">
                  <a:pos x="T0" y="T1"/>
                </a:cxn>
                <a:cxn ang="0">
                  <a:pos x="T2" y="T3"/>
                </a:cxn>
                <a:cxn ang="0">
                  <a:pos x="T4" y="T5"/>
                </a:cxn>
                <a:cxn ang="0">
                  <a:pos x="T6" y="T7"/>
                </a:cxn>
                <a:cxn ang="0">
                  <a:pos x="T8" y="T9"/>
                </a:cxn>
              </a:cxnLst>
              <a:rect l="0" t="0" r="r" b="b"/>
              <a:pathLst>
                <a:path w="31" h="18">
                  <a:moveTo>
                    <a:pt x="31" y="18"/>
                  </a:moveTo>
                  <a:cubicBezTo>
                    <a:pt x="30" y="14"/>
                    <a:pt x="28" y="11"/>
                    <a:pt x="26" y="8"/>
                  </a:cubicBezTo>
                  <a:cubicBezTo>
                    <a:pt x="20" y="0"/>
                    <a:pt x="10" y="0"/>
                    <a:pt x="4" y="8"/>
                  </a:cubicBezTo>
                  <a:cubicBezTo>
                    <a:pt x="2" y="11"/>
                    <a:pt x="0" y="14"/>
                    <a:pt x="0" y="18"/>
                  </a:cubicBezTo>
                  <a:lnTo>
                    <a:pt x="31" y="18"/>
                  </a:ln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8" name="í$ḷîḋé"/>
            <p:cNvSpPr/>
            <p:nvPr/>
          </p:nvSpPr>
          <p:spPr bwMode="auto">
            <a:xfrm>
              <a:off x="4213225" y="5113338"/>
              <a:ext cx="50800" cy="160338"/>
            </a:xfrm>
            <a:custGeom>
              <a:avLst/>
              <a:gdLst>
                <a:gd name="T0" fmla="*/ 0 w 19"/>
                <a:gd name="T1" fmla="*/ 60 h 60"/>
                <a:gd name="T2" fmla="*/ 19 w 19"/>
                <a:gd name="T3" fmla="*/ 60 h 60"/>
                <a:gd name="T4" fmla="*/ 19 w 19"/>
                <a:gd name="T5" fmla="*/ 9 h 60"/>
                <a:gd name="T6" fmla="*/ 10 w 19"/>
                <a:gd name="T7" fmla="*/ 0 h 60"/>
                <a:gd name="T8" fmla="*/ 0 w 19"/>
                <a:gd name="T9" fmla="*/ 0 h 60"/>
                <a:gd name="T10" fmla="*/ 0 w 19"/>
                <a:gd name="T11" fmla="*/ 60 h 60"/>
              </a:gdLst>
              <a:ahLst/>
              <a:cxnLst>
                <a:cxn ang="0">
                  <a:pos x="T0" y="T1"/>
                </a:cxn>
                <a:cxn ang="0">
                  <a:pos x="T2" y="T3"/>
                </a:cxn>
                <a:cxn ang="0">
                  <a:pos x="T4" y="T5"/>
                </a:cxn>
                <a:cxn ang="0">
                  <a:pos x="T6" y="T7"/>
                </a:cxn>
                <a:cxn ang="0">
                  <a:pos x="T8" y="T9"/>
                </a:cxn>
                <a:cxn ang="0">
                  <a:pos x="T10" y="T11"/>
                </a:cxn>
              </a:cxnLst>
              <a:rect l="0" t="0" r="r" b="b"/>
              <a:pathLst>
                <a:path w="19" h="60">
                  <a:moveTo>
                    <a:pt x="0" y="60"/>
                  </a:moveTo>
                  <a:cubicBezTo>
                    <a:pt x="19" y="60"/>
                    <a:pt x="19" y="60"/>
                    <a:pt x="19" y="60"/>
                  </a:cubicBezTo>
                  <a:cubicBezTo>
                    <a:pt x="19" y="9"/>
                    <a:pt x="19" y="9"/>
                    <a:pt x="19" y="9"/>
                  </a:cubicBezTo>
                  <a:cubicBezTo>
                    <a:pt x="19" y="4"/>
                    <a:pt x="15" y="0"/>
                    <a:pt x="10" y="0"/>
                  </a:cubicBezTo>
                  <a:cubicBezTo>
                    <a:pt x="0" y="0"/>
                    <a:pt x="0" y="0"/>
                    <a:pt x="0" y="0"/>
                  </a:cubicBezTo>
                  <a:lnTo>
                    <a:pt x="0" y="60"/>
                  </a:lnTo>
                  <a:close/>
                </a:path>
              </a:pathLst>
            </a:custGeom>
            <a:solidFill>
              <a:srgbClr val="E6E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9" name="îṥľíḑè"/>
            <p:cNvSpPr/>
            <p:nvPr/>
          </p:nvSpPr>
          <p:spPr bwMode="auto">
            <a:xfrm>
              <a:off x="4176713" y="5211763"/>
              <a:ext cx="117475" cy="125413"/>
            </a:xfrm>
            <a:custGeom>
              <a:avLst/>
              <a:gdLst>
                <a:gd name="T0" fmla="*/ 38 w 44"/>
                <a:gd name="T1" fmla="*/ 8 h 47"/>
                <a:gd name="T2" fmla="*/ 38 w 44"/>
                <a:gd name="T3" fmla="*/ 38 h 47"/>
                <a:gd name="T4" fmla="*/ 7 w 44"/>
                <a:gd name="T5" fmla="*/ 38 h 47"/>
                <a:gd name="T6" fmla="*/ 7 w 44"/>
                <a:gd name="T7" fmla="*/ 8 h 47"/>
                <a:gd name="T8" fmla="*/ 38 w 44"/>
                <a:gd name="T9" fmla="*/ 8 h 47"/>
              </a:gdLst>
              <a:ahLst/>
              <a:cxnLst>
                <a:cxn ang="0">
                  <a:pos x="T0" y="T1"/>
                </a:cxn>
                <a:cxn ang="0">
                  <a:pos x="T2" y="T3"/>
                </a:cxn>
                <a:cxn ang="0">
                  <a:pos x="T4" y="T5"/>
                </a:cxn>
                <a:cxn ang="0">
                  <a:pos x="T6" y="T7"/>
                </a:cxn>
                <a:cxn ang="0">
                  <a:pos x="T8" y="T9"/>
                </a:cxn>
              </a:cxnLst>
              <a:rect l="0" t="0" r="r" b="b"/>
              <a:pathLst>
                <a:path w="44" h="47">
                  <a:moveTo>
                    <a:pt x="38" y="8"/>
                  </a:moveTo>
                  <a:cubicBezTo>
                    <a:pt x="44" y="16"/>
                    <a:pt x="44" y="30"/>
                    <a:pt x="38" y="38"/>
                  </a:cubicBezTo>
                  <a:cubicBezTo>
                    <a:pt x="31" y="47"/>
                    <a:pt x="13" y="47"/>
                    <a:pt x="7" y="38"/>
                  </a:cubicBezTo>
                  <a:cubicBezTo>
                    <a:pt x="0" y="30"/>
                    <a:pt x="0" y="16"/>
                    <a:pt x="7" y="8"/>
                  </a:cubicBezTo>
                  <a:cubicBezTo>
                    <a:pt x="13" y="0"/>
                    <a:pt x="31" y="0"/>
                    <a:pt x="38" y="8"/>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0" name="iṡlîḍè"/>
            <p:cNvSpPr/>
            <p:nvPr/>
          </p:nvSpPr>
          <p:spPr bwMode="auto">
            <a:xfrm>
              <a:off x="4229100" y="5218113"/>
              <a:ext cx="41275" cy="114300"/>
            </a:xfrm>
            <a:custGeom>
              <a:avLst/>
              <a:gdLst>
                <a:gd name="T0" fmla="*/ 0 w 26"/>
                <a:gd name="T1" fmla="*/ 13 h 72"/>
                <a:gd name="T2" fmla="*/ 4 w 26"/>
                <a:gd name="T3" fmla="*/ 0 h 72"/>
                <a:gd name="T4" fmla="*/ 26 w 26"/>
                <a:gd name="T5" fmla="*/ 0 h 72"/>
                <a:gd name="T6" fmla="*/ 26 w 26"/>
                <a:gd name="T7" fmla="*/ 72 h 72"/>
                <a:gd name="T8" fmla="*/ 2 w 26"/>
                <a:gd name="T9" fmla="*/ 72 h 72"/>
                <a:gd name="T10" fmla="*/ 0 w 26"/>
                <a:gd name="T11" fmla="*/ 13 h 72"/>
              </a:gdLst>
              <a:ahLst/>
              <a:cxnLst>
                <a:cxn ang="0">
                  <a:pos x="T0" y="T1"/>
                </a:cxn>
                <a:cxn ang="0">
                  <a:pos x="T2" y="T3"/>
                </a:cxn>
                <a:cxn ang="0">
                  <a:pos x="T4" y="T5"/>
                </a:cxn>
                <a:cxn ang="0">
                  <a:pos x="T6" y="T7"/>
                </a:cxn>
                <a:cxn ang="0">
                  <a:pos x="T8" y="T9"/>
                </a:cxn>
                <a:cxn ang="0">
                  <a:pos x="T10" y="T11"/>
                </a:cxn>
              </a:cxnLst>
              <a:rect l="0" t="0" r="r" b="b"/>
              <a:pathLst>
                <a:path w="26" h="72">
                  <a:moveTo>
                    <a:pt x="0" y="13"/>
                  </a:moveTo>
                  <a:lnTo>
                    <a:pt x="4" y="0"/>
                  </a:lnTo>
                  <a:lnTo>
                    <a:pt x="26" y="0"/>
                  </a:lnTo>
                  <a:lnTo>
                    <a:pt x="26" y="72"/>
                  </a:lnTo>
                  <a:lnTo>
                    <a:pt x="2" y="72"/>
                  </a:lnTo>
                  <a:lnTo>
                    <a:pt x="0" y="13"/>
                  </a:ln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1" name="îsľiḑê"/>
            <p:cNvSpPr/>
            <p:nvPr/>
          </p:nvSpPr>
          <p:spPr bwMode="auto">
            <a:xfrm>
              <a:off x="4219575" y="5211763"/>
              <a:ext cx="95250" cy="125413"/>
            </a:xfrm>
            <a:custGeom>
              <a:avLst/>
              <a:gdLst>
                <a:gd name="T0" fmla="*/ 29 w 36"/>
                <a:gd name="T1" fmla="*/ 8 h 47"/>
                <a:gd name="T2" fmla="*/ 29 w 36"/>
                <a:gd name="T3" fmla="*/ 38 h 47"/>
                <a:gd name="T4" fmla="*/ 7 w 36"/>
                <a:gd name="T5" fmla="*/ 38 h 47"/>
                <a:gd name="T6" fmla="*/ 7 w 36"/>
                <a:gd name="T7" fmla="*/ 8 h 47"/>
                <a:gd name="T8" fmla="*/ 29 w 36"/>
                <a:gd name="T9" fmla="*/ 8 h 47"/>
              </a:gdLst>
              <a:ahLst/>
              <a:cxnLst>
                <a:cxn ang="0">
                  <a:pos x="T0" y="T1"/>
                </a:cxn>
                <a:cxn ang="0">
                  <a:pos x="T2" y="T3"/>
                </a:cxn>
                <a:cxn ang="0">
                  <a:pos x="T4" y="T5"/>
                </a:cxn>
                <a:cxn ang="0">
                  <a:pos x="T6" y="T7"/>
                </a:cxn>
                <a:cxn ang="0">
                  <a:pos x="T8" y="T9"/>
                </a:cxn>
              </a:cxnLst>
              <a:rect l="0" t="0" r="r" b="b"/>
              <a:pathLst>
                <a:path w="36" h="47">
                  <a:moveTo>
                    <a:pt x="29" y="8"/>
                  </a:moveTo>
                  <a:cubicBezTo>
                    <a:pt x="36" y="16"/>
                    <a:pt x="36" y="30"/>
                    <a:pt x="29" y="38"/>
                  </a:cubicBezTo>
                  <a:cubicBezTo>
                    <a:pt x="23" y="47"/>
                    <a:pt x="13" y="47"/>
                    <a:pt x="7" y="38"/>
                  </a:cubicBezTo>
                  <a:cubicBezTo>
                    <a:pt x="0" y="30"/>
                    <a:pt x="0" y="16"/>
                    <a:pt x="7" y="8"/>
                  </a:cubicBezTo>
                  <a:cubicBezTo>
                    <a:pt x="13" y="0"/>
                    <a:pt x="23" y="0"/>
                    <a:pt x="29" y="8"/>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2" name="iṣ1ïdé"/>
            <p:cNvSpPr/>
            <p:nvPr/>
          </p:nvSpPr>
          <p:spPr bwMode="auto">
            <a:xfrm>
              <a:off x="4235450" y="5230813"/>
              <a:ext cx="63500" cy="87313"/>
            </a:xfrm>
            <a:custGeom>
              <a:avLst/>
              <a:gdLst>
                <a:gd name="T0" fmla="*/ 20 w 24"/>
                <a:gd name="T1" fmla="*/ 5 h 33"/>
                <a:gd name="T2" fmla="*/ 20 w 24"/>
                <a:gd name="T3" fmla="*/ 27 h 33"/>
                <a:gd name="T4" fmla="*/ 4 w 24"/>
                <a:gd name="T5" fmla="*/ 27 h 33"/>
                <a:gd name="T6" fmla="*/ 4 w 24"/>
                <a:gd name="T7" fmla="*/ 5 h 33"/>
                <a:gd name="T8" fmla="*/ 20 w 24"/>
                <a:gd name="T9" fmla="*/ 5 h 33"/>
              </a:gdLst>
              <a:ahLst/>
              <a:cxnLst>
                <a:cxn ang="0">
                  <a:pos x="T0" y="T1"/>
                </a:cxn>
                <a:cxn ang="0">
                  <a:pos x="T2" y="T3"/>
                </a:cxn>
                <a:cxn ang="0">
                  <a:pos x="T4" y="T5"/>
                </a:cxn>
                <a:cxn ang="0">
                  <a:pos x="T6" y="T7"/>
                </a:cxn>
                <a:cxn ang="0">
                  <a:pos x="T8" y="T9"/>
                </a:cxn>
              </a:cxnLst>
              <a:rect l="0" t="0" r="r" b="b"/>
              <a:pathLst>
                <a:path w="24" h="33">
                  <a:moveTo>
                    <a:pt x="20" y="5"/>
                  </a:moveTo>
                  <a:cubicBezTo>
                    <a:pt x="24" y="11"/>
                    <a:pt x="24" y="21"/>
                    <a:pt x="20" y="27"/>
                  </a:cubicBezTo>
                  <a:cubicBezTo>
                    <a:pt x="16" y="33"/>
                    <a:pt x="8" y="33"/>
                    <a:pt x="4" y="27"/>
                  </a:cubicBezTo>
                  <a:cubicBezTo>
                    <a:pt x="0" y="21"/>
                    <a:pt x="0" y="11"/>
                    <a:pt x="4" y="5"/>
                  </a:cubicBezTo>
                  <a:cubicBezTo>
                    <a:pt x="8" y="0"/>
                    <a:pt x="16" y="0"/>
                    <a:pt x="20" y="5"/>
                  </a:cubicBezTo>
                  <a:close/>
                </a:path>
              </a:pathLst>
            </a:custGeom>
            <a:solidFill>
              <a:srgbClr val="9599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3" name="ïṡļïḑè"/>
            <p:cNvSpPr/>
            <p:nvPr/>
          </p:nvSpPr>
          <p:spPr bwMode="auto">
            <a:xfrm>
              <a:off x="4254500" y="5254625"/>
              <a:ext cx="25400" cy="38100"/>
            </a:xfrm>
            <a:custGeom>
              <a:avLst/>
              <a:gdLst>
                <a:gd name="T0" fmla="*/ 8 w 10"/>
                <a:gd name="T1" fmla="*/ 3 h 14"/>
                <a:gd name="T2" fmla="*/ 8 w 10"/>
                <a:gd name="T3" fmla="*/ 12 h 14"/>
                <a:gd name="T4" fmla="*/ 2 w 10"/>
                <a:gd name="T5" fmla="*/ 12 h 14"/>
                <a:gd name="T6" fmla="*/ 2 w 10"/>
                <a:gd name="T7" fmla="*/ 3 h 14"/>
                <a:gd name="T8" fmla="*/ 8 w 10"/>
                <a:gd name="T9" fmla="*/ 3 h 14"/>
              </a:gdLst>
              <a:ahLst/>
              <a:cxnLst>
                <a:cxn ang="0">
                  <a:pos x="T0" y="T1"/>
                </a:cxn>
                <a:cxn ang="0">
                  <a:pos x="T2" y="T3"/>
                </a:cxn>
                <a:cxn ang="0">
                  <a:pos x="T4" y="T5"/>
                </a:cxn>
                <a:cxn ang="0">
                  <a:pos x="T6" y="T7"/>
                </a:cxn>
                <a:cxn ang="0">
                  <a:pos x="T8" y="T9"/>
                </a:cxn>
              </a:cxnLst>
              <a:rect l="0" t="0" r="r" b="b"/>
              <a:pathLst>
                <a:path w="10" h="14">
                  <a:moveTo>
                    <a:pt x="8" y="3"/>
                  </a:moveTo>
                  <a:cubicBezTo>
                    <a:pt x="10" y="5"/>
                    <a:pt x="10" y="9"/>
                    <a:pt x="8" y="12"/>
                  </a:cubicBezTo>
                  <a:cubicBezTo>
                    <a:pt x="7" y="14"/>
                    <a:pt x="3" y="14"/>
                    <a:pt x="2" y="12"/>
                  </a:cubicBezTo>
                  <a:cubicBezTo>
                    <a:pt x="0" y="9"/>
                    <a:pt x="0" y="5"/>
                    <a:pt x="2" y="3"/>
                  </a:cubicBezTo>
                  <a:cubicBezTo>
                    <a:pt x="3" y="0"/>
                    <a:pt x="7" y="0"/>
                    <a:pt x="8" y="3"/>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4" name="ïṡḻíḋè"/>
            <p:cNvSpPr/>
            <p:nvPr/>
          </p:nvSpPr>
          <p:spPr bwMode="auto">
            <a:xfrm>
              <a:off x="4227513" y="5211763"/>
              <a:ext cx="79375" cy="47625"/>
            </a:xfrm>
            <a:custGeom>
              <a:avLst/>
              <a:gdLst>
                <a:gd name="T0" fmla="*/ 30 w 30"/>
                <a:gd name="T1" fmla="*/ 18 h 18"/>
                <a:gd name="T2" fmla="*/ 26 w 30"/>
                <a:gd name="T3" fmla="*/ 8 h 18"/>
                <a:gd name="T4" fmla="*/ 4 w 30"/>
                <a:gd name="T5" fmla="*/ 8 h 18"/>
                <a:gd name="T6" fmla="*/ 0 w 30"/>
                <a:gd name="T7" fmla="*/ 18 h 18"/>
                <a:gd name="T8" fmla="*/ 30 w 30"/>
                <a:gd name="T9" fmla="*/ 18 h 18"/>
              </a:gdLst>
              <a:ahLst/>
              <a:cxnLst>
                <a:cxn ang="0">
                  <a:pos x="T0" y="T1"/>
                </a:cxn>
                <a:cxn ang="0">
                  <a:pos x="T2" y="T3"/>
                </a:cxn>
                <a:cxn ang="0">
                  <a:pos x="T4" y="T5"/>
                </a:cxn>
                <a:cxn ang="0">
                  <a:pos x="T6" y="T7"/>
                </a:cxn>
                <a:cxn ang="0">
                  <a:pos x="T8" y="T9"/>
                </a:cxn>
              </a:cxnLst>
              <a:rect l="0" t="0" r="r" b="b"/>
              <a:pathLst>
                <a:path w="30" h="18">
                  <a:moveTo>
                    <a:pt x="30" y="18"/>
                  </a:moveTo>
                  <a:cubicBezTo>
                    <a:pt x="30" y="14"/>
                    <a:pt x="28" y="11"/>
                    <a:pt x="26" y="8"/>
                  </a:cubicBezTo>
                  <a:cubicBezTo>
                    <a:pt x="20" y="0"/>
                    <a:pt x="10" y="0"/>
                    <a:pt x="4" y="8"/>
                  </a:cubicBezTo>
                  <a:cubicBezTo>
                    <a:pt x="2" y="11"/>
                    <a:pt x="0" y="14"/>
                    <a:pt x="0" y="18"/>
                  </a:cubicBezTo>
                  <a:lnTo>
                    <a:pt x="30" y="18"/>
                  </a:ln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5" name="ï$lîďe"/>
            <p:cNvSpPr/>
            <p:nvPr/>
          </p:nvSpPr>
          <p:spPr bwMode="auto">
            <a:xfrm>
              <a:off x="4702175" y="5211763"/>
              <a:ext cx="117475" cy="125413"/>
            </a:xfrm>
            <a:custGeom>
              <a:avLst/>
              <a:gdLst>
                <a:gd name="T0" fmla="*/ 37 w 44"/>
                <a:gd name="T1" fmla="*/ 8 h 47"/>
                <a:gd name="T2" fmla="*/ 37 w 44"/>
                <a:gd name="T3" fmla="*/ 38 h 47"/>
                <a:gd name="T4" fmla="*/ 7 w 44"/>
                <a:gd name="T5" fmla="*/ 38 h 47"/>
                <a:gd name="T6" fmla="*/ 7 w 44"/>
                <a:gd name="T7" fmla="*/ 8 h 47"/>
                <a:gd name="T8" fmla="*/ 37 w 44"/>
                <a:gd name="T9" fmla="*/ 8 h 47"/>
              </a:gdLst>
              <a:ahLst/>
              <a:cxnLst>
                <a:cxn ang="0">
                  <a:pos x="T0" y="T1"/>
                </a:cxn>
                <a:cxn ang="0">
                  <a:pos x="T2" y="T3"/>
                </a:cxn>
                <a:cxn ang="0">
                  <a:pos x="T4" y="T5"/>
                </a:cxn>
                <a:cxn ang="0">
                  <a:pos x="T6" y="T7"/>
                </a:cxn>
                <a:cxn ang="0">
                  <a:pos x="T8" y="T9"/>
                </a:cxn>
              </a:cxnLst>
              <a:rect l="0" t="0" r="r" b="b"/>
              <a:pathLst>
                <a:path w="44" h="47">
                  <a:moveTo>
                    <a:pt x="37" y="8"/>
                  </a:moveTo>
                  <a:cubicBezTo>
                    <a:pt x="44" y="16"/>
                    <a:pt x="44" y="30"/>
                    <a:pt x="37" y="38"/>
                  </a:cubicBezTo>
                  <a:cubicBezTo>
                    <a:pt x="31" y="47"/>
                    <a:pt x="13" y="47"/>
                    <a:pt x="7" y="38"/>
                  </a:cubicBezTo>
                  <a:cubicBezTo>
                    <a:pt x="0" y="30"/>
                    <a:pt x="0" y="16"/>
                    <a:pt x="7" y="8"/>
                  </a:cubicBezTo>
                  <a:cubicBezTo>
                    <a:pt x="13" y="0"/>
                    <a:pt x="31" y="0"/>
                    <a:pt x="37" y="8"/>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6" name="iśḷïḓè"/>
            <p:cNvSpPr/>
            <p:nvPr/>
          </p:nvSpPr>
          <p:spPr bwMode="auto">
            <a:xfrm>
              <a:off x="4756150" y="5218113"/>
              <a:ext cx="39687" cy="114300"/>
            </a:xfrm>
            <a:custGeom>
              <a:avLst/>
              <a:gdLst>
                <a:gd name="T0" fmla="*/ 0 w 25"/>
                <a:gd name="T1" fmla="*/ 13 h 72"/>
                <a:gd name="T2" fmla="*/ 3 w 25"/>
                <a:gd name="T3" fmla="*/ 0 h 72"/>
                <a:gd name="T4" fmla="*/ 25 w 25"/>
                <a:gd name="T5" fmla="*/ 0 h 72"/>
                <a:gd name="T6" fmla="*/ 25 w 25"/>
                <a:gd name="T7" fmla="*/ 72 h 72"/>
                <a:gd name="T8" fmla="*/ 1 w 25"/>
                <a:gd name="T9" fmla="*/ 72 h 72"/>
                <a:gd name="T10" fmla="*/ 0 w 25"/>
                <a:gd name="T11" fmla="*/ 13 h 72"/>
              </a:gdLst>
              <a:ahLst/>
              <a:cxnLst>
                <a:cxn ang="0">
                  <a:pos x="T0" y="T1"/>
                </a:cxn>
                <a:cxn ang="0">
                  <a:pos x="T2" y="T3"/>
                </a:cxn>
                <a:cxn ang="0">
                  <a:pos x="T4" y="T5"/>
                </a:cxn>
                <a:cxn ang="0">
                  <a:pos x="T6" y="T7"/>
                </a:cxn>
                <a:cxn ang="0">
                  <a:pos x="T8" y="T9"/>
                </a:cxn>
                <a:cxn ang="0">
                  <a:pos x="T10" y="T11"/>
                </a:cxn>
              </a:cxnLst>
              <a:rect l="0" t="0" r="r" b="b"/>
              <a:pathLst>
                <a:path w="25" h="72">
                  <a:moveTo>
                    <a:pt x="0" y="13"/>
                  </a:moveTo>
                  <a:lnTo>
                    <a:pt x="3" y="0"/>
                  </a:lnTo>
                  <a:lnTo>
                    <a:pt x="25" y="0"/>
                  </a:lnTo>
                  <a:lnTo>
                    <a:pt x="25" y="72"/>
                  </a:lnTo>
                  <a:lnTo>
                    <a:pt x="1" y="72"/>
                  </a:lnTo>
                  <a:lnTo>
                    <a:pt x="0" y="13"/>
                  </a:ln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7" name="iṡļïḍé"/>
            <p:cNvSpPr/>
            <p:nvPr/>
          </p:nvSpPr>
          <p:spPr bwMode="auto">
            <a:xfrm>
              <a:off x="4745038" y="5211763"/>
              <a:ext cx="93662" cy="125413"/>
            </a:xfrm>
            <a:custGeom>
              <a:avLst/>
              <a:gdLst>
                <a:gd name="T0" fmla="*/ 29 w 35"/>
                <a:gd name="T1" fmla="*/ 8 h 47"/>
                <a:gd name="T2" fmla="*/ 29 w 35"/>
                <a:gd name="T3" fmla="*/ 38 h 47"/>
                <a:gd name="T4" fmla="*/ 7 w 35"/>
                <a:gd name="T5" fmla="*/ 38 h 47"/>
                <a:gd name="T6" fmla="*/ 7 w 35"/>
                <a:gd name="T7" fmla="*/ 8 h 47"/>
                <a:gd name="T8" fmla="*/ 29 w 35"/>
                <a:gd name="T9" fmla="*/ 8 h 47"/>
              </a:gdLst>
              <a:ahLst/>
              <a:cxnLst>
                <a:cxn ang="0">
                  <a:pos x="T0" y="T1"/>
                </a:cxn>
                <a:cxn ang="0">
                  <a:pos x="T2" y="T3"/>
                </a:cxn>
                <a:cxn ang="0">
                  <a:pos x="T4" y="T5"/>
                </a:cxn>
                <a:cxn ang="0">
                  <a:pos x="T6" y="T7"/>
                </a:cxn>
                <a:cxn ang="0">
                  <a:pos x="T8" y="T9"/>
                </a:cxn>
              </a:cxnLst>
              <a:rect l="0" t="0" r="r" b="b"/>
              <a:pathLst>
                <a:path w="35" h="47">
                  <a:moveTo>
                    <a:pt x="29" y="8"/>
                  </a:moveTo>
                  <a:cubicBezTo>
                    <a:pt x="35" y="16"/>
                    <a:pt x="35" y="30"/>
                    <a:pt x="29" y="38"/>
                  </a:cubicBezTo>
                  <a:cubicBezTo>
                    <a:pt x="23" y="47"/>
                    <a:pt x="13" y="47"/>
                    <a:pt x="7" y="38"/>
                  </a:cubicBezTo>
                  <a:cubicBezTo>
                    <a:pt x="0" y="30"/>
                    <a:pt x="0" y="16"/>
                    <a:pt x="7" y="8"/>
                  </a:cubicBezTo>
                  <a:cubicBezTo>
                    <a:pt x="13" y="0"/>
                    <a:pt x="23" y="0"/>
                    <a:pt x="29" y="8"/>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8" name="îṣľïḑe"/>
            <p:cNvSpPr/>
            <p:nvPr/>
          </p:nvSpPr>
          <p:spPr bwMode="auto">
            <a:xfrm>
              <a:off x="4757738" y="5230813"/>
              <a:ext cx="68262" cy="87313"/>
            </a:xfrm>
            <a:custGeom>
              <a:avLst/>
              <a:gdLst>
                <a:gd name="T0" fmla="*/ 21 w 25"/>
                <a:gd name="T1" fmla="*/ 5 h 33"/>
                <a:gd name="T2" fmla="*/ 21 w 25"/>
                <a:gd name="T3" fmla="*/ 27 h 33"/>
                <a:gd name="T4" fmla="*/ 5 w 25"/>
                <a:gd name="T5" fmla="*/ 27 h 33"/>
                <a:gd name="T6" fmla="*/ 5 w 25"/>
                <a:gd name="T7" fmla="*/ 5 h 33"/>
                <a:gd name="T8" fmla="*/ 21 w 25"/>
                <a:gd name="T9" fmla="*/ 5 h 33"/>
              </a:gdLst>
              <a:ahLst/>
              <a:cxnLst>
                <a:cxn ang="0">
                  <a:pos x="T0" y="T1"/>
                </a:cxn>
                <a:cxn ang="0">
                  <a:pos x="T2" y="T3"/>
                </a:cxn>
                <a:cxn ang="0">
                  <a:pos x="T4" y="T5"/>
                </a:cxn>
                <a:cxn ang="0">
                  <a:pos x="T6" y="T7"/>
                </a:cxn>
                <a:cxn ang="0">
                  <a:pos x="T8" y="T9"/>
                </a:cxn>
              </a:cxnLst>
              <a:rect l="0" t="0" r="r" b="b"/>
              <a:pathLst>
                <a:path w="25" h="33">
                  <a:moveTo>
                    <a:pt x="21" y="5"/>
                  </a:moveTo>
                  <a:cubicBezTo>
                    <a:pt x="25" y="11"/>
                    <a:pt x="25" y="21"/>
                    <a:pt x="21" y="27"/>
                  </a:cubicBezTo>
                  <a:cubicBezTo>
                    <a:pt x="16" y="33"/>
                    <a:pt x="9" y="33"/>
                    <a:pt x="5" y="27"/>
                  </a:cubicBezTo>
                  <a:cubicBezTo>
                    <a:pt x="0" y="21"/>
                    <a:pt x="0" y="11"/>
                    <a:pt x="5" y="5"/>
                  </a:cubicBezTo>
                  <a:cubicBezTo>
                    <a:pt x="9" y="0"/>
                    <a:pt x="16" y="0"/>
                    <a:pt x="21" y="5"/>
                  </a:cubicBezTo>
                  <a:close/>
                </a:path>
              </a:pathLst>
            </a:custGeom>
            <a:solidFill>
              <a:srgbClr val="9599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9" name="ï$ḷïḑe"/>
            <p:cNvSpPr/>
            <p:nvPr/>
          </p:nvSpPr>
          <p:spPr bwMode="auto">
            <a:xfrm>
              <a:off x="4779963" y="5254625"/>
              <a:ext cx="26987" cy="38100"/>
            </a:xfrm>
            <a:custGeom>
              <a:avLst/>
              <a:gdLst>
                <a:gd name="T0" fmla="*/ 8 w 10"/>
                <a:gd name="T1" fmla="*/ 3 h 14"/>
                <a:gd name="T2" fmla="*/ 8 w 10"/>
                <a:gd name="T3" fmla="*/ 12 h 14"/>
                <a:gd name="T4" fmla="*/ 1 w 10"/>
                <a:gd name="T5" fmla="*/ 12 h 14"/>
                <a:gd name="T6" fmla="*/ 1 w 10"/>
                <a:gd name="T7" fmla="*/ 3 h 14"/>
                <a:gd name="T8" fmla="*/ 8 w 10"/>
                <a:gd name="T9" fmla="*/ 3 h 14"/>
              </a:gdLst>
              <a:ahLst/>
              <a:cxnLst>
                <a:cxn ang="0">
                  <a:pos x="T0" y="T1"/>
                </a:cxn>
                <a:cxn ang="0">
                  <a:pos x="T2" y="T3"/>
                </a:cxn>
                <a:cxn ang="0">
                  <a:pos x="T4" y="T5"/>
                </a:cxn>
                <a:cxn ang="0">
                  <a:pos x="T6" y="T7"/>
                </a:cxn>
                <a:cxn ang="0">
                  <a:pos x="T8" y="T9"/>
                </a:cxn>
              </a:cxnLst>
              <a:rect l="0" t="0" r="r" b="b"/>
              <a:pathLst>
                <a:path w="10" h="14">
                  <a:moveTo>
                    <a:pt x="8" y="3"/>
                  </a:moveTo>
                  <a:cubicBezTo>
                    <a:pt x="10" y="5"/>
                    <a:pt x="10" y="9"/>
                    <a:pt x="8" y="12"/>
                  </a:cubicBezTo>
                  <a:cubicBezTo>
                    <a:pt x="6" y="14"/>
                    <a:pt x="3" y="14"/>
                    <a:pt x="1" y="12"/>
                  </a:cubicBezTo>
                  <a:cubicBezTo>
                    <a:pt x="0" y="9"/>
                    <a:pt x="0" y="5"/>
                    <a:pt x="1" y="3"/>
                  </a:cubicBezTo>
                  <a:cubicBezTo>
                    <a:pt x="3" y="0"/>
                    <a:pt x="6" y="0"/>
                    <a:pt x="8" y="3"/>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0" name="íṩḻïdè"/>
            <p:cNvSpPr/>
            <p:nvPr/>
          </p:nvSpPr>
          <p:spPr bwMode="auto">
            <a:xfrm>
              <a:off x="4749800" y="5211763"/>
              <a:ext cx="84137" cy="47625"/>
            </a:xfrm>
            <a:custGeom>
              <a:avLst/>
              <a:gdLst>
                <a:gd name="T0" fmla="*/ 31 w 31"/>
                <a:gd name="T1" fmla="*/ 18 h 18"/>
                <a:gd name="T2" fmla="*/ 27 w 31"/>
                <a:gd name="T3" fmla="*/ 8 h 18"/>
                <a:gd name="T4" fmla="*/ 5 w 31"/>
                <a:gd name="T5" fmla="*/ 8 h 18"/>
                <a:gd name="T6" fmla="*/ 0 w 31"/>
                <a:gd name="T7" fmla="*/ 18 h 18"/>
                <a:gd name="T8" fmla="*/ 31 w 31"/>
                <a:gd name="T9" fmla="*/ 18 h 18"/>
              </a:gdLst>
              <a:ahLst/>
              <a:cxnLst>
                <a:cxn ang="0">
                  <a:pos x="T0" y="T1"/>
                </a:cxn>
                <a:cxn ang="0">
                  <a:pos x="T2" y="T3"/>
                </a:cxn>
                <a:cxn ang="0">
                  <a:pos x="T4" y="T5"/>
                </a:cxn>
                <a:cxn ang="0">
                  <a:pos x="T6" y="T7"/>
                </a:cxn>
                <a:cxn ang="0">
                  <a:pos x="T8" y="T9"/>
                </a:cxn>
              </a:cxnLst>
              <a:rect l="0" t="0" r="r" b="b"/>
              <a:pathLst>
                <a:path w="31" h="18">
                  <a:moveTo>
                    <a:pt x="31" y="18"/>
                  </a:moveTo>
                  <a:cubicBezTo>
                    <a:pt x="31" y="14"/>
                    <a:pt x="29" y="11"/>
                    <a:pt x="27" y="8"/>
                  </a:cubicBezTo>
                  <a:cubicBezTo>
                    <a:pt x="21" y="0"/>
                    <a:pt x="11" y="0"/>
                    <a:pt x="5" y="8"/>
                  </a:cubicBezTo>
                  <a:cubicBezTo>
                    <a:pt x="2" y="11"/>
                    <a:pt x="1" y="14"/>
                    <a:pt x="0" y="18"/>
                  </a:cubicBezTo>
                  <a:lnTo>
                    <a:pt x="31" y="18"/>
                  </a:ln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1" name="îṣļiďê"/>
            <p:cNvSpPr/>
            <p:nvPr/>
          </p:nvSpPr>
          <p:spPr bwMode="auto">
            <a:xfrm>
              <a:off x="3994150" y="5211763"/>
              <a:ext cx="117475" cy="125413"/>
            </a:xfrm>
            <a:custGeom>
              <a:avLst/>
              <a:gdLst>
                <a:gd name="T0" fmla="*/ 37 w 44"/>
                <a:gd name="T1" fmla="*/ 8 h 47"/>
                <a:gd name="T2" fmla="*/ 37 w 44"/>
                <a:gd name="T3" fmla="*/ 38 h 47"/>
                <a:gd name="T4" fmla="*/ 7 w 44"/>
                <a:gd name="T5" fmla="*/ 38 h 47"/>
                <a:gd name="T6" fmla="*/ 7 w 44"/>
                <a:gd name="T7" fmla="*/ 8 h 47"/>
                <a:gd name="T8" fmla="*/ 37 w 44"/>
                <a:gd name="T9" fmla="*/ 8 h 47"/>
              </a:gdLst>
              <a:ahLst/>
              <a:cxnLst>
                <a:cxn ang="0">
                  <a:pos x="T0" y="T1"/>
                </a:cxn>
                <a:cxn ang="0">
                  <a:pos x="T2" y="T3"/>
                </a:cxn>
                <a:cxn ang="0">
                  <a:pos x="T4" y="T5"/>
                </a:cxn>
                <a:cxn ang="0">
                  <a:pos x="T6" y="T7"/>
                </a:cxn>
                <a:cxn ang="0">
                  <a:pos x="T8" y="T9"/>
                </a:cxn>
              </a:cxnLst>
              <a:rect l="0" t="0" r="r" b="b"/>
              <a:pathLst>
                <a:path w="44" h="47">
                  <a:moveTo>
                    <a:pt x="37" y="8"/>
                  </a:moveTo>
                  <a:cubicBezTo>
                    <a:pt x="44" y="16"/>
                    <a:pt x="44" y="30"/>
                    <a:pt x="37" y="38"/>
                  </a:cubicBezTo>
                  <a:cubicBezTo>
                    <a:pt x="31" y="47"/>
                    <a:pt x="13" y="47"/>
                    <a:pt x="7" y="38"/>
                  </a:cubicBezTo>
                  <a:cubicBezTo>
                    <a:pt x="0" y="30"/>
                    <a:pt x="0" y="16"/>
                    <a:pt x="7" y="8"/>
                  </a:cubicBezTo>
                  <a:cubicBezTo>
                    <a:pt x="13" y="0"/>
                    <a:pt x="31" y="0"/>
                    <a:pt x="37" y="8"/>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2" name="ïşļíḓè"/>
            <p:cNvSpPr/>
            <p:nvPr/>
          </p:nvSpPr>
          <p:spPr bwMode="auto">
            <a:xfrm>
              <a:off x="4048125" y="5218113"/>
              <a:ext cx="39687" cy="114300"/>
            </a:xfrm>
            <a:custGeom>
              <a:avLst/>
              <a:gdLst>
                <a:gd name="T0" fmla="*/ 0 w 25"/>
                <a:gd name="T1" fmla="*/ 13 h 72"/>
                <a:gd name="T2" fmla="*/ 3 w 25"/>
                <a:gd name="T3" fmla="*/ 0 h 72"/>
                <a:gd name="T4" fmla="*/ 25 w 25"/>
                <a:gd name="T5" fmla="*/ 0 h 72"/>
                <a:gd name="T6" fmla="*/ 25 w 25"/>
                <a:gd name="T7" fmla="*/ 72 h 72"/>
                <a:gd name="T8" fmla="*/ 2 w 25"/>
                <a:gd name="T9" fmla="*/ 72 h 72"/>
                <a:gd name="T10" fmla="*/ 0 w 25"/>
                <a:gd name="T11" fmla="*/ 13 h 72"/>
              </a:gdLst>
              <a:ahLst/>
              <a:cxnLst>
                <a:cxn ang="0">
                  <a:pos x="T0" y="T1"/>
                </a:cxn>
                <a:cxn ang="0">
                  <a:pos x="T2" y="T3"/>
                </a:cxn>
                <a:cxn ang="0">
                  <a:pos x="T4" y="T5"/>
                </a:cxn>
                <a:cxn ang="0">
                  <a:pos x="T6" y="T7"/>
                </a:cxn>
                <a:cxn ang="0">
                  <a:pos x="T8" y="T9"/>
                </a:cxn>
                <a:cxn ang="0">
                  <a:pos x="T10" y="T11"/>
                </a:cxn>
              </a:cxnLst>
              <a:rect l="0" t="0" r="r" b="b"/>
              <a:pathLst>
                <a:path w="25" h="72">
                  <a:moveTo>
                    <a:pt x="0" y="13"/>
                  </a:moveTo>
                  <a:lnTo>
                    <a:pt x="3" y="0"/>
                  </a:lnTo>
                  <a:lnTo>
                    <a:pt x="25" y="0"/>
                  </a:lnTo>
                  <a:lnTo>
                    <a:pt x="25" y="72"/>
                  </a:lnTo>
                  <a:lnTo>
                    <a:pt x="2" y="72"/>
                  </a:lnTo>
                  <a:lnTo>
                    <a:pt x="0" y="13"/>
                  </a:ln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3" name="ïSḻiḓé"/>
            <p:cNvSpPr/>
            <p:nvPr/>
          </p:nvSpPr>
          <p:spPr bwMode="auto">
            <a:xfrm>
              <a:off x="4037013" y="5211763"/>
              <a:ext cx="93662" cy="125413"/>
            </a:xfrm>
            <a:custGeom>
              <a:avLst/>
              <a:gdLst>
                <a:gd name="T0" fmla="*/ 29 w 35"/>
                <a:gd name="T1" fmla="*/ 8 h 47"/>
                <a:gd name="T2" fmla="*/ 29 w 35"/>
                <a:gd name="T3" fmla="*/ 38 h 47"/>
                <a:gd name="T4" fmla="*/ 7 w 35"/>
                <a:gd name="T5" fmla="*/ 38 h 47"/>
                <a:gd name="T6" fmla="*/ 7 w 35"/>
                <a:gd name="T7" fmla="*/ 8 h 47"/>
                <a:gd name="T8" fmla="*/ 29 w 35"/>
                <a:gd name="T9" fmla="*/ 8 h 47"/>
              </a:gdLst>
              <a:ahLst/>
              <a:cxnLst>
                <a:cxn ang="0">
                  <a:pos x="T0" y="T1"/>
                </a:cxn>
                <a:cxn ang="0">
                  <a:pos x="T2" y="T3"/>
                </a:cxn>
                <a:cxn ang="0">
                  <a:pos x="T4" y="T5"/>
                </a:cxn>
                <a:cxn ang="0">
                  <a:pos x="T6" y="T7"/>
                </a:cxn>
                <a:cxn ang="0">
                  <a:pos x="T8" y="T9"/>
                </a:cxn>
              </a:cxnLst>
              <a:rect l="0" t="0" r="r" b="b"/>
              <a:pathLst>
                <a:path w="35" h="47">
                  <a:moveTo>
                    <a:pt x="29" y="8"/>
                  </a:moveTo>
                  <a:cubicBezTo>
                    <a:pt x="35" y="16"/>
                    <a:pt x="35" y="30"/>
                    <a:pt x="29" y="38"/>
                  </a:cubicBezTo>
                  <a:cubicBezTo>
                    <a:pt x="23" y="47"/>
                    <a:pt x="13" y="47"/>
                    <a:pt x="7" y="38"/>
                  </a:cubicBezTo>
                  <a:cubicBezTo>
                    <a:pt x="0" y="30"/>
                    <a:pt x="0" y="16"/>
                    <a:pt x="7" y="8"/>
                  </a:cubicBezTo>
                  <a:cubicBezTo>
                    <a:pt x="13" y="0"/>
                    <a:pt x="23" y="0"/>
                    <a:pt x="29" y="8"/>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4" name="isļiḓé"/>
            <p:cNvSpPr/>
            <p:nvPr/>
          </p:nvSpPr>
          <p:spPr bwMode="auto">
            <a:xfrm>
              <a:off x="4052888" y="5230813"/>
              <a:ext cx="65087" cy="87313"/>
            </a:xfrm>
            <a:custGeom>
              <a:avLst/>
              <a:gdLst>
                <a:gd name="T0" fmla="*/ 20 w 24"/>
                <a:gd name="T1" fmla="*/ 5 h 33"/>
                <a:gd name="T2" fmla="*/ 20 w 24"/>
                <a:gd name="T3" fmla="*/ 27 h 33"/>
                <a:gd name="T4" fmla="*/ 4 w 24"/>
                <a:gd name="T5" fmla="*/ 27 h 33"/>
                <a:gd name="T6" fmla="*/ 4 w 24"/>
                <a:gd name="T7" fmla="*/ 5 h 33"/>
                <a:gd name="T8" fmla="*/ 20 w 24"/>
                <a:gd name="T9" fmla="*/ 5 h 33"/>
              </a:gdLst>
              <a:ahLst/>
              <a:cxnLst>
                <a:cxn ang="0">
                  <a:pos x="T0" y="T1"/>
                </a:cxn>
                <a:cxn ang="0">
                  <a:pos x="T2" y="T3"/>
                </a:cxn>
                <a:cxn ang="0">
                  <a:pos x="T4" y="T5"/>
                </a:cxn>
                <a:cxn ang="0">
                  <a:pos x="T6" y="T7"/>
                </a:cxn>
                <a:cxn ang="0">
                  <a:pos x="T8" y="T9"/>
                </a:cxn>
              </a:cxnLst>
              <a:rect l="0" t="0" r="r" b="b"/>
              <a:pathLst>
                <a:path w="24" h="33">
                  <a:moveTo>
                    <a:pt x="20" y="5"/>
                  </a:moveTo>
                  <a:cubicBezTo>
                    <a:pt x="24" y="11"/>
                    <a:pt x="24" y="21"/>
                    <a:pt x="20" y="27"/>
                  </a:cubicBezTo>
                  <a:cubicBezTo>
                    <a:pt x="15" y="33"/>
                    <a:pt x="8" y="33"/>
                    <a:pt x="4" y="27"/>
                  </a:cubicBezTo>
                  <a:cubicBezTo>
                    <a:pt x="0" y="21"/>
                    <a:pt x="0" y="11"/>
                    <a:pt x="4" y="5"/>
                  </a:cubicBezTo>
                  <a:cubicBezTo>
                    <a:pt x="8" y="0"/>
                    <a:pt x="15" y="0"/>
                    <a:pt x="20" y="5"/>
                  </a:cubicBezTo>
                  <a:close/>
                </a:path>
              </a:pathLst>
            </a:custGeom>
            <a:solidFill>
              <a:srgbClr val="9599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5" name="íSļîḑè"/>
            <p:cNvSpPr/>
            <p:nvPr/>
          </p:nvSpPr>
          <p:spPr bwMode="auto">
            <a:xfrm>
              <a:off x="4071938" y="5254625"/>
              <a:ext cx="26987" cy="38100"/>
            </a:xfrm>
            <a:custGeom>
              <a:avLst/>
              <a:gdLst>
                <a:gd name="T0" fmla="*/ 8 w 10"/>
                <a:gd name="T1" fmla="*/ 3 h 14"/>
                <a:gd name="T2" fmla="*/ 8 w 10"/>
                <a:gd name="T3" fmla="*/ 12 h 14"/>
                <a:gd name="T4" fmla="*/ 2 w 10"/>
                <a:gd name="T5" fmla="*/ 12 h 14"/>
                <a:gd name="T6" fmla="*/ 2 w 10"/>
                <a:gd name="T7" fmla="*/ 3 h 14"/>
                <a:gd name="T8" fmla="*/ 8 w 10"/>
                <a:gd name="T9" fmla="*/ 3 h 14"/>
              </a:gdLst>
              <a:ahLst/>
              <a:cxnLst>
                <a:cxn ang="0">
                  <a:pos x="T0" y="T1"/>
                </a:cxn>
                <a:cxn ang="0">
                  <a:pos x="T2" y="T3"/>
                </a:cxn>
                <a:cxn ang="0">
                  <a:pos x="T4" y="T5"/>
                </a:cxn>
                <a:cxn ang="0">
                  <a:pos x="T6" y="T7"/>
                </a:cxn>
                <a:cxn ang="0">
                  <a:pos x="T8" y="T9"/>
                </a:cxn>
              </a:cxnLst>
              <a:rect l="0" t="0" r="r" b="b"/>
              <a:pathLst>
                <a:path w="10" h="14">
                  <a:moveTo>
                    <a:pt x="8" y="3"/>
                  </a:moveTo>
                  <a:cubicBezTo>
                    <a:pt x="10" y="5"/>
                    <a:pt x="10" y="9"/>
                    <a:pt x="8" y="12"/>
                  </a:cubicBezTo>
                  <a:cubicBezTo>
                    <a:pt x="6" y="14"/>
                    <a:pt x="3" y="14"/>
                    <a:pt x="2" y="12"/>
                  </a:cubicBezTo>
                  <a:cubicBezTo>
                    <a:pt x="0" y="9"/>
                    <a:pt x="0" y="5"/>
                    <a:pt x="2" y="3"/>
                  </a:cubicBezTo>
                  <a:cubicBezTo>
                    <a:pt x="3" y="0"/>
                    <a:pt x="6" y="0"/>
                    <a:pt x="8" y="3"/>
                  </a:cubicBez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6" name="íśliḋê"/>
            <p:cNvSpPr/>
            <p:nvPr/>
          </p:nvSpPr>
          <p:spPr bwMode="auto">
            <a:xfrm>
              <a:off x="4043363" y="5211763"/>
              <a:ext cx="82550" cy="47625"/>
            </a:xfrm>
            <a:custGeom>
              <a:avLst/>
              <a:gdLst>
                <a:gd name="T0" fmla="*/ 31 w 31"/>
                <a:gd name="T1" fmla="*/ 18 h 18"/>
                <a:gd name="T2" fmla="*/ 27 w 31"/>
                <a:gd name="T3" fmla="*/ 8 h 18"/>
                <a:gd name="T4" fmla="*/ 5 w 31"/>
                <a:gd name="T5" fmla="*/ 8 h 18"/>
                <a:gd name="T6" fmla="*/ 0 w 31"/>
                <a:gd name="T7" fmla="*/ 18 h 18"/>
                <a:gd name="T8" fmla="*/ 31 w 31"/>
                <a:gd name="T9" fmla="*/ 18 h 18"/>
              </a:gdLst>
              <a:ahLst/>
              <a:cxnLst>
                <a:cxn ang="0">
                  <a:pos x="T0" y="T1"/>
                </a:cxn>
                <a:cxn ang="0">
                  <a:pos x="T2" y="T3"/>
                </a:cxn>
                <a:cxn ang="0">
                  <a:pos x="T4" y="T5"/>
                </a:cxn>
                <a:cxn ang="0">
                  <a:pos x="T6" y="T7"/>
                </a:cxn>
                <a:cxn ang="0">
                  <a:pos x="T8" y="T9"/>
                </a:cxn>
              </a:cxnLst>
              <a:rect l="0" t="0" r="r" b="b"/>
              <a:pathLst>
                <a:path w="31" h="18">
                  <a:moveTo>
                    <a:pt x="31" y="18"/>
                  </a:moveTo>
                  <a:cubicBezTo>
                    <a:pt x="30" y="14"/>
                    <a:pt x="29" y="11"/>
                    <a:pt x="27" y="8"/>
                  </a:cubicBezTo>
                  <a:cubicBezTo>
                    <a:pt x="21" y="0"/>
                    <a:pt x="11" y="0"/>
                    <a:pt x="5" y="8"/>
                  </a:cubicBezTo>
                  <a:cubicBezTo>
                    <a:pt x="3" y="11"/>
                    <a:pt x="1" y="14"/>
                    <a:pt x="0" y="18"/>
                  </a:cubicBezTo>
                  <a:lnTo>
                    <a:pt x="31" y="18"/>
                  </a:lnTo>
                  <a:close/>
                </a:path>
              </a:pathLst>
            </a:custGeom>
            <a:solidFill>
              <a:srgbClr val="7663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7" name="iṥļîďé"/>
            <p:cNvSpPr/>
            <p:nvPr/>
          </p:nvSpPr>
          <p:spPr bwMode="auto">
            <a:xfrm>
              <a:off x="3732213" y="3390900"/>
              <a:ext cx="730250" cy="1149350"/>
            </a:xfrm>
            <a:custGeom>
              <a:avLst/>
              <a:gdLst>
                <a:gd name="T0" fmla="*/ 89 w 273"/>
                <a:gd name="T1" fmla="*/ 18 h 431"/>
                <a:gd name="T2" fmla="*/ 204 w 273"/>
                <a:gd name="T3" fmla="*/ 29 h 431"/>
                <a:gd name="T4" fmla="*/ 268 w 273"/>
                <a:gd name="T5" fmla="*/ 254 h 431"/>
                <a:gd name="T6" fmla="*/ 259 w 273"/>
                <a:gd name="T7" fmla="*/ 411 h 431"/>
                <a:gd name="T8" fmla="*/ 235 w 273"/>
                <a:gd name="T9" fmla="*/ 431 h 431"/>
                <a:gd name="T10" fmla="*/ 118 w 273"/>
                <a:gd name="T11" fmla="*/ 431 h 431"/>
                <a:gd name="T12" fmla="*/ 95 w 273"/>
                <a:gd name="T13" fmla="*/ 409 h 431"/>
                <a:gd name="T14" fmla="*/ 67 w 273"/>
                <a:gd name="T15" fmla="*/ 169 h 431"/>
                <a:gd name="T16" fmla="*/ 89 w 273"/>
                <a:gd name="T17" fmla="*/ 18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431">
                  <a:moveTo>
                    <a:pt x="89" y="18"/>
                  </a:moveTo>
                  <a:cubicBezTo>
                    <a:pt x="132" y="16"/>
                    <a:pt x="184" y="0"/>
                    <a:pt x="204" y="29"/>
                  </a:cubicBezTo>
                  <a:cubicBezTo>
                    <a:pt x="223" y="59"/>
                    <a:pt x="262" y="193"/>
                    <a:pt x="268" y="254"/>
                  </a:cubicBezTo>
                  <a:cubicBezTo>
                    <a:pt x="273" y="299"/>
                    <a:pt x="264" y="375"/>
                    <a:pt x="259" y="411"/>
                  </a:cubicBezTo>
                  <a:cubicBezTo>
                    <a:pt x="257" y="423"/>
                    <a:pt x="247" y="431"/>
                    <a:pt x="235" y="431"/>
                  </a:cubicBezTo>
                  <a:cubicBezTo>
                    <a:pt x="118" y="431"/>
                    <a:pt x="118" y="431"/>
                    <a:pt x="118" y="431"/>
                  </a:cubicBezTo>
                  <a:cubicBezTo>
                    <a:pt x="105" y="431"/>
                    <a:pt x="95" y="421"/>
                    <a:pt x="95" y="409"/>
                  </a:cubicBezTo>
                  <a:cubicBezTo>
                    <a:pt x="92" y="357"/>
                    <a:pt x="85" y="230"/>
                    <a:pt x="67" y="169"/>
                  </a:cubicBezTo>
                  <a:cubicBezTo>
                    <a:pt x="45" y="92"/>
                    <a:pt x="0" y="21"/>
                    <a:pt x="89" y="18"/>
                  </a:cubicBez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8" name="îṥļídé"/>
            <p:cNvSpPr/>
            <p:nvPr/>
          </p:nvSpPr>
          <p:spPr bwMode="auto">
            <a:xfrm>
              <a:off x="4373563" y="4044950"/>
              <a:ext cx="582612" cy="95250"/>
            </a:xfrm>
            <a:custGeom>
              <a:avLst/>
              <a:gdLst>
                <a:gd name="T0" fmla="*/ 206 w 218"/>
                <a:gd name="T1" fmla="*/ 36 h 36"/>
                <a:gd name="T2" fmla="*/ 19 w 218"/>
                <a:gd name="T3" fmla="*/ 36 h 36"/>
                <a:gd name="T4" fmla="*/ 0 w 218"/>
                <a:gd name="T5" fmla="*/ 18 h 36"/>
                <a:gd name="T6" fmla="*/ 19 w 218"/>
                <a:gd name="T7" fmla="*/ 0 h 36"/>
                <a:gd name="T8" fmla="*/ 175 w 218"/>
                <a:gd name="T9" fmla="*/ 0 h 36"/>
                <a:gd name="T10" fmla="*/ 214 w 218"/>
                <a:gd name="T11" fmla="*/ 22 h 36"/>
                <a:gd name="T12" fmla="*/ 206 w 218"/>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218" h="36">
                  <a:moveTo>
                    <a:pt x="206" y="36"/>
                  </a:moveTo>
                  <a:cubicBezTo>
                    <a:pt x="19" y="36"/>
                    <a:pt x="19" y="36"/>
                    <a:pt x="19" y="36"/>
                  </a:cubicBezTo>
                  <a:cubicBezTo>
                    <a:pt x="9" y="36"/>
                    <a:pt x="0" y="28"/>
                    <a:pt x="0" y="18"/>
                  </a:cubicBezTo>
                  <a:cubicBezTo>
                    <a:pt x="0" y="8"/>
                    <a:pt x="9" y="0"/>
                    <a:pt x="19" y="0"/>
                  </a:cubicBezTo>
                  <a:cubicBezTo>
                    <a:pt x="175" y="0"/>
                    <a:pt x="175" y="0"/>
                    <a:pt x="175" y="0"/>
                  </a:cubicBezTo>
                  <a:cubicBezTo>
                    <a:pt x="191" y="0"/>
                    <a:pt x="206" y="8"/>
                    <a:pt x="214" y="22"/>
                  </a:cubicBezTo>
                  <a:cubicBezTo>
                    <a:pt x="218" y="29"/>
                    <a:pt x="213" y="36"/>
                    <a:pt x="206" y="36"/>
                  </a:cubicBez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9" name="i$ḷíḓe"/>
            <p:cNvSpPr/>
            <p:nvPr/>
          </p:nvSpPr>
          <p:spPr bwMode="auto">
            <a:xfrm>
              <a:off x="6176963" y="2763838"/>
              <a:ext cx="1195387" cy="947738"/>
            </a:xfrm>
            <a:custGeom>
              <a:avLst/>
              <a:gdLst>
                <a:gd name="T0" fmla="*/ 447 w 448"/>
                <a:gd name="T1" fmla="*/ 355 h 355"/>
                <a:gd name="T2" fmla="*/ 2 w 448"/>
                <a:gd name="T3" fmla="*/ 355 h 355"/>
                <a:gd name="T4" fmla="*/ 0 w 448"/>
                <a:gd name="T5" fmla="*/ 353 h 355"/>
                <a:gd name="T6" fmla="*/ 0 w 448"/>
                <a:gd name="T7" fmla="*/ 2 h 355"/>
                <a:gd name="T8" fmla="*/ 2 w 448"/>
                <a:gd name="T9" fmla="*/ 0 h 355"/>
                <a:gd name="T10" fmla="*/ 447 w 448"/>
                <a:gd name="T11" fmla="*/ 0 h 355"/>
                <a:gd name="T12" fmla="*/ 448 w 448"/>
                <a:gd name="T13" fmla="*/ 2 h 355"/>
                <a:gd name="T14" fmla="*/ 448 w 448"/>
                <a:gd name="T15" fmla="*/ 353 h 355"/>
                <a:gd name="T16" fmla="*/ 447 w 448"/>
                <a:gd name="T17"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8" h="355">
                  <a:moveTo>
                    <a:pt x="447" y="355"/>
                  </a:moveTo>
                  <a:cubicBezTo>
                    <a:pt x="2" y="355"/>
                    <a:pt x="2" y="355"/>
                    <a:pt x="2" y="355"/>
                  </a:cubicBezTo>
                  <a:cubicBezTo>
                    <a:pt x="1" y="355"/>
                    <a:pt x="0" y="354"/>
                    <a:pt x="0" y="353"/>
                  </a:cubicBezTo>
                  <a:cubicBezTo>
                    <a:pt x="0" y="2"/>
                    <a:pt x="0" y="2"/>
                    <a:pt x="0" y="2"/>
                  </a:cubicBezTo>
                  <a:cubicBezTo>
                    <a:pt x="0" y="1"/>
                    <a:pt x="1" y="0"/>
                    <a:pt x="2" y="0"/>
                  </a:cubicBezTo>
                  <a:cubicBezTo>
                    <a:pt x="447" y="0"/>
                    <a:pt x="447" y="0"/>
                    <a:pt x="447" y="0"/>
                  </a:cubicBezTo>
                  <a:cubicBezTo>
                    <a:pt x="448" y="0"/>
                    <a:pt x="448" y="1"/>
                    <a:pt x="448" y="2"/>
                  </a:cubicBezTo>
                  <a:cubicBezTo>
                    <a:pt x="448" y="353"/>
                    <a:pt x="448" y="353"/>
                    <a:pt x="448" y="353"/>
                  </a:cubicBezTo>
                  <a:cubicBezTo>
                    <a:pt x="448" y="354"/>
                    <a:pt x="448" y="355"/>
                    <a:pt x="447" y="355"/>
                  </a:cubicBezTo>
                  <a:close/>
                </a:path>
              </a:pathLst>
            </a:custGeom>
            <a:solidFill>
              <a:schemeClr val="accent4"/>
            </a:solidFill>
            <a:ln w="9525">
              <a:noFill/>
              <a:round/>
            </a:ln>
          </p:spPr>
          <p:txBody>
            <a:bodyPr anchor="ctr"/>
            <a:lstStyle/>
            <a:p>
              <a:pPr algn="ctr"/>
            </a:p>
          </p:txBody>
        </p:sp>
        <p:sp>
          <p:nvSpPr>
            <p:cNvPr id="250" name="ïṣḻïḑê"/>
            <p:cNvSpPr/>
            <p:nvPr/>
          </p:nvSpPr>
          <p:spPr bwMode="auto">
            <a:xfrm>
              <a:off x="6278241" y="3394075"/>
              <a:ext cx="283942" cy="319089"/>
            </a:xfrm>
            <a:custGeom>
              <a:avLst/>
              <a:gdLst>
                <a:gd name="connsiteX0" fmla="*/ 283314 w 283942"/>
                <a:gd name="connsiteY0" fmla="*/ 0 h 319089"/>
                <a:gd name="connsiteX1" fmla="*/ 227167 w 283942"/>
                <a:gd name="connsiteY1" fmla="*/ 255929 h 319089"/>
                <a:gd name="connsiteX2" fmla="*/ 196676 w 283942"/>
                <a:gd name="connsiteY2" fmla="*/ 296564 h 319089"/>
                <a:gd name="connsiteX3" fmla="*/ 180417 w 283942"/>
                <a:gd name="connsiteY3" fmla="*/ 319089 h 319089"/>
                <a:gd name="connsiteX4" fmla="*/ 0 w 283942"/>
                <a:gd name="connsiteY4" fmla="*/ 319089 h 319089"/>
                <a:gd name="connsiteX5" fmla="*/ 39132 w 283942"/>
                <a:gd name="connsiteY5" fmla="*/ 248890 h 319089"/>
                <a:gd name="connsiteX6" fmla="*/ 93483 w 283942"/>
                <a:gd name="connsiteY6" fmla="*/ 157290 h 319089"/>
                <a:gd name="connsiteX7" fmla="*/ 283314 w 283942"/>
                <a:gd name="connsiteY7" fmla="*/ 0 h 31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42" h="319089">
                  <a:moveTo>
                    <a:pt x="283314" y="0"/>
                  </a:moveTo>
                  <a:cubicBezTo>
                    <a:pt x="283314" y="0"/>
                    <a:pt x="294009" y="167954"/>
                    <a:pt x="227167" y="255929"/>
                  </a:cubicBezTo>
                  <a:cubicBezTo>
                    <a:pt x="218812" y="266593"/>
                    <a:pt x="208451" y="280464"/>
                    <a:pt x="196676" y="296564"/>
                  </a:cubicBezTo>
                  <a:lnTo>
                    <a:pt x="180417" y="319089"/>
                  </a:lnTo>
                  <a:lnTo>
                    <a:pt x="0" y="319089"/>
                  </a:lnTo>
                  <a:lnTo>
                    <a:pt x="39132" y="248890"/>
                  </a:lnTo>
                  <a:cubicBezTo>
                    <a:pt x="58224" y="215107"/>
                    <a:pt x="76772" y="183283"/>
                    <a:pt x="93483" y="157290"/>
                  </a:cubicBezTo>
                  <a:cubicBezTo>
                    <a:pt x="162999" y="50653"/>
                    <a:pt x="216472" y="15996"/>
                    <a:pt x="283314" y="0"/>
                  </a:cubicBezTo>
                  <a:close/>
                </a:path>
              </a:pathLst>
            </a:custGeom>
            <a:solidFill>
              <a:srgbClr val="F8D2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1" name="iśľíďè"/>
            <p:cNvSpPr/>
            <p:nvPr/>
          </p:nvSpPr>
          <p:spPr bwMode="auto">
            <a:xfrm>
              <a:off x="6448425" y="2806700"/>
              <a:ext cx="369887" cy="661988"/>
            </a:xfrm>
            <a:custGeom>
              <a:avLst/>
              <a:gdLst>
                <a:gd name="T0" fmla="*/ 16 w 138"/>
                <a:gd name="T1" fmla="*/ 50 h 248"/>
                <a:gd name="T2" fmla="*/ 75 w 138"/>
                <a:gd name="T3" fmla="*/ 11 h 248"/>
                <a:gd name="T4" fmla="*/ 123 w 138"/>
                <a:gd name="T5" fmla="*/ 12 h 248"/>
                <a:gd name="T6" fmla="*/ 126 w 138"/>
                <a:gd name="T7" fmla="*/ 67 h 248"/>
                <a:gd name="T8" fmla="*/ 138 w 138"/>
                <a:gd name="T9" fmla="*/ 143 h 248"/>
                <a:gd name="T10" fmla="*/ 23 w 138"/>
                <a:gd name="T11" fmla="*/ 173 h 248"/>
                <a:gd name="T12" fmla="*/ 16 w 138"/>
                <a:gd name="T13" fmla="*/ 50 h 248"/>
              </a:gdLst>
              <a:ahLst/>
              <a:cxnLst>
                <a:cxn ang="0">
                  <a:pos x="T0" y="T1"/>
                </a:cxn>
                <a:cxn ang="0">
                  <a:pos x="T2" y="T3"/>
                </a:cxn>
                <a:cxn ang="0">
                  <a:pos x="T4" y="T5"/>
                </a:cxn>
                <a:cxn ang="0">
                  <a:pos x="T6" y="T7"/>
                </a:cxn>
                <a:cxn ang="0">
                  <a:pos x="T8" y="T9"/>
                </a:cxn>
                <a:cxn ang="0">
                  <a:pos x="T10" y="T11"/>
                </a:cxn>
                <a:cxn ang="0">
                  <a:pos x="T12" y="T13"/>
                </a:cxn>
              </a:cxnLst>
              <a:rect l="0" t="0" r="r" b="b"/>
              <a:pathLst>
                <a:path w="138" h="248">
                  <a:moveTo>
                    <a:pt x="16" y="50"/>
                  </a:moveTo>
                  <a:cubicBezTo>
                    <a:pt x="25" y="37"/>
                    <a:pt x="48" y="22"/>
                    <a:pt x="75" y="11"/>
                  </a:cubicBezTo>
                  <a:cubicBezTo>
                    <a:pt x="101" y="0"/>
                    <a:pt x="123" y="12"/>
                    <a:pt x="123" y="12"/>
                  </a:cubicBezTo>
                  <a:cubicBezTo>
                    <a:pt x="126" y="67"/>
                    <a:pt x="126" y="67"/>
                    <a:pt x="126" y="67"/>
                  </a:cubicBezTo>
                  <a:cubicBezTo>
                    <a:pt x="138" y="143"/>
                    <a:pt x="138" y="143"/>
                    <a:pt x="138" y="143"/>
                  </a:cubicBezTo>
                  <a:cubicBezTo>
                    <a:pt x="138" y="143"/>
                    <a:pt x="74" y="248"/>
                    <a:pt x="23" y="173"/>
                  </a:cubicBezTo>
                  <a:cubicBezTo>
                    <a:pt x="11" y="154"/>
                    <a:pt x="0" y="71"/>
                    <a:pt x="16" y="50"/>
                  </a:cubicBezTo>
                  <a:close/>
                </a:path>
              </a:pathLst>
            </a:custGeom>
            <a:solidFill>
              <a:srgbClr val="3056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2" name="iŝḻide"/>
            <p:cNvSpPr/>
            <p:nvPr/>
          </p:nvSpPr>
          <p:spPr bwMode="auto">
            <a:xfrm>
              <a:off x="6572250" y="2789238"/>
              <a:ext cx="463550" cy="515938"/>
            </a:xfrm>
            <a:custGeom>
              <a:avLst/>
              <a:gdLst>
                <a:gd name="T0" fmla="*/ 63 w 174"/>
                <a:gd name="T1" fmla="*/ 194 h 194"/>
                <a:gd name="T2" fmla="*/ 68 w 174"/>
                <a:gd name="T3" fmla="*/ 142 h 194"/>
                <a:gd name="T4" fmla="*/ 0 w 174"/>
                <a:gd name="T5" fmla="*/ 62 h 194"/>
                <a:gd name="T6" fmla="*/ 50 w 174"/>
                <a:gd name="T7" fmla="*/ 25 h 194"/>
                <a:gd name="T8" fmla="*/ 140 w 174"/>
                <a:gd name="T9" fmla="*/ 135 h 194"/>
                <a:gd name="T10" fmla="*/ 63 w 174"/>
                <a:gd name="T11" fmla="*/ 194 h 194"/>
              </a:gdLst>
              <a:ahLst/>
              <a:cxnLst>
                <a:cxn ang="0">
                  <a:pos x="T0" y="T1"/>
                </a:cxn>
                <a:cxn ang="0">
                  <a:pos x="T2" y="T3"/>
                </a:cxn>
                <a:cxn ang="0">
                  <a:pos x="T4" y="T5"/>
                </a:cxn>
                <a:cxn ang="0">
                  <a:pos x="T6" y="T7"/>
                </a:cxn>
                <a:cxn ang="0">
                  <a:pos x="T8" y="T9"/>
                </a:cxn>
                <a:cxn ang="0">
                  <a:pos x="T10" y="T11"/>
                </a:cxn>
              </a:cxnLst>
              <a:rect l="0" t="0" r="r" b="b"/>
              <a:pathLst>
                <a:path w="174" h="194">
                  <a:moveTo>
                    <a:pt x="63" y="194"/>
                  </a:moveTo>
                  <a:cubicBezTo>
                    <a:pt x="66" y="168"/>
                    <a:pt x="74" y="158"/>
                    <a:pt x="68" y="142"/>
                  </a:cubicBezTo>
                  <a:cubicBezTo>
                    <a:pt x="55" y="103"/>
                    <a:pt x="0" y="62"/>
                    <a:pt x="0" y="62"/>
                  </a:cubicBezTo>
                  <a:cubicBezTo>
                    <a:pt x="0" y="62"/>
                    <a:pt x="26" y="38"/>
                    <a:pt x="50" y="25"/>
                  </a:cubicBezTo>
                  <a:cubicBezTo>
                    <a:pt x="98" y="0"/>
                    <a:pt x="174" y="62"/>
                    <a:pt x="140" y="135"/>
                  </a:cubicBezTo>
                  <a:cubicBezTo>
                    <a:pt x="122" y="175"/>
                    <a:pt x="96" y="173"/>
                    <a:pt x="63" y="194"/>
                  </a:cubicBezTo>
                  <a:close/>
                </a:path>
              </a:pathLst>
            </a:custGeom>
            <a:solidFill>
              <a:srgbClr val="3056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3" name="iṩlïḍe"/>
            <p:cNvSpPr/>
            <p:nvPr/>
          </p:nvSpPr>
          <p:spPr bwMode="auto">
            <a:xfrm>
              <a:off x="6526213" y="2943225"/>
              <a:ext cx="341312" cy="384175"/>
            </a:xfrm>
            <a:custGeom>
              <a:avLst/>
              <a:gdLst>
                <a:gd name="T0" fmla="*/ 24 w 128"/>
                <a:gd name="T1" fmla="*/ 3 h 144"/>
                <a:gd name="T2" fmla="*/ 85 w 128"/>
                <a:gd name="T3" fmla="*/ 61 h 144"/>
                <a:gd name="T4" fmla="*/ 116 w 128"/>
                <a:gd name="T5" fmla="*/ 58 h 144"/>
                <a:gd name="T6" fmla="*/ 115 w 128"/>
                <a:gd name="T7" fmla="*/ 89 h 144"/>
                <a:gd name="T8" fmla="*/ 103 w 128"/>
                <a:gd name="T9" fmla="*/ 101 h 144"/>
                <a:gd name="T10" fmla="*/ 61 w 128"/>
                <a:gd name="T11" fmla="*/ 139 h 144"/>
                <a:gd name="T12" fmla="*/ 11 w 128"/>
                <a:gd name="T13" fmla="*/ 103 h 144"/>
                <a:gd name="T14" fmla="*/ 4 w 128"/>
                <a:gd name="T15" fmla="*/ 5 h 144"/>
                <a:gd name="T16" fmla="*/ 24 w 128"/>
                <a:gd name="T17" fmla="*/ 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44">
                  <a:moveTo>
                    <a:pt x="24" y="3"/>
                  </a:moveTo>
                  <a:cubicBezTo>
                    <a:pt x="71" y="0"/>
                    <a:pt x="69" y="50"/>
                    <a:pt x="85" y="61"/>
                  </a:cubicBezTo>
                  <a:cubicBezTo>
                    <a:pt x="100" y="71"/>
                    <a:pt x="103" y="56"/>
                    <a:pt x="116" y="58"/>
                  </a:cubicBezTo>
                  <a:cubicBezTo>
                    <a:pt x="128" y="61"/>
                    <a:pt x="126" y="77"/>
                    <a:pt x="115" y="89"/>
                  </a:cubicBezTo>
                  <a:cubicBezTo>
                    <a:pt x="110" y="96"/>
                    <a:pt x="109" y="96"/>
                    <a:pt x="103" y="101"/>
                  </a:cubicBezTo>
                  <a:cubicBezTo>
                    <a:pt x="91" y="113"/>
                    <a:pt x="94" y="129"/>
                    <a:pt x="61" y="139"/>
                  </a:cubicBezTo>
                  <a:cubicBezTo>
                    <a:pt x="44" y="144"/>
                    <a:pt x="22" y="130"/>
                    <a:pt x="11" y="103"/>
                  </a:cubicBezTo>
                  <a:cubicBezTo>
                    <a:pt x="0" y="77"/>
                    <a:pt x="4" y="5"/>
                    <a:pt x="4" y="5"/>
                  </a:cubicBezTo>
                  <a:cubicBezTo>
                    <a:pt x="4" y="5"/>
                    <a:pt x="6" y="4"/>
                    <a:pt x="24" y="3"/>
                  </a:cubicBezTo>
                  <a:close/>
                </a:path>
              </a:pathLst>
            </a:custGeom>
            <a:solidFill>
              <a:srgbClr val="F8D2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4" name="işḻiḍè"/>
            <p:cNvSpPr/>
            <p:nvPr/>
          </p:nvSpPr>
          <p:spPr bwMode="auto">
            <a:xfrm>
              <a:off x="6643688" y="3194050"/>
              <a:ext cx="195262" cy="200025"/>
            </a:xfrm>
            <a:custGeom>
              <a:avLst/>
              <a:gdLst>
                <a:gd name="T0" fmla="*/ 3 w 73"/>
                <a:gd name="T1" fmla="*/ 34 h 75"/>
                <a:gd name="T2" fmla="*/ 0 w 73"/>
                <a:gd name="T3" fmla="*/ 75 h 75"/>
                <a:gd name="T4" fmla="*/ 73 w 73"/>
                <a:gd name="T5" fmla="*/ 64 h 75"/>
                <a:gd name="T6" fmla="*/ 46 w 73"/>
                <a:gd name="T7" fmla="*/ 0 h 75"/>
                <a:gd name="T8" fmla="*/ 3 w 73"/>
                <a:gd name="T9" fmla="*/ 34 h 75"/>
              </a:gdLst>
              <a:ahLst/>
              <a:cxnLst>
                <a:cxn ang="0">
                  <a:pos x="T0" y="T1"/>
                </a:cxn>
                <a:cxn ang="0">
                  <a:pos x="T2" y="T3"/>
                </a:cxn>
                <a:cxn ang="0">
                  <a:pos x="T4" y="T5"/>
                </a:cxn>
                <a:cxn ang="0">
                  <a:pos x="T6" y="T7"/>
                </a:cxn>
                <a:cxn ang="0">
                  <a:pos x="T8" y="T9"/>
                </a:cxn>
              </a:cxnLst>
              <a:rect l="0" t="0" r="r" b="b"/>
              <a:pathLst>
                <a:path w="73" h="75">
                  <a:moveTo>
                    <a:pt x="3" y="34"/>
                  </a:moveTo>
                  <a:cubicBezTo>
                    <a:pt x="6" y="47"/>
                    <a:pt x="0" y="75"/>
                    <a:pt x="0" y="75"/>
                  </a:cubicBezTo>
                  <a:cubicBezTo>
                    <a:pt x="0" y="75"/>
                    <a:pt x="56" y="67"/>
                    <a:pt x="73" y="64"/>
                  </a:cubicBezTo>
                  <a:cubicBezTo>
                    <a:pt x="73" y="64"/>
                    <a:pt x="48" y="18"/>
                    <a:pt x="46" y="0"/>
                  </a:cubicBezTo>
                  <a:lnTo>
                    <a:pt x="3" y="34"/>
                  </a:lnTo>
                  <a:close/>
                </a:path>
              </a:pathLst>
            </a:custGeom>
            <a:solidFill>
              <a:srgbClr val="F8D2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5" name="îsľiḋé"/>
            <p:cNvSpPr/>
            <p:nvPr/>
          </p:nvSpPr>
          <p:spPr bwMode="auto">
            <a:xfrm>
              <a:off x="6534150" y="3330575"/>
              <a:ext cx="454025" cy="300038"/>
            </a:xfrm>
            <a:custGeom>
              <a:avLst/>
              <a:gdLst>
                <a:gd name="T0" fmla="*/ 73 w 170"/>
                <a:gd name="T1" fmla="*/ 12 h 113"/>
                <a:gd name="T2" fmla="*/ 94 w 170"/>
                <a:gd name="T3" fmla="*/ 0 h 113"/>
                <a:gd name="T4" fmla="*/ 142 w 170"/>
                <a:gd name="T5" fmla="*/ 12 h 113"/>
                <a:gd name="T6" fmla="*/ 170 w 170"/>
                <a:gd name="T7" fmla="*/ 18 h 113"/>
                <a:gd name="T8" fmla="*/ 80 w 170"/>
                <a:gd name="T9" fmla="*/ 112 h 113"/>
                <a:gd name="T10" fmla="*/ 0 w 170"/>
                <a:gd name="T11" fmla="*/ 26 h 113"/>
                <a:gd name="T12" fmla="*/ 43 w 170"/>
                <a:gd name="T13" fmla="*/ 10 h 113"/>
                <a:gd name="T14" fmla="*/ 73 w 170"/>
                <a:gd name="T15" fmla="*/ 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13">
                  <a:moveTo>
                    <a:pt x="73" y="12"/>
                  </a:moveTo>
                  <a:cubicBezTo>
                    <a:pt x="94" y="0"/>
                    <a:pt x="94" y="0"/>
                    <a:pt x="94" y="0"/>
                  </a:cubicBezTo>
                  <a:cubicBezTo>
                    <a:pt x="94" y="0"/>
                    <a:pt x="120" y="8"/>
                    <a:pt x="142" y="12"/>
                  </a:cubicBezTo>
                  <a:cubicBezTo>
                    <a:pt x="164" y="16"/>
                    <a:pt x="170" y="18"/>
                    <a:pt x="170" y="18"/>
                  </a:cubicBezTo>
                  <a:cubicBezTo>
                    <a:pt x="170" y="18"/>
                    <a:pt x="146" y="111"/>
                    <a:pt x="80" y="112"/>
                  </a:cubicBezTo>
                  <a:cubicBezTo>
                    <a:pt x="13" y="113"/>
                    <a:pt x="0" y="26"/>
                    <a:pt x="0" y="26"/>
                  </a:cubicBezTo>
                  <a:cubicBezTo>
                    <a:pt x="43" y="10"/>
                    <a:pt x="43" y="10"/>
                    <a:pt x="43" y="10"/>
                  </a:cubicBezTo>
                  <a:lnTo>
                    <a:pt x="73" y="12"/>
                  </a:lnTo>
                  <a:close/>
                </a:path>
              </a:pathLst>
            </a:custGeom>
            <a:solidFill>
              <a:srgbClr val="F8D2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6" name="ïsḻîḍé"/>
            <p:cNvSpPr/>
            <p:nvPr/>
          </p:nvSpPr>
          <p:spPr bwMode="auto">
            <a:xfrm>
              <a:off x="6471828" y="3354388"/>
              <a:ext cx="592638" cy="354013"/>
            </a:xfrm>
            <a:custGeom>
              <a:avLst/>
              <a:gdLst>
                <a:gd name="connsiteX0" fmla="*/ 402326 w 592638"/>
                <a:gd name="connsiteY0" fmla="*/ 0 h 354013"/>
                <a:gd name="connsiteX1" fmla="*/ 541340 w 592638"/>
                <a:gd name="connsiteY1" fmla="*/ 26655 h 354013"/>
                <a:gd name="connsiteX2" fmla="*/ 592134 w 592638"/>
                <a:gd name="connsiteY2" fmla="*/ 215908 h 354013"/>
                <a:gd name="connsiteX3" fmla="*/ 590959 w 592638"/>
                <a:gd name="connsiteY3" fmla="*/ 298565 h 354013"/>
                <a:gd name="connsiteX4" fmla="*/ 583741 w 592638"/>
                <a:gd name="connsiteY4" fmla="*/ 354013 h 354013"/>
                <a:gd name="connsiteX5" fmla="*/ 8391 w 592638"/>
                <a:gd name="connsiteY5" fmla="*/ 354013 h 354013"/>
                <a:gd name="connsiteX6" fmla="*/ 6671 w 592638"/>
                <a:gd name="connsiteY6" fmla="*/ 326527 h 354013"/>
                <a:gd name="connsiteX7" fmla="*/ 25384 w 592638"/>
                <a:gd name="connsiteY7" fmla="*/ 234566 h 354013"/>
                <a:gd name="connsiteX8" fmla="*/ 3997 w 592638"/>
                <a:gd name="connsiteY8" fmla="*/ 61307 h 354013"/>
                <a:gd name="connsiteX9" fmla="*/ 129645 w 592638"/>
                <a:gd name="connsiteY9" fmla="*/ 10662 h 354013"/>
                <a:gd name="connsiteX10" fmla="*/ 225885 w 592638"/>
                <a:gd name="connsiteY10" fmla="*/ 79966 h 354013"/>
                <a:gd name="connsiteX11" fmla="*/ 402326 w 592638"/>
                <a:gd name="connsiteY11" fmla="*/ 0 h 35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2638" h="354013">
                  <a:moveTo>
                    <a:pt x="402326" y="0"/>
                  </a:moveTo>
                  <a:cubicBezTo>
                    <a:pt x="402326" y="0"/>
                    <a:pt x="402326" y="0"/>
                    <a:pt x="541340" y="26655"/>
                  </a:cubicBezTo>
                  <a:cubicBezTo>
                    <a:pt x="541340" y="26655"/>
                    <a:pt x="589461" y="186587"/>
                    <a:pt x="592134" y="215908"/>
                  </a:cubicBezTo>
                  <a:cubicBezTo>
                    <a:pt x="593137" y="248227"/>
                    <a:pt x="592594" y="275340"/>
                    <a:pt x="590959" y="298565"/>
                  </a:cubicBezTo>
                  <a:lnTo>
                    <a:pt x="583741" y="354013"/>
                  </a:lnTo>
                  <a:lnTo>
                    <a:pt x="8391" y="354013"/>
                  </a:lnTo>
                  <a:lnTo>
                    <a:pt x="6671" y="326527"/>
                  </a:lnTo>
                  <a:cubicBezTo>
                    <a:pt x="9344" y="289876"/>
                    <a:pt x="20038" y="258556"/>
                    <a:pt x="25384" y="234566"/>
                  </a:cubicBezTo>
                  <a:cubicBezTo>
                    <a:pt x="25384" y="234566"/>
                    <a:pt x="-12043" y="90628"/>
                    <a:pt x="3997" y="61307"/>
                  </a:cubicBezTo>
                  <a:cubicBezTo>
                    <a:pt x="3997" y="61307"/>
                    <a:pt x="30731" y="34652"/>
                    <a:pt x="129645" y="10662"/>
                  </a:cubicBezTo>
                  <a:cubicBezTo>
                    <a:pt x="129645" y="10662"/>
                    <a:pt x="148358" y="61307"/>
                    <a:pt x="225885" y="79966"/>
                  </a:cubicBezTo>
                  <a:cubicBezTo>
                    <a:pt x="303412" y="98624"/>
                    <a:pt x="402326" y="0"/>
                    <a:pt x="402326" y="0"/>
                  </a:cubicBezTo>
                  <a:close/>
                </a:path>
              </a:pathLst>
            </a:custGeom>
            <a:solidFill>
              <a:srgbClr val="6DD5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7" name="i$ļiḋè"/>
            <p:cNvSpPr/>
            <p:nvPr/>
          </p:nvSpPr>
          <p:spPr bwMode="auto">
            <a:xfrm>
              <a:off x="6650038" y="3073400"/>
              <a:ext cx="31750" cy="34925"/>
            </a:xfrm>
            <a:custGeom>
              <a:avLst/>
              <a:gdLst>
                <a:gd name="T0" fmla="*/ 0 w 12"/>
                <a:gd name="T1" fmla="*/ 5 h 13"/>
                <a:gd name="T2" fmla="*/ 5 w 12"/>
                <a:gd name="T3" fmla="*/ 12 h 13"/>
                <a:gd name="T4" fmla="*/ 11 w 12"/>
                <a:gd name="T5" fmla="*/ 8 h 13"/>
                <a:gd name="T6" fmla="*/ 7 w 12"/>
                <a:gd name="T7" fmla="*/ 1 h 13"/>
                <a:gd name="T8" fmla="*/ 0 w 12"/>
                <a:gd name="T9" fmla="*/ 5 h 13"/>
              </a:gdLst>
              <a:ahLst/>
              <a:cxnLst>
                <a:cxn ang="0">
                  <a:pos x="T0" y="T1"/>
                </a:cxn>
                <a:cxn ang="0">
                  <a:pos x="T2" y="T3"/>
                </a:cxn>
                <a:cxn ang="0">
                  <a:pos x="T4" y="T5"/>
                </a:cxn>
                <a:cxn ang="0">
                  <a:pos x="T6" y="T7"/>
                </a:cxn>
                <a:cxn ang="0">
                  <a:pos x="T8" y="T9"/>
                </a:cxn>
              </a:cxnLst>
              <a:rect l="0" t="0" r="r" b="b"/>
              <a:pathLst>
                <a:path w="12" h="13">
                  <a:moveTo>
                    <a:pt x="0" y="5"/>
                  </a:moveTo>
                  <a:cubicBezTo>
                    <a:pt x="0" y="9"/>
                    <a:pt x="2" y="12"/>
                    <a:pt x="5" y="12"/>
                  </a:cubicBezTo>
                  <a:cubicBezTo>
                    <a:pt x="8" y="13"/>
                    <a:pt x="11" y="11"/>
                    <a:pt x="11" y="8"/>
                  </a:cubicBezTo>
                  <a:cubicBezTo>
                    <a:pt x="12" y="5"/>
                    <a:pt x="10" y="2"/>
                    <a:pt x="7" y="1"/>
                  </a:cubicBezTo>
                  <a:cubicBezTo>
                    <a:pt x="4" y="0"/>
                    <a:pt x="1" y="2"/>
                    <a:pt x="0" y="5"/>
                  </a:cubicBezTo>
                  <a:close/>
                </a:path>
              </a:pathLst>
            </a:custGeom>
            <a:solidFill>
              <a:srgbClr val="3056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8" name="îš1íḋè"/>
            <p:cNvSpPr/>
            <p:nvPr/>
          </p:nvSpPr>
          <p:spPr bwMode="auto">
            <a:xfrm>
              <a:off x="6537325" y="3081338"/>
              <a:ext cx="31750" cy="33338"/>
            </a:xfrm>
            <a:custGeom>
              <a:avLst/>
              <a:gdLst>
                <a:gd name="T0" fmla="*/ 0 w 12"/>
                <a:gd name="T1" fmla="*/ 5 h 12"/>
                <a:gd name="T2" fmla="*/ 5 w 12"/>
                <a:gd name="T3" fmla="*/ 11 h 12"/>
                <a:gd name="T4" fmla="*/ 12 w 12"/>
                <a:gd name="T5" fmla="*/ 7 h 12"/>
                <a:gd name="T6" fmla="*/ 7 w 12"/>
                <a:gd name="T7" fmla="*/ 0 h 12"/>
                <a:gd name="T8" fmla="*/ 0 w 12"/>
                <a:gd name="T9" fmla="*/ 5 h 12"/>
              </a:gdLst>
              <a:ahLst/>
              <a:cxnLst>
                <a:cxn ang="0">
                  <a:pos x="T0" y="T1"/>
                </a:cxn>
                <a:cxn ang="0">
                  <a:pos x="T2" y="T3"/>
                </a:cxn>
                <a:cxn ang="0">
                  <a:pos x="T4" y="T5"/>
                </a:cxn>
                <a:cxn ang="0">
                  <a:pos x="T6" y="T7"/>
                </a:cxn>
                <a:cxn ang="0">
                  <a:pos x="T8" y="T9"/>
                </a:cxn>
              </a:cxnLst>
              <a:rect l="0" t="0" r="r" b="b"/>
              <a:pathLst>
                <a:path w="12" h="12">
                  <a:moveTo>
                    <a:pt x="0" y="5"/>
                  </a:moveTo>
                  <a:cubicBezTo>
                    <a:pt x="0" y="8"/>
                    <a:pt x="2" y="11"/>
                    <a:pt x="5" y="11"/>
                  </a:cubicBezTo>
                  <a:cubicBezTo>
                    <a:pt x="8" y="12"/>
                    <a:pt x="11" y="10"/>
                    <a:pt x="12" y="7"/>
                  </a:cubicBezTo>
                  <a:cubicBezTo>
                    <a:pt x="12" y="4"/>
                    <a:pt x="10" y="1"/>
                    <a:pt x="7" y="0"/>
                  </a:cubicBezTo>
                  <a:cubicBezTo>
                    <a:pt x="4" y="0"/>
                    <a:pt x="1" y="2"/>
                    <a:pt x="0" y="5"/>
                  </a:cubicBezTo>
                  <a:close/>
                </a:path>
              </a:pathLst>
            </a:custGeom>
            <a:solidFill>
              <a:srgbClr val="3056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9" name="ïš1ïḓé"/>
            <p:cNvSpPr/>
            <p:nvPr/>
          </p:nvSpPr>
          <p:spPr bwMode="auto">
            <a:xfrm>
              <a:off x="6604000" y="3194050"/>
              <a:ext cx="82550" cy="44450"/>
            </a:xfrm>
            <a:custGeom>
              <a:avLst/>
              <a:gdLst>
                <a:gd name="T0" fmla="*/ 11 w 31"/>
                <a:gd name="T1" fmla="*/ 16 h 17"/>
                <a:gd name="T2" fmla="*/ 21 w 31"/>
                <a:gd name="T3" fmla="*/ 14 h 17"/>
                <a:gd name="T4" fmla="*/ 31 w 31"/>
                <a:gd name="T5" fmla="*/ 0 h 17"/>
                <a:gd name="T6" fmla="*/ 18 w 31"/>
                <a:gd name="T7" fmla="*/ 4 h 17"/>
                <a:gd name="T8" fmla="*/ 11 w 31"/>
                <a:gd name="T9" fmla="*/ 4 h 17"/>
                <a:gd name="T10" fmla="*/ 0 w 31"/>
                <a:gd name="T11" fmla="*/ 8 h 17"/>
                <a:gd name="T12" fmla="*/ 11 w 31"/>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31" h="17">
                  <a:moveTo>
                    <a:pt x="11" y="16"/>
                  </a:moveTo>
                  <a:cubicBezTo>
                    <a:pt x="14" y="17"/>
                    <a:pt x="18" y="16"/>
                    <a:pt x="21" y="14"/>
                  </a:cubicBezTo>
                  <a:cubicBezTo>
                    <a:pt x="26" y="11"/>
                    <a:pt x="28" y="5"/>
                    <a:pt x="31" y="0"/>
                  </a:cubicBezTo>
                  <a:cubicBezTo>
                    <a:pt x="27" y="3"/>
                    <a:pt x="22" y="5"/>
                    <a:pt x="18" y="4"/>
                  </a:cubicBezTo>
                  <a:cubicBezTo>
                    <a:pt x="14" y="3"/>
                    <a:pt x="13" y="4"/>
                    <a:pt x="11" y="4"/>
                  </a:cubicBezTo>
                  <a:cubicBezTo>
                    <a:pt x="3" y="4"/>
                    <a:pt x="1" y="7"/>
                    <a:pt x="0" y="8"/>
                  </a:cubicBezTo>
                  <a:cubicBezTo>
                    <a:pt x="0" y="8"/>
                    <a:pt x="6" y="15"/>
                    <a:pt x="11" y="16"/>
                  </a:cubicBezTo>
                  <a:close/>
                </a:path>
              </a:pathLst>
            </a:custGeom>
            <a:solidFill>
              <a:srgbClr val="E448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0" name="isḷiḓê"/>
            <p:cNvSpPr/>
            <p:nvPr/>
          </p:nvSpPr>
          <p:spPr bwMode="auto">
            <a:xfrm>
              <a:off x="6600825" y="3206750"/>
              <a:ext cx="74612" cy="19050"/>
            </a:xfrm>
            <a:custGeom>
              <a:avLst/>
              <a:gdLst>
                <a:gd name="T0" fmla="*/ 27 w 28"/>
                <a:gd name="T1" fmla="*/ 0 h 7"/>
                <a:gd name="T2" fmla="*/ 13 w 28"/>
                <a:gd name="T3" fmla="*/ 4 h 7"/>
                <a:gd name="T4" fmla="*/ 1 w 28"/>
                <a:gd name="T5" fmla="*/ 2 h 7"/>
                <a:gd name="T6" fmla="*/ 0 w 28"/>
                <a:gd name="T7" fmla="*/ 4 h 7"/>
                <a:gd name="T8" fmla="*/ 13 w 28"/>
                <a:gd name="T9" fmla="*/ 7 h 7"/>
                <a:gd name="T10" fmla="*/ 28 w 28"/>
                <a:gd name="T11" fmla="*/ 1 h 7"/>
                <a:gd name="T12" fmla="*/ 27 w 2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8" h="7">
                  <a:moveTo>
                    <a:pt x="27" y="0"/>
                  </a:moveTo>
                  <a:cubicBezTo>
                    <a:pt x="23" y="3"/>
                    <a:pt x="18" y="4"/>
                    <a:pt x="13" y="4"/>
                  </a:cubicBezTo>
                  <a:cubicBezTo>
                    <a:pt x="9" y="4"/>
                    <a:pt x="5" y="3"/>
                    <a:pt x="1" y="2"/>
                  </a:cubicBezTo>
                  <a:cubicBezTo>
                    <a:pt x="0" y="4"/>
                    <a:pt x="0" y="4"/>
                    <a:pt x="0" y="4"/>
                  </a:cubicBezTo>
                  <a:cubicBezTo>
                    <a:pt x="4" y="6"/>
                    <a:pt x="9" y="7"/>
                    <a:pt x="13" y="7"/>
                  </a:cubicBezTo>
                  <a:cubicBezTo>
                    <a:pt x="19" y="7"/>
                    <a:pt x="24" y="5"/>
                    <a:pt x="28" y="1"/>
                  </a:cubicBezTo>
                  <a:cubicBezTo>
                    <a:pt x="27" y="0"/>
                    <a:pt x="27" y="0"/>
                    <a:pt x="27" y="0"/>
                  </a:cubicBezTo>
                  <a:close/>
                </a:path>
              </a:pathLst>
            </a:custGeom>
            <a:solidFill>
              <a:srgbClr val="4325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1" name="ïşľíḍê"/>
            <p:cNvSpPr/>
            <p:nvPr/>
          </p:nvSpPr>
          <p:spPr bwMode="auto">
            <a:xfrm>
              <a:off x="6581775" y="3114675"/>
              <a:ext cx="38100" cy="82550"/>
            </a:xfrm>
            <a:custGeom>
              <a:avLst/>
              <a:gdLst>
                <a:gd name="T0" fmla="*/ 12 w 14"/>
                <a:gd name="T1" fmla="*/ 0 h 31"/>
                <a:gd name="T2" fmla="*/ 2 w 14"/>
                <a:gd name="T3" fmla="*/ 17 h 31"/>
                <a:gd name="T4" fmla="*/ 0 w 14"/>
                <a:gd name="T5" fmla="*/ 22 h 31"/>
                <a:gd name="T6" fmla="*/ 0 w 14"/>
                <a:gd name="T7" fmla="*/ 23 h 31"/>
                <a:gd name="T8" fmla="*/ 5 w 14"/>
                <a:gd name="T9" fmla="*/ 29 h 31"/>
                <a:gd name="T10" fmla="*/ 11 w 14"/>
                <a:gd name="T11" fmla="*/ 31 h 31"/>
                <a:gd name="T12" fmla="*/ 12 w 14"/>
                <a:gd name="T13" fmla="*/ 29 h 31"/>
                <a:gd name="T14" fmla="*/ 6 w 14"/>
                <a:gd name="T15" fmla="*/ 27 h 31"/>
                <a:gd name="T16" fmla="*/ 2 w 14"/>
                <a:gd name="T17" fmla="*/ 22 h 31"/>
                <a:gd name="T18" fmla="*/ 2 w 14"/>
                <a:gd name="T19" fmla="*/ 22 h 31"/>
                <a:gd name="T20" fmla="*/ 4 w 14"/>
                <a:gd name="T21" fmla="*/ 18 h 31"/>
                <a:gd name="T22" fmla="*/ 14 w 14"/>
                <a:gd name="T23" fmla="*/ 1 h 31"/>
                <a:gd name="T24" fmla="*/ 12 w 14"/>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31">
                  <a:moveTo>
                    <a:pt x="12" y="0"/>
                  </a:moveTo>
                  <a:cubicBezTo>
                    <a:pt x="9" y="5"/>
                    <a:pt x="5" y="11"/>
                    <a:pt x="2" y="17"/>
                  </a:cubicBezTo>
                  <a:cubicBezTo>
                    <a:pt x="1" y="18"/>
                    <a:pt x="0" y="20"/>
                    <a:pt x="0" y="22"/>
                  </a:cubicBezTo>
                  <a:cubicBezTo>
                    <a:pt x="0" y="22"/>
                    <a:pt x="0" y="23"/>
                    <a:pt x="0" y="23"/>
                  </a:cubicBezTo>
                  <a:cubicBezTo>
                    <a:pt x="0" y="25"/>
                    <a:pt x="2" y="27"/>
                    <a:pt x="5" y="29"/>
                  </a:cubicBezTo>
                  <a:cubicBezTo>
                    <a:pt x="7" y="30"/>
                    <a:pt x="9" y="31"/>
                    <a:pt x="11" y="31"/>
                  </a:cubicBezTo>
                  <a:cubicBezTo>
                    <a:pt x="12" y="29"/>
                    <a:pt x="12" y="29"/>
                    <a:pt x="12" y="29"/>
                  </a:cubicBezTo>
                  <a:cubicBezTo>
                    <a:pt x="10" y="28"/>
                    <a:pt x="8" y="28"/>
                    <a:pt x="6" y="27"/>
                  </a:cubicBezTo>
                  <a:cubicBezTo>
                    <a:pt x="4" y="26"/>
                    <a:pt x="3" y="24"/>
                    <a:pt x="2" y="22"/>
                  </a:cubicBezTo>
                  <a:cubicBezTo>
                    <a:pt x="2" y="22"/>
                    <a:pt x="2" y="22"/>
                    <a:pt x="2" y="22"/>
                  </a:cubicBezTo>
                  <a:cubicBezTo>
                    <a:pt x="2" y="21"/>
                    <a:pt x="3" y="19"/>
                    <a:pt x="4" y="18"/>
                  </a:cubicBezTo>
                  <a:cubicBezTo>
                    <a:pt x="7" y="12"/>
                    <a:pt x="11" y="7"/>
                    <a:pt x="14" y="1"/>
                  </a:cubicBezTo>
                  <a:cubicBezTo>
                    <a:pt x="12" y="0"/>
                    <a:pt x="12" y="0"/>
                    <a:pt x="12" y="0"/>
                  </a:cubicBezTo>
                  <a:close/>
                </a:path>
              </a:pathLst>
            </a:custGeom>
            <a:solidFill>
              <a:srgbClr val="4325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2" name="íś1îḓe"/>
            <p:cNvSpPr/>
            <p:nvPr/>
          </p:nvSpPr>
          <p:spPr bwMode="auto">
            <a:xfrm>
              <a:off x="6376988" y="3414713"/>
              <a:ext cx="179387" cy="254000"/>
            </a:xfrm>
            <a:custGeom>
              <a:avLst/>
              <a:gdLst>
                <a:gd name="T0" fmla="*/ 37 w 67"/>
                <a:gd name="T1" fmla="*/ 0 h 95"/>
                <a:gd name="T2" fmla="*/ 0 w 67"/>
                <a:gd name="T3" fmla="*/ 44 h 95"/>
                <a:gd name="T4" fmla="*/ 61 w 67"/>
                <a:gd name="T5" fmla="*/ 95 h 95"/>
                <a:gd name="T6" fmla="*/ 37 w 67"/>
                <a:gd name="T7" fmla="*/ 0 h 95"/>
              </a:gdLst>
              <a:ahLst/>
              <a:cxnLst>
                <a:cxn ang="0">
                  <a:pos x="T0" y="T1"/>
                </a:cxn>
                <a:cxn ang="0">
                  <a:pos x="T2" y="T3"/>
                </a:cxn>
                <a:cxn ang="0">
                  <a:pos x="T4" y="T5"/>
                </a:cxn>
                <a:cxn ang="0">
                  <a:pos x="T6" y="T7"/>
                </a:cxn>
              </a:cxnLst>
              <a:rect l="0" t="0" r="r" b="b"/>
              <a:pathLst>
                <a:path w="67" h="95">
                  <a:moveTo>
                    <a:pt x="37" y="0"/>
                  </a:moveTo>
                  <a:cubicBezTo>
                    <a:pt x="37" y="0"/>
                    <a:pt x="7" y="17"/>
                    <a:pt x="0" y="44"/>
                  </a:cubicBezTo>
                  <a:cubicBezTo>
                    <a:pt x="0" y="44"/>
                    <a:pt x="38" y="62"/>
                    <a:pt x="61" y="95"/>
                  </a:cubicBezTo>
                  <a:cubicBezTo>
                    <a:pt x="61" y="95"/>
                    <a:pt x="67" y="25"/>
                    <a:pt x="37" y="0"/>
                  </a:cubicBezTo>
                  <a:close/>
                </a:path>
              </a:pathLst>
            </a:custGeom>
            <a:solidFill>
              <a:srgbClr val="6DD5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3" name="îsļíḋé"/>
            <p:cNvSpPr/>
            <p:nvPr/>
          </p:nvSpPr>
          <p:spPr bwMode="auto">
            <a:xfrm>
              <a:off x="6607175" y="3348038"/>
              <a:ext cx="258762" cy="215900"/>
            </a:xfrm>
            <a:custGeom>
              <a:avLst/>
              <a:gdLst>
                <a:gd name="T0" fmla="*/ 0 w 97"/>
                <a:gd name="T1" fmla="*/ 5 h 81"/>
                <a:gd name="T2" fmla="*/ 0 w 97"/>
                <a:gd name="T3" fmla="*/ 12 h 81"/>
                <a:gd name="T4" fmla="*/ 5 w 97"/>
                <a:gd name="T5" fmla="*/ 49 h 81"/>
                <a:gd name="T6" fmla="*/ 17 w 97"/>
                <a:gd name="T7" fmla="*/ 69 h 81"/>
                <a:gd name="T8" fmla="*/ 37 w 97"/>
                <a:gd name="T9" fmla="*/ 80 h 81"/>
                <a:gd name="T10" fmla="*/ 44 w 97"/>
                <a:gd name="T11" fmla="*/ 81 h 81"/>
                <a:gd name="T12" fmla="*/ 84 w 97"/>
                <a:gd name="T13" fmla="*/ 55 h 81"/>
                <a:gd name="T14" fmla="*/ 97 w 97"/>
                <a:gd name="T15" fmla="*/ 1 h 81"/>
                <a:gd name="T16" fmla="*/ 93 w 97"/>
                <a:gd name="T17" fmla="*/ 0 h 81"/>
                <a:gd name="T18" fmla="*/ 81 w 97"/>
                <a:gd name="T19" fmla="*/ 53 h 81"/>
                <a:gd name="T20" fmla="*/ 44 w 97"/>
                <a:gd name="T21" fmla="*/ 77 h 81"/>
                <a:gd name="T22" fmla="*/ 37 w 97"/>
                <a:gd name="T23" fmla="*/ 76 h 81"/>
                <a:gd name="T24" fmla="*/ 20 w 97"/>
                <a:gd name="T25" fmla="*/ 66 h 81"/>
                <a:gd name="T26" fmla="*/ 9 w 97"/>
                <a:gd name="T27" fmla="*/ 48 h 81"/>
                <a:gd name="T28" fmla="*/ 4 w 97"/>
                <a:gd name="T29" fmla="*/ 12 h 81"/>
                <a:gd name="T30" fmla="*/ 4 w 97"/>
                <a:gd name="T31" fmla="*/ 5 h 81"/>
                <a:gd name="T32" fmla="*/ 0 w 97"/>
                <a:gd name="T33" fmla="*/ 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81">
                  <a:moveTo>
                    <a:pt x="0" y="5"/>
                  </a:moveTo>
                  <a:cubicBezTo>
                    <a:pt x="0" y="7"/>
                    <a:pt x="0" y="10"/>
                    <a:pt x="0" y="12"/>
                  </a:cubicBezTo>
                  <a:cubicBezTo>
                    <a:pt x="0" y="25"/>
                    <a:pt x="1" y="37"/>
                    <a:pt x="5" y="49"/>
                  </a:cubicBezTo>
                  <a:cubicBezTo>
                    <a:pt x="8" y="57"/>
                    <a:pt x="12" y="63"/>
                    <a:pt x="17" y="69"/>
                  </a:cubicBezTo>
                  <a:cubicBezTo>
                    <a:pt x="22" y="74"/>
                    <a:pt x="29" y="79"/>
                    <a:pt x="37" y="80"/>
                  </a:cubicBezTo>
                  <a:cubicBezTo>
                    <a:pt x="39" y="81"/>
                    <a:pt x="42" y="81"/>
                    <a:pt x="44" y="81"/>
                  </a:cubicBezTo>
                  <a:cubicBezTo>
                    <a:pt x="61" y="81"/>
                    <a:pt x="76" y="69"/>
                    <a:pt x="84" y="55"/>
                  </a:cubicBezTo>
                  <a:cubicBezTo>
                    <a:pt x="94" y="38"/>
                    <a:pt x="96" y="19"/>
                    <a:pt x="97" y="1"/>
                  </a:cubicBezTo>
                  <a:cubicBezTo>
                    <a:pt x="93" y="0"/>
                    <a:pt x="93" y="0"/>
                    <a:pt x="93" y="0"/>
                  </a:cubicBezTo>
                  <a:cubicBezTo>
                    <a:pt x="92" y="19"/>
                    <a:pt x="90" y="38"/>
                    <a:pt x="81" y="53"/>
                  </a:cubicBezTo>
                  <a:cubicBezTo>
                    <a:pt x="73" y="67"/>
                    <a:pt x="59" y="77"/>
                    <a:pt x="44" y="77"/>
                  </a:cubicBezTo>
                  <a:cubicBezTo>
                    <a:pt x="42" y="77"/>
                    <a:pt x="40" y="77"/>
                    <a:pt x="37" y="76"/>
                  </a:cubicBezTo>
                  <a:cubicBezTo>
                    <a:pt x="31" y="75"/>
                    <a:pt x="25" y="71"/>
                    <a:pt x="20" y="66"/>
                  </a:cubicBezTo>
                  <a:cubicBezTo>
                    <a:pt x="15" y="61"/>
                    <a:pt x="11" y="55"/>
                    <a:pt x="9" y="48"/>
                  </a:cubicBezTo>
                  <a:cubicBezTo>
                    <a:pt x="5" y="37"/>
                    <a:pt x="4" y="25"/>
                    <a:pt x="4" y="12"/>
                  </a:cubicBezTo>
                  <a:cubicBezTo>
                    <a:pt x="4" y="10"/>
                    <a:pt x="4" y="7"/>
                    <a:pt x="4" y="5"/>
                  </a:cubicBezTo>
                  <a:cubicBezTo>
                    <a:pt x="0" y="5"/>
                    <a:pt x="0" y="5"/>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4" name="isḻiḍè"/>
            <p:cNvSpPr/>
            <p:nvPr/>
          </p:nvSpPr>
          <p:spPr bwMode="auto">
            <a:xfrm>
              <a:off x="6774749" y="3454233"/>
              <a:ext cx="308217" cy="260518"/>
            </a:xfrm>
            <a:custGeom>
              <a:avLst/>
              <a:gdLst>
                <a:gd name="connsiteX0" fmla="*/ 263324 w 308217"/>
                <a:gd name="connsiteY0" fmla="*/ 194 h 260518"/>
                <a:gd name="connsiteX1" fmla="*/ 306454 w 308217"/>
                <a:gd name="connsiteY1" fmla="*/ 69621 h 260518"/>
                <a:gd name="connsiteX2" fmla="*/ 212833 w 308217"/>
                <a:gd name="connsiteY2" fmla="*/ 253929 h 260518"/>
                <a:gd name="connsiteX3" fmla="*/ 208821 w 308217"/>
                <a:gd name="connsiteY3" fmla="*/ 260518 h 260518"/>
                <a:gd name="connsiteX4" fmla="*/ 0 w 308217"/>
                <a:gd name="connsiteY4" fmla="*/ 260518 h 260518"/>
                <a:gd name="connsiteX5" fmla="*/ 16970 w 308217"/>
                <a:gd name="connsiteY5" fmla="*/ 227566 h 260518"/>
                <a:gd name="connsiteX6" fmla="*/ 87760 w 308217"/>
                <a:gd name="connsiteY6" fmla="*/ 93639 h 260518"/>
                <a:gd name="connsiteX7" fmla="*/ 253114 w 308217"/>
                <a:gd name="connsiteY7" fmla="*/ 236 h 260518"/>
                <a:gd name="connsiteX8" fmla="*/ 263324 w 308217"/>
                <a:gd name="connsiteY8" fmla="*/ 194 h 26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217" h="260518">
                  <a:moveTo>
                    <a:pt x="263324" y="194"/>
                  </a:moveTo>
                  <a:cubicBezTo>
                    <a:pt x="281451" y="1570"/>
                    <a:pt x="316456" y="11578"/>
                    <a:pt x="306454" y="69621"/>
                  </a:cubicBezTo>
                  <a:cubicBezTo>
                    <a:pt x="301454" y="98642"/>
                    <a:pt x="261199" y="172697"/>
                    <a:pt x="212833" y="253929"/>
                  </a:cubicBezTo>
                  <a:lnTo>
                    <a:pt x="208821" y="260518"/>
                  </a:lnTo>
                  <a:lnTo>
                    <a:pt x="0" y="260518"/>
                  </a:lnTo>
                  <a:lnTo>
                    <a:pt x="16970" y="227566"/>
                  </a:lnTo>
                  <a:cubicBezTo>
                    <a:pt x="49005" y="165567"/>
                    <a:pt x="77759" y="110651"/>
                    <a:pt x="87760" y="93639"/>
                  </a:cubicBezTo>
                  <a:cubicBezTo>
                    <a:pt x="114430" y="48272"/>
                    <a:pt x="159769" y="16248"/>
                    <a:pt x="253114" y="236"/>
                  </a:cubicBezTo>
                  <a:cubicBezTo>
                    <a:pt x="253114" y="236"/>
                    <a:pt x="257281" y="-264"/>
                    <a:pt x="263324" y="194"/>
                  </a:cubicBezTo>
                  <a:close/>
                </a:path>
              </a:pathLst>
            </a:custGeom>
            <a:solidFill>
              <a:srgbClr val="F8D2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5" name="íSľiḓe"/>
            <p:cNvSpPr/>
            <p:nvPr/>
          </p:nvSpPr>
          <p:spPr bwMode="auto">
            <a:xfrm>
              <a:off x="6823075" y="3379788"/>
              <a:ext cx="355600" cy="238125"/>
            </a:xfrm>
            <a:custGeom>
              <a:avLst/>
              <a:gdLst>
                <a:gd name="T0" fmla="*/ 71 w 133"/>
                <a:gd name="T1" fmla="*/ 0 h 89"/>
                <a:gd name="T2" fmla="*/ 90 w 133"/>
                <a:gd name="T3" fmla="*/ 86 h 89"/>
                <a:gd name="T4" fmla="*/ 0 w 133"/>
                <a:gd name="T5" fmla="*/ 89 h 89"/>
                <a:gd name="T6" fmla="*/ 71 w 133"/>
                <a:gd name="T7" fmla="*/ 0 h 89"/>
              </a:gdLst>
              <a:ahLst/>
              <a:cxnLst>
                <a:cxn ang="0">
                  <a:pos x="T0" y="T1"/>
                </a:cxn>
                <a:cxn ang="0">
                  <a:pos x="T2" y="T3"/>
                </a:cxn>
                <a:cxn ang="0">
                  <a:pos x="T4" y="T5"/>
                </a:cxn>
                <a:cxn ang="0">
                  <a:pos x="T6" y="T7"/>
                </a:cxn>
              </a:cxnLst>
              <a:rect l="0" t="0" r="r" b="b"/>
              <a:pathLst>
                <a:path w="133" h="89">
                  <a:moveTo>
                    <a:pt x="71" y="0"/>
                  </a:moveTo>
                  <a:cubicBezTo>
                    <a:pt x="71" y="0"/>
                    <a:pt x="133" y="20"/>
                    <a:pt x="90" y="86"/>
                  </a:cubicBezTo>
                  <a:cubicBezTo>
                    <a:pt x="90" y="86"/>
                    <a:pt x="32" y="61"/>
                    <a:pt x="0" y="89"/>
                  </a:cubicBezTo>
                  <a:cubicBezTo>
                    <a:pt x="0" y="89"/>
                    <a:pt x="10" y="1"/>
                    <a:pt x="71" y="0"/>
                  </a:cubicBezTo>
                  <a:close/>
                </a:path>
              </a:pathLst>
            </a:custGeom>
            <a:solidFill>
              <a:srgbClr val="6DD5C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6" name="ïsļïdè"/>
            <p:cNvSpPr/>
            <p:nvPr/>
          </p:nvSpPr>
          <p:spPr bwMode="auto">
            <a:xfrm>
              <a:off x="6505575" y="3063875"/>
              <a:ext cx="95250" cy="68263"/>
            </a:xfrm>
            <a:custGeom>
              <a:avLst/>
              <a:gdLst>
                <a:gd name="T0" fmla="*/ 29 w 36"/>
                <a:gd name="T1" fmla="*/ 24 h 26"/>
                <a:gd name="T2" fmla="*/ 29 w 36"/>
                <a:gd name="T3" fmla="*/ 23 h 26"/>
                <a:gd name="T4" fmla="*/ 7 w 36"/>
                <a:gd name="T5" fmla="*/ 23 h 26"/>
                <a:gd name="T6" fmla="*/ 3 w 36"/>
                <a:gd name="T7" fmla="*/ 19 h 26"/>
                <a:gd name="T8" fmla="*/ 3 w 36"/>
                <a:gd name="T9" fmla="*/ 7 h 26"/>
                <a:gd name="T10" fmla="*/ 7 w 36"/>
                <a:gd name="T11" fmla="*/ 3 h 26"/>
                <a:gd name="T12" fmla="*/ 29 w 36"/>
                <a:gd name="T13" fmla="*/ 3 h 26"/>
                <a:gd name="T14" fmla="*/ 33 w 36"/>
                <a:gd name="T15" fmla="*/ 7 h 26"/>
                <a:gd name="T16" fmla="*/ 33 w 36"/>
                <a:gd name="T17" fmla="*/ 19 h 26"/>
                <a:gd name="T18" fmla="*/ 29 w 36"/>
                <a:gd name="T19" fmla="*/ 23 h 26"/>
                <a:gd name="T20" fmla="*/ 29 w 36"/>
                <a:gd name="T21" fmla="*/ 24 h 26"/>
                <a:gd name="T22" fmla="*/ 29 w 36"/>
                <a:gd name="T23" fmla="*/ 26 h 26"/>
                <a:gd name="T24" fmla="*/ 36 w 36"/>
                <a:gd name="T25" fmla="*/ 19 h 26"/>
                <a:gd name="T26" fmla="*/ 36 w 36"/>
                <a:gd name="T27" fmla="*/ 7 h 26"/>
                <a:gd name="T28" fmla="*/ 29 w 36"/>
                <a:gd name="T29" fmla="*/ 0 h 26"/>
                <a:gd name="T30" fmla="*/ 7 w 36"/>
                <a:gd name="T31" fmla="*/ 0 h 26"/>
                <a:gd name="T32" fmla="*/ 0 w 36"/>
                <a:gd name="T33" fmla="*/ 7 h 26"/>
                <a:gd name="T34" fmla="*/ 0 w 36"/>
                <a:gd name="T35" fmla="*/ 19 h 26"/>
                <a:gd name="T36" fmla="*/ 7 w 36"/>
                <a:gd name="T37" fmla="*/ 26 h 26"/>
                <a:gd name="T38" fmla="*/ 29 w 36"/>
                <a:gd name="T39" fmla="*/ 26 h 26"/>
                <a:gd name="T40" fmla="*/ 29 w 36"/>
                <a:gd name="T4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26">
                  <a:moveTo>
                    <a:pt x="29" y="24"/>
                  </a:moveTo>
                  <a:cubicBezTo>
                    <a:pt x="29" y="23"/>
                    <a:pt x="29" y="23"/>
                    <a:pt x="29" y="23"/>
                  </a:cubicBezTo>
                  <a:cubicBezTo>
                    <a:pt x="7" y="23"/>
                    <a:pt x="7" y="23"/>
                    <a:pt x="7" y="23"/>
                  </a:cubicBezTo>
                  <a:cubicBezTo>
                    <a:pt x="4" y="23"/>
                    <a:pt x="3" y="21"/>
                    <a:pt x="3" y="19"/>
                  </a:cubicBezTo>
                  <a:cubicBezTo>
                    <a:pt x="3" y="7"/>
                    <a:pt x="3" y="7"/>
                    <a:pt x="3" y="7"/>
                  </a:cubicBezTo>
                  <a:cubicBezTo>
                    <a:pt x="3" y="5"/>
                    <a:pt x="4" y="3"/>
                    <a:pt x="7" y="3"/>
                  </a:cubicBezTo>
                  <a:cubicBezTo>
                    <a:pt x="29" y="3"/>
                    <a:pt x="29" y="3"/>
                    <a:pt x="29" y="3"/>
                  </a:cubicBezTo>
                  <a:cubicBezTo>
                    <a:pt x="31" y="3"/>
                    <a:pt x="33" y="5"/>
                    <a:pt x="33" y="7"/>
                  </a:cubicBezTo>
                  <a:cubicBezTo>
                    <a:pt x="33" y="19"/>
                    <a:pt x="33" y="19"/>
                    <a:pt x="33" y="19"/>
                  </a:cubicBezTo>
                  <a:cubicBezTo>
                    <a:pt x="33" y="21"/>
                    <a:pt x="31" y="23"/>
                    <a:pt x="29" y="23"/>
                  </a:cubicBezTo>
                  <a:cubicBezTo>
                    <a:pt x="29" y="24"/>
                    <a:pt x="29" y="24"/>
                    <a:pt x="29" y="24"/>
                  </a:cubicBezTo>
                  <a:cubicBezTo>
                    <a:pt x="29" y="26"/>
                    <a:pt x="29" y="26"/>
                    <a:pt x="29" y="26"/>
                  </a:cubicBezTo>
                  <a:cubicBezTo>
                    <a:pt x="32" y="26"/>
                    <a:pt x="36" y="23"/>
                    <a:pt x="36" y="19"/>
                  </a:cubicBezTo>
                  <a:cubicBezTo>
                    <a:pt x="36" y="7"/>
                    <a:pt x="36" y="7"/>
                    <a:pt x="36" y="7"/>
                  </a:cubicBezTo>
                  <a:cubicBezTo>
                    <a:pt x="36" y="3"/>
                    <a:pt x="32" y="0"/>
                    <a:pt x="29" y="0"/>
                  </a:cubicBezTo>
                  <a:cubicBezTo>
                    <a:pt x="7" y="0"/>
                    <a:pt x="7" y="0"/>
                    <a:pt x="7" y="0"/>
                  </a:cubicBezTo>
                  <a:cubicBezTo>
                    <a:pt x="3" y="0"/>
                    <a:pt x="0" y="3"/>
                    <a:pt x="0" y="7"/>
                  </a:cubicBezTo>
                  <a:cubicBezTo>
                    <a:pt x="0" y="19"/>
                    <a:pt x="0" y="19"/>
                    <a:pt x="0" y="19"/>
                  </a:cubicBezTo>
                  <a:cubicBezTo>
                    <a:pt x="0" y="23"/>
                    <a:pt x="3" y="26"/>
                    <a:pt x="7" y="26"/>
                  </a:cubicBezTo>
                  <a:cubicBezTo>
                    <a:pt x="29" y="26"/>
                    <a:pt x="29" y="26"/>
                    <a:pt x="29" y="26"/>
                  </a:cubicBezTo>
                  <a:lnTo>
                    <a:pt x="29" y="24"/>
                  </a:lnTo>
                  <a:close/>
                </a:path>
              </a:pathLst>
            </a:custGeom>
            <a:solidFill>
              <a:srgbClr val="3056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7" name="ïṩļidê"/>
            <p:cNvSpPr/>
            <p:nvPr/>
          </p:nvSpPr>
          <p:spPr bwMode="auto">
            <a:xfrm>
              <a:off x="6624638" y="3063875"/>
              <a:ext cx="96837" cy="68263"/>
            </a:xfrm>
            <a:custGeom>
              <a:avLst/>
              <a:gdLst>
                <a:gd name="T0" fmla="*/ 29 w 36"/>
                <a:gd name="T1" fmla="*/ 24 h 26"/>
                <a:gd name="T2" fmla="*/ 29 w 36"/>
                <a:gd name="T3" fmla="*/ 23 h 26"/>
                <a:gd name="T4" fmla="*/ 7 w 36"/>
                <a:gd name="T5" fmla="*/ 23 h 26"/>
                <a:gd name="T6" fmla="*/ 3 w 36"/>
                <a:gd name="T7" fmla="*/ 19 h 26"/>
                <a:gd name="T8" fmla="*/ 3 w 36"/>
                <a:gd name="T9" fmla="*/ 7 h 26"/>
                <a:gd name="T10" fmla="*/ 7 w 36"/>
                <a:gd name="T11" fmla="*/ 3 h 26"/>
                <a:gd name="T12" fmla="*/ 29 w 36"/>
                <a:gd name="T13" fmla="*/ 3 h 26"/>
                <a:gd name="T14" fmla="*/ 33 w 36"/>
                <a:gd name="T15" fmla="*/ 7 h 26"/>
                <a:gd name="T16" fmla="*/ 33 w 36"/>
                <a:gd name="T17" fmla="*/ 19 h 26"/>
                <a:gd name="T18" fmla="*/ 29 w 36"/>
                <a:gd name="T19" fmla="*/ 23 h 26"/>
                <a:gd name="T20" fmla="*/ 29 w 36"/>
                <a:gd name="T21" fmla="*/ 24 h 26"/>
                <a:gd name="T22" fmla="*/ 29 w 36"/>
                <a:gd name="T23" fmla="*/ 26 h 26"/>
                <a:gd name="T24" fmla="*/ 36 w 36"/>
                <a:gd name="T25" fmla="*/ 19 h 26"/>
                <a:gd name="T26" fmla="*/ 36 w 36"/>
                <a:gd name="T27" fmla="*/ 7 h 26"/>
                <a:gd name="T28" fmla="*/ 29 w 36"/>
                <a:gd name="T29" fmla="*/ 0 h 26"/>
                <a:gd name="T30" fmla="*/ 7 w 36"/>
                <a:gd name="T31" fmla="*/ 0 h 26"/>
                <a:gd name="T32" fmla="*/ 0 w 36"/>
                <a:gd name="T33" fmla="*/ 7 h 26"/>
                <a:gd name="T34" fmla="*/ 0 w 36"/>
                <a:gd name="T35" fmla="*/ 19 h 26"/>
                <a:gd name="T36" fmla="*/ 7 w 36"/>
                <a:gd name="T37" fmla="*/ 26 h 26"/>
                <a:gd name="T38" fmla="*/ 29 w 36"/>
                <a:gd name="T39" fmla="*/ 26 h 26"/>
                <a:gd name="T40" fmla="*/ 29 w 36"/>
                <a:gd name="T4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26">
                  <a:moveTo>
                    <a:pt x="29" y="24"/>
                  </a:moveTo>
                  <a:cubicBezTo>
                    <a:pt x="29" y="23"/>
                    <a:pt x="29" y="23"/>
                    <a:pt x="29" y="23"/>
                  </a:cubicBezTo>
                  <a:cubicBezTo>
                    <a:pt x="7" y="23"/>
                    <a:pt x="7" y="23"/>
                    <a:pt x="7" y="23"/>
                  </a:cubicBezTo>
                  <a:cubicBezTo>
                    <a:pt x="5" y="23"/>
                    <a:pt x="3" y="21"/>
                    <a:pt x="3" y="19"/>
                  </a:cubicBezTo>
                  <a:cubicBezTo>
                    <a:pt x="3" y="7"/>
                    <a:pt x="3" y="7"/>
                    <a:pt x="3" y="7"/>
                  </a:cubicBezTo>
                  <a:cubicBezTo>
                    <a:pt x="3" y="5"/>
                    <a:pt x="5" y="3"/>
                    <a:pt x="7" y="3"/>
                  </a:cubicBezTo>
                  <a:cubicBezTo>
                    <a:pt x="29" y="3"/>
                    <a:pt x="29" y="3"/>
                    <a:pt x="29" y="3"/>
                  </a:cubicBezTo>
                  <a:cubicBezTo>
                    <a:pt x="31" y="3"/>
                    <a:pt x="33" y="5"/>
                    <a:pt x="33" y="7"/>
                  </a:cubicBezTo>
                  <a:cubicBezTo>
                    <a:pt x="33" y="19"/>
                    <a:pt x="33" y="19"/>
                    <a:pt x="33" y="19"/>
                  </a:cubicBezTo>
                  <a:cubicBezTo>
                    <a:pt x="33" y="21"/>
                    <a:pt x="31" y="23"/>
                    <a:pt x="29" y="23"/>
                  </a:cubicBezTo>
                  <a:cubicBezTo>
                    <a:pt x="29" y="24"/>
                    <a:pt x="29" y="24"/>
                    <a:pt x="29" y="24"/>
                  </a:cubicBezTo>
                  <a:cubicBezTo>
                    <a:pt x="29" y="26"/>
                    <a:pt x="29" y="26"/>
                    <a:pt x="29" y="26"/>
                  </a:cubicBezTo>
                  <a:cubicBezTo>
                    <a:pt x="33" y="26"/>
                    <a:pt x="36" y="23"/>
                    <a:pt x="36" y="19"/>
                  </a:cubicBezTo>
                  <a:cubicBezTo>
                    <a:pt x="36" y="7"/>
                    <a:pt x="36" y="7"/>
                    <a:pt x="36" y="7"/>
                  </a:cubicBezTo>
                  <a:cubicBezTo>
                    <a:pt x="36" y="3"/>
                    <a:pt x="33" y="0"/>
                    <a:pt x="29" y="0"/>
                  </a:cubicBezTo>
                  <a:cubicBezTo>
                    <a:pt x="7" y="0"/>
                    <a:pt x="7" y="0"/>
                    <a:pt x="7" y="0"/>
                  </a:cubicBezTo>
                  <a:cubicBezTo>
                    <a:pt x="3" y="0"/>
                    <a:pt x="0" y="3"/>
                    <a:pt x="0" y="7"/>
                  </a:cubicBezTo>
                  <a:cubicBezTo>
                    <a:pt x="0" y="19"/>
                    <a:pt x="0" y="19"/>
                    <a:pt x="0" y="19"/>
                  </a:cubicBezTo>
                  <a:cubicBezTo>
                    <a:pt x="0" y="23"/>
                    <a:pt x="3" y="26"/>
                    <a:pt x="7" y="26"/>
                  </a:cubicBezTo>
                  <a:cubicBezTo>
                    <a:pt x="29" y="26"/>
                    <a:pt x="29" y="26"/>
                    <a:pt x="29" y="26"/>
                  </a:cubicBezTo>
                  <a:lnTo>
                    <a:pt x="29" y="24"/>
                  </a:lnTo>
                  <a:close/>
                </a:path>
              </a:pathLst>
            </a:custGeom>
            <a:solidFill>
              <a:srgbClr val="3056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8" name="i$lïḋé"/>
            <p:cNvSpPr/>
            <p:nvPr/>
          </p:nvSpPr>
          <p:spPr bwMode="auto">
            <a:xfrm>
              <a:off x="6584950" y="3063875"/>
              <a:ext cx="58737" cy="7938"/>
            </a:xfrm>
            <a:prstGeom prst="rect">
              <a:avLst/>
            </a:prstGeom>
            <a:solidFill>
              <a:srgbClr val="30567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9" name="iṥḻiďé"/>
            <p:cNvSpPr/>
            <p:nvPr/>
          </p:nvSpPr>
          <p:spPr bwMode="auto">
            <a:xfrm>
              <a:off x="6584950" y="3063875"/>
              <a:ext cx="58737" cy="7938"/>
            </a:xfrm>
            <a:custGeom>
              <a:avLst/>
              <a:gdLst>
                <a:gd name="T0" fmla="*/ 0 w 37"/>
                <a:gd name="T1" fmla="*/ 5 h 5"/>
                <a:gd name="T2" fmla="*/ 37 w 37"/>
                <a:gd name="T3" fmla="*/ 5 h 5"/>
                <a:gd name="T4" fmla="*/ 37 w 37"/>
                <a:gd name="T5" fmla="*/ 0 h 5"/>
                <a:gd name="T6" fmla="*/ 0 w 37"/>
                <a:gd name="T7" fmla="*/ 0 h 5"/>
              </a:gdLst>
              <a:ahLst/>
              <a:cxnLst>
                <a:cxn ang="0">
                  <a:pos x="T0" y="T1"/>
                </a:cxn>
                <a:cxn ang="0">
                  <a:pos x="T2" y="T3"/>
                </a:cxn>
                <a:cxn ang="0">
                  <a:pos x="T4" y="T5"/>
                </a:cxn>
                <a:cxn ang="0">
                  <a:pos x="T6" y="T7"/>
                </a:cxn>
              </a:cxnLst>
              <a:rect l="0" t="0" r="r" b="b"/>
              <a:pathLst>
                <a:path w="37" h="5">
                  <a:moveTo>
                    <a:pt x="0" y="5"/>
                  </a:moveTo>
                  <a:lnTo>
                    <a:pt x="37" y="5"/>
                  </a:lnTo>
                  <a:lnTo>
                    <a:pt x="37"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0" name="ïṧļiďè"/>
            <p:cNvSpPr/>
            <p:nvPr/>
          </p:nvSpPr>
          <p:spPr bwMode="auto">
            <a:xfrm>
              <a:off x="6459538" y="2971800"/>
              <a:ext cx="122237" cy="390525"/>
            </a:xfrm>
            <a:custGeom>
              <a:avLst/>
              <a:gdLst>
                <a:gd name="T0" fmla="*/ 8 w 46"/>
                <a:gd name="T1" fmla="*/ 0 h 146"/>
                <a:gd name="T2" fmla="*/ 0 w 46"/>
                <a:gd name="T3" fmla="*/ 44 h 146"/>
                <a:gd name="T4" fmla="*/ 44 w 46"/>
                <a:gd name="T5" fmla="*/ 146 h 146"/>
                <a:gd name="T6" fmla="*/ 46 w 46"/>
                <a:gd name="T7" fmla="*/ 143 h 146"/>
                <a:gd name="T8" fmla="*/ 3 w 46"/>
                <a:gd name="T9" fmla="*/ 44 h 146"/>
                <a:gd name="T10" fmla="*/ 11 w 46"/>
                <a:gd name="T11" fmla="*/ 1 h 146"/>
                <a:gd name="T12" fmla="*/ 8 w 46"/>
                <a:gd name="T13" fmla="*/ 0 h 146"/>
              </a:gdLst>
              <a:ahLst/>
              <a:cxnLst>
                <a:cxn ang="0">
                  <a:pos x="T0" y="T1"/>
                </a:cxn>
                <a:cxn ang="0">
                  <a:pos x="T2" y="T3"/>
                </a:cxn>
                <a:cxn ang="0">
                  <a:pos x="T4" y="T5"/>
                </a:cxn>
                <a:cxn ang="0">
                  <a:pos x="T6" y="T7"/>
                </a:cxn>
                <a:cxn ang="0">
                  <a:pos x="T8" y="T9"/>
                </a:cxn>
                <a:cxn ang="0">
                  <a:pos x="T10" y="T11"/>
                </a:cxn>
                <a:cxn ang="0">
                  <a:pos x="T12" y="T13"/>
                </a:cxn>
              </a:cxnLst>
              <a:rect l="0" t="0" r="r" b="b"/>
              <a:pathLst>
                <a:path w="46" h="146">
                  <a:moveTo>
                    <a:pt x="8" y="0"/>
                  </a:moveTo>
                  <a:cubicBezTo>
                    <a:pt x="3" y="14"/>
                    <a:pt x="0" y="29"/>
                    <a:pt x="0" y="44"/>
                  </a:cubicBezTo>
                  <a:cubicBezTo>
                    <a:pt x="0" y="82"/>
                    <a:pt x="16" y="120"/>
                    <a:pt x="44" y="146"/>
                  </a:cubicBezTo>
                  <a:cubicBezTo>
                    <a:pt x="46" y="143"/>
                    <a:pt x="46" y="143"/>
                    <a:pt x="46" y="143"/>
                  </a:cubicBezTo>
                  <a:cubicBezTo>
                    <a:pt x="19" y="119"/>
                    <a:pt x="3" y="81"/>
                    <a:pt x="3" y="44"/>
                  </a:cubicBezTo>
                  <a:cubicBezTo>
                    <a:pt x="3" y="29"/>
                    <a:pt x="6" y="15"/>
                    <a:pt x="11" y="1"/>
                  </a:cubicBezTo>
                  <a:cubicBezTo>
                    <a:pt x="8" y="0"/>
                    <a:pt x="8" y="0"/>
                    <a:pt x="8" y="0"/>
                  </a:cubicBezTo>
                  <a:close/>
                </a:path>
              </a:pathLst>
            </a:custGeom>
            <a:solidFill>
              <a:srgbClr val="3056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1" name="îsļïḓé"/>
            <p:cNvSpPr/>
            <p:nvPr/>
          </p:nvSpPr>
          <p:spPr bwMode="auto">
            <a:xfrm>
              <a:off x="7442200" y="3670300"/>
              <a:ext cx="358775" cy="1454150"/>
            </a:xfrm>
            <a:custGeom>
              <a:avLst/>
              <a:gdLst>
                <a:gd name="T0" fmla="*/ 83 w 134"/>
                <a:gd name="T1" fmla="*/ 487 h 545"/>
                <a:gd name="T2" fmla="*/ 110 w 134"/>
                <a:gd name="T3" fmla="*/ 329 h 545"/>
                <a:gd name="T4" fmla="*/ 110 w 134"/>
                <a:gd name="T5" fmla="*/ 239 h 545"/>
                <a:gd name="T6" fmla="*/ 123 w 134"/>
                <a:gd name="T7" fmla="*/ 175 h 545"/>
                <a:gd name="T8" fmla="*/ 92 w 134"/>
                <a:gd name="T9" fmla="*/ 133 h 545"/>
                <a:gd name="T10" fmla="*/ 27 w 134"/>
                <a:gd name="T11" fmla="*/ 0 h 545"/>
                <a:gd name="T12" fmla="*/ 9 w 134"/>
                <a:gd name="T13" fmla="*/ 63 h 545"/>
                <a:gd name="T14" fmla="*/ 27 w 134"/>
                <a:gd name="T15" fmla="*/ 138 h 545"/>
                <a:gd name="T16" fmla="*/ 9 w 134"/>
                <a:gd name="T17" fmla="*/ 192 h 545"/>
                <a:gd name="T18" fmla="*/ 27 w 134"/>
                <a:gd name="T19" fmla="*/ 239 h 545"/>
                <a:gd name="T20" fmla="*/ 27 w 134"/>
                <a:gd name="T21" fmla="*/ 322 h 545"/>
                <a:gd name="T22" fmla="*/ 66 w 134"/>
                <a:gd name="T23" fmla="*/ 545 h 545"/>
                <a:gd name="T24" fmla="*/ 83 w 134"/>
                <a:gd name="T25" fmla="*/ 487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545">
                  <a:moveTo>
                    <a:pt x="83" y="487"/>
                  </a:moveTo>
                  <a:cubicBezTo>
                    <a:pt x="83" y="487"/>
                    <a:pt x="87" y="364"/>
                    <a:pt x="110" y="329"/>
                  </a:cubicBezTo>
                  <a:cubicBezTo>
                    <a:pt x="134" y="294"/>
                    <a:pt x="110" y="239"/>
                    <a:pt x="110" y="239"/>
                  </a:cubicBezTo>
                  <a:cubicBezTo>
                    <a:pt x="110" y="239"/>
                    <a:pt x="132" y="204"/>
                    <a:pt x="123" y="175"/>
                  </a:cubicBezTo>
                  <a:cubicBezTo>
                    <a:pt x="114" y="145"/>
                    <a:pt x="92" y="133"/>
                    <a:pt x="92" y="133"/>
                  </a:cubicBezTo>
                  <a:cubicBezTo>
                    <a:pt x="92" y="133"/>
                    <a:pt x="114" y="20"/>
                    <a:pt x="27" y="0"/>
                  </a:cubicBezTo>
                  <a:cubicBezTo>
                    <a:pt x="27" y="0"/>
                    <a:pt x="13" y="23"/>
                    <a:pt x="9" y="63"/>
                  </a:cubicBezTo>
                  <a:cubicBezTo>
                    <a:pt x="5" y="104"/>
                    <a:pt x="27" y="138"/>
                    <a:pt x="27" y="138"/>
                  </a:cubicBezTo>
                  <a:cubicBezTo>
                    <a:pt x="27" y="138"/>
                    <a:pt x="0" y="159"/>
                    <a:pt x="9" y="192"/>
                  </a:cubicBezTo>
                  <a:cubicBezTo>
                    <a:pt x="17" y="225"/>
                    <a:pt x="27" y="239"/>
                    <a:pt x="27" y="239"/>
                  </a:cubicBezTo>
                  <a:cubicBezTo>
                    <a:pt x="27" y="239"/>
                    <a:pt x="14" y="282"/>
                    <a:pt x="27" y="322"/>
                  </a:cubicBezTo>
                  <a:cubicBezTo>
                    <a:pt x="41" y="362"/>
                    <a:pt x="70" y="471"/>
                    <a:pt x="66" y="545"/>
                  </a:cubicBezTo>
                  <a:cubicBezTo>
                    <a:pt x="66" y="545"/>
                    <a:pt x="78" y="545"/>
                    <a:pt x="83" y="487"/>
                  </a:cubicBezTo>
                  <a:close/>
                </a:path>
              </a:pathLst>
            </a:custGeom>
            <a:solidFill>
              <a:srgbClr val="6BC9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2" name="îŝ1íḍê"/>
            <p:cNvSpPr/>
            <p:nvPr/>
          </p:nvSpPr>
          <p:spPr bwMode="auto">
            <a:xfrm>
              <a:off x="7589838" y="3646488"/>
              <a:ext cx="396875" cy="1435100"/>
            </a:xfrm>
            <a:custGeom>
              <a:avLst/>
              <a:gdLst>
                <a:gd name="T0" fmla="*/ 32 w 149"/>
                <a:gd name="T1" fmla="*/ 478 h 538"/>
                <a:gd name="T2" fmla="*/ 21 w 149"/>
                <a:gd name="T3" fmla="*/ 319 h 538"/>
                <a:gd name="T4" fmla="*/ 30 w 149"/>
                <a:gd name="T5" fmla="*/ 229 h 538"/>
                <a:gd name="T6" fmla="*/ 24 w 149"/>
                <a:gd name="T7" fmla="*/ 164 h 538"/>
                <a:gd name="T8" fmla="*/ 59 w 149"/>
                <a:gd name="T9" fmla="*/ 125 h 538"/>
                <a:gd name="T10" fmla="*/ 137 w 149"/>
                <a:gd name="T11" fmla="*/ 0 h 538"/>
                <a:gd name="T12" fmla="*/ 148 w 149"/>
                <a:gd name="T13" fmla="*/ 65 h 538"/>
                <a:gd name="T14" fmla="*/ 123 w 149"/>
                <a:gd name="T15" fmla="*/ 137 h 538"/>
                <a:gd name="T16" fmla="*/ 136 w 149"/>
                <a:gd name="T17" fmla="*/ 193 h 538"/>
                <a:gd name="T18" fmla="*/ 112 w 149"/>
                <a:gd name="T19" fmla="*/ 238 h 538"/>
                <a:gd name="T20" fmla="*/ 104 w 149"/>
                <a:gd name="T21" fmla="*/ 320 h 538"/>
                <a:gd name="T22" fmla="*/ 42 w 149"/>
                <a:gd name="T23" fmla="*/ 538 h 538"/>
                <a:gd name="T24" fmla="*/ 32 w 149"/>
                <a:gd name="T25" fmla="*/ 47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538">
                  <a:moveTo>
                    <a:pt x="32" y="478"/>
                  </a:moveTo>
                  <a:cubicBezTo>
                    <a:pt x="32" y="478"/>
                    <a:pt x="41" y="356"/>
                    <a:pt x="21" y="319"/>
                  </a:cubicBezTo>
                  <a:cubicBezTo>
                    <a:pt x="0" y="282"/>
                    <a:pt x="30" y="229"/>
                    <a:pt x="30" y="229"/>
                  </a:cubicBezTo>
                  <a:cubicBezTo>
                    <a:pt x="30" y="229"/>
                    <a:pt x="12" y="192"/>
                    <a:pt x="24" y="164"/>
                  </a:cubicBezTo>
                  <a:cubicBezTo>
                    <a:pt x="35" y="136"/>
                    <a:pt x="59" y="125"/>
                    <a:pt x="59" y="125"/>
                  </a:cubicBezTo>
                  <a:cubicBezTo>
                    <a:pt x="59" y="125"/>
                    <a:pt x="48" y="11"/>
                    <a:pt x="137" y="0"/>
                  </a:cubicBezTo>
                  <a:cubicBezTo>
                    <a:pt x="137" y="0"/>
                    <a:pt x="149" y="24"/>
                    <a:pt x="148" y="65"/>
                  </a:cubicBezTo>
                  <a:cubicBezTo>
                    <a:pt x="148" y="105"/>
                    <a:pt x="123" y="137"/>
                    <a:pt x="123" y="137"/>
                  </a:cubicBezTo>
                  <a:cubicBezTo>
                    <a:pt x="123" y="137"/>
                    <a:pt x="147" y="161"/>
                    <a:pt x="136" y="193"/>
                  </a:cubicBezTo>
                  <a:cubicBezTo>
                    <a:pt x="124" y="225"/>
                    <a:pt x="112" y="238"/>
                    <a:pt x="112" y="238"/>
                  </a:cubicBezTo>
                  <a:cubicBezTo>
                    <a:pt x="112" y="238"/>
                    <a:pt x="121" y="282"/>
                    <a:pt x="104" y="320"/>
                  </a:cubicBezTo>
                  <a:cubicBezTo>
                    <a:pt x="86" y="358"/>
                    <a:pt x="47" y="464"/>
                    <a:pt x="42" y="538"/>
                  </a:cubicBezTo>
                  <a:cubicBezTo>
                    <a:pt x="42" y="538"/>
                    <a:pt x="30" y="537"/>
                    <a:pt x="32" y="478"/>
                  </a:cubicBezTo>
                  <a:close/>
                </a:path>
              </a:pathLst>
            </a:custGeom>
            <a:solidFill>
              <a:srgbClr val="4EA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3" name="is1ïďe"/>
            <p:cNvSpPr/>
            <p:nvPr/>
          </p:nvSpPr>
          <p:spPr bwMode="auto">
            <a:xfrm>
              <a:off x="7715250" y="4003675"/>
              <a:ext cx="501650" cy="1082675"/>
            </a:xfrm>
            <a:custGeom>
              <a:avLst/>
              <a:gdLst>
                <a:gd name="T0" fmla="*/ 9 w 188"/>
                <a:gd name="T1" fmla="*/ 355 h 406"/>
                <a:gd name="T2" fmla="*/ 53 w 188"/>
                <a:gd name="T3" fmla="*/ 101 h 406"/>
                <a:gd name="T4" fmla="*/ 178 w 188"/>
                <a:gd name="T5" fmla="*/ 0 h 406"/>
                <a:gd name="T6" fmla="*/ 160 w 188"/>
                <a:gd name="T7" fmla="*/ 57 h 406"/>
                <a:gd name="T8" fmla="*/ 131 w 188"/>
                <a:gd name="T9" fmla="*/ 81 h 406"/>
                <a:gd name="T10" fmla="*/ 125 w 188"/>
                <a:gd name="T11" fmla="*/ 140 h 406"/>
                <a:gd name="T12" fmla="*/ 73 w 188"/>
                <a:gd name="T13" fmla="*/ 192 h 406"/>
                <a:gd name="T14" fmla="*/ 79 w 188"/>
                <a:gd name="T15" fmla="*/ 245 h 406"/>
                <a:gd name="T16" fmla="*/ 15 w 188"/>
                <a:gd name="T17" fmla="*/ 406 h 406"/>
                <a:gd name="T18" fmla="*/ 9 w 188"/>
                <a:gd name="T19" fmla="*/ 35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406">
                  <a:moveTo>
                    <a:pt x="9" y="355"/>
                  </a:moveTo>
                  <a:cubicBezTo>
                    <a:pt x="9" y="355"/>
                    <a:pt x="0" y="200"/>
                    <a:pt x="53" y="101"/>
                  </a:cubicBezTo>
                  <a:cubicBezTo>
                    <a:pt x="106" y="3"/>
                    <a:pt x="178" y="0"/>
                    <a:pt x="178" y="0"/>
                  </a:cubicBezTo>
                  <a:cubicBezTo>
                    <a:pt x="178" y="0"/>
                    <a:pt x="188" y="33"/>
                    <a:pt x="160" y="57"/>
                  </a:cubicBezTo>
                  <a:cubicBezTo>
                    <a:pt x="131" y="81"/>
                    <a:pt x="131" y="81"/>
                    <a:pt x="131" y="81"/>
                  </a:cubicBezTo>
                  <a:cubicBezTo>
                    <a:pt x="131" y="81"/>
                    <a:pt x="165" y="104"/>
                    <a:pt x="125" y="140"/>
                  </a:cubicBezTo>
                  <a:cubicBezTo>
                    <a:pt x="86" y="176"/>
                    <a:pt x="73" y="192"/>
                    <a:pt x="73" y="192"/>
                  </a:cubicBezTo>
                  <a:cubicBezTo>
                    <a:pt x="73" y="192"/>
                    <a:pt x="106" y="215"/>
                    <a:pt x="79" y="245"/>
                  </a:cubicBezTo>
                  <a:cubicBezTo>
                    <a:pt x="51" y="274"/>
                    <a:pt x="20" y="353"/>
                    <a:pt x="15" y="406"/>
                  </a:cubicBezTo>
                  <a:cubicBezTo>
                    <a:pt x="15" y="406"/>
                    <a:pt x="10" y="388"/>
                    <a:pt x="9" y="355"/>
                  </a:cubicBezTo>
                  <a:close/>
                </a:path>
              </a:pathLst>
            </a:custGeom>
            <a:solidFill>
              <a:srgbClr val="5790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4" name="iṥḷïḋe"/>
            <p:cNvSpPr/>
            <p:nvPr/>
          </p:nvSpPr>
          <p:spPr bwMode="auto">
            <a:xfrm>
              <a:off x="7246938" y="3908425"/>
              <a:ext cx="484187" cy="1228725"/>
            </a:xfrm>
            <a:custGeom>
              <a:avLst/>
              <a:gdLst>
                <a:gd name="T0" fmla="*/ 170 w 181"/>
                <a:gd name="T1" fmla="*/ 410 h 461"/>
                <a:gd name="T2" fmla="*/ 118 w 181"/>
                <a:gd name="T3" fmla="*/ 195 h 461"/>
                <a:gd name="T4" fmla="*/ 10 w 181"/>
                <a:gd name="T5" fmla="*/ 0 h 461"/>
                <a:gd name="T6" fmla="*/ 21 w 181"/>
                <a:gd name="T7" fmla="*/ 109 h 461"/>
                <a:gd name="T8" fmla="*/ 42 w 181"/>
                <a:gd name="T9" fmla="*/ 140 h 461"/>
                <a:gd name="T10" fmla="*/ 41 w 181"/>
                <a:gd name="T11" fmla="*/ 200 h 461"/>
                <a:gd name="T12" fmla="*/ 88 w 181"/>
                <a:gd name="T13" fmla="*/ 257 h 461"/>
                <a:gd name="T14" fmla="*/ 86 w 181"/>
                <a:gd name="T15" fmla="*/ 309 h 461"/>
                <a:gd name="T16" fmla="*/ 181 w 181"/>
                <a:gd name="T17" fmla="*/ 461 h 461"/>
                <a:gd name="T18" fmla="*/ 170 w 181"/>
                <a:gd name="T19" fmla="*/ 41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 h="461">
                  <a:moveTo>
                    <a:pt x="170" y="410"/>
                  </a:moveTo>
                  <a:cubicBezTo>
                    <a:pt x="151" y="332"/>
                    <a:pt x="147" y="270"/>
                    <a:pt x="118" y="195"/>
                  </a:cubicBezTo>
                  <a:cubicBezTo>
                    <a:pt x="101" y="148"/>
                    <a:pt x="84" y="58"/>
                    <a:pt x="10" y="0"/>
                  </a:cubicBezTo>
                  <a:cubicBezTo>
                    <a:pt x="10" y="0"/>
                    <a:pt x="0" y="78"/>
                    <a:pt x="21" y="109"/>
                  </a:cubicBezTo>
                  <a:cubicBezTo>
                    <a:pt x="42" y="141"/>
                    <a:pt x="42" y="140"/>
                    <a:pt x="42" y="140"/>
                  </a:cubicBezTo>
                  <a:cubicBezTo>
                    <a:pt x="42" y="140"/>
                    <a:pt x="7" y="158"/>
                    <a:pt x="41" y="200"/>
                  </a:cubicBezTo>
                  <a:cubicBezTo>
                    <a:pt x="75" y="242"/>
                    <a:pt x="88" y="257"/>
                    <a:pt x="88" y="257"/>
                  </a:cubicBezTo>
                  <a:cubicBezTo>
                    <a:pt x="88" y="257"/>
                    <a:pt x="59" y="279"/>
                    <a:pt x="86" y="309"/>
                  </a:cubicBezTo>
                  <a:cubicBezTo>
                    <a:pt x="125" y="351"/>
                    <a:pt x="156" y="409"/>
                    <a:pt x="181" y="461"/>
                  </a:cubicBezTo>
                  <a:cubicBezTo>
                    <a:pt x="181" y="461"/>
                    <a:pt x="178" y="442"/>
                    <a:pt x="170" y="410"/>
                  </a:cubicBezTo>
                  <a:close/>
                </a:path>
              </a:pathLst>
            </a:custGeom>
            <a:solidFill>
              <a:srgbClr val="4EAC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5" name="íŝliďè"/>
            <p:cNvSpPr/>
            <p:nvPr/>
          </p:nvSpPr>
          <p:spPr bwMode="auto">
            <a:xfrm>
              <a:off x="7523163" y="4803775"/>
              <a:ext cx="371475" cy="525463"/>
            </a:xfrm>
            <a:custGeom>
              <a:avLst/>
              <a:gdLst>
                <a:gd name="T0" fmla="*/ 188 w 234"/>
                <a:gd name="T1" fmla="*/ 331 h 331"/>
                <a:gd name="T2" fmla="*/ 45 w 234"/>
                <a:gd name="T3" fmla="*/ 331 h 331"/>
                <a:gd name="T4" fmla="*/ 0 w 234"/>
                <a:gd name="T5" fmla="*/ 0 h 331"/>
                <a:gd name="T6" fmla="*/ 234 w 234"/>
                <a:gd name="T7" fmla="*/ 0 h 331"/>
                <a:gd name="T8" fmla="*/ 188 w 234"/>
                <a:gd name="T9" fmla="*/ 331 h 331"/>
              </a:gdLst>
              <a:ahLst/>
              <a:cxnLst>
                <a:cxn ang="0">
                  <a:pos x="T0" y="T1"/>
                </a:cxn>
                <a:cxn ang="0">
                  <a:pos x="T2" y="T3"/>
                </a:cxn>
                <a:cxn ang="0">
                  <a:pos x="T4" y="T5"/>
                </a:cxn>
                <a:cxn ang="0">
                  <a:pos x="T6" y="T7"/>
                </a:cxn>
                <a:cxn ang="0">
                  <a:pos x="T8" y="T9"/>
                </a:cxn>
              </a:cxnLst>
              <a:rect l="0" t="0" r="r" b="b"/>
              <a:pathLst>
                <a:path w="234" h="331">
                  <a:moveTo>
                    <a:pt x="188" y="331"/>
                  </a:moveTo>
                  <a:lnTo>
                    <a:pt x="45" y="331"/>
                  </a:lnTo>
                  <a:lnTo>
                    <a:pt x="0" y="0"/>
                  </a:lnTo>
                  <a:lnTo>
                    <a:pt x="234" y="0"/>
                  </a:lnTo>
                  <a:lnTo>
                    <a:pt x="188" y="331"/>
                  </a:lnTo>
                  <a:close/>
                </a:path>
              </a:pathLst>
            </a:custGeom>
            <a:solidFill>
              <a:srgbClr val="F0C1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6" name="ïšļiḑê"/>
            <p:cNvSpPr/>
            <p:nvPr/>
          </p:nvSpPr>
          <p:spPr bwMode="auto">
            <a:xfrm>
              <a:off x="7499350" y="4795838"/>
              <a:ext cx="420687" cy="82550"/>
            </a:xfrm>
            <a:prstGeom prst="rect">
              <a:avLst/>
            </a:prstGeom>
            <a:solidFill>
              <a:srgbClr val="D4ADA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grpSp>
      <p:sp>
        <p:nvSpPr>
          <p:cNvPr id="277" name="Text Placeholder 4"/>
          <p:cNvSpPr txBox="1"/>
          <p:nvPr/>
        </p:nvSpPr>
        <p:spPr>
          <a:xfrm>
            <a:off x="6393214" y="1788941"/>
            <a:ext cx="4875652" cy="9180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None/>
              <a:defRPr/>
            </a:pPr>
            <a:r>
              <a:rPr lang="en-US" altLang="zh-CN" sz="4000" dirty="0">
                <a:latin typeface="张海山锐谐体" panose="02000000000000000000" pitchFamily="2" charset="-122"/>
                <a:ea typeface="张海山锐谐体" panose="02000000000000000000" pitchFamily="2" charset="-122"/>
                <a:cs typeface="Calibri" panose="020F0502020204030204"/>
              </a:rPr>
              <a:t>2.5D</a:t>
            </a:r>
            <a:r>
              <a:rPr lang="zh-CN" altLang="en-US" sz="4000" dirty="0">
                <a:latin typeface="张海山锐谐体" panose="02000000000000000000" pitchFamily="2" charset="-122"/>
                <a:ea typeface="张海山锐谐体" panose="02000000000000000000" pitchFamily="2" charset="-122"/>
                <a:cs typeface="Calibri" panose="020F0502020204030204"/>
              </a:rPr>
              <a:t>科技</a:t>
            </a:r>
            <a:endParaRPr lang="id-ID" sz="4000" dirty="0">
              <a:latin typeface="张海山锐谐体" panose="02000000000000000000" pitchFamily="2" charset="-122"/>
              <a:ea typeface="张海山锐谐体" panose="02000000000000000000" pitchFamily="2" charset="-122"/>
              <a:cs typeface="Calibri" panose="020F0502020204030204"/>
            </a:endParaRPr>
          </a:p>
        </p:txBody>
      </p:sp>
      <p:sp>
        <p:nvSpPr>
          <p:cNvPr id="278" name="Rectangle 34"/>
          <p:cNvSpPr/>
          <p:nvPr/>
        </p:nvSpPr>
        <p:spPr>
          <a:xfrm>
            <a:off x="6507515" y="2655834"/>
            <a:ext cx="235745" cy="51152"/>
          </a:xfrm>
          <a:prstGeom prst="rect">
            <a:avLst/>
          </a:prstGeom>
          <a:solidFill>
            <a:srgbClr val="F7B2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279" name="Text Placeholder 4"/>
          <p:cNvSpPr txBox="1"/>
          <p:nvPr/>
        </p:nvSpPr>
        <p:spPr>
          <a:xfrm>
            <a:off x="6405914" y="1621874"/>
            <a:ext cx="2286156" cy="3341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None/>
              <a:defRPr/>
            </a:pPr>
            <a:r>
              <a:rPr lang="en-US" sz="1400" dirty="0">
                <a:latin typeface="张海山锐线体2.0" panose="02000000000000000000" pitchFamily="2" charset="-122"/>
                <a:cs typeface="Segoe UI" panose="020B0502040204020203" pitchFamily="34" charset="0"/>
              </a:rPr>
              <a:t>This Is Subtitle</a:t>
            </a:r>
            <a:endParaRPr lang="id-ID" sz="1400" dirty="0">
              <a:latin typeface="张海山锐线体2.0" panose="02000000000000000000" pitchFamily="2" charset="-122"/>
              <a:cs typeface="Segoe UI" panose="020B0502040204020203" pitchFamily="34" charset="0"/>
            </a:endParaRPr>
          </a:p>
        </p:txBody>
      </p:sp>
      <p:sp>
        <p:nvSpPr>
          <p:cNvPr id="280" name="TextBox 36"/>
          <p:cNvSpPr txBox="1"/>
          <p:nvPr/>
        </p:nvSpPr>
        <p:spPr>
          <a:xfrm>
            <a:off x="6405914" y="4932878"/>
            <a:ext cx="2098297" cy="646331"/>
          </a:xfrm>
          <a:prstGeom prst="rect">
            <a:avLst/>
          </a:prstGeom>
          <a:noFill/>
        </p:spPr>
        <p:txBody>
          <a:bodyPr wrap="square" lIns="91440" tIns="45720" rIns="91440" bIns="45720" rtlCol="0">
            <a:spAutoFit/>
          </a:bodyPr>
          <a:lstStyle/>
          <a:p>
            <a:r>
              <a:rPr lang="id-ID" sz="1200" b="1" dirty="0">
                <a:latin typeface="Segoe UI Light" panose="020B0502040204020203" pitchFamily="34" charset="0"/>
                <a:cs typeface="Segoe UI Light" panose="020B0502040204020203" pitchFamily="34" charset="0"/>
              </a:rPr>
              <a:t>Lorem ipsum </a:t>
            </a:r>
            <a:r>
              <a:rPr lang="id-ID" sz="1200" dirty="0">
                <a:latin typeface="Segoe UI Light" panose="020B0502040204020203" pitchFamily="34" charset="0"/>
                <a:cs typeface="Segoe UI Light" panose="020B0502040204020203" pitchFamily="34" charset="0"/>
              </a:rPr>
              <a:t>dolor sit amet consectetuer adipiscing elit, sed diam</a:t>
            </a:r>
            <a:endParaRPr lang="en-US" sz="1200" dirty="0">
              <a:latin typeface="Segoe UI Light" panose="020B0502040204020203" pitchFamily="34" charset="0"/>
              <a:ea typeface="Roboto Thin" charset="0"/>
              <a:cs typeface="Segoe UI Light" panose="020B0502040204020203" pitchFamily="34" charset="0"/>
            </a:endParaRPr>
          </a:p>
        </p:txBody>
      </p:sp>
      <p:sp>
        <p:nvSpPr>
          <p:cNvPr id="281" name="TextBox 37"/>
          <p:cNvSpPr txBox="1"/>
          <p:nvPr/>
        </p:nvSpPr>
        <p:spPr>
          <a:xfrm>
            <a:off x="9007219" y="4925057"/>
            <a:ext cx="2098297" cy="646331"/>
          </a:xfrm>
          <a:prstGeom prst="rect">
            <a:avLst/>
          </a:prstGeom>
          <a:noFill/>
        </p:spPr>
        <p:txBody>
          <a:bodyPr wrap="square" lIns="91440" tIns="45720" rIns="91440" bIns="45720" rtlCol="0">
            <a:spAutoFit/>
          </a:bodyPr>
          <a:lstStyle/>
          <a:p>
            <a:r>
              <a:rPr lang="id-ID" sz="1200" b="1" dirty="0">
                <a:latin typeface="Segoe UI Light" panose="020B0502040204020203" pitchFamily="34" charset="0"/>
                <a:cs typeface="Segoe UI Light" panose="020B0502040204020203" pitchFamily="34" charset="0"/>
              </a:rPr>
              <a:t>Lorem ipsum </a:t>
            </a:r>
            <a:r>
              <a:rPr lang="id-ID" sz="1200" dirty="0">
                <a:latin typeface="Segoe UI Light" panose="020B0502040204020203" pitchFamily="34" charset="0"/>
                <a:cs typeface="Segoe UI Light" panose="020B0502040204020203" pitchFamily="34" charset="0"/>
              </a:rPr>
              <a:t>dolor sit amet consectetuer adipiscing elit, sed diam</a:t>
            </a:r>
            <a:endParaRPr lang="en-US" sz="1200" dirty="0">
              <a:latin typeface="Segoe UI Light" panose="020B0502040204020203" pitchFamily="34" charset="0"/>
              <a:ea typeface="Roboto Thin" charset="0"/>
              <a:cs typeface="Segoe UI Light" panose="020B0502040204020203" pitchFamily="34" charset="0"/>
            </a:endParaRPr>
          </a:p>
        </p:txBody>
      </p:sp>
      <p:sp>
        <p:nvSpPr>
          <p:cNvPr id="282" name="TextBox 38"/>
          <p:cNvSpPr txBox="1"/>
          <p:nvPr/>
        </p:nvSpPr>
        <p:spPr>
          <a:xfrm>
            <a:off x="6393214" y="3576410"/>
            <a:ext cx="5277997" cy="461665"/>
          </a:xfrm>
          <a:prstGeom prst="rect">
            <a:avLst/>
          </a:prstGeom>
          <a:noFill/>
        </p:spPr>
        <p:txBody>
          <a:bodyPr wrap="square" lIns="91440" tIns="45720" rIns="91440" bIns="45720" rtlCol="0">
            <a:spAutoFit/>
          </a:bodyPr>
          <a:lstStyle/>
          <a:p>
            <a:r>
              <a:rPr lang="id-ID" sz="1200" b="1" dirty="0">
                <a:latin typeface="Segoe UI Light" panose="020B0502040204020203" pitchFamily="34" charset="0"/>
                <a:cs typeface="Segoe UI Light" panose="020B0502040204020203" pitchFamily="34" charset="0"/>
              </a:rPr>
              <a:t>Lorem ipsum </a:t>
            </a:r>
            <a:r>
              <a:rPr lang="id-ID" sz="1200" dirty="0">
                <a:latin typeface="Segoe UI Light" panose="020B0502040204020203" pitchFamily="34" charset="0"/>
                <a:cs typeface="Segoe UI Light" panose="020B0502040204020203" pitchFamily="34" charset="0"/>
              </a:rPr>
              <a:t>dolor sit amet consectetuer adipiscing elit, sed diam nonummy nibh euismod tincidunt ut laoreet dolore </a:t>
            </a:r>
            <a:endParaRPr lang="en-US" sz="1200" dirty="0">
              <a:latin typeface="Segoe UI Light" panose="020B0502040204020203" pitchFamily="34" charset="0"/>
              <a:cs typeface="Segoe UI Light" panose="020B0502040204020203" pitchFamily="34" charset="0"/>
            </a:endParaRPr>
          </a:p>
        </p:txBody>
      </p:sp>
      <p:sp>
        <p:nvSpPr>
          <p:cNvPr id="283" name="TextBox 39"/>
          <p:cNvSpPr txBox="1"/>
          <p:nvPr/>
        </p:nvSpPr>
        <p:spPr>
          <a:xfrm>
            <a:off x="6393215" y="3150338"/>
            <a:ext cx="3852519" cy="338554"/>
          </a:xfrm>
          <a:prstGeom prst="rect">
            <a:avLst/>
          </a:prstGeom>
          <a:noFill/>
        </p:spPr>
        <p:txBody>
          <a:bodyPr wrap="square" lIns="91440" tIns="45720" rIns="91440" bIns="45720" rtlCol="0">
            <a:spAutoFit/>
          </a:bodyPr>
          <a:lstStyle/>
          <a:p>
            <a:r>
              <a:rPr lang="en-US" sz="1600" dirty="0">
                <a:latin typeface="张海山锐线体2.0" panose="02000000000000000000" pitchFamily="2" charset="-122"/>
                <a:ea typeface="Lato" panose="020F0502020204030203" pitchFamily="34" charset="0"/>
                <a:cs typeface="Segoe UI" panose="020B0502040204020203" pitchFamily="34" charset="0"/>
              </a:rPr>
              <a:t>Your Title Goes Here</a:t>
            </a:r>
            <a:endParaRPr lang="en-US" sz="1600" dirty="0">
              <a:latin typeface="张海山锐线体2.0" panose="02000000000000000000" pitchFamily="2" charset="-122"/>
              <a:ea typeface="Lato" panose="020F0502020204030203" pitchFamily="34" charset="0"/>
              <a:cs typeface="Segoe UI" panose="020B0502040204020203" pitchFamily="34" charset="0"/>
            </a:endParaRPr>
          </a:p>
        </p:txBody>
      </p:sp>
      <p:grpSp>
        <p:nvGrpSpPr>
          <p:cNvPr id="284" name="Group 40"/>
          <p:cNvGrpSpPr/>
          <p:nvPr/>
        </p:nvGrpSpPr>
        <p:grpSpPr>
          <a:xfrm>
            <a:off x="9085936" y="4447190"/>
            <a:ext cx="362677" cy="272162"/>
            <a:chOff x="712110" y="4037334"/>
            <a:chExt cx="464344" cy="348456"/>
          </a:xfrm>
          <a:solidFill>
            <a:srgbClr val="25E0E7"/>
          </a:solidFill>
        </p:grpSpPr>
        <p:sp>
          <p:nvSpPr>
            <p:cNvPr id="285" name="AutoShape 118"/>
            <p:cNvSpPr/>
            <p:nvPr/>
          </p:nvSpPr>
          <p:spPr bwMode="auto">
            <a:xfrm>
              <a:off x="712110" y="4037334"/>
              <a:ext cx="464344" cy="348456"/>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sp>
          <p:nvSpPr>
            <p:cNvPr id="286" name="AutoShape 119"/>
            <p:cNvSpPr/>
            <p:nvPr/>
          </p:nvSpPr>
          <p:spPr bwMode="auto">
            <a:xfrm>
              <a:off x="1001829" y="4167509"/>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grpSp>
      <p:grpSp>
        <p:nvGrpSpPr>
          <p:cNvPr id="287" name="Group 43"/>
          <p:cNvGrpSpPr/>
          <p:nvPr/>
        </p:nvGrpSpPr>
        <p:grpSpPr>
          <a:xfrm>
            <a:off x="6509763" y="4414618"/>
            <a:ext cx="317420" cy="362677"/>
            <a:chOff x="740685" y="2696368"/>
            <a:chExt cx="406400" cy="464344"/>
          </a:xfrm>
          <a:solidFill>
            <a:srgbClr val="25E0E7"/>
          </a:solidFill>
        </p:grpSpPr>
        <p:sp>
          <p:nvSpPr>
            <p:cNvPr id="288" name="AutoShape 131"/>
            <p:cNvSpPr/>
            <p:nvPr/>
          </p:nvSpPr>
          <p:spPr bwMode="auto">
            <a:xfrm>
              <a:off x="740685" y="2696368"/>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sp>
          <p:nvSpPr>
            <p:cNvPr id="289" name="AutoShape 132"/>
            <p:cNvSpPr/>
            <p:nvPr/>
          </p:nvSpPr>
          <p:spPr bwMode="auto">
            <a:xfrm>
              <a:off x="827998" y="2884487"/>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sp>
          <p:nvSpPr>
            <p:cNvPr id="290" name="AutoShape 133"/>
            <p:cNvSpPr/>
            <p:nvPr/>
          </p:nvSpPr>
          <p:spPr bwMode="auto">
            <a:xfrm>
              <a:off x="915310" y="2884487"/>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sp>
          <p:nvSpPr>
            <p:cNvPr id="291" name="AutoShape 134"/>
            <p:cNvSpPr/>
            <p:nvPr/>
          </p:nvSpPr>
          <p:spPr bwMode="auto">
            <a:xfrm>
              <a:off x="1001829" y="2884487"/>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effectLst>
                  <a:outerShdw blurRad="38100" dist="38100" dir="2700000" algn="tl">
                    <a:srgbClr val="000000"/>
                  </a:outerShdw>
                </a:effectLst>
                <a:latin typeface="Gill Sans" charset="0"/>
                <a:sym typeface="Gill Sans"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p:cTn id="7" dur="1000" fill="hold"/>
                                        <p:tgtEl>
                                          <p:spTgt spid="104"/>
                                        </p:tgtEl>
                                        <p:attrNameLst>
                                          <p:attrName>ppt_w</p:attrName>
                                        </p:attrNameLst>
                                      </p:cBhvr>
                                      <p:tavLst>
                                        <p:tav tm="0">
                                          <p:val>
                                            <p:strVal val="#ppt_w*0.70"/>
                                          </p:val>
                                        </p:tav>
                                        <p:tav tm="100000">
                                          <p:val>
                                            <p:strVal val="#ppt_w"/>
                                          </p:val>
                                        </p:tav>
                                      </p:tavLst>
                                    </p:anim>
                                    <p:anim calcmode="lin" valueType="num">
                                      <p:cBhvr>
                                        <p:cTn id="8" dur="1000" fill="hold"/>
                                        <p:tgtEl>
                                          <p:spTgt spid="104"/>
                                        </p:tgtEl>
                                        <p:attrNameLst>
                                          <p:attrName>ppt_h</p:attrName>
                                        </p:attrNameLst>
                                      </p:cBhvr>
                                      <p:tavLst>
                                        <p:tav tm="0">
                                          <p:val>
                                            <p:strVal val="#ppt_h"/>
                                          </p:val>
                                        </p:tav>
                                        <p:tav tm="100000">
                                          <p:val>
                                            <p:strVal val="#ppt_h"/>
                                          </p:val>
                                        </p:tav>
                                      </p:tavLst>
                                    </p:anim>
                                    <p:animEffect transition="in" filter="fade">
                                      <p:cBhvr>
                                        <p:cTn id="9" dur="1000"/>
                                        <p:tgtEl>
                                          <p:spTgt spid="104"/>
                                        </p:tgtEl>
                                      </p:cBhvr>
                                    </p:animEffect>
                                  </p:childTnLst>
                                </p:cTn>
                              </p:par>
                              <p:par>
                                <p:cTn id="10" presetID="2" presetClass="entr" presetSubtype="8" decel="100000" fill="hold" grpId="0" nodeType="withEffect">
                                  <p:stCondLst>
                                    <p:cond delay="0"/>
                                  </p:stCondLst>
                                  <p:childTnLst>
                                    <p:set>
                                      <p:cBhvr>
                                        <p:cTn id="11" dur="1" fill="hold">
                                          <p:stCondLst>
                                            <p:cond delay="0"/>
                                          </p:stCondLst>
                                        </p:cTn>
                                        <p:tgtEl>
                                          <p:spTgt spid="279"/>
                                        </p:tgtEl>
                                        <p:attrNameLst>
                                          <p:attrName>style.visibility</p:attrName>
                                        </p:attrNameLst>
                                      </p:cBhvr>
                                      <p:to>
                                        <p:strVal val="visible"/>
                                      </p:to>
                                    </p:set>
                                    <p:anim calcmode="lin" valueType="num">
                                      <p:cBhvr additive="base">
                                        <p:cTn id="12" dur="500" fill="hold"/>
                                        <p:tgtEl>
                                          <p:spTgt spid="279"/>
                                        </p:tgtEl>
                                        <p:attrNameLst>
                                          <p:attrName>ppt_x</p:attrName>
                                        </p:attrNameLst>
                                      </p:cBhvr>
                                      <p:tavLst>
                                        <p:tav tm="0">
                                          <p:val>
                                            <p:strVal val="0-#ppt_w/2"/>
                                          </p:val>
                                        </p:tav>
                                        <p:tav tm="100000">
                                          <p:val>
                                            <p:strVal val="#ppt_x"/>
                                          </p:val>
                                        </p:tav>
                                      </p:tavLst>
                                    </p:anim>
                                    <p:anim calcmode="lin" valueType="num">
                                      <p:cBhvr additive="base">
                                        <p:cTn id="13" dur="500" fill="hold"/>
                                        <p:tgtEl>
                                          <p:spTgt spid="279"/>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250"/>
                                  </p:stCondLst>
                                  <p:childTnLst>
                                    <p:set>
                                      <p:cBhvr>
                                        <p:cTn id="15" dur="1" fill="hold">
                                          <p:stCondLst>
                                            <p:cond delay="0"/>
                                          </p:stCondLst>
                                        </p:cTn>
                                        <p:tgtEl>
                                          <p:spTgt spid="277"/>
                                        </p:tgtEl>
                                        <p:attrNameLst>
                                          <p:attrName>style.visibility</p:attrName>
                                        </p:attrNameLst>
                                      </p:cBhvr>
                                      <p:to>
                                        <p:strVal val="visible"/>
                                      </p:to>
                                    </p:set>
                                    <p:anim calcmode="lin" valueType="num">
                                      <p:cBhvr additive="base">
                                        <p:cTn id="16" dur="500" fill="hold"/>
                                        <p:tgtEl>
                                          <p:spTgt spid="277"/>
                                        </p:tgtEl>
                                        <p:attrNameLst>
                                          <p:attrName>ppt_x</p:attrName>
                                        </p:attrNameLst>
                                      </p:cBhvr>
                                      <p:tavLst>
                                        <p:tav tm="0">
                                          <p:val>
                                            <p:strVal val="0-#ppt_w/2"/>
                                          </p:val>
                                        </p:tav>
                                        <p:tav tm="100000">
                                          <p:val>
                                            <p:strVal val="#ppt_x"/>
                                          </p:val>
                                        </p:tav>
                                      </p:tavLst>
                                    </p:anim>
                                    <p:anim calcmode="lin" valueType="num">
                                      <p:cBhvr additive="base">
                                        <p:cTn id="17" dur="500" fill="hold"/>
                                        <p:tgtEl>
                                          <p:spTgt spid="277"/>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500"/>
                                  </p:stCondLst>
                                  <p:childTnLst>
                                    <p:set>
                                      <p:cBhvr>
                                        <p:cTn id="19" dur="1" fill="hold">
                                          <p:stCondLst>
                                            <p:cond delay="0"/>
                                          </p:stCondLst>
                                        </p:cTn>
                                        <p:tgtEl>
                                          <p:spTgt spid="278"/>
                                        </p:tgtEl>
                                        <p:attrNameLst>
                                          <p:attrName>style.visibility</p:attrName>
                                        </p:attrNameLst>
                                      </p:cBhvr>
                                      <p:to>
                                        <p:strVal val="visible"/>
                                      </p:to>
                                    </p:set>
                                    <p:anim calcmode="lin" valueType="num">
                                      <p:cBhvr additive="base">
                                        <p:cTn id="20" dur="500" fill="hold"/>
                                        <p:tgtEl>
                                          <p:spTgt spid="278"/>
                                        </p:tgtEl>
                                        <p:attrNameLst>
                                          <p:attrName>ppt_x</p:attrName>
                                        </p:attrNameLst>
                                      </p:cBhvr>
                                      <p:tavLst>
                                        <p:tav tm="0">
                                          <p:val>
                                            <p:strVal val="0-#ppt_w/2"/>
                                          </p:val>
                                        </p:tav>
                                        <p:tav tm="100000">
                                          <p:val>
                                            <p:strVal val="#ppt_x"/>
                                          </p:val>
                                        </p:tav>
                                      </p:tavLst>
                                    </p:anim>
                                    <p:anim calcmode="lin" valueType="num">
                                      <p:cBhvr additive="base">
                                        <p:cTn id="21" dur="500" fill="hold"/>
                                        <p:tgtEl>
                                          <p:spTgt spid="278"/>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1000"/>
                                  </p:stCondLst>
                                  <p:childTnLst>
                                    <p:set>
                                      <p:cBhvr>
                                        <p:cTn id="23" dur="1" fill="hold">
                                          <p:stCondLst>
                                            <p:cond delay="0"/>
                                          </p:stCondLst>
                                        </p:cTn>
                                        <p:tgtEl>
                                          <p:spTgt spid="283"/>
                                        </p:tgtEl>
                                        <p:attrNameLst>
                                          <p:attrName>style.visibility</p:attrName>
                                        </p:attrNameLst>
                                      </p:cBhvr>
                                      <p:to>
                                        <p:strVal val="visible"/>
                                      </p:to>
                                    </p:set>
                                    <p:anim calcmode="lin" valueType="num">
                                      <p:cBhvr additive="base">
                                        <p:cTn id="24" dur="500" fill="hold"/>
                                        <p:tgtEl>
                                          <p:spTgt spid="283"/>
                                        </p:tgtEl>
                                        <p:attrNameLst>
                                          <p:attrName>ppt_x</p:attrName>
                                        </p:attrNameLst>
                                      </p:cBhvr>
                                      <p:tavLst>
                                        <p:tav tm="0">
                                          <p:val>
                                            <p:strVal val="0-#ppt_w/2"/>
                                          </p:val>
                                        </p:tav>
                                        <p:tav tm="100000">
                                          <p:val>
                                            <p:strVal val="#ppt_x"/>
                                          </p:val>
                                        </p:tav>
                                      </p:tavLst>
                                    </p:anim>
                                    <p:anim calcmode="lin" valueType="num">
                                      <p:cBhvr additive="base">
                                        <p:cTn id="25" dur="500" fill="hold"/>
                                        <p:tgtEl>
                                          <p:spTgt spid="283"/>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1250"/>
                                  </p:stCondLst>
                                  <p:childTnLst>
                                    <p:set>
                                      <p:cBhvr>
                                        <p:cTn id="27" dur="1" fill="hold">
                                          <p:stCondLst>
                                            <p:cond delay="0"/>
                                          </p:stCondLst>
                                        </p:cTn>
                                        <p:tgtEl>
                                          <p:spTgt spid="282"/>
                                        </p:tgtEl>
                                        <p:attrNameLst>
                                          <p:attrName>style.visibility</p:attrName>
                                        </p:attrNameLst>
                                      </p:cBhvr>
                                      <p:to>
                                        <p:strVal val="visible"/>
                                      </p:to>
                                    </p:set>
                                    <p:anim calcmode="lin" valueType="num">
                                      <p:cBhvr additive="base">
                                        <p:cTn id="28" dur="500" fill="hold"/>
                                        <p:tgtEl>
                                          <p:spTgt spid="282"/>
                                        </p:tgtEl>
                                        <p:attrNameLst>
                                          <p:attrName>ppt_x</p:attrName>
                                        </p:attrNameLst>
                                      </p:cBhvr>
                                      <p:tavLst>
                                        <p:tav tm="0">
                                          <p:val>
                                            <p:strVal val="0-#ppt_w/2"/>
                                          </p:val>
                                        </p:tav>
                                        <p:tav tm="100000">
                                          <p:val>
                                            <p:strVal val="#ppt_x"/>
                                          </p:val>
                                        </p:tav>
                                      </p:tavLst>
                                    </p:anim>
                                    <p:anim calcmode="lin" valueType="num">
                                      <p:cBhvr additive="base">
                                        <p:cTn id="29" dur="500" fill="hold"/>
                                        <p:tgtEl>
                                          <p:spTgt spid="282"/>
                                        </p:tgtEl>
                                        <p:attrNameLst>
                                          <p:attrName>ppt_y</p:attrName>
                                        </p:attrNameLst>
                                      </p:cBhvr>
                                      <p:tavLst>
                                        <p:tav tm="0">
                                          <p:val>
                                            <p:strVal val="#ppt_y"/>
                                          </p:val>
                                        </p:tav>
                                        <p:tav tm="100000">
                                          <p:val>
                                            <p:strVal val="#ppt_y"/>
                                          </p:val>
                                        </p:tav>
                                      </p:tavLst>
                                    </p:anim>
                                  </p:childTnLst>
                                </p:cTn>
                              </p:par>
                              <p:par>
                                <p:cTn id="30" presetID="2" presetClass="entr" presetSubtype="4" decel="100000" fill="hold" nodeType="withEffect">
                                  <p:stCondLst>
                                    <p:cond delay="1750"/>
                                  </p:stCondLst>
                                  <p:childTnLst>
                                    <p:set>
                                      <p:cBhvr>
                                        <p:cTn id="31" dur="1" fill="hold">
                                          <p:stCondLst>
                                            <p:cond delay="0"/>
                                          </p:stCondLst>
                                        </p:cTn>
                                        <p:tgtEl>
                                          <p:spTgt spid="287"/>
                                        </p:tgtEl>
                                        <p:attrNameLst>
                                          <p:attrName>style.visibility</p:attrName>
                                        </p:attrNameLst>
                                      </p:cBhvr>
                                      <p:to>
                                        <p:strVal val="visible"/>
                                      </p:to>
                                    </p:set>
                                    <p:anim calcmode="lin" valueType="num">
                                      <p:cBhvr additive="base">
                                        <p:cTn id="32" dur="500" fill="hold"/>
                                        <p:tgtEl>
                                          <p:spTgt spid="287"/>
                                        </p:tgtEl>
                                        <p:attrNameLst>
                                          <p:attrName>ppt_x</p:attrName>
                                        </p:attrNameLst>
                                      </p:cBhvr>
                                      <p:tavLst>
                                        <p:tav tm="0">
                                          <p:val>
                                            <p:strVal val="#ppt_x"/>
                                          </p:val>
                                        </p:tav>
                                        <p:tav tm="100000">
                                          <p:val>
                                            <p:strVal val="#ppt_x"/>
                                          </p:val>
                                        </p:tav>
                                      </p:tavLst>
                                    </p:anim>
                                    <p:anim calcmode="lin" valueType="num">
                                      <p:cBhvr additive="base">
                                        <p:cTn id="33" dur="500" fill="hold"/>
                                        <p:tgtEl>
                                          <p:spTgt spid="287"/>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2000"/>
                                  </p:stCondLst>
                                  <p:childTnLst>
                                    <p:set>
                                      <p:cBhvr>
                                        <p:cTn id="35" dur="1" fill="hold">
                                          <p:stCondLst>
                                            <p:cond delay="0"/>
                                          </p:stCondLst>
                                        </p:cTn>
                                        <p:tgtEl>
                                          <p:spTgt spid="280"/>
                                        </p:tgtEl>
                                        <p:attrNameLst>
                                          <p:attrName>style.visibility</p:attrName>
                                        </p:attrNameLst>
                                      </p:cBhvr>
                                      <p:to>
                                        <p:strVal val="visible"/>
                                      </p:to>
                                    </p:set>
                                    <p:anim calcmode="lin" valueType="num">
                                      <p:cBhvr additive="base">
                                        <p:cTn id="36" dur="500" fill="hold"/>
                                        <p:tgtEl>
                                          <p:spTgt spid="280"/>
                                        </p:tgtEl>
                                        <p:attrNameLst>
                                          <p:attrName>ppt_x</p:attrName>
                                        </p:attrNameLst>
                                      </p:cBhvr>
                                      <p:tavLst>
                                        <p:tav tm="0">
                                          <p:val>
                                            <p:strVal val="#ppt_x"/>
                                          </p:val>
                                        </p:tav>
                                        <p:tav tm="100000">
                                          <p:val>
                                            <p:strVal val="#ppt_x"/>
                                          </p:val>
                                        </p:tav>
                                      </p:tavLst>
                                    </p:anim>
                                    <p:anim calcmode="lin" valueType="num">
                                      <p:cBhvr additive="base">
                                        <p:cTn id="37" dur="500" fill="hold"/>
                                        <p:tgtEl>
                                          <p:spTgt spid="280"/>
                                        </p:tgtEl>
                                        <p:attrNameLst>
                                          <p:attrName>ppt_y</p:attrName>
                                        </p:attrNameLst>
                                      </p:cBhvr>
                                      <p:tavLst>
                                        <p:tav tm="0">
                                          <p:val>
                                            <p:strVal val="1+#ppt_h/2"/>
                                          </p:val>
                                        </p:tav>
                                        <p:tav tm="100000">
                                          <p:val>
                                            <p:strVal val="#ppt_y"/>
                                          </p:val>
                                        </p:tav>
                                      </p:tavLst>
                                    </p:anim>
                                  </p:childTnLst>
                                </p:cTn>
                              </p:par>
                              <p:par>
                                <p:cTn id="38" presetID="2" presetClass="entr" presetSubtype="4" decel="100000" fill="hold" nodeType="withEffect">
                                  <p:stCondLst>
                                    <p:cond delay="2250"/>
                                  </p:stCondLst>
                                  <p:childTnLst>
                                    <p:set>
                                      <p:cBhvr>
                                        <p:cTn id="39" dur="1" fill="hold">
                                          <p:stCondLst>
                                            <p:cond delay="0"/>
                                          </p:stCondLst>
                                        </p:cTn>
                                        <p:tgtEl>
                                          <p:spTgt spid="284"/>
                                        </p:tgtEl>
                                        <p:attrNameLst>
                                          <p:attrName>style.visibility</p:attrName>
                                        </p:attrNameLst>
                                      </p:cBhvr>
                                      <p:to>
                                        <p:strVal val="visible"/>
                                      </p:to>
                                    </p:set>
                                    <p:anim calcmode="lin" valueType="num">
                                      <p:cBhvr additive="base">
                                        <p:cTn id="40" dur="500" fill="hold"/>
                                        <p:tgtEl>
                                          <p:spTgt spid="284"/>
                                        </p:tgtEl>
                                        <p:attrNameLst>
                                          <p:attrName>ppt_x</p:attrName>
                                        </p:attrNameLst>
                                      </p:cBhvr>
                                      <p:tavLst>
                                        <p:tav tm="0">
                                          <p:val>
                                            <p:strVal val="#ppt_x"/>
                                          </p:val>
                                        </p:tav>
                                        <p:tav tm="100000">
                                          <p:val>
                                            <p:strVal val="#ppt_x"/>
                                          </p:val>
                                        </p:tav>
                                      </p:tavLst>
                                    </p:anim>
                                    <p:anim calcmode="lin" valueType="num">
                                      <p:cBhvr additive="base">
                                        <p:cTn id="41" dur="500" fill="hold"/>
                                        <p:tgtEl>
                                          <p:spTgt spid="284"/>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2500"/>
                                  </p:stCondLst>
                                  <p:childTnLst>
                                    <p:set>
                                      <p:cBhvr>
                                        <p:cTn id="43" dur="1" fill="hold">
                                          <p:stCondLst>
                                            <p:cond delay="0"/>
                                          </p:stCondLst>
                                        </p:cTn>
                                        <p:tgtEl>
                                          <p:spTgt spid="281"/>
                                        </p:tgtEl>
                                        <p:attrNameLst>
                                          <p:attrName>style.visibility</p:attrName>
                                        </p:attrNameLst>
                                      </p:cBhvr>
                                      <p:to>
                                        <p:strVal val="visible"/>
                                      </p:to>
                                    </p:set>
                                    <p:anim calcmode="lin" valueType="num">
                                      <p:cBhvr additive="base">
                                        <p:cTn id="44" dur="500" fill="hold"/>
                                        <p:tgtEl>
                                          <p:spTgt spid="281"/>
                                        </p:tgtEl>
                                        <p:attrNameLst>
                                          <p:attrName>ppt_x</p:attrName>
                                        </p:attrNameLst>
                                      </p:cBhvr>
                                      <p:tavLst>
                                        <p:tav tm="0">
                                          <p:val>
                                            <p:strVal val="#ppt_x"/>
                                          </p:val>
                                        </p:tav>
                                        <p:tav tm="100000">
                                          <p:val>
                                            <p:strVal val="#ppt_x"/>
                                          </p:val>
                                        </p:tav>
                                      </p:tavLst>
                                    </p:anim>
                                    <p:anim calcmode="lin" valueType="num">
                                      <p:cBhvr additive="base">
                                        <p:cTn id="45" dur="500" fill="hold"/>
                                        <p:tgtEl>
                                          <p:spTgt spid="2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p:bldP spid="278" grpId="0" animBg="1"/>
      <p:bldP spid="279" grpId="0"/>
      <p:bldP spid="280" grpId="0"/>
      <p:bldP spid="281" grpId="0"/>
      <p:bldP spid="282"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97397" y="11899"/>
            <a:ext cx="12335853" cy="7174699"/>
          </a:xfrm>
          <a:prstGeom prst="rect">
            <a:avLst/>
          </a:prstGeom>
        </p:spPr>
      </p:pic>
      <p:sp>
        <p:nvSpPr>
          <p:cNvPr id="7"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694733" y="3899054"/>
            <a:ext cx="5460728" cy="2347898"/>
          </a:xfrm>
          <a:prstGeom prst="rect">
            <a:avLst/>
          </a:prstGeom>
        </p:spPr>
      </p:pic>
      <p:grpSp>
        <p:nvGrpSpPr>
          <p:cNvPr id="5" name="409e864f-f0ac-4b07-9125-ecbf4aff45aa"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3"/>
            </p:custDataLst>
          </p:nvPr>
        </p:nvGrpSpPr>
        <p:grpSpPr>
          <a:xfrm>
            <a:off x="3836701" y="1859104"/>
            <a:ext cx="4604785" cy="4157060"/>
            <a:chOff x="3460751" y="1049338"/>
            <a:chExt cx="5273675" cy="4760913"/>
          </a:xfrm>
        </p:grpSpPr>
        <p:sp>
          <p:nvSpPr>
            <p:cNvPr id="8" name="íṣľïḓê"/>
            <p:cNvSpPr/>
            <p:nvPr/>
          </p:nvSpPr>
          <p:spPr bwMode="auto">
            <a:xfrm>
              <a:off x="4186238" y="2138363"/>
              <a:ext cx="1928813" cy="3671888"/>
            </a:xfrm>
            <a:custGeom>
              <a:avLst/>
              <a:gdLst>
                <a:gd name="T0" fmla="*/ 97 w 1215"/>
                <a:gd name="T1" fmla="*/ 2312 h 2313"/>
                <a:gd name="T2" fmla="*/ 0 w 1215"/>
                <a:gd name="T3" fmla="*/ 2313 h 2313"/>
                <a:gd name="T4" fmla="*/ 1137 w 1215"/>
                <a:gd name="T5" fmla="*/ 0 h 2313"/>
                <a:gd name="T6" fmla="*/ 1215 w 1215"/>
                <a:gd name="T7" fmla="*/ 38 h 2313"/>
                <a:gd name="T8" fmla="*/ 97 w 1215"/>
                <a:gd name="T9" fmla="*/ 2312 h 2313"/>
              </a:gdLst>
              <a:ahLst/>
              <a:cxnLst>
                <a:cxn ang="0">
                  <a:pos x="T0" y="T1"/>
                </a:cxn>
                <a:cxn ang="0">
                  <a:pos x="T2" y="T3"/>
                </a:cxn>
                <a:cxn ang="0">
                  <a:pos x="T4" y="T5"/>
                </a:cxn>
                <a:cxn ang="0">
                  <a:pos x="T6" y="T7"/>
                </a:cxn>
                <a:cxn ang="0">
                  <a:pos x="T8" y="T9"/>
                </a:cxn>
              </a:cxnLst>
              <a:rect l="0" t="0" r="r" b="b"/>
              <a:pathLst>
                <a:path w="1215" h="2313">
                  <a:moveTo>
                    <a:pt x="97" y="2312"/>
                  </a:moveTo>
                  <a:lnTo>
                    <a:pt x="0" y="2313"/>
                  </a:lnTo>
                  <a:lnTo>
                    <a:pt x="1137" y="0"/>
                  </a:lnTo>
                  <a:lnTo>
                    <a:pt x="1215" y="38"/>
                  </a:lnTo>
                  <a:lnTo>
                    <a:pt x="97" y="2312"/>
                  </a:lnTo>
                  <a:close/>
                </a:path>
              </a:pathLst>
            </a:custGeom>
            <a:solidFill>
              <a:srgbClr val="BDBDB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 name="îŝľïḋê"/>
            <p:cNvSpPr/>
            <p:nvPr/>
          </p:nvSpPr>
          <p:spPr bwMode="auto">
            <a:xfrm>
              <a:off x="6096001" y="2138363"/>
              <a:ext cx="1900238" cy="3671888"/>
            </a:xfrm>
            <a:custGeom>
              <a:avLst/>
              <a:gdLst>
                <a:gd name="T0" fmla="*/ 1117 w 1197"/>
                <a:gd name="T1" fmla="*/ 2312 h 2313"/>
                <a:gd name="T2" fmla="*/ 1197 w 1197"/>
                <a:gd name="T3" fmla="*/ 2313 h 2313"/>
                <a:gd name="T4" fmla="*/ 78 w 1197"/>
                <a:gd name="T5" fmla="*/ 0 h 2313"/>
                <a:gd name="T6" fmla="*/ 0 w 1197"/>
                <a:gd name="T7" fmla="*/ 38 h 2313"/>
                <a:gd name="T8" fmla="*/ 1117 w 1197"/>
                <a:gd name="T9" fmla="*/ 2312 h 2313"/>
              </a:gdLst>
              <a:ahLst/>
              <a:cxnLst>
                <a:cxn ang="0">
                  <a:pos x="T0" y="T1"/>
                </a:cxn>
                <a:cxn ang="0">
                  <a:pos x="T2" y="T3"/>
                </a:cxn>
                <a:cxn ang="0">
                  <a:pos x="T4" y="T5"/>
                </a:cxn>
                <a:cxn ang="0">
                  <a:pos x="T6" y="T7"/>
                </a:cxn>
                <a:cxn ang="0">
                  <a:pos x="T8" y="T9"/>
                </a:cxn>
              </a:cxnLst>
              <a:rect l="0" t="0" r="r" b="b"/>
              <a:pathLst>
                <a:path w="1197" h="2313">
                  <a:moveTo>
                    <a:pt x="1117" y="2312"/>
                  </a:moveTo>
                  <a:lnTo>
                    <a:pt x="1197" y="2313"/>
                  </a:lnTo>
                  <a:lnTo>
                    <a:pt x="78" y="0"/>
                  </a:lnTo>
                  <a:lnTo>
                    <a:pt x="0" y="38"/>
                  </a:lnTo>
                  <a:lnTo>
                    <a:pt x="1117" y="2312"/>
                  </a:lnTo>
                  <a:close/>
                </a:path>
              </a:pathLst>
            </a:custGeom>
            <a:solidFill>
              <a:srgbClr val="BDBDB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 name="íşḻïḍe"/>
            <p:cNvSpPr/>
            <p:nvPr/>
          </p:nvSpPr>
          <p:spPr bwMode="auto">
            <a:xfrm>
              <a:off x="6045201" y="1787526"/>
              <a:ext cx="136525" cy="4022725"/>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1" name="ïṣliḑé"/>
            <p:cNvSpPr/>
            <p:nvPr/>
          </p:nvSpPr>
          <p:spPr bwMode="auto">
            <a:xfrm>
              <a:off x="5922963" y="1049338"/>
              <a:ext cx="349250" cy="411163"/>
            </a:xfrm>
            <a:custGeom>
              <a:avLst/>
              <a:gdLst>
                <a:gd name="T0" fmla="*/ 112 w 224"/>
                <a:gd name="T1" fmla="*/ 264 h 264"/>
                <a:gd name="T2" fmla="*/ 0 w 224"/>
                <a:gd name="T3" fmla="*/ 152 h 264"/>
                <a:gd name="T4" fmla="*/ 0 w 224"/>
                <a:gd name="T5" fmla="*/ 112 h 264"/>
                <a:gd name="T6" fmla="*/ 112 w 224"/>
                <a:gd name="T7" fmla="*/ 0 h 264"/>
                <a:gd name="T8" fmla="*/ 224 w 224"/>
                <a:gd name="T9" fmla="*/ 112 h 264"/>
                <a:gd name="T10" fmla="*/ 224 w 224"/>
                <a:gd name="T11" fmla="*/ 152 h 264"/>
                <a:gd name="T12" fmla="*/ 112 w 224"/>
                <a:gd name="T13" fmla="*/ 264 h 264"/>
                <a:gd name="T14" fmla="*/ 112 w 224"/>
                <a:gd name="T15" fmla="*/ 28 h 264"/>
                <a:gd name="T16" fmla="*/ 28 w 224"/>
                <a:gd name="T17" fmla="*/ 112 h 264"/>
                <a:gd name="T18" fmla="*/ 28 w 224"/>
                <a:gd name="T19" fmla="*/ 152 h 264"/>
                <a:gd name="T20" fmla="*/ 112 w 224"/>
                <a:gd name="T21" fmla="*/ 236 h 264"/>
                <a:gd name="T22" fmla="*/ 196 w 224"/>
                <a:gd name="T23" fmla="*/ 152 h 264"/>
                <a:gd name="T24" fmla="*/ 196 w 224"/>
                <a:gd name="T25" fmla="*/ 112 h 264"/>
                <a:gd name="T26" fmla="*/ 112 w 224"/>
                <a:gd name="T27" fmla="*/ 2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4" h="264">
                  <a:moveTo>
                    <a:pt x="112" y="264"/>
                  </a:moveTo>
                  <a:cubicBezTo>
                    <a:pt x="50" y="264"/>
                    <a:pt x="0" y="214"/>
                    <a:pt x="0" y="152"/>
                  </a:cubicBezTo>
                  <a:cubicBezTo>
                    <a:pt x="0" y="112"/>
                    <a:pt x="0" y="112"/>
                    <a:pt x="0" y="112"/>
                  </a:cubicBezTo>
                  <a:cubicBezTo>
                    <a:pt x="0" y="50"/>
                    <a:pt x="50" y="0"/>
                    <a:pt x="112" y="0"/>
                  </a:cubicBezTo>
                  <a:cubicBezTo>
                    <a:pt x="174" y="0"/>
                    <a:pt x="224" y="50"/>
                    <a:pt x="224" y="112"/>
                  </a:cubicBezTo>
                  <a:cubicBezTo>
                    <a:pt x="224" y="152"/>
                    <a:pt x="224" y="152"/>
                    <a:pt x="224" y="152"/>
                  </a:cubicBezTo>
                  <a:cubicBezTo>
                    <a:pt x="224" y="214"/>
                    <a:pt x="174" y="264"/>
                    <a:pt x="112" y="264"/>
                  </a:cubicBezTo>
                  <a:close/>
                  <a:moveTo>
                    <a:pt x="112" y="28"/>
                  </a:moveTo>
                  <a:cubicBezTo>
                    <a:pt x="66" y="28"/>
                    <a:pt x="28" y="66"/>
                    <a:pt x="28" y="112"/>
                  </a:cubicBezTo>
                  <a:cubicBezTo>
                    <a:pt x="28" y="152"/>
                    <a:pt x="28" y="152"/>
                    <a:pt x="28" y="152"/>
                  </a:cubicBezTo>
                  <a:cubicBezTo>
                    <a:pt x="28" y="198"/>
                    <a:pt x="66" y="236"/>
                    <a:pt x="112" y="236"/>
                  </a:cubicBezTo>
                  <a:cubicBezTo>
                    <a:pt x="158" y="236"/>
                    <a:pt x="196" y="198"/>
                    <a:pt x="196" y="152"/>
                  </a:cubicBezTo>
                  <a:cubicBezTo>
                    <a:pt x="196" y="112"/>
                    <a:pt x="196" y="112"/>
                    <a:pt x="196" y="112"/>
                  </a:cubicBezTo>
                  <a:cubicBezTo>
                    <a:pt x="196" y="66"/>
                    <a:pt x="158" y="28"/>
                    <a:pt x="112" y="28"/>
                  </a:cubicBezTo>
                  <a:close/>
                </a:path>
              </a:pathLst>
            </a:custGeom>
            <a:solidFill>
              <a:srgbClr val="BDBDB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ïs1ide"/>
            <p:cNvSpPr/>
            <p:nvPr/>
          </p:nvSpPr>
          <p:spPr bwMode="auto">
            <a:xfrm>
              <a:off x="3460751" y="1243013"/>
              <a:ext cx="5273675" cy="2378075"/>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 name="ïṡļidê"/>
            <p:cNvSpPr/>
            <p:nvPr/>
          </p:nvSpPr>
          <p:spPr bwMode="auto">
            <a:xfrm>
              <a:off x="3554413" y="1317626"/>
              <a:ext cx="5073650" cy="2166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 name="isḷîďê"/>
            <p:cNvSpPr/>
            <p:nvPr/>
          </p:nvSpPr>
          <p:spPr bwMode="auto">
            <a:xfrm>
              <a:off x="7456488" y="1395413"/>
              <a:ext cx="784225" cy="1558925"/>
            </a:xfrm>
            <a:custGeom>
              <a:avLst/>
              <a:gdLst>
                <a:gd name="T0" fmla="*/ 3 w 503"/>
                <a:gd name="T1" fmla="*/ 0 h 1001"/>
                <a:gd name="T2" fmla="*/ 0 w 503"/>
                <a:gd name="T3" fmla="*/ 0 h 1001"/>
                <a:gd name="T4" fmla="*/ 0 w 503"/>
                <a:gd name="T5" fmla="*/ 1001 h 1001"/>
                <a:gd name="T6" fmla="*/ 3 w 503"/>
                <a:gd name="T7" fmla="*/ 1001 h 1001"/>
                <a:gd name="T8" fmla="*/ 503 w 503"/>
                <a:gd name="T9" fmla="*/ 500 h 1001"/>
                <a:gd name="T10" fmla="*/ 3 w 503"/>
                <a:gd name="T11" fmla="*/ 0 h 1001"/>
                <a:gd name="T12" fmla="*/ 3 w 503"/>
                <a:gd name="T13" fmla="*/ 0 h 1001"/>
              </a:gdLst>
              <a:ahLst/>
              <a:cxnLst>
                <a:cxn ang="0">
                  <a:pos x="T0" y="T1"/>
                </a:cxn>
                <a:cxn ang="0">
                  <a:pos x="T2" y="T3"/>
                </a:cxn>
                <a:cxn ang="0">
                  <a:pos x="T4" y="T5"/>
                </a:cxn>
                <a:cxn ang="0">
                  <a:pos x="T6" y="T7"/>
                </a:cxn>
                <a:cxn ang="0">
                  <a:pos x="T8" y="T9"/>
                </a:cxn>
                <a:cxn ang="0">
                  <a:pos x="T10" y="T11"/>
                </a:cxn>
                <a:cxn ang="0">
                  <a:pos x="T12" y="T13"/>
                </a:cxn>
              </a:cxnLst>
              <a:rect l="0" t="0" r="r" b="b"/>
              <a:pathLst>
                <a:path w="503" h="1001">
                  <a:moveTo>
                    <a:pt x="3" y="0"/>
                  </a:moveTo>
                  <a:cubicBezTo>
                    <a:pt x="0" y="0"/>
                    <a:pt x="0" y="0"/>
                    <a:pt x="0" y="0"/>
                  </a:cubicBezTo>
                  <a:cubicBezTo>
                    <a:pt x="0" y="1001"/>
                    <a:pt x="0" y="1001"/>
                    <a:pt x="0" y="1001"/>
                  </a:cubicBezTo>
                  <a:cubicBezTo>
                    <a:pt x="3" y="1001"/>
                    <a:pt x="3" y="1001"/>
                    <a:pt x="3" y="1001"/>
                  </a:cubicBezTo>
                  <a:cubicBezTo>
                    <a:pt x="279" y="1001"/>
                    <a:pt x="503" y="777"/>
                    <a:pt x="503" y="500"/>
                  </a:cubicBezTo>
                  <a:cubicBezTo>
                    <a:pt x="503" y="224"/>
                    <a:pt x="279" y="0"/>
                    <a:pt x="3" y="0"/>
                  </a:cubicBezTo>
                  <a:cubicBezTo>
                    <a:pt x="3" y="0"/>
                    <a:pt x="3" y="0"/>
                    <a:pt x="3" y="0"/>
                  </a:cubicBez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íṥļïḋe"/>
            <p:cNvSpPr/>
            <p:nvPr/>
          </p:nvSpPr>
          <p:spPr bwMode="auto">
            <a:xfrm>
              <a:off x="6680201" y="1395413"/>
              <a:ext cx="776288" cy="773113"/>
            </a:xfrm>
            <a:custGeom>
              <a:avLst/>
              <a:gdLst>
                <a:gd name="T0" fmla="*/ 498 w 498"/>
                <a:gd name="T1" fmla="*/ 0 h 497"/>
                <a:gd name="T2" fmla="*/ 0 w 498"/>
                <a:gd name="T3" fmla="*/ 497 h 497"/>
                <a:gd name="T4" fmla="*/ 498 w 498"/>
                <a:gd name="T5" fmla="*/ 497 h 497"/>
                <a:gd name="T6" fmla="*/ 498 w 498"/>
                <a:gd name="T7" fmla="*/ 0 h 497"/>
              </a:gdLst>
              <a:ahLst/>
              <a:cxnLst>
                <a:cxn ang="0">
                  <a:pos x="T0" y="T1"/>
                </a:cxn>
                <a:cxn ang="0">
                  <a:pos x="T2" y="T3"/>
                </a:cxn>
                <a:cxn ang="0">
                  <a:pos x="T4" y="T5"/>
                </a:cxn>
                <a:cxn ang="0">
                  <a:pos x="T6" y="T7"/>
                </a:cxn>
              </a:cxnLst>
              <a:rect l="0" t="0" r="r" b="b"/>
              <a:pathLst>
                <a:path w="498" h="497">
                  <a:moveTo>
                    <a:pt x="498" y="0"/>
                  </a:moveTo>
                  <a:cubicBezTo>
                    <a:pt x="224" y="2"/>
                    <a:pt x="2" y="223"/>
                    <a:pt x="0" y="497"/>
                  </a:cubicBezTo>
                  <a:cubicBezTo>
                    <a:pt x="498" y="497"/>
                    <a:pt x="498" y="497"/>
                    <a:pt x="498" y="497"/>
                  </a:cubicBezTo>
                  <a:lnTo>
                    <a:pt x="498" y="0"/>
                  </a:lnTo>
                  <a:close/>
                </a:path>
              </a:pathLst>
            </a:custGeom>
            <a:solidFill>
              <a:srgbClr val="69F0A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ïṩlíḑé"/>
            <p:cNvSpPr/>
            <p:nvPr/>
          </p:nvSpPr>
          <p:spPr bwMode="auto">
            <a:xfrm>
              <a:off x="6661151" y="2187576"/>
              <a:ext cx="776288" cy="784225"/>
            </a:xfrm>
            <a:custGeom>
              <a:avLst/>
              <a:gdLst>
                <a:gd name="T0" fmla="*/ 0 w 498"/>
                <a:gd name="T1" fmla="*/ 0 h 504"/>
                <a:gd name="T2" fmla="*/ 0 w 498"/>
                <a:gd name="T3" fmla="*/ 3 h 504"/>
                <a:gd name="T4" fmla="*/ 498 w 498"/>
                <a:gd name="T5" fmla="*/ 504 h 504"/>
                <a:gd name="T6" fmla="*/ 498 w 498"/>
                <a:gd name="T7" fmla="*/ 0 h 504"/>
                <a:gd name="T8" fmla="*/ 0 w 498"/>
                <a:gd name="T9" fmla="*/ 0 h 504"/>
              </a:gdLst>
              <a:ahLst/>
              <a:cxnLst>
                <a:cxn ang="0">
                  <a:pos x="T0" y="T1"/>
                </a:cxn>
                <a:cxn ang="0">
                  <a:pos x="T2" y="T3"/>
                </a:cxn>
                <a:cxn ang="0">
                  <a:pos x="T4" y="T5"/>
                </a:cxn>
                <a:cxn ang="0">
                  <a:pos x="T6" y="T7"/>
                </a:cxn>
                <a:cxn ang="0">
                  <a:pos x="T8" y="T9"/>
                </a:cxn>
              </a:cxnLst>
              <a:rect l="0" t="0" r="r" b="b"/>
              <a:pathLst>
                <a:path w="498" h="504">
                  <a:moveTo>
                    <a:pt x="0" y="0"/>
                  </a:moveTo>
                  <a:cubicBezTo>
                    <a:pt x="0" y="1"/>
                    <a:pt x="0" y="2"/>
                    <a:pt x="0" y="3"/>
                  </a:cubicBezTo>
                  <a:cubicBezTo>
                    <a:pt x="0" y="279"/>
                    <a:pt x="223" y="502"/>
                    <a:pt x="498" y="504"/>
                  </a:cubicBezTo>
                  <a:cubicBezTo>
                    <a:pt x="498" y="0"/>
                    <a:pt x="498" y="0"/>
                    <a:pt x="498" y="0"/>
                  </a:cubicBez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íś1îḓé"/>
            <p:cNvSpPr/>
            <p:nvPr/>
          </p:nvSpPr>
          <p:spPr bwMode="auto">
            <a:xfrm>
              <a:off x="3700463" y="1470026"/>
              <a:ext cx="1504950" cy="106363"/>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8" name="ïṩḷídê"/>
            <p:cNvSpPr/>
            <p:nvPr/>
          </p:nvSpPr>
          <p:spPr bwMode="auto">
            <a:xfrm>
              <a:off x="3700463" y="1644651"/>
              <a:ext cx="2406650" cy="104775"/>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9" name="íśḷiḑè"/>
            <p:cNvSpPr/>
            <p:nvPr/>
          </p:nvSpPr>
          <p:spPr bwMode="auto">
            <a:xfrm>
              <a:off x="3700463" y="1819276"/>
              <a:ext cx="2406650" cy="104775"/>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 name="í$ḷíďe"/>
            <p:cNvSpPr/>
            <p:nvPr/>
          </p:nvSpPr>
          <p:spPr bwMode="auto">
            <a:xfrm>
              <a:off x="3700463" y="1990726"/>
              <a:ext cx="2406650" cy="107950"/>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1" name="iSḻïḍé"/>
            <p:cNvSpPr/>
            <p:nvPr/>
          </p:nvSpPr>
          <p:spPr bwMode="auto">
            <a:xfrm>
              <a:off x="7740651" y="3195638"/>
              <a:ext cx="168275" cy="166688"/>
            </a:xfrm>
            <a:prstGeom prst="rect">
              <a:avLst/>
            </a:prstGeom>
            <a:solidFill>
              <a:srgbClr val="2196F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2" name="ïṩḷïḑê"/>
            <p:cNvSpPr/>
            <p:nvPr/>
          </p:nvSpPr>
          <p:spPr bwMode="auto">
            <a:xfrm>
              <a:off x="7977188" y="3232151"/>
              <a:ext cx="547688" cy="10001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3" name="ïṣľiďè"/>
            <p:cNvSpPr/>
            <p:nvPr/>
          </p:nvSpPr>
          <p:spPr bwMode="auto">
            <a:xfrm>
              <a:off x="6786563" y="3195638"/>
              <a:ext cx="168275" cy="166688"/>
            </a:xfrm>
            <a:prstGeom prst="rect">
              <a:avLst/>
            </a:prstGeom>
            <a:solidFill>
              <a:srgbClr val="4285F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4" name="iSļïḑê"/>
            <p:cNvSpPr/>
            <p:nvPr/>
          </p:nvSpPr>
          <p:spPr bwMode="auto">
            <a:xfrm>
              <a:off x="7023101" y="3232151"/>
              <a:ext cx="549275" cy="10001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5" name="íšḻïďè"/>
            <p:cNvSpPr/>
            <p:nvPr/>
          </p:nvSpPr>
          <p:spPr bwMode="auto">
            <a:xfrm>
              <a:off x="5864226" y="3195638"/>
              <a:ext cx="168275" cy="166688"/>
            </a:xfrm>
            <a:prstGeom prst="rect">
              <a:avLst/>
            </a:prstGeom>
            <a:solidFill>
              <a:srgbClr val="69F0A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 name="iSľïḑé"/>
            <p:cNvSpPr/>
            <p:nvPr/>
          </p:nvSpPr>
          <p:spPr bwMode="auto">
            <a:xfrm>
              <a:off x="6100763" y="3232151"/>
              <a:ext cx="547688" cy="10001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7" name="ïš1iḋé"/>
            <p:cNvSpPr/>
            <p:nvPr/>
          </p:nvSpPr>
          <p:spPr bwMode="auto">
            <a:xfrm>
              <a:off x="4673601" y="2330451"/>
              <a:ext cx="52388" cy="846138"/>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8" name="iṥḷïde"/>
            <p:cNvSpPr/>
            <p:nvPr/>
          </p:nvSpPr>
          <p:spPr bwMode="auto">
            <a:xfrm>
              <a:off x="4810126" y="2330451"/>
              <a:ext cx="52388" cy="846138"/>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9" name="iśľíḋê"/>
            <p:cNvSpPr/>
            <p:nvPr/>
          </p:nvSpPr>
          <p:spPr bwMode="auto">
            <a:xfrm>
              <a:off x="4945063" y="2330451"/>
              <a:ext cx="53975" cy="846138"/>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0" name="îśļïḑè"/>
            <p:cNvSpPr/>
            <p:nvPr/>
          </p:nvSpPr>
          <p:spPr bwMode="auto">
            <a:xfrm>
              <a:off x="5083176" y="2330451"/>
              <a:ext cx="52388" cy="846138"/>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1" name="îşļîḓé"/>
            <p:cNvSpPr/>
            <p:nvPr/>
          </p:nvSpPr>
          <p:spPr bwMode="auto">
            <a:xfrm>
              <a:off x="4614863" y="2754313"/>
              <a:ext cx="166688" cy="166688"/>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íS1îḋê"/>
            <p:cNvSpPr/>
            <p:nvPr/>
          </p:nvSpPr>
          <p:spPr bwMode="auto">
            <a:xfrm>
              <a:off x="4752976" y="2511426"/>
              <a:ext cx="166688" cy="166688"/>
            </a:xfrm>
            <a:prstGeom prst="ellipse">
              <a:avLst/>
            </a:prstGeom>
            <a:solidFill>
              <a:srgbClr val="69F0A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íşḷïḓê"/>
            <p:cNvSpPr/>
            <p:nvPr/>
          </p:nvSpPr>
          <p:spPr bwMode="auto">
            <a:xfrm>
              <a:off x="4887913" y="2632076"/>
              <a:ext cx="166688" cy="166688"/>
            </a:xfrm>
            <a:prstGeom prst="ellipse">
              <a:avLst/>
            </a:prstGeom>
            <a:solidFill>
              <a:srgbClr val="219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íṡḷïďé"/>
            <p:cNvSpPr/>
            <p:nvPr/>
          </p:nvSpPr>
          <p:spPr bwMode="auto">
            <a:xfrm>
              <a:off x="5026026" y="2295526"/>
              <a:ext cx="166688" cy="166688"/>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grpSp>
        <p:nvGrpSpPr>
          <p:cNvPr id="35" name="Group 4"/>
          <p:cNvGrpSpPr/>
          <p:nvPr/>
        </p:nvGrpSpPr>
        <p:grpSpPr>
          <a:xfrm>
            <a:off x="1385964" y="898100"/>
            <a:ext cx="1308371" cy="978382"/>
            <a:chOff x="2153182" y="5556037"/>
            <a:chExt cx="1308371" cy="978382"/>
          </a:xfrm>
        </p:grpSpPr>
        <p:sp>
          <p:nvSpPr>
            <p:cNvPr id="36" name="TextBox 20"/>
            <p:cNvSpPr txBox="1"/>
            <p:nvPr/>
          </p:nvSpPr>
          <p:spPr>
            <a:xfrm>
              <a:off x="2153182" y="5556037"/>
              <a:ext cx="1016625" cy="461665"/>
            </a:xfrm>
            <a:prstGeom prst="rect">
              <a:avLst/>
            </a:prstGeom>
            <a:noFill/>
          </p:spPr>
          <p:txBody>
            <a:bodyPr wrap="none" rtlCol="0">
              <a:spAutoFit/>
            </a:bodyPr>
            <a:lstStyle/>
            <a:p>
              <a:r>
                <a:rPr lang="en-US" sz="2400" b="1" dirty="0">
                  <a:latin typeface="Segoe UI" panose="020B0502040204020203" pitchFamily="34" charset="0"/>
                  <a:cs typeface="Segoe UI" panose="020B0502040204020203" pitchFamily="34" charset="0"/>
                </a:rPr>
                <a:t>442 +</a:t>
              </a:r>
              <a:endParaRPr lang="id-ID" sz="2400" b="1" dirty="0">
                <a:latin typeface="Segoe UI" panose="020B0502040204020203" pitchFamily="34" charset="0"/>
                <a:cs typeface="Segoe UI" panose="020B0502040204020203" pitchFamily="34" charset="0"/>
              </a:endParaRPr>
            </a:p>
          </p:txBody>
        </p:sp>
        <p:grpSp>
          <p:nvGrpSpPr>
            <p:cNvPr id="37" name="Group 21"/>
            <p:cNvGrpSpPr/>
            <p:nvPr/>
          </p:nvGrpSpPr>
          <p:grpSpPr>
            <a:xfrm>
              <a:off x="2153182" y="6047320"/>
              <a:ext cx="1308371" cy="487099"/>
              <a:chOff x="2153182" y="6047320"/>
              <a:chExt cx="1308371" cy="487099"/>
            </a:xfrm>
          </p:grpSpPr>
          <p:sp>
            <p:nvSpPr>
              <p:cNvPr id="38" name="Rectangle 22"/>
              <p:cNvSpPr/>
              <p:nvPr/>
            </p:nvSpPr>
            <p:spPr>
              <a:xfrm>
                <a:off x="2153182" y="6047320"/>
                <a:ext cx="1031051" cy="276999"/>
              </a:xfrm>
              <a:prstGeom prst="rect">
                <a:avLst/>
              </a:prstGeom>
            </p:spPr>
            <p:txBody>
              <a:bodyPr wrap="none">
                <a:spAutoFit/>
              </a:bodyPr>
              <a:lstStyle/>
              <a:p>
                <a:r>
                  <a:rPr lang="id-ID" sz="1200" dirty="0">
                    <a:latin typeface="Segoe UI Light" panose="020B0502040204020203" pitchFamily="34" charset="0"/>
                    <a:cs typeface="Segoe UI Light" panose="020B0502040204020203" pitchFamily="34" charset="0"/>
                  </a:rPr>
                  <a:t>Ut wisi enim </a:t>
                </a:r>
                <a:endParaRPr lang="id-ID" sz="1200" dirty="0">
                  <a:latin typeface="Segoe UI Light" panose="020B0502040204020203" pitchFamily="34" charset="0"/>
                  <a:cs typeface="Segoe UI Light" panose="020B0502040204020203" pitchFamily="34" charset="0"/>
                </a:endParaRPr>
              </a:p>
            </p:txBody>
          </p:sp>
          <p:sp>
            <p:nvSpPr>
              <p:cNvPr id="39" name="Rectangle 23"/>
              <p:cNvSpPr/>
              <p:nvPr/>
            </p:nvSpPr>
            <p:spPr>
              <a:xfrm>
                <a:off x="2153182" y="6257420"/>
                <a:ext cx="1308371" cy="276999"/>
              </a:xfrm>
              <a:prstGeom prst="rect">
                <a:avLst/>
              </a:prstGeom>
            </p:spPr>
            <p:txBody>
              <a:bodyPr wrap="none">
                <a:spAutoFit/>
              </a:bodyPr>
              <a:lstStyle/>
              <a:p>
                <a:r>
                  <a:rPr lang="id-ID" sz="1200" dirty="0">
                    <a:latin typeface="Segoe UI Light" panose="020B0502040204020203" pitchFamily="34" charset="0"/>
                    <a:cs typeface="Segoe UI Light" panose="020B0502040204020203" pitchFamily="34" charset="0"/>
                  </a:rPr>
                  <a:t>ad minim veniam</a:t>
                </a:r>
                <a:endParaRPr lang="id-ID" sz="1200" dirty="0">
                  <a:latin typeface="Segoe UI Light" panose="020B0502040204020203" pitchFamily="34" charset="0"/>
                  <a:cs typeface="Segoe UI Light" panose="020B0502040204020203" pitchFamily="34" charset="0"/>
                </a:endParaRPr>
              </a:p>
            </p:txBody>
          </p:sp>
        </p:grpSp>
      </p:grpSp>
      <p:grpSp>
        <p:nvGrpSpPr>
          <p:cNvPr id="40" name="Group 5"/>
          <p:cNvGrpSpPr/>
          <p:nvPr/>
        </p:nvGrpSpPr>
        <p:grpSpPr>
          <a:xfrm>
            <a:off x="4029040" y="898100"/>
            <a:ext cx="1308371" cy="978382"/>
            <a:chOff x="4345604" y="5556037"/>
            <a:chExt cx="1308371" cy="978382"/>
          </a:xfrm>
        </p:grpSpPr>
        <p:sp>
          <p:nvSpPr>
            <p:cNvPr id="41" name="TextBox 16"/>
            <p:cNvSpPr txBox="1"/>
            <p:nvPr/>
          </p:nvSpPr>
          <p:spPr>
            <a:xfrm>
              <a:off x="4345604" y="5556037"/>
              <a:ext cx="1016625" cy="461665"/>
            </a:xfrm>
            <a:prstGeom prst="rect">
              <a:avLst/>
            </a:prstGeom>
            <a:noFill/>
          </p:spPr>
          <p:txBody>
            <a:bodyPr wrap="none" rtlCol="0">
              <a:spAutoFit/>
            </a:bodyPr>
            <a:lstStyle/>
            <a:p>
              <a:r>
                <a:rPr lang="en-US" sz="2400" b="1" dirty="0">
                  <a:latin typeface="Segoe UI" panose="020B0502040204020203" pitchFamily="34" charset="0"/>
                  <a:cs typeface="Segoe UI" panose="020B0502040204020203" pitchFamily="34" charset="0"/>
                </a:rPr>
                <a:t>128 +</a:t>
              </a:r>
              <a:endParaRPr lang="id-ID" sz="2400" b="1" dirty="0">
                <a:latin typeface="Segoe UI" panose="020B0502040204020203" pitchFamily="34" charset="0"/>
                <a:cs typeface="Segoe UI" panose="020B0502040204020203" pitchFamily="34" charset="0"/>
              </a:endParaRPr>
            </a:p>
          </p:txBody>
        </p:sp>
        <p:grpSp>
          <p:nvGrpSpPr>
            <p:cNvPr id="42" name="Group 17"/>
            <p:cNvGrpSpPr/>
            <p:nvPr/>
          </p:nvGrpSpPr>
          <p:grpSpPr>
            <a:xfrm>
              <a:off x="4345604" y="6047320"/>
              <a:ext cx="1308371" cy="487099"/>
              <a:chOff x="4345604" y="6047320"/>
              <a:chExt cx="1308371" cy="487099"/>
            </a:xfrm>
          </p:grpSpPr>
          <p:sp>
            <p:nvSpPr>
              <p:cNvPr id="43" name="Rectangle 18"/>
              <p:cNvSpPr/>
              <p:nvPr/>
            </p:nvSpPr>
            <p:spPr>
              <a:xfrm>
                <a:off x="4345604" y="6047320"/>
                <a:ext cx="1031051" cy="276999"/>
              </a:xfrm>
              <a:prstGeom prst="rect">
                <a:avLst/>
              </a:prstGeom>
            </p:spPr>
            <p:txBody>
              <a:bodyPr wrap="none">
                <a:spAutoFit/>
              </a:bodyPr>
              <a:lstStyle/>
              <a:p>
                <a:r>
                  <a:rPr lang="id-ID" sz="1200" dirty="0">
                    <a:latin typeface="Segoe UI Light" panose="020B0502040204020203" pitchFamily="34" charset="0"/>
                    <a:cs typeface="Segoe UI Light" panose="020B0502040204020203" pitchFamily="34" charset="0"/>
                  </a:rPr>
                  <a:t>Ut wisi enim </a:t>
                </a:r>
                <a:endParaRPr lang="id-ID" sz="1200" dirty="0">
                  <a:latin typeface="Segoe UI Light" panose="020B0502040204020203" pitchFamily="34" charset="0"/>
                  <a:cs typeface="Segoe UI Light" panose="020B0502040204020203" pitchFamily="34" charset="0"/>
                </a:endParaRPr>
              </a:p>
            </p:txBody>
          </p:sp>
          <p:sp>
            <p:nvSpPr>
              <p:cNvPr id="44" name="Rectangle 19"/>
              <p:cNvSpPr/>
              <p:nvPr/>
            </p:nvSpPr>
            <p:spPr>
              <a:xfrm>
                <a:off x="4345604" y="6257420"/>
                <a:ext cx="1308371" cy="276999"/>
              </a:xfrm>
              <a:prstGeom prst="rect">
                <a:avLst/>
              </a:prstGeom>
            </p:spPr>
            <p:txBody>
              <a:bodyPr wrap="none">
                <a:spAutoFit/>
              </a:bodyPr>
              <a:lstStyle/>
              <a:p>
                <a:r>
                  <a:rPr lang="id-ID" sz="1200" dirty="0">
                    <a:latin typeface="Segoe UI Light" panose="020B0502040204020203" pitchFamily="34" charset="0"/>
                    <a:cs typeface="Segoe UI Light" panose="020B0502040204020203" pitchFamily="34" charset="0"/>
                  </a:rPr>
                  <a:t>ad minim veniam</a:t>
                </a:r>
                <a:endParaRPr lang="id-ID" sz="1200" dirty="0">
                  <a:latin typeface="Segoe UI Light" panose="020B0502040204020203" pitchFamily="34" charset="0"/>
                  <a:cs typeface="Segoe UI Light" panose="020B0502040204020203" pitchFamily="34" charset="0"/>
                </a:endParaRPr>
              </a:p>
            </p:txBody>
          </p:sp>
        </p:grpSp>
      </p:grpSp>
      <p:grpSp>
        <p:nvGrpSpPr>
          <p:cNvPr id="45" name="Group 6"/>
          <p:cNvGrpSpPr/>
          <p:nvPr/>
        </p:nvGrpSpPr>
        <p:grpSpPr>
          <a:xfrm>
            <a:off x="6672116" y="898100"/>
            <a:ext cx="1308371" cy="978382"/>
            <a:chOff x="6538026" y="5556037"/>
            <a:chExt cx="1308371" cy="978382"/>
          </a:xfrm>
        </p:grpSpPr>
        <p:sp>
          <p:nvSpPr>
            <p:cNvPr id="46" name="TextBox 12"/>
            <p:cNvSpPr txBox="1"/>
            <p:nvPr/>
          </p:nvSpPr>
          <p:spPr>
            <a:xfrm>
              <a:off x="6538026" y="5556037"/>
              <a:ext cx="1016625" cy="461665"/>
            </a:xfrm>
            <a:prstGeom prst="rect">
              <a:avLst/>
            </a:prstGeom>
            <a:noFill/>
          </p:spPr>
          <p:txBody>
            <a:bodyPr wrap="none" rtlCol="0">
              <a:spAutoFit/>
            </a:bodyPr>
            <a:lstStyle/>
            <a:p>
              <a:r>
                <a:rPr lang="en-US" sz="2400" b="1" dirty="0">
                  <a:latin typeface="Segoe UI" panose="020B0502040204020203" pitchFamily="34" charset="0"/>
                  <a:cs typeface="Segoe UI" panose="020B0502040204020203" pitchFamily="34" charset="0"/>
                </a:rPr>
                <a:t>100 +</a:t>
              </a:r>
              <a:endParaRPr lang="id-ID" sz="2400" b="1" dirty="0">
                <a:latin typeface="Segoe UI" panose="020B0502040204020203" pitchFamily="34" charset="0"/>
                <a:cs typeface="Segoe UI" panose="020B0502040204020203" pitchFamily="34" charset="0"/>
              </a:endParaRPr>
            </a:p>
          </p:txBody>
        </p:sp>
        <p:grpSp>
          <p:nvGrpSpPr>
            <p:cNvPr id="47" name="Group 13"/>
            <p:cNvGrpSpPr/>
            <p:nvPr/>
          </p:nvGrpSpPr>
          <p:grpSpPr>
            <a:xfrm>
              <a:off x="6538026" y="6047320"/>
              <a:ext cx="1308371" cy="487099"/>
              <a:chOff x="6538026" y="6047320"/>
              <a:chExt cx="1308371" cy="487099"/>
            </a:xfrm>
          </p:grpSpPr>
          <p:sp>
            <p:nvSpPr>
              <p:cNvPr id="48" name="Rectangle 14"/>
              <p:cNvSpPr/>
              <p:nvPr/>
            </p:nvSpPr>
            <p:spPr>
              <a:xfrm>
                <a:off x="6538026" y="6047320"/>
                <a:ext cx="1031051" cy="276999"/>
              </a:xfrm>
              <a:prstGeom prst="rect">
                <a:avLst/>
              </a:prstGeom>
            </p:spPr>
            <p:txBody>
              <a:bodyPr wrap="none">
                <a:spAutoFit/>
              </a:bodyPr>
              <a:lstStyle/>
              <a:p>
                <a:r>
                  <a:rPr lang="id-ID" sz="1200" dirty="0">
                    <a:latin typeface="Segoe UI Light" panose="020B0502040204020203" pitchFamily="34" charset="0"/>
                    <a:cs typeface="Segoe UI Light" panose="020B0502040204020203" pitchFamily="34" charset="0"/>
                  </a:rPr>
                  <a:t>Ut wisi enim </a:t>
                </a:r>
                <a:endParaRPr lang="id-ID" sz="1200" dirty="0">
                  <a:latin typeface="Segoe UI Light" panose="020B0502040204020203" pitchFamily="34" charset="0"/>
                  <a:cs typeface="Segoe UI Light" panose="020B0502040204020203" pitchFamily="34" charset="0"/>
                </a:endParaRPr>
              </a:p>
            </p:txBody>
          </p:sp>
          <p:sp>
            <p:nvSpPr>
              <p:cNvPr id="49" name="Rectangle 15"/>
              <p:cNvSpPr/>
              <p:nvPr/>
            </p:nvSpPr>
            <p:spPr>
              <a:xfrm>
                <a:off x="6538026" y="6257420"/>
                <a:ext cx="1308371" cy="276999"/>
              </a:xfrm>
              <a:prstGeom prst="rect">
                <a:avLst/>
              </a:prstGeom>
            </p:spPr>
            <p:txBody>
              <a:bodyPr wrap="none">
                <a:spAutoFit/>
              </a:bodyPr>
              <a:lstStyle/>
              <a:p>
                <a:r>
                  <a:rPr lang="id-ID" sz="1200" dirty="0">
                    <a:latin typeface="Segoe UI Light" panose="020B0502040204020203" pitchFamily="34" charset="0"/>
                    <a:cs typeface="Segoe UI Light" panose="020B0502040204020203" pitchFamily="34" charset="0"/>
                  </a:rPr>
                  <a:t>ad minim veniam</a:t>
                </a:r>
                <a:endParaRPr lang="id-ID" sz="1200" dirty="0">
                  <a:latin typeface="Segoe UI Light" panose="020B0502040204020203" pitchFamily="34" charset="0"/>
                  <a:cs typeface="Segoe UI Light" panose="020B0502040204020203" pitchFamily="34" charset="0"/>
                </a:endParaRPr>
              </a:p>
            </p:txBody>
          </p:sp>
        </p:grpSp>
      </p:grpSp>
      <p:grpSp>
        <p:nvGrpSpPr>
          <p:cNvPr id="50" name="Group 7"/>
          <p:cNvGrpSpPr/>
          <p:nvPr/>
        </p:nvGrpSpPr>
        <p:grpSpPr>
          <a:xfrm>
            <a:off x="9315191" y="898100"/>
            <a:ext cx="1308371" cy="978382"/>
            <a:chOff x="8730447" y="5556037"/>
            <a:chExt cx="1308371" cy="978382"/>
          </a:xfrm>
        </p:grpSpPr>
        <p:sp>
          <p:nvSpPr>
            <p:cNvPr id="51" name="TextBox 8"/>
            <p:cNvSpPr txBox="1"/>
            <p:nvPr/>
          </p:nvSpPr>
          <p:spPr>
            <a:xfrm>
              <a:off x="8730447" y="5556037"/>
              <a:ext cx="840295" cy="461665"/>
            </a:xfrm>
            <a:prstGeom prst="rect">
              <a:avLst/>
            </a:prstGeom>
            <a:noFill/>
          </p:spPr>
          <p:txBody>
            <a:bodyPr wrap="none" rtlCol="0">
              <a:spAutoFit/>
            </a:bodyPr>
            <a:lstStyle/>
            <a:p>
              <a:r>
                <a:rPr lang="en-US" sz="2400" b="1" dirty="0">
                  <a:latin typeface="Segoe UI" panose="020B0502040204020203" pitchFamily="34" charset="0"/>
                  <a:cs typeface="Segoe UI" panose="020B0502040204020203" pitchFamily="34" charset="0"/>
                </a:rPr>
                <a:t>45 +</a:t>
              </a:r>
              <a:endParaRPr lang="id-ID" sz="2400" b="1" dirty="0">
                <a:latin typeface="Segoe UI" panose="020B0502040204020203" pitchFamily="34" charset="0"/>
                <a:cs typeface="Segoe UI" panose="020B0502040204020203" pitchFamily="34" charset="0"/>
              </a:endParaRPr>
            </a:p>
          </p:txBody>
        </p:sp>
        <p:grpSp>
          <p:nvGrpSpPr>
            <p:cNvPr id="52" name="Group 9"/>
            <p:cNvGrpSpPr/>
            <p:nvPr/>
          </p:nvGrpSpPr>
          <p:grpSpPr>
            <a:xfrm>
              <a:off x="8730447" y="6047320"/>
              <a:ext cx="1308371" cy="487099"/>
              <a:chOff x="8730447" y="6047320"/>
              <a:chExt cx="1308371" cy="487099"/>
            </a:xfrm>
          </p:grpSpPr>
          <p:sp>
            <p:nvSpPr>
              <p:cNvPr id="53" name="Rectangle 10"/>
              <p:cNvSpPr/>
              <p:nvPr/>
            </p:nvSpPr>
            <p:spPr>
              <a:xfrm>
                <a:off x="8730447" y="6047320"/>
                <a:ext cx="1031051" cy="276999"/>
              </a:xfrm>
              <a:prstGeom prst="rect">
                <a:avLst/>
              </a:prstGeom>
            </p:spPr>
            <p:txBody>
              <a:bodyPr wrap="none">
                <a:spAutoFit/>
              </a:bodyPr>
              <a:lstStyle/>
              <a:p>
                <a:r>
                  <a:rPr lang="id-ID" sz="1200" dirty="0">
                    <a:latin typeface="Segoe UI Light" panose="020B0502040204020203" pitchFamily="34" charset="0"/>
                    <a:cs typeface="Segoe UI Light" panose="020B0502040204020203" pitchFamily="34" charset="0"/>
                  </a:rPr>
                  <a:t>Ut wisi enim </a:t>
                </a:r>
                <a:endParaRPr lang="id-ID" sz="1200" dirty="0">
                  <a:latin typeface="Segoe UI Light" panose="020B0502040204020203" pitchFamily="34" charset="0"/>
                  <a:cs typeface="Segoe UI Light" panose="020B0502040204020203" pitchFamily="34" charset="0"/>
                </a:endParaRPr>
              </a:p>
            </p:txBody>
          </p:sp>
          <p:sp>
            <p:nvSpPr>
              <p:cNvPr id="54" name="Rectangle 11"/>
              <p:cNvSpPr/>
              <p:nvPr/>
            </p:nvSpPr>
            <p:spPr>
              <a:xfrm>
                <a:off x="8730447" y="6257420"/>
                <a:ext cx="1308371" cy="276999"/>
              </a:xfrm>
              <a:prstGeom prst="rect">
                <a:avLst/>
              </a:prstGeom>
            </p:spPr>
            <p:txBody>
              <a:bodyPr wrap="none">
                <a:spAutoFit/>
              </a:bodyPr>
              <a:lstStyle/>
              <a:p>
                <a:r>
                  <a:rPr lang="id-ID" sz="1200" dirty="0">
                    <a:latin typeface="Segoe UI Light" panose="020B0502040204020203" pitchFamily="34" charset="0"/>
                    <a:cs typeface="Segoe UI Light" panose="020B0502040204020203" pitchFamily="34" charset="0"/>
                  </a:rPr>
                  <a:t>ad minim veniam</a:t>
                </a:r>
                <a:endParaRPr lang="id-ID" sz="1200" dirty="0">
                  <a:latin typeface="Segoe UI Light" panose="020B0502040204020203" pitchFamily="34" charset="0"/>
                  <a:cs typeface="Segoe UI Light" panose="020B0502040204020203" pitchFamily="34" charset="0"/>
                </a:endParaRPr>
              </a:p>
            </p:txBody>
          </p:sp>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8" decel="100000" fill="hold" nodeType="withEffect">
                                  <p:stCondLst>
                                    <p:cond delay="4250"/>
                                  </p:stCondLst>
                                  <p:childTnLst>
                                    <p:set>
                                      <p:cBhvr>
                                        <p:cTn id="11" dur="1" fill="hold">
                                          <p:stCondLst>
                                            <p:cond delay="0"/>
                                          </p:stCondLst>
                                        </p:cTn>
                                        <p:tgtEl>
                                          <p:spTgt spid="50"/>
                                        </p:tgtEl>
                                        <p:attrNameLst>
                                          <p:attrName>style.visibility</p:attrName>
                                        </p:attrNameLst>
                                      </p:cBhvr>
                                      <p:to>
                                        <p:strVal val="visible"/>
                                      </p:to>
                                    </p:set>
                                    <p:anim calcmode="lin" valueType="num">
                                      <p:cBhvr additive="base">
                                        <p:cTn id="12" dur="750" fill="hold"/>
                                        <p:tgtEl>
                                          <p:spTgt spid="50"/>
                                        </p:tgtEl>
                                        <p:attrNameLst>
                                          <p:attrName>ppt_x</p:attrName>
                                        </p:attrNameLst>
                                      </p:cBhvr>
                                      <p:tavLst>
                                        <p:tav tm="0">
                                          <p:val>
                                            <p:strVal val="0-#ppt_w/2"/>
                                          </p:val>
                                        </p:tav>
                                        <p:tav tm="100000">
                                          <p:val>
                                            <p:strVal val="#ppt_x"/>
                                          </p:val>
                                        </p:tav>
                                      </p:tavLst>
                                    </p:anim>
                                    <p:anim calcmode="lin" valueType="num">
                                      <p:cBhvr additive="base">
                                        <p:cTn id="13" dur="750" fill="hold"/>
                                        <p:tgtEl>
                                          <p:spTgt spid="50"/>
                                        </p:tgtEl>
                                        <p:attrNameLst>
                                          <p:attrName>ppt_y</p:attrName>
                                        </p:attrNameLst>
                                      </p:cBhvr>
                                      <p:tavLst>
                                        <p:tav tm="0">
                                          <p:val>
                                            <p:strVal val="#ppt_y"/>
                                          </p:val>
                                        </p:tav>
                                        <p:tav tm="100000">
                                          <p:val>
                                            <p:strVal val="#ppt_y"/>
                                          </p:val>
                                        </p:tav>
                                      </p:tavLst>
                                    </p:anim>
                                  </p:childTnLst>
                                </p:cTn>
                              </p:par>
                              <p:par>
                                <p:cTn id="14" presetID="2" presetClass="entr" presetSubtype="8" decel="100000" fill="hold" nodeType="withEffect">
                                  <p:stCondLst>
                                    <p:cond delay="4500"/>
                                  </p:stCondLst>
                                  <p:childTnLst>
                                    <p:set>
                                      <p:cBhvr>
                                        <p:cTn id="15" dur="1" fill="hold">
                                          <p:stCondLst>
                                            <p:cond delay="0"/>
                                          </p:stCondLst>
                                        </p:cTn>
                                        <p:tgtEl>
                                          <p:spTgt spid="45"/>
                                        </p:tgtEl>
                                        <p:attrNameLst>
                                          <p:attrName>style.visibility</p:attrName>
                                        </p:attrNameLst>
                                      </p:cBhvr>
                                      <p:to>
                                        <p:strVal val="visible"/>
                                      </p:to>
                                    </p:set>
                                    <p:anim calcmode="lin" valueType="num">
                                      <p:cBhvr additive="base">
                                        <p:cTn id="16" dur="750" fill="hold"/>
                                        <p:tgtEl>
                                          <p:spTgt spid="45"/>
                                        </p:tgtEl>
                                        <p:attrNameLst>
                                          <p:attrName>ppt_x</p:attrName>
                                        </p:attrNameLst>
                                      </p:cBhvr>
                                      <p:tavLst>
                                        <p:tav tm="0">
                                          <p:val>
                                            <p:strVal val="0-#ppt_w/2"/>
                                          </p:val>
                                        </p:tav>
                                        <p:tav tm="100000">
                                          <p:val>
                                            <p:strVal val="#ppt_x"/>
                                          </p:val>
                                        </p:tav>
                                      </p:tavLst>
                                    </p:anim>
                                    <p:anim calcmode="lin" valueType="num">
                                      <p:cBhvr additive="base">
                                        <p:cTn id="17" dur="750" fill="hold"/>
                                        <p:tgtEl>
                                          <p:spTgt spid="45"/>
                                        </p:tgtEl>
                                        <p:attrNameLst>
                                          <p:attrName>ppt_y</p:attrName>
                                        </p:attrNameLst>
                                      </p:cBhvr>
                                      <p:tavLst>
                                        <p:tav tm="0">
                                          <p:val>
                                            <p:strVal val="#ppt_y"/>
                                          </p:val>
                                        </p:tav>
                                        <p:tav tm="100000">
                                          <p:val>
                                            <p:strVal val="#ppt_y"/>
                                          </p:val>
                                        </p:tav>
                                      </p:tavLst>
                                    </p:anim>
                                  </p:childTnLst>
                                </p:cTn>
                              </p:par>
                              <p:par>
                                <p:cTn id="18" presetID="2" presetClass="entr" presetSubtype="8" decel="100000" fill="hold" nodeType="withEffect">
                                  <p:stCondLst>
                                    <p:cond delay="4750"/>
                                  </p:stCondLst>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750" fill="hold"/>
                                        <p:tgtEl>
                                          <p:spTgt spid="40"/>
                                        </p:tgtEl>
                                        <p:attrNameLst>
                                          <p:attrName>ppt_x</p:attrName>
                                        </p:attrNameLst>
                                      </p:cBhvr>
                                      <p:tavLst>
                                        <p:tav tm="0">
                                          <p:val>
                                            <p:strVal val="0-#ppt_w/2"/>
                                          </p:val>
                                        </p:tav>
                                        <p:tav tm="100000">
                                          <p:val>
                                            <p:strVal val="#ppt_x"/>
                                          </p:val>
                                        </p:tav>
                                      </p:tavLst>
                                    </p:anim>
                                    <p:anim calcmode="lin" valueType="num">
                                      <p:cBhvr additive="base">
                                        <p:cTn id="21" dur="750" fill="hold"/>
                                        <p:tgtEl>
                                          <p:spTgt spid="40"/>
                                        </p:tgtEl>
                                        <p:attrNameLst>
                                          <p:attrName>ppt_y</p:attrName>
                                        </p:attrNameLst>
                                      </p:cBhvr>
                                      <p:tavLst>
                                        <p:tav tm="0">
                                          <p:val>
                                            <p:strVal val="#ppt_y"/>
                                          </p:val>
                                        </p:tav>
                                        <p:tav tm="100000">
                                          <p:val>
                                            <p:strVal val="#ppt_y"/>
                                          </p:val>
                                        </p:tav>
                                      </p:tavLst>
                                    </p:anim>
                                  </p:childTnLst>
                                </p:cTn>
                              </p:par>
                              <p:par>
                                <p:cTn id="22" presetID="2" presetClass="entr" presetSubtype="8" decel="100000" fill="hold" nodeType="withEffect">
                                  <p:stCondLst>
                                    <p:cond delay="500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750" fill="hold"/>
                                        <p:tgtEl>
                                          <p:spTgt spid="35"/>
                                        </p:tgtEl>
                                        <p:attrNameLst>
                                          <p:attrName>ppt_x</p:attrName>
                                        </p:attrNameLst>
                                      </p:cBhvr>
                                      <p:tavLst>
                                        <p:tav tm="0">
                                          <p:val>
                                            <p:strVal val="0-#ppt_w/2"/>
                                          </p:val>
                                        </p:tav>
                                        <p:tav tm="100000">
                                          <p:val>
                                            <p:strVal val="#ppt_x"/>
                                          </p:val>
                                        </p:tav>
                                      </p:tavLst>
                                    </p:anim>
                                    <p:anim calcmode="lin" valueType="num">
                                      <p:cBhvr additive="base">
                                        <p:cTn id="25" dur="75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srcRect t="6937"/>
          <a:stretch>
            <a:fillRect/>
          </a:stretch>
        </p:blipFill>
        <p:spPr>
          <a:xfrm>
            <a:off x="-97398" y="0"/>
            <a:ext cx="12289397" cy="6915150"/>
          </a:xfrm>
          <a:prstGeom prst="rect">
            <a:avLst/>
          </a:prstGeom>
        </p:spPr>
      </p:pic>
      <p:sp>
        <p:nvSpPr>
          <p:cNvPr id="3"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nvGrpSpPr>
          <p:cNvPr id="4" name="c14c19f6-979a-41d9-8fd9-c37f22741f3a"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5632553" y="1416553"/>
            <a:ext cx="5046115" cy="4082043"/>
            <a:chOff x="3260725" y="1135411"/>
            <a:chExt cx="5670550" cy="4587178"/>
          </a:xfrm>
        </p:grpSpPr>
        <p:sp>
          <p:nvSpPr>
            <p:cNvPr id="5" name="iṣlidê"/>
            <p:cNvSpPr/>
            <p:nvPr/>
          </p:nvSpPr>
          <p:spPr bwMode="auto">
            <a:xfrm>
              <a:off x="3260725" y="1135411"/>
              <a:ext cx="2385286" cy="3145492"/>
            </a:xfrm>
            <a:prstGeom prst="rect">
              <a:avLst/>
            </a:prstGeom>
            <a:solidFill>
              <a:schemeClr val="bg1">
                <a:lumMod val="85000"/>
              </a:schemeClr>
            </a:solidFill>
            <a:ln>
              <a:noFill/>
            </a:ln>
          </p:spPr>
          <p:txBody>
            <a:bodyPr anchor="ctr"/>
            <a:lstStyle/>
            <a:p>
              <a:pPr algn="ctr"/>
            </a:p>
          </p:txBody>
        </p:sp>
        <p:sp>
          <p:nvSpPr>
            <p:cNvPr id="6" name="îṣliḋè"/>
            <p:cNvSpPr/>
            <p:nvPr/>
          </p:nvSpPr>
          <p:spPr bwMode="auto">
            <a:xfrm>
              <a:off x="6490649" y="4167626"/>
              <a:ext cx="202098" cy="1097272"/>
            </a:xfrm>
            <a:custGeom>
              <a:avLst/>
              <a:gdLst>
                <a:gd name="T0" fmla="*/ 71 w 170"/>
                <a:gd name="T1" fmla="*/ 0 h 923"/>
                <a:gd name="T2" fmla="*/ 0 w 170"/>
                <a:gd name="T3" fmla="*/ 923 h 923"/>
                <a:gd name="T4" fmla="*/ 71 w 170"/>
                <a:gd name="T5" fmla="*/ 923 h 923"/>
                <a:gd name="T6" fmla="*/ 170 w 170"/>
                <a:gd name="T7" fmla="*/ 0 h 923"/>
                <a:gd name="T8" fmla="*/ 71 w 170"/>
                <a:gd name="T9" fmla="*/ 0 h 923"/>
              </a:gdLst>
              <a:ahLst/>
              <a:cxnLst>
                <a:cxn ang="0">
                  <a:pos x="T0" y="T1"/>
                </a:cxn>
                <a:cxn ang="0">
                  <a:pos x="T2" y="T3"/>
                </a:cxn>
                <a:cxn ang="0">
                  <a:pos x="T4" y="T5"/>
                </a:cxn>
                <a:cxn ang="0">
                  <a:pos x="T6" y="T7"/>
                </a:cxn>
                <a:cxn ang="0">
                  <a:pos x="T8" y="T9"/>
                </a:cxn>
              </a:cxnLst>
              <a:rect l="0" t="0" r="r" b="b"/>
              <a:pathLst>
                <a:path w="170" h="923">
                  <a:moveTo>
                    <a:pt x="71" y="0"/>
                  </a:moveTo>
                  <a:lnTo>
                    <a:pt x="0" y="923"/>
                  </a:lnTo>
                  <a:lnTo>
                    <a:pt x="71" y="923"/>
                  </a:lnTo>
                  <a:lnTo>
                    <a:pt x="170" y="0"/>
                  </a:lnTo>
                  <a:lnTo>
                    <a:pt x="71" y="0"/>
                  </a:ln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 name="íṧļiḓè"/>
            <p:cNvSpPr/>
            <p:nvPr/>
          </p:nvSpPr>
          <p:spPr bwMode="auto">
            <a:xfrm>
              <a:off x="6490649" y="4167626"/>
              <a:ext cx="202098" cy="1097272"/>
            </a:xfrm>
            <a:custGeom>
              <a:avLst/>
              <a:gdLst>
                <a:gd name="T0" fmla="*/ 71 w 170"/>
                <a:gd name="T1" fmla="*/ 0 h 923"/>
                <a:gd name="T2" fmla="*/ 0 w 170"/>
                <a:gd name="T3" fmla="*/ 923 h 923"/>
                <a:gd name="T4" fmla="*/ 71 w 170"/>
                <a:gd name="T5" fmla="*/ 923 h 923"/>
                <a:gd name="T6" fmla="*/ 170 w 170"/>
                <a:gd name="T7" fmla="*/ 0 h 923"/>
                <a:gd name="T8" fmla="*/ 71 w 170"/>
                <a:gd name="T9" fmla="*/ 0 h 923"/>
              </a:gdLst>
              <a:ahLst/>
              <a:cxnLst>
                <a:cxn ang="0">
                  <a:pos x="T0" y="T1"/>
                </a:cxn>
                <a:cxn ang="0">
                  <a:pos x="T2" y="T3"/>
                </a:cxn>
                <a:cxn ang="0">
                  <a:pos x="T4" y="T5"/>
                </a:cxn>
                <a:cxn ang="0">
                  <a:pos x="T6" y="T7"/>
                </a:cxn>
                <a:cxn ang="0">
                  <a:pos x="T8" y="T9"/>
                </a:cxn>
              </a:cxnLst>
              <a:rect l="0" t="0" r="r" b="b"/>
              <a:pathLst>
                <a:path w="170" h="923">
                  <a:moveTo>
                    <a:pt x="71" y="0"/>
                  </a:moveTo>
                  <a:lnTo>
                    <a:pt x="0" y="923"/>
                  </a:lnTo>
                  <a:lnTo>
                    <a:pt x="71" y="923"/>
                  </a:lnTo>
                  <a:lnTo>
                    <a:pt x="170" y="0"/>
                  </a:lnTo>
                  <a:lnTo>
                    <a:pt x="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 name="í$ḻiďé"/>
            <p:cNvSpPr/>
            <p:nvPr/>
          </p:nvSpPr>
          <p:spPr bwMode="auto">
            <a:xfrm>
              <a:off x="8729177" y="4131961"/>
              <a:ext cx="202098" cy="1097272"/>
            </a:xfrm>
            <a:custGeom>
              <a:avLst/>
              <a:gdLst>
                <a:gd name="T0" fmla="*/ 99 w 170"/>
                <a:gd name="T1" fmla="*/ 0 h 923"/>
                <a:gd name="T2" fmla="*/ 170 w 170"/>
                <a:gd name="T3" fmla="*/ 923 h 923"/>
                <a:gd name="T4" fmla="*/ 99 w 170"/>
                <a:gd name="T5" fmla="*/ 923 h 923"/>
                <a:gd name="T6" fmla="*/ 0 w 170"/>
                <a:gd name="T7" fmla="*/ 0 h 923"/>
                <a:gd name="T8" fmla="*/ 99 w 170"/>
                <a:gd name="T9" fmla="*/ 0 h 923"/>
              </a:gdLst>
              <a:ahLst/>
              <a:cxnLst>
                <a:cxn ang="0">
                  <a:pos x="T0" y="T1"/>
                </a:cxn>
                <a:cxn ang="0">
                  <a:pos x="T2" y="T3"/>
                </a:cxn>
                <a:cxn ang="0">
                  <a:pos x="T4" y="T5"/>
                </a:cxn>
                <a:cxn ang="0">
                  <a:pos x="T6" y="T7"/>
                </a:cxn>
                <a:cxn ang="0">
                  <a:pos x="T8" y="T9"/>
                </a:cxn>
              </a:cxnLst>
              <a:rect l="0" t="0" r="r" b="b"/>
              <a:pathLst>
                <a:path w="170" h="923">
                  <a:moveTo>
                    <a:pt x="99" y="0"/>
                  </a:moveTo>
                  <a:lnTo>
                    <a:pt x="170" y="923"/>
                  </a:lnTo>
                  <a:lnTo>
                    <a:pt x="99" y="923"/>
                  </a:lnTo>
                  <a:lnTo>
                    <a:pt x="0" y="0"/>
                  </a:lnTo>
                  <a:lnTo>
                    <a:pt x="99" y="0"/>
                  </a:ln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 name="ï$ḻïḓè"/>
            <p:cNvSpPr/>
            <p:nvPr/>
          </p:nvSpPr>
          <p:spPr bwMode="auto">
            <a:xfrm>
              <a:off x="8729176" y="4131961"/>
              <a:ext cx="202098" cy="1097272"/>
            </a:xfrm>
            <a:custGeom>
              <a:avLst/>
              <a:gdLst>
                <a:gd name="T0" fmla="*/ 99 w 170"/>
                <a:gd name="T1" fmla="*/ 0 h 923"/>
                <a:gd name="T2" fmla="*/ 170 w 170"/>
                <a:gd name="T3" fmla="*/ 923 h 923"/>
                <a:gd name="T4" fmla="*/ 99 w 170"/>
                <a:gd name="T5" fmla="*/ 923 h 923"/>
                <a:gd name="T6" fmla="*/ 0 w 170"/>
                <a:gd name="T7" fmla="*/ 0 h 923"/>
                <a:gd name="T8" fmla="*/ 99 w 170"/>
                <a:gd name="T9" fmla="*/ 0 h 923"/>
              </a:gdLst>
              <a:ahLst/>
              <a:cxnLst>
                <a:cxn ang="0">
                  <a:pos x="T0" y="T1"/>
                </a:cxn>
                <a:cxn ang="0">
                  <a:pos x="T2" y="T3"/>
                </a:cxn>
                <a:cxn ang="0">
                  <a:pos x="T4" y="T5"/>
                </a:cxn>
                <a:cxn ang="0">
                  <a:pos x="T6" y="T7"/>
                </a:cxn>
                <a:cxn ang="0">
                  <a:pos x="T8" y="T9"/>
                </a:cxn>
              </a:cxnLst>
              <a:rect l="0" t="0" r="r" b="b"/>
              <a:pathLst>
                <a:path w="170" h="923">
                  <a:moveTo>
                    <a:pt x="99" y="0"/>
                  </a:moveTo>
                  <a:lnTo>
                    <a:pt x="170" y="923"/>
                  </a:lnTo>
                  <a:lnTo>
                    <a:pt x="99" y="923"/>
                  </a:lnTo>
                  <a:lnTo>
                    <a:pt x="0" y="0"/>
                  </a:lnTo>
                  <a:lnTo>
                    <a:pt x="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 name="islíḋe"/>
            <p:cNvSpPr/>
            <p:nvPr/>
          </p:nvSpPr>
          <p:spPr bwMode="auto">
            <a:xfrm>
              <a:off x="6817572" y="4118884"/>
              <a:ext cx="202098" cy="1097272"/>
            </a:xfrm>
            <a:custGeom>
              <a:avLst/>
              <a:gdLst>
                <a:gd name="T0" fmla="*/ 70 w 170"/>
                <a:gd name="T1" fmla="*/ 0 h 923"/>
                <a:gd name="T2" fmla="*/ 0 w 170"/>
                <a:gd name="T3" fmla="*/ 923 h 923"/>
                <a:gd name="T4" fmla="*/ 70 w 170"/>
                <a:gd name="T5" fmla="*/ 923 h 923"/>
                <a:gd name="T6" fmla="*/ 170 w 170"/>
                <a:gd name="T7" fmla="*/ 0 h 923"/>
                <a:gd name="T8" fmla="*/ 70 w 170"/>
                <a:gd name="T9" fmla="*/ 0 h 923"/>
              </a:gdLst>
              <a:ahLst/>
              <a:cxnLst>
                <a:cxn ang="0">
                  <a:pos x="T0" y="T1"/>
                </a:cxn>
                <a:cxn ang="0">
                  <a:pos x="T2" y="T3"/>
                </a:cxn>
                <a:cxn ang="0">
                  <a:pos x="T4" y="T5"/>
                </a:cxn>
                <a:cxn ang="0">
                  <a:pos x="T6" y="T7"/>
                </a:cxn>
                <a:cxn ang="0">
                  <a:pos x="T8" y="T9"/>
                </a:cxn>
              </a:cxnLst>
              <a:rect l="0" t="0" r="r" b="b"/>
              <a:pathLst>
                <a:path w="170" h="923">
                  <a:moveTo>
                    <a:pt x="70" y="0"/>
                  </a:moveTo>
                  <a:lnTo>
                    <a:pt x="0" y="923"/>
                  </a:lnTo>
                  <a:lnTo>
                    <a:pt x="70" y="923"/>
                  </a:lnTo>
                  <a:lnTo>
                    <a:pt x="170" y="0"/>
                  </a:lnTo>
                  <a:lnTo>
                    <a:pt x="70" y="0"/>
                  </a:ln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îšlïdê"/>
            <p:cNvSpPr/>
            <p:nvPr/>
          </p:nvSpPr>
          <p:spPr bwMode="auto">
            <a:xfrm>
              <a:off x="8423652" y="4167626"/>
              <a:ext cx="200909" cy="1097272"/>
            </a:xfrm>
            <a:custGeom>
              <a:avLst/>
              <a:gdLst>
                <a:gd name="T0" fmla="*/ 99 w 169"/>
                <a:gd name="T1" fmla="*/ 0 h 923"/>
                <a:gd name="T2" fmla="*/ 169 w 169"/>
                <a:gd name="T3" fmla="*/ 923 h 923"/>
                <a:gd name="T4" fmla="*/ 99 w 169"/>
                <a:gd name="T5" fmla="*/ 923 h 923"/>
                <a:gd name="T6" fmla="*/ 0 w 169"/>
                <a:gd name="T7" fmla="*/ 0 h 923"/>
                <a:gd name="T8" fmla="*/ 99 w 169"/>
                <a:gd name="T9" fmla="*/ 0 h 923"/>
              </a:gdLst>
              <a:ahLst/>
              <a:cxnLst>
                <a:cxn ang="0">
                  <a:pos x="T0" y="T1"/>
                </a:cxn>
                <a:cxn ang="0">
                  <a:pos x="T2" y="T3"/>
                </a:cxn>
                <a:cxn ang="0">
                  <a:pos x="T4" y="T5"/>
                </a:cxn>
                <a:cxn ang="0">
                  <a:pos x="T6" y="T7"/>
                </a:cxn>
                <a:cxn ang="0">
                  <a:pos x="T8" y="T9"/>
                </a:cxn>
              </a:cxnLst>
              <a:rect l="0" t="0" r="r" b="b"/>
              <a:pathLst>
                <a:path w="169" h="923">
                  <a:moveTo>
                    <a:pt x="99" y="0"/>
                  </a:moveTo>
                  <a:lnTo>
                    <a:pt x="169" y="923"/>
                  </a:lnTo>
                  <a:lnTo>
                    <a:pt x="99" y="923"/>
                  </a:lnTo>
                  <a:lnTo>
                    <a:pt x="0" y="0"/>
                  </a:lnTo>
                  <a:lnTo>
                    <a:pt x="99" y="0"/>
                  </a:ln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ïṧľíḍê"/>
            <p:cNvSpPr/>
            <p:nvPr/>
          </p:nvSpPr>
          <p:spPr bwMode="auto">
            <a:xfrm>
              <a:off x="8423652" y="4167626"/>
              <a:ext cx="200909" cy="1097272"/>
            </a:xfrm>
            <a:custGeom>
              <a:avLst/>
              <a:gdLst>
                <a:gd name="T0" fmla="*/ 99 w 169"/>
                <a:gd name="T1" fmla="*/ 0 h 923"/>
                <a:gd name="T2" fmla="*/ 169 w 169"/>
                <a:gd name="T3" fmla="*/ 923 h 923"/>
                <a:gd name="T4" fmla="*/ 99 w 169"/>
                <a:gd name="T5" fmla="*/ 923 h 923"/>
                <a:gd name="T6" fmla="*/ 0 w 169"/>
                <a:gd name="T7" fmla="*/ 0 h 923"/>
                <a:gd name="T8" fmla="*/ 99 w 169"/>
                <a:gd name="T9" fmla="*/ 0 h 923"/>
              </a:gdLst>
              <a:ahLst/>
              <a:cxnLst>
                <a:cxn ang="0">
                  <a:pos x="T0" y="T1"/>
                </a:cxn>
                <a:cxn ang="0">
                  <a:pos x="T2" y="T3"/>
                </a:cxn>
                <a:cxn ang="0">
                  <a:pos x="T4" y="T5"/>
                </a:cxn>
                <a:cxn ang="0">
                  <a:pos x="T6" y="T7"/>
                </a:cxn>
                <a:cxn ang="0">
                  <a:pos x="T8" y="T9"/>
                </a:cxn>
              </a:cxnLst>
              <a:rect l="0" t="0" r="r" b="b"/>
              <a:pathLst>
                <a:path w="169" h="923">
                  <a:moveTo>
                    <a:pt x="99" y="0"/>
                  </a:moveTo>
                  <a:lnTo>
                    <a:pt x="169" y="923"/>
                  </a:lnTo>
                  <a:lnTo>
                    <a:pt x="99" y="923"/>
                  </a:lnTo>
                  <a:lnTo>
                    <a:pt x="0" y="0"/>
                  </a:lnTo>
                  <a:lnTo>
                    <a:pt x="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íšľiḓè"/>
            <p:cNvSpPr/>
            <p:nvPr/>
          </p:nvSpPr>
          <p:spPr bwMode="auto">
            <a:xfrm>
              <a:off x="6421698" y="4104618"/>
              <a:ext cx="2001954" cy="104615"/>
            </a:xfrm>
            <a:prstGeom prst="rect">
              <a:avLst/>
            </a:prstGeom>
            <a:solidFill>
              <a:srgbClr val="4748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 name="ï$ḷîḋê"/>
            <p:cNvSpPr/>
            <p:nvPr/>
          </p:nvSpPr>
          <p:spPr bwMode="auto">
            <a:xfrm>
              <a:off x="6421698" y="4104618"/>
              <a:ext cx="2001954" cy="10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 name="ïšḻïde"/>
            <p:cNvSpPr/>
            <p:nvPr/>
          </p:nvSpPr>
          <p:spPr bwMode="auto">
            <a:xfrm>
              <a:off x="8423652" y="4104618"/>
              <a:ext cx="458881" cy="104615"/>
            </a:xfrm>
            <a:prstGeom prst="rect">
              <a:avLst/>
            </a:prstGeom>
            <a:solidFill>
              <a:srgbClr val="4285F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6" name="išļíḍê"/>
            <p:cNvSpPr/>
            <p:nvPr/>
          </p:nvSpPr>
          <p:spPr bwMode="auto">
            <a:xfrm>
              <a:off x="8423652" y="4104618"/>
              <a:ext cx="458881" cy="10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7" name="iṩ1iḋe"/>
            <p:cNvSpPr/>
            <p:nvPr/>
          </p:nvSpPr>
          <p:spPr bwMode="auto">
            <a:xfrm>
              <a:off x="8427220" y="4104618"/>
              <a:ext cx="458881" cy="104615"/>
            </a:xfrm>
            <a:custGeom>
              <a:avLst/>
              <a:gdLst>
                <a:gd name="T0" fmla="*/ 386 w 386"/>
                <a:gd name="T1" fmla="*/ 0 h 88"/>
                <a:gd name="T2" fmla="*/ 0 w 386"/>
                <a:gd name="T3" fmla="*/ 0 h 88"/>
                <a:gd name="T4" fmla="*/ 383 w 386"/>
                <a:gd name="T5" fmla="*/ 0 h 88"/>
                <a:gd name="T6" fmla="*/ 383 w 386"/>
                <a:gd name="T7" fmla="*/ 88 h 88"/>
                <a:gd name="T8" fmla="*/ 386 w 386"/>
                <a:gd name="T9" fmla="*/ 88 h 88"/>
                <a:gd name="T10" fmla="*/ 386 w 386"/>
                <a:gd name="T11" fmla="*/ 0 h 88"/>
              </a:gdLst>
              <a:ahLst/>
              <a:cxnLst>
                <a:cxn ang="0">
                  <a:pos x="T0" y="T1"/>
                </a:cxn>
                <a:cxn ang="0">
                  <a:pos x="T2" y="T3"/>
                </a:cxn>
                <a:cxn ang="0">
                  <a:pos x="T4" y="T5"/>
                </a:cxn>
                <a:cxn ang="0">
                  <a:pos x="T6" y="T7"/>
                </a:cxn>
                <a:cxn ang="0">
                  <a:pos x="T8" y="T9"/>
                </a:cxn>
                <a:cxn ang="0">
                  <a:pos x="T10" y="T11"/>
                </a:cxn>
              </a:cxnLst>
              <a:rect l="0" t="0" r="r" b="b"/>
              <a:pathLst>
                <a:path w="386" h="88">
                  <a:moveTo>
                    <a:pt x="386" y="0"/>
                  </a:moveTo>
                  <a:lnTo>
                    <a:pt x="0" y="0"/>
                  </a:lnTo>
                  <a:lnTo>
                    <a:pt x="383" y="0"/>
                  </a:lnTo>
                  <a:lnTo>
                    <a:pt x="383" y="88"/>
                  </a:lnTo>
                  <a:lnTo>
                    <a:pt x="386" y="88"/>
                  </a:lnTo>
                  <a:lnTo>
                    <a:pt x="386"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iṣḷïḍê"/>
            <p:cNvSpPr/>
            <p:nvPr/>
          </p:nvSpPr>
          <p:spPr bwMode="auto">
            <a:xfrm>
              <a:off x="8427220" y="4104618"/>
              <a:ext cx="458881" cy="104615"/>
            </a:xfrm>
            <a:custGeom>
              <a:avLst/>
              <a:gdLst>
                <a:gd name="T0" fmla="*/ 386 w 386"/>
                <a:gd name="T1" fmla="*/ 0 h 88"/>
                <a:gd name="T2" fmla="*/ 0 w 386"/>
                <a:gd name="T3" fmla="*/ 0 h 88"/>
                <a:gd name="T4" fmla="*/ 383 w 386"/>
                <a:gd name="T5" fmla="*/ 0 h 88"/>
                <a:gd name="T6" fmla="*/ 383 w 386"/>
                <a:gd name="T7" fmla="*/ 88 h 88"/>
                <a:gd name="T8" fmla="*/ 386 w 386"/>
                <a:gd name="T9" fmla="*/ 88 h 88"/>
                <a:gd name="T10" fmla="*/ 386 w 386"/>
                <a:gd name="T11" fmla="*/ 0 h 88"/>
              </a:gdLst>
              <a:ahLst/>
              <a:cxnLst>
                <a:cxn ang="0">
                  <a:pos x="T0" y="T1"/>
                </a:cxn>
                <a:cxn ang="0">
                  <a:pos x="T2" y="T3"/>
                </a:cxn>
                <a:cxn ang="0">
                  <a:pos x="T4" y="T5"/>
                </a:cxn>
                <a:cxn ang="0">
                  <a:pos x="T6" y="T7"/>
                </a:cxn>
                <a:cxn ang="0">
                  <a:pos x="T8" y="T9"/>
                </a:cxn>
                <a:cxn ang="0">
                  <a:pos x="T10" y="T11"/>
                </a:cxn>
              </a:cxnLst>
              <a:rect l="0" t="0" r="r" b="b"/>
              <a:pathLst>
                <a:path w="386" h="88">
                  <a:moveTo>
                    <a:pt x="386" y="0"/>
                  </a:moveTo>
                  <a:lnTo>
                    <a:pt x="0" y="0"/>
                  </a:lnTo>
                  <a:lnTo>
                    <a:pt x="383" y="0"/>
                  </a:lnTo>
                  <a:lnTo>
                    <a:pt x="383" y="88"/>
                  </a:lnTo>
                  <a:lnTo>
                    <a:pt x="386" y="88"/>
                  </a:lnTo>
                  <a:lnTo>
                    <a:pt x="3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iSľïḑe"/>
            <p:cNvSpPr/>
            <p:nvPr/>
          </p:nvSpPr>
          <p:spPr bwMode="auto">
            <a:xfrm>
              <a:off x="8427220" y="4104618"/>
              <a:ext cx="455314" cy="104615"/>
            </a:xfrm>
            <a:prstGeom prst="rect">
              <a:avLst/>
            </a:prstGeom>
            <a:solidFill>
              <a:srgbClr val="356A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 name="ísļídè"/>
            <p:cNvSpPr/>
            <p:nvPr/>
          </p:nvSpPr>
          <p:spPr bwMode="auto">
            <a:xfrm>
              <a:off x="8427220" y="4104618"/>
              <a:ext cx="455314" cy="10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1" name="ïşḷiḋé"/>
            <p:cNvSpPr/>
            <p:nvPr/>
          </p:nvSpPr>
          <p:spPr bwMode="auto">
            <a:xfrm>
              <a:off x="7207502" y="3437696"/>
              <a:ext cx="937971" cy="590838"/>
            </a:xfrm>
            <a:prstGeom prst="rect">
              <a:avLst/>
            </a:prstGeom>
            <a:solidFill>
              <a:schemeClr val="bg1">
                <a:lumMod val="85000"/>
              </a:schemeClr>
            </a:solidFill>
            <a:ln>
              <a:noFill/>
            </a:ln>
          </p:spPr>
          <p:txBody>
            <a:bodyPr anchor="ctr"/>
            <a:lstStyle/>
            <a:p>
              <a:pPr algn="ctr"/>
            </a:p>
          </p:txBody>
        </p:sp>
        <p:sp>
          <p:nvSpPr>
            <p:cNvPr id="22" name="íSľîďe"/>
            <p:cNvSpPr/>
            <p:nvPr/>
          </p:nvSpPr>
          <p:spPr bwMode="auto">
            <a:xfrm>
              <a:off x="7227711" y="3459095"/>
              <a:ext cx="876153" cy="5480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3" name="íŝḻîḍé"/>
            <p:cNvSpPr/>
            <p:nvPr/>
          </p:nvSpPr>
          <p:spPr bwMode="auto">
            <a:xfrm>
              <a:off x="7533235" y="3958395"/>
              <a:ext cx="285314" cy="146224"/>
            </a:xfrm>
            <a:prstGeom prst="rect">
              <a:avLst/>
            </a:prstGeom>
            <a:solidFill>
              <a:schemeClr val="bg1">
                <a:lumMod val="85000"/>
              </a:schemeClr>
            </a:solidFill>
            <a:ln>
              <a:noFill/>
            </a:ln>
          </p:spPr>
          <p:txBody>
            <a:bodyPr anchor="ctr"/>
            <a:lstStyle/>
            <a:p>
              <a:pPr algn="ctr"/>
            </a:p>
          </p:txBody>
        </p:sp>
        <p:sp>
          <p:nvSpPr>
            <p:cNvPr id="24" name="işľiḓe"/>
            <p:cNvSpPr/>
            <p:nvPr/>
          </p:nvSpPr>
          <p:spPr bwMode="auto">
            <a:xfrm>
              <a:off x="7543934" y="3958395"/>
              <a:ext cx="243706" cy="1462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5" name="îślíďè"/>
            <p:cNvSpPr/>
            <p:nvPr/>
          </p:nvSpPr>
          <p:spPr bwMode="auto">
            <a:xfrm>
              <a:off x="8103864" y="3459095"/>
              <a:ext cx="27343" cy="54804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 name="íŝľîḋè"/>
            <p:cNvSpPr/>
            <p:nvPr/>
          </p:nvSpPr>
          <p:spPr bwMode="auto">
            <a:xfrm>
              <a:off x="7784074" y="3958395"/>
              <a:ext cx="20210" cy="146224"/>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7" name="íşľiḑè"/>
            <p:cNvSpPr/>
            <p:nvPr/>
          </p:nvSpPr>
          <p:spPr bwMode="auto">
            <a:xfrm>
              <a:off x="7637851" y="3660003"/>
              <a:ext cx="55874" cy="55874"/>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8" name="íṩ1iḍê"/>
            <p:cNvSpPr/>
            <p:nvPr/>
          </p:nvSpPr>
          <p:spPr bwMode="auto">
            <a:xfrm>
              <a:off x="6161351" y="3596998"/>
              <a:ext cx="602726" cy="485034"/>
            </a:xfrm>
            <a:custGeom>
              <a:avLst/>
              <a:gdLst>
                <a:gd name="T0" fmla="*/ 124 w 507"/>
                <a:gd name="T1" fmla="*/ 0 h 408"/>
                <a:gd name="T2" fmla="*/ 507 w 507"/>
                <a:gd name="T3" fmla="*/ 164 h 408"/>
                <a:gd name="T4" fmla="*/ 378 w 507"/>
                <a:gd name="T5" fmla="*/ 408 h 408"/>
                <a:gd name="T6" fmla="*/ 0 w 507"/>
                <a:gd name="T7" fmla="*/ 269 h 408"/>
                <a:gd name="T8" fmla="*/ 124 w 507"/>
                <a:gd name="T9" fmla="*/ 0 h 408"/>
              </a:gdLst>
              <a:ahLst/>
              <a:cxnLst>
                <a:cxn ang="0">
                  <a:pos x="T0" y="T1"/>
                </a:cxn>
                <a:cxn ang="0">
                  <a:pos x="T2" y="T3"/>
                </a:cxn>
                <a:cxn ang="0">
                  <a:pos x="T4" y="T5"/>
                </a:cxn>
                <a:cxn ang="0">
                  <a:pos x="T6" y="T7"/>
                </a:cxn>
                <a:cxn ang="0">
                  <a:pos x="T8" y="T9"/>
                </a:cxn>
              </a:cxnLst>
              <a:rect l="0" t="0" r="r" b="b"/>
              <a:pathLst>
                <a:path w="507" h="408">
                  <a:moveTo>
                    <a:pt x="124" y="0"/>
                  </a:moveTo>
                  <a:lnTo>
                    <a:pt x="507" y="164"/>
                  </a:lnTo>
                  <a:lnTo>
                    <a:pt x="378" y="408"/>
                  </a:lnTo>
                  <a:lnTo>
                    <a:pt x="0" y="269"/>
                  </a:lnTo>
                  <a:lnTo>
                    <a:pt x="124" y="0"/>
                  </a:lnTo>
                  <a:close/>
                </a:path>
              </a:pathLst>
            </a:cu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išḷïḋe"/>
            <p:cNvSpPr/>
            <p:nvPr/>
          </p:nvSpPr>
          <p:spPr bwMode="auto">
            <a:xfrm>
              <a:off x="6161351" y="3596998"/>
              <a:ext cx="602726" cy="485034"/>
            </a:xfrm>
            <a:custGeom>
              <a:avLst/>
              <a:gdLst>
                <a:gd name="T0" fmla="*/ 124 w 507"/>
                <a:gd name="T1" fmla="*/ 0 h 408"/>
                <a:gd name="T2" fmla="*/ 507 w 507"/>
                <a:gd name="T3" fmla="*/ 164 h 408"/>
                <a:gd name="T4" fmla="*/ 378 w 507"/>
                <a:gd name="T5" fmla="*/ 408 h 408"/>
                <a:gd name="T6" fmla="*/ 0 w 507"/>
                <a:gd name="T7" fmla="*/ 269 h 408"/>
                <a:gd name="T8" fmla="*/ 124 w 507"/>
                <a:gd name="T9" fmla="*/ 0 h 408"/>
              </a:gdLst>
              <a:ahLst/>
              <a:cxnLst>
                <a:cxn ang="0">
                  <a:pos x="T0" y="T1"/>
                </a:cxn>
                <a:cxn ang="0">
                  <a:pos x="T2" y="T3"/>
                </a:cxn>
                <a:cxn ang="0">
                  <a:pos x="T4" y="T5"/>
                </a:cxn>
                <a:cxn ang="0">
                  <a:pos x="T6" y="T7"/>
                </a:cxn>
                <a:cxn ang="0">
                  <a:pos x="T8" y="T9"/>
                </a:cxn>
              </a:cxnLst>
              <a:rect l="0" t="0" r="r" b="b"/>
              <a:pathLst>
                <a:path w="507" h="408">
                  <a:moveTo>
                    <a:pt x="124" y="0"/>
                  </a:moveTo>
                  <a:lnTo>
                    <a:pt x="507" y="164"/>
                  </a:lnTo>
                  <a:lnTo>
                    <a:pt x="378" y="408"/>
                  </a:lnTo>
                  <a:lnTo>
                    <a:pt x="0" y="269"/>
                  </a:lnTo>
                  <a:lnTo>
                    <a:pt x="1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ïš1îḑê"/>
            <p:cNvSpPr/>
            <p:nvPr/>
          </p:nvSpPr>
          <p:spPr bwMode="auto">
            <a:xfrm>
              <a:off x="6327783" y="4524268"/>
              <a:ext cx="124825" cy="104615"/>
            </a:xfrm>
            <a:prstGeom prst="rect">
              <a:avLst/>
            </a:prstGeom>
            <a:solidFill>
              <a:srgbClr val="F8C1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1" name="íş1iḋè"/>
            <p:cNvSpPr/>
            <p:nvPr/>
          </p:nvSpPr>
          <p:spPr bwMode="auto">
            <a:xfrm>
              <a:off x="6327783" y="4524268"/>
              <a:ext cx="124825" cy="10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2" name="ïŝľîdè"/>
            <p:cNvSpPr/>
            <p:nvPr/>
          </p:nvSpPr>
          <p:spPr bwMode="auto">
            <a:xfrm>
              <a:off x="6494217" y="4524268"/>
              <a:ext cx="126014" cy="104615"/>
            </a:xfrm>
            <a:prstGeom prst="rect">
              <a:avLst/>
            </a:prstGeom>
            <a:solidFill>
              <a:srgbClr val="F8C1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3" name="işľiḑè"/>
            <p:cNvSpPr/>
            <p:nvPr/>
          </p:nvSpPr>
          <p:spPr bwMode="auto">
            <a:xfrm>
              <a:off x="6494217" y="4524268"/>
              <a:ext cx="126014" cy="10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4" name="iṩḻíḍe"/>
            <p:cNvSpPr/>
            <p:nvPr/>
          </p:nvSpPr>
          <p:spPr bwMode="auto">
            <a:xfrm>
              <a:off x="6441910" y="3059656"/>
              <a:ext cx="332866" cy="332866"/>
            </a:xfrm>
            <a:prstGeom prst="ellipse">
              <a:avLst/>
            </a:prstGeom>
            <a:solidFill>
              <a:srgbClr val="F8C1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îśľíḓè"/>
            <p:cNvSpPr/>
            <p:nvPr/>
          </p:nvSpPr>
          <p:spPr bwMode="auto">
            <a:xfrm>
              <a:off x="6597643" y="3298605"/>
              <a:ext cx="166434" cy="166434"/>
            </a:xfrm>
            <a:custGeom>
              <a:avLst/>
              <a:gdLst>
                <a:gd name="T0" fmla="*/ 140 w 140"/>
                <a:gd name="T1" fmla="*/ 140 h 140"/>
                <a:gd name="T2" fmla="*/ 17 w 140"/>
                <a:gd name="T3" fmla="*/ 140 h 140"/>
                <a:gd name="T4" fmla="*/ 0 w 140"/>
                <a:gd name="T5" fmla="*/ 0 h 140"/>
                <a:gd name="T6" fmla="*/ 105 w 140"/>
                <a:gd name="T7" fmla="*/ 0 h 140"/>
                <a:gd name="T8" fmla="*/ 140 w 140"/>
                <a:gd name="T9" fmla="*/ 140 h 140"/>
              </a:gdLst>
              <a:ahLst/>
              <a:cxnLst>
                <a:cxn ang="0">
                  <a:pos x="T0" y="T1"/>
                </a:cxn>
                <a:cxn ang="0">
                  <a:pos x="T2" y="T3"/>
                </a:cxn>
                <a:cxn ang="0">
                  <a:pos x="T4" y="T5"/>
                </a:cxn>
                <a:cxn ang="0">
                  <a:pos x="T6" y="T7"/>
                </a:cxn>
                <a:cxn ang="0">
                  <a:pos x="T8" y="T9"/>
                </a:cxn>
              </a:cxnLst>
              <a:rect l="0" t="0" r="r" b="b"/>
              <a:pathLst>
                <a:path w="140" h="140">
                  <a:moveTo>
                    <a:pt x="140" y="140"/>
                  </a:moveTo>
                  <a:lnTo>
                    <a:pt x="17" y="140"/>
                  </a:lnTo>
                  <a:lnTo>
                    <a:pt x="0" y="0"/>
                  </a:lnTo>
                  <a:lnTo>
                    <a:pt x="105" y="0"/>
                  </a:lnTo>
                  <a:lnTo>
                    <a:pt x="140" y="140"/>
                  </a:lnTo>
                  <a:close/>
                </a:path>
              </a:pathLst>
            </a:custGeom>
            <a:solidFill>
              <a:srgbClr val="F8C1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išľîďé"/>
            <p:cNvSpPr/>
            <p:nvPr/>
          </p:nvSpPr>
          <p:spPr bwMode="auto">
            <a:xfrm>
              <a:off x="6597643" y="3298605"/>
              <a:ext cx="166434" cy="166434"/>
            </a:xfrm>
            <a:custGeom>
              <a:avLst/>
              <a:gdLst>
                <a:gd name="T0" fmla="*/ 140 w 140"/>
                <a:gd name="T1" fmla="*/ 140 h 140"/>
                <a:gd name="T2" fmla="*/ 17 w 140"/>
                <a:gd name="T3" fmla="*/ 140 h 140"/>
                <a:gd name="T4" fmla="*/ 0 w 140"/>
                <a:gd name="T5" fmla="*/ 0 h 140"/>
                <a:gd name="T6" fmla="*/ 105 w 140"/>
                <a:gd name="T7" fmla="*/ 0 h 140"/>
                <a:gd name="T8" fmla="*/ 140 w 140"/>
                <a:gd name="T9" fmla="*/ 140 h 140"/>
              </a:gdLst>
              <a:ahLst/>
              <a:cxnLst>
                <a:cxn ang="0">
                  <a:pos x="T0" y="T1"/>
                </a:cxn>
                <a:cxn ang="0">
                  <a:pos x="T2" y="T3"/>
                </a:cxn>
                <a:cxn ang="0">
                  <a:pos x="T4" y="T5"/>
                </a:cxn>
                <a:cxn ang="0">
                  <a:pos x="T6" y="T7"/>
                </a:cxn>
                <a:cxn ang="0">
                  <a:pos x="T8" y="T9"/>
                </a:cxn>
              </a:cxnLst>
              <a:rect l="0" t="0" r="r" b="b"/>
              <a:pathLst>
                <a:path w="140" h="140">
                  <a:moveTo>
                    <a:pt x="140" y="140"/>
                  </a:moveTo>
                  <a:lnTo>
                    <a:pt x="17" y="140"/>
                  </a:lnTo>
                  <a:lnTo>
                    <a:pt x="0" y="0"/>
                  </a:lnTo>
                  <a:lnTo>
                    <a:pt x="105" y="0"/>
                  </a:lnTo>
                  <a:lnTo>
                    <a:pt x="140" y="1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íślïḍé"/>
            <p:cNvSpPr/>
            <p:nvPr/>
          </p:nvSpPr>
          <p:spPr bwMode="auto">
            <a:xfrm>
              <a:off x="6162539" y="3922731"/>
              <a:ext cx="767971" cy="645524"/>
            </a:xfrm>
            <a:custGeom>
              <a:avLst/>
              <a:gdLst>
                <a:gd name="T0" fmla="*/ 394 w 442"/>
                <a:gd name="T1" fmla="*/ 0 h 372"/>
                <a:gd name="T2" fmla="*/ 406 w 442"/>
                <a:gd name="T3" fmla="*/ 84 h 372"/>
                <a:gd name="T4" fmla="*/ 131 w 442"/>
                <a:gd name="T5" fmla="*/ 120 h 372"/>
                <a:gd name="T6" fmla="*/ 179 w 442"/>
                <a:gd name="T7" fmla="*/ 372 h 372"/>
                <a:gd name="T8" fmla="*/ 83 w 442"/>
                <a:gd name="T9" fmla="*/ 372 h 372"/>
                <a:gd name="T10" fmla="*/ 31 w 442"/>
                <a:gd name="T11" fmla="*/ 101 h 372"/>
                <a:gd name="T12" fmla="*/ 83 w 442"/>
                <a:gd name="T13" fmla="*/ 24 h 372"/>
                <a:gd name="T14" fmla="*/ 394 w 442"/>
                <a:gd name="T15" fmla="*/ 0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372">
                  <a:moveTo>
                    <a:pt x="394" y="0"/>
                  </a:moveTo>
                  <a:cubicBezTo>
                    <a:pt x="394" y="0"/>
                    <a:pt x="442" y="24"/>
                    <a:pt x="406" y="84"/>
                  </a:cubicBezTo>
                  <a:cubicBezTo>
                    <a:pt x="370" y="144"/>
                    <a:pt x="131" y="120"/>
                    <a:pt x="131" y="120"/>
                  </a:cubicBezTo>
                  <a:cubicBezTo>
                    <a:pt x="131" y="120"/>
                    <a:pt x="191" y="264"/>
                    <a:pt x="179" y="372"/>
                  </a:cubicBezTo>
                  <a:cubicBezTo>
                    <a:pt x="83" y="372"/>
                    <a:pt x="83" y="372"/>
                    <a:pt x="83" y="372"/>
                  </a:cubicBezTo>
                  <a:cubicBezTo>
                    <a:pt x="83" y="372"/>
                    <a:pt x="54" y="125"/>
                    <a:pt x="31" y="101"/>
                  </a:cubicBezTo>
                  <a:cubicBezTo>
                    <a:pt x="0" y="70"/>
                    <a:pt x="23" y="12"/>
                    <a:pt x="83" y="24"/>
                  </a:cubicBezTo>
                  <a:cubicBezTo>
                    <a:pt x="143" y="36"/>
                    <a:pt x="394" y="0"/>
                    <a:pt x="394" y="0"/>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íṡḷiḓe"/>
            <p:cNvSpPr/>
            <p:nvPr/>
          </p:nvSpPr>
          <p:spPr bwMode="auto">
            <a:xfrm>
              <a:off x="6558413" y="4134338"/>
              <a:ext cx="28532" cy="1189"/>
            </a:xfrm>
            <a:custGeom>
              <a:avLst/>
              <a:gdLst>
                <a:gd name="T0" fmla="*/ 0 w 16"/>
                <a:gd name="T1" fmla="*/ 0 h 1"/>
                <a:gd name="T2" fmla="*/ 0 w 16"/>
                <a:gd name="T3" fmla="*/ 1 h 1"/>
                <a:gd name="T4" fmla="*/ 6 w 16"/>
                <a:gd name="T5" fmla="*/ 1 h 1"/>
                <a:gd name="T6" fmla="*/ 16 w 16"/>
                <a:gd name="T7" fmla="*/ 1 h 1"/>
                <a:gd name="T8" fmla="*/ 0 w 16"/>
                <a:gd name="T9" fmla="*/ 0 h 1"/>
              </a:gdLst>
              <a:ahLst/>
              <a:cxnLst>
                <a:cxn ang="0">
                  <a:pos x="T0" y="T1"/>
                </a:cxn>
                <a:cxn ang="0">
                  <a:pos x="T2" y="T3"/>
                </a:cxn>
                <a:cxn ang="0">
                  <a:pos x="T4" y="T5"/>
                </a:cxn>
                <a:cxn ang="0">
                  <a:pos x="T6" y="T7"/>
                </a:cxn>
                <a:cxn ang="0">
                  <a:pos x="T8" y="T9"/>
                </a:cxn>
              </a:cxnLst>
              <a:rect l="0" t="0" r="r" b="b"/>
              <a:pathLst>
                <a:path w="16" h="1">
                  <a:moveTo>
                    <a:pt x="0" y="0"/>
                  </a:moveTo>
                  <a:cubicBezTo>
                    <a:pt x="0" y="0"/>
                    <a:pt x="0" y="0"/>
                    <a:pt x="0" y="1"/>
                  </a:cubicBezTo>
                  <a:cubicBezTo>
                    <a:pt x="2" y="1"/>
                    <a:pt x="4" y="1"/>
                    <a:pt x="6" y="1"/>
                  </a:cubicBezTo>
                  <a:cubicBezTo>
                    <a:pt x="9" y="1"/>
                    <a:pt x="13" y="1"/>
                    <a:pt x="16" y="1"/>
                  </a:cubicBezTo>
                  <a:cubicBezTo>
                    <a:pt x="11" y="0"/>
                    <a:pt x="5" y="0"/>
                    <a:pt x="0" y="0"/>
                  </a:cubicBezTo>
                </a:path>
              </a:pathLst>
            </a:custGeom>
            <a:solidFill>
              <a:srgbClr val="515B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îṧlïḑe"/>
            <p:cNvSpPr/>
            <p:nvPr/>
          </p:nvSpPr>
          <p:spPr bwMode="auto">
            <a:xfrm>
              <a:off x="6191070" y="3958395"/>
              <a:ext cx="92727" cy="85595"/>
            </a:xfrm>
            <a:custGeom>
              <a:avLst/>
              <a:gdLst>
                <a:gd name="T0" fmla="*/ 49 w 54"/>
                <a:gd name="T1" fmla="*/ 0 h 49"/>
                <a:gd name="T2" fmla="*/ 1 w 54"/>
                <a:gd name="T3" fmla="*/ 49 h 49"/>
                <a:gd name="T4" fmla="*/ 52 w 54"/>
                <a:gd name="T5" fmla="*/ 1 h 49"/>
                <a:gd name="T6" fmla="*/ 54 w 54"/>
                <a:gd name="T7" fmla="*/ 2 h 49"/>
                <a:gd name="T8" fmla="*/ 49 w 54"/>
                <a:gd name="T9" fmla="*/ 0 h 49"/>
              </a:gdLst>
              <a:ahLst/>
              <a:cxnLst>
                <a:cxn ang="0">
                  <a:pos x="T0" y="T1"/>
                </a:cxn>
                <a:cxn ang="0">
                  <a:pos x="T2" y="T3"/>
                </a:cxn>
                <a:cxn ang="0">
                  <a:pos x="T4" y="T5"/>
                </a:cxn>
                <a:cxn ang="0">
                  <a:pos x="T6" y="T7"/>
                </a:cxn>
                <a:cxn ang="0">
                  <a:pos x="T8" y="T9"/>
                </a:cxn>
              </a:cxnLst>
              <a:rect l="0" t="0" r="r" b="b"/>
              <a:pathLst>
                <a:path w="54" h="49">
                  <a:moveTo>
                    <a:pt x="49" y="0"/>
                  </a:moveTo>
                  <a:cubicBezTo>
                    <a:pt x="17" y="1"/>
                    <a:pt x="0" y="25"/>
                    <a:pt x="1" y="49"/>
                  </a:cubicBezTo>
                  <a:cubicBezTo>
                    <a:pt x="1" y="25"/>
                    <a:pt x="19" y="1"/>
                    <a:pt x="52" y="1"/>
                  </a:cubicBezTo>
                  <a:cubicBezTo>
                    <a:pt x="53" y="1"/>
                    <a:pt x="53" y="1"/>
                    <a:pt x="54" y="2"/>
                  </a:cubicBezTo>
                  <a:cubicBezTo>
                    <a:pt x="49" y="0"/>
                    <a:pt x="49" y="0"/>
                    <a:pt x="4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iṧļïḑe"/>
            <p:cNvSpPr/>
            <p:nvPr/>
          </p:nvSpPr>
          <p:spPr bwMode="auto">
            <a:xfrm>
              <a:off x="6275475" y="3957206"/>
              <a:ext cx="22588" cy="4756"/>
            </a:xfrm>
            <a:custGeom>
              <a:avLst/>
              <a:gdLst>
                <a:gd name="T0" fmla="*/ 3 w 13"/>
                <a:gd name="T1" fmla="*/ 0 h 3"/>
                <a:gd name="T2" fmla="*/ 0 w 13"/>
                <a:gd name="T3" fmla="*/ 1 h 3"/>
                <a:gd name="T4" fmla="*/ 5 w 13"/>
                <a:gd name="T5" fmla="*/ 3 h 3"/>
                <a:gd name="T6" fmla="*/ 6 w 13"/>
                <a:gd name="T7" fmla="*/ 3 h 3"/>
                <a:gd name="T8" fmla="*/ 13 w 13"/>
                <a:gd name="T9" fmla="*/ 1 h 3"/>
                <a:gd name="T10" fmla="*/ 3 w 13"/>
                <a:gd name="T11" fmla="*/ 0 h 3"/>
              </a:gdLst>
              <a:ahLst/>
              <a:cxnLst>
                <a:cxn ang="0">
                  <a:pos x="T0" y="T1"/>
                </a:cxn>
                <a:cxn ang="0">
                  <a:pos x="T2" y="T3"/>
                </a:cxn>
                <a:cxn ang="0">
                  <a:pos x="T4" y="T5"/>
                </a:cxn>
                <a:cxn ang="0">
                  <a:pos x="T6" y="T7"/>
                </a:cxn>
                <a:cxn ang="0">
                  <a:pos x="T8" y="T9"/>
                </a:cxn>
                <a:cxn ang="0">
                  <a:pos x="T10" y="T11"/>
                </a:cxn>
              </a:cxnLst>
              <a:rect l="0" t="0" r="r" b="b"/>
              <a:pathLst>
                <a:path w="13" h="3">
                  <a:moveTo>
                    <a:pt x="3" y="0"/>
                  </a:moveTo>
                  <a:cubicBezTo>
                    <a:pt x="2" y="0"/>
                    <a:pt x="1" y="1"/>
                    <a:pt x="0" y="1"/>
                  </a:cubicBezTo>
                  <a:cubicBezTo>
                    <a:pt x="5" y="3"/>
                    <a:pt x="5" y="3"/>
                    <a:pt x="5" y="3"/>
                  </a:cubicBezTo>
                  <a:cubicBezTo>
                    <a:pt x="5" y="3"/>
                    <a:pt x="6" y="3"/>
                    <a:pt x="6" y="3"/>
                  </a:cubicBezTo>
                  <a:cubicBezTo>
                    <a:pt x="8" y="2"/>
                    <a:pt x="11" y="2"/>
                    <a:pt x="13" y="1"/>
                  </a:cubicBezTo>
                  <a:cubicBezTo>
                    <a:pt x="9" y="1"/>
                    <a:pt x="6" y="0"/>
                    <a:pt x="3" y="0"/>
                  </a:cubicBezTo>
                </a:path>
              </a:pathLst>
            </a:custGeom>
            <a:solidFill>
              <a:srgbClr val="689DF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ïṩḻiḑe"/>
            <p:cNvSpPr/>
            <p:nvPr/>
          </p:nvSpPr>
          <p:spPr bwMode="auto">
            <a:xfrm>
              <a:off x="6192259" y="3960772"/>
              <a:ext cx="149790" cy="602727"/>
            </a:xfrm>
            <a:custGeom>
              <a:avLst/>
              <a:gdLst>
                <a:gd name="T0" fmla="*/ 51 w 86"/>
                <a:gd name="T1" fmla="*/ 0 h 347"/>
                <a:gd name="T2" fmla="*/ 0 w 86"/>
                <a:gd name="T3" fmla="*/ 48 h 347"/>
                <a:gd name="T4" fmla="*/ 14 w 86"/>
                <a:gd name="T5" fmla="*/ 77 h 347"/>
                <a:gd name="T6" fmla="*/ 66 w 86"/>
                <a:gd name="T7" fmla="*/ 347 h 347"/>
                <a:gd name="T8" fmla="*/ 86 w 86"/>
                <a:gd name="T9" fmla="*/ 347 h 347"/>
                <a:gd name="T10" fmla="*/ 33 w 86"/>
                <a:gd name="T11" fmla="*/ 77 h 347"/>
                <a:gd name="T12" fmla="*/ 54 w 86"/>
                <a:gd name="T13" fmla="*/ 1 h 347"/>
                <a:gd name="T14" fmla="*/ 53 w 86"/>
                <a:gd name="T15" fmla="*/ 1 h 347"/>
                <a:gd name="T16" fmla="*/ 51 w 86"/>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347">
                  <a:moveTo>
                    <a:pt x="51" y="0"/>
                  </a:moveTo>
                  <a:cubicBezTo>
                    <a:pt x="18" y="0"/>
                    <a:pt x="0" y="24"/>
                    <a:pt x="0" y="48"/>
                  </a:cubicBezTo>
                  <a:cubicBezTo>
                    <a:pt x="1" y="58"/>
                    <a:pt x="5" y="69"/>
                    <a:pt x="14" y="77"/>
                  </a:cubicBezTo>
                  <a:cubicBezTo>
                    <a:pt x="37" y="101"/>
                    <a:pt x="66" y="347"/>
                    <a:pt x="66" y="347"/>
                  </a:cubicBezTo>
                  <a:cubicBezTo>
                    <a:pt x="86" y="347"/>
                    <a:pt x="86" y="347"/>
                    <a:pt x="86" y="347"/>
                  </a:cubicBezTo>
                  <a:cubicBezTo>
                    <a:pt x="86" y="347"/>
                    <a:pt x="57" y="101"/>
                    <a:pt x="33" y="77"/>
                  </a:cubicBezTo>
                  <a:cubicBezTo>
                    <a:pt x="9" y="53"/>
                    <a:pt x="19" y="10"/>
                    <a:pt x="54" y="1"/>
                  </a:cubicBezTo>
                  <a:cubicBezTo>
                    <a:pt x="54" y="1"/>
                    <a:pt x="53" y="1"/>
                    <a:pt x="53" y="1"/>
                  </a:cubicBezTo>
                  <a:cubicBezTo>
                    <a:pt x="52" y="0"/>
                    <a:pt x="52" y="0"/>
                    <a:pt x="51" y="0"/>
                  </a:cubicBezTo>
                </a:path>
              </a:pathLst>
            </a:custGeom>
            <a:solidFill>
              <a:srgbClr val="515B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iŝ1ïḓè"/>
            <p:cNvSpPr/>
            <p:nvPr/>
          </p:nvSpPr>
          <p:spPr bwMode="auto">
            <a:xfrm>
              <a:off x="6161351" y="4608674"/>
              <a:ext cx="332866" cy="103427"/>
            </a:xfrm>
            <a:custGeom>
              <a:avLst/>
              <a:gdLst>
                <a:gd name="T0" fmla="*/ 192 w 192"/>
                <a:gd name="T1" fmla="*/ 0 h 60"/>
                <a:gd name="T2" fmla="*/ 0 w 192"/>
                <a:gd name="T3" fmla="*/ 24 h 60"/>
                <a:gd name="T4" fmla="*/ 24 w 192"/>
                <a:gd name="T5" fmla="*/ 60 h 60"/>
                <a:gd name="T6" fmla="*/ 192 w 192"/>
                <a:gd name="T7" fmla="*/ 60 h 60"/>
                <a:gd name="T8" fmla="*/ 192 w 192"/>
                <a:gd name="T9" fmla="*/ 0 h 60"/>
              </a:gdLst>
              <a:ahLst/>
              <a:cxnLst>
                <a:cxn ang="0">
                  <a:pos x="T0" y="T1"/>
                </a:cxn>
                <a:cxn ang="0">
                  <a:pos x="T2" y="T3"/>
                </a:cxn>
                <a:cxn ang="0">
                  <a:pos x="T4" y="T5"/>
                </a:cxn>
                <a:cxn ang="0">
                  <a:pos x="T6" y="T7"/>
                </a:cxn>
                <a:cxn ang="0">
                  <a:pos x="T8" y="T9"/>
                </a:cxn>
              </a:cxnLst>
              <a:rect l="0" t="0" r="r" b="b"/>
              <a:pathLst>
                <a:path w="192" h="60">
                  <a:moveTo>
                    <a:pt x="192" y="0"/>
                  </a:moveTo>
                  <a:cubicBezTo>
                    <a:pt x="192" y="0"/>
                    <a:pt x="0" y="0"/>
                    <a:pt x="0" y="24"/>
                  </a:cubicBezTo>
                  <a:cubicBezTo>
                    <a:pt x="0" y="48"/>
                    <a:pt x="24" y="60"/>
                    <a:pt x="24" y="60"/>
                  </a:cubicBezTo>
                  <a:cubicBezTo>
                    <a:pt x="192" y="60"/>
                    <a:pt x="192" y="60"/>
                    <a:pt x="192" y="60"/>
                  </a:cubicBezTo>
                  <a:cubicBezTo>
                    <a:pt x="192" y="0"/>
                    <a:pt x="192" y="0"/>
                    <a:pt x="192" y="0"/>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 name="iś1idê"/>
            <p:cNvSpPr/>
            <p:nvPr/>
          </p:nvSpPr>
          <p:spPr bwMode="auto">
            <a:xfrm>
              <a:off x="6157783" y="4606296"/>
              <a:ext cx="332866" cy="95105"/>
            </a:xfrm>
            <a:custGeom>
              <a:avLst/>
              <a:gdLst>
                <a:gd name="T0" fmla="*/ 98 w 192"/>
                <a:gd name="T1" fmla="*/ 3 h 55"/>
                <a:gd name="T2" fmla="*/ 0 w 192"/>
                <a:gd name="T3" fmla="*/ 24 h 55"/>
                <a:gd name="T4" fmla="*/ 16 w 192"/>
                <a:gd name="T5" fmla="*/ 55 h 55"/>
                <a:gd name="T6" fmla="*/ 14 w 192"/>
                <a:gd name="T7" fmla="*/ 52 h 55"/>
                <a:gd name="T8" fmla="*/ 2 w 192"/>
                <a:gd name="T9" fmla="*/ 25 h 55"/>
                <a:gd name="T10" fmla="*/ 98 w 192"/>
                <a:gd name="T11" fmla="*/ 4 h 55"/>
                <a:gd name="T12" fmla="*/ 98 w 192"/>
                <a:gd name="T13" fmla="*/ 3 h 55"/>
                <a:gd name="T14" fmla="*/ 192 w 192"/>
                <a:gd name="T15" fmla="*/ 0 h 55"/>
                <a:gd name="T16" fmla="*/ 170 w 192"/>
                <a:gd name="T17" fmla="*/ 1 h 55"/>
                <a:gd name="T18" fmla="*/ 170 w 192"/>
                <a:gd name="T19" fmla="*/ 2 h 55"/>
                <a:gd name="T20" fmla="*/ 192 w 192"/>
                <a:gd name="T21" fmla="*/ 1 h 55"/>
                <a:gd name="T22" fmla="*/ 192 w 192"/>
                <a:gd name="T2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55">
                  <a:moveTo>
                    <a:pt x="98" y="3"/>
                  </a:moveTo>
                  <a:cubicBezTo>
                    <a:pt x="50" y="6"/>
                    <a:pt x="0" y="12"/>
                    <a:pt x="0" y="24"/>
                  </a:cubicBezTo>
                  <a:cubicBezTo>
                    <a:pt x="1" y="36"/>
                    <a:pt x="7" y="47"/>
                    <a:pt x="16" y="55"/>
                  </a:cubicBezTo>
                  <a:cubicBezTo>
                    <a:pt x="15" y="54"/>
                    <a:pt x="14" y="53"/>
                    <a:pt x="14" y="52"/>
                  </a:cubicBezTo>
                  <a:cubicBezTo>
                    <a:pt x="8" y="46"/>
                    <a:pt x="2" y="37"/>
                    <a:pt x="2" y="25"/>
                  </a:cubicBezTo>
                  <a:cubicBezTo>
                    <a:pt x="2" y="13"/>
                    <a:pt x="50" y="7"/>
                    <a:pt x="98" y="4"/>
                  </a:cubicBezTo>
                  <a:cubicBezTo>
                    <a:pt x="98" y="3"/>
                    <a:pt x="98" y="3"/>
                    <a:pt x="98" y="3"/>
                  </a:cubicBezTo>
                  <a:moveTo>
                    <a:pt x="192" y="0"/>
                  </a:moveTo>
                  <a:cubicBezTo>
                    <a:pt x="192" y="0"/>
                    <a:pt x="183" y="0"/>
                    <a:pt x="170" y="1"/>
                  </a:cubicBezTo>
                  <a:cubicBezTo>
                    <a:pt x="170" y="2"/>
                    <a:pt x="170" y="2"/>
                    <a:pt x="170" y="2"/>
                  </a:cubicBezTo>
                  <a:cubicBezTo>
                    <a:pt x="181" y="1"/>
                    <a:pt x="189" y="1"/>
                    <a:pt x="192" y="1"/>
                  </a:cubicBezTo>
                  <a:cubicBezTo>
                    <a:pt x="192" y="0"/>
                    <a:pt x="192" y="0"/>
                    <a:pt x="19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íṡļíḑê"/>
            <p:cNvSpPr/>
            <p:nvPr/>
          </p:nvSpPr>
          <p:spPr bwMode="auto">
            <a:xfrm>
              <a:off x="6327783" y="4608674"/>
              <a:ext cx="124825" cy="4756"/>
            </a:xfrm>
            <a:custGeom>
              <a:avLst/>
              <a:gdLst>
                <a:gd name="T0" fmla="*/ 72 w 72"/>
                <a:gd name="T1" fmla="*/ 0 h 3"/>
                <a:gd name="T2" fmla="*/ 0 w 72"/>
                <a:gd name="T3" fmla="*/ 2 h 3"/>
                <a:gd name="T4" fmla="*/ 0 w 72"/>
                <a:gd name="T5" fmla="*/ 3 h 3"/>
                <a:gd name="T6" fmla="*/ 72 w 72"/>
                <a:gd name="T7" fmla="*/ 1 h 3"/>
                <a:gd name="T8" fmla="*/ 72 w 72"/>
                <a:gd name="T9" fmla="*/ 0 h 3"/>
              </a:gdLst>
              <a:ahLst/>
              <a:cxnLst>
                <a:cxn ang="0">
                  <a:pos x="T0" y="T1"/>
                </a:cxn>
                <a:cxn ang="0">
                  <a:pos x="T2" y="T3"/>
                </a:cxn>
                <a:cxn ang="0">
                  <a:pos x="T4" y="T5"/>
                </a:cxn>
                <a:cxn ang="0">
                  <a:pos x="T6" y="T7"/>
                </a:cxn>
                <a:cxn ang="0">
                  <a:pos x="T8" y="T9"/>
                </a:cxn>
              </a:cxnLst>
              <a:rect l="0" t="0" r="r" b="b"/>
              <a:pathLst>
                <a:path w="72" h="3">
                  <a:moveTo>
                    <a:pt x="72" y="0"/>
                  </a:moveTo>
                  <a:cubicBezTo>
                    <a:pt x="54" y="0"/>
                    <a:pt x="27" y="1"/>
                    <a:pt x="0" y="2"/>
                  </a:cubicBezTo>
                  <a:cubicBezTo>
                    <a:pt x="0" y="3"/>
                    <a:pt x="0" y="3"/>
                    <a:pt x="0" y="3"/>
                  </a:cubicBezTo>
                  <a:cubicBezTo>
                    <a:pt x="27" y="2"/>
                    <a:pt x="54" y="1"/>
                    <a:pt x="72" y="1"/>
                  </a:cubicBezTo>
                  <a:cubicBezTo>
                    <a:pt x="72" y="0"/>
                    <a:pt x="72" y="0"/>
                    <a:pt x="72" y="0"/>
                  </a:cubicBezTo>
                </a:path>
              </a:pathLst>
            </a:custGeom>
            <a:solidFill>
              <a:srgbClr val="F9C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iṡľíḍe"/>
            <p:cNvSpPr/>
            <p:nvPr/>
          </p:nvSpPr>
          <p:spPr bwMode="auto">
            <a:xfrm>
              <a:off x="6161351" y="4608674"/>
              <a:ext cx="329301" cy="87971"/>
            </a:xfrm>
            <a:custGeom>
              <a:avLst/>
              <a:gdLst>
                <a:gd name="T0" fmla="*/ 190 w 190"/>
                <a:gd name="T1" fmla="*/ 0 h 51"/>
                <a:gd name="T2" fmla="*/ 168 w 190"/>
                <a:gd name="T3" fmla="*/ 1 h 51"/>
                <a:gd name="T4" fmla="*/ 96 w 190"/>
                <a:gd name="T5" fmla="*/ 3 h 51"/>
                <a:gd name="T6" fmla="*/ 0 w 190"/>
                <a:gd name="T7" fmla="*/ 24 h 51"/>
                <a:gd name="T8" fmla="*/ 12 w 190"/>
                <a:gd name="T9" fmla="*/ 51 h 51"/>
                <a:gd name="T10" fmla="*/ 5 w 190"/>
                <a:gd name="T11" fmla="*/ 30 h 51"/>
                <a:gd name="T12" fmla="*/ 143 w 190"/>
                <a:gd name="T13" fmla="*/ 7 h 51"/>
                <a:gd name="T14" fmla="*/ 190 w 190"/>
                <a:gd name="T15" fmla="*/ 3 h 51"/>
                <a:gd name="T16" fmla="*/ 190 w 190"/>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51">
                  <a:moveTo>
                    <a:pt x="190" y="0"/>
                  </a:moveTo>
                  <a:cubicBezTo>
                    <a:pt x="187" y="0"/>
                    <a:pt x="179" y="0"/>
                    <a:pt x="168" y="1"/>
                  </a:cubicBezTo>
                  <a:cubicBezTo>
                    <a:pt x="150" y="1"/>
                    <a:pt x="123" y="2"/>
                    <a:pt x="96" y="3"/>
                  </a:cubicBezTo>
                  <a:cubicBezTo>
                    <a:pt x="48" y="6"/>
                    <a:pt x="0" y="12"/>
                    <a:pt x="0" y="24"/>
                  </a:cubicBezTo>
                  <a:cubicBezTo>
                    <a:pt x="0" y="36"/>
                    <a:pt x="6" y="45"/>
                    <a:pt x="12" y="51"/>
                  </a:cubicBezTo>
                  <a:cubicBezTo>
                    <a:pt x="7" y="45"/>
                    <a:pt x="5" y="38"/>
                    <a:pt x="5" y="30"/>
                  </a:cubicBezTo>
                  <a:cubicBezTo>
                    <a:pt x="5" y="14"/>
                    <a:pt x="86" y="9"/>
                    <a:pt x="143" y="7"/>
                  </a:cubicBezTo>
                  <a:cubicBezTo>
                    <a:pt x="157" y="5"/>
                    <a:pt x="174" y="4"/>
                    <a:pt x="190" y="3"/>
                  </a:cubicBezTo>
                  <a:cubicBezTo>
                    <a:pt x="190" y="0"/>
                    <a:pt x="190" y="0"/>
                    <a:pt x="190" y="0"/>
                  </a:cubicBezTo>
                </a:path>
              </a:pathLst>
            </a:custGeom>
            <a:solidFill>
              <a:srgbClr val="515B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ïśḷiďê"/>
            <p:cNvSpPr/>
            <p:nvPr/>
          </p:nvSpPr>
          <p:spPr bwMode="auto">
            <a:xfrm>
              <a:off x="6327783" y="3922731"/>
              <a:ext cx="769160" cy="645524"/>
            </a:xfrm>
            <a:custGeom>
              <a:avLst/>
              <a:gdLst>
                <a:gd name="T0" fmla="*/ 395 w 443"/>
                <a:gd name="T1" fmla="*/ 0 h 372"/>
                <a:gd name="T2" fmla="*/ 407 w 443"/>
                <a:gd name="T3" fmla="*/ 84 h 372"/>
                <a:gd name="T4" fmla="*/ 132 w 443"/>
                <a:gd name="T5" fmla="*/ 120 h 372"/>
                <a:gd name="T6" fmla="*/ 180 w 443"/>
                <a:gd name="T7" fmla="*/ 372 h 372"/>
                <a:gd name="T8" fmla="*/ 84 w 443"/>
                <a:gd name="T9" fmla="*/ 372 h 372"/>
                <a:gd name="T10" fmla="*/ 36 w 443"/>
                <a:gd name="T11" fmla="*/ 96 h 372"/>
                <a:gd name="T12" fmla="*/ 84 w 443"/>
                <a:gd name="T13" fmla="*/ 24 h 372"/>
                <a:gd name="T14" fmla="*/ 395 w 443"/>
                <a:gd name="T15" fmla="*/ 0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3" h="372">
                  <a:moveTo>
                    <a:pt x="395" y="0"/>
                  </a:moveTo>
                  <a:cubicBezTo>
                    <a:pt x="395" y="0"/>
                    <a:pt x="443" y="24"/>
                    <a:pt x="407" y="84"/>
                  </a:cubicBezTo>
                  <a:cubicBezTo>
                    <a:pt x="371" y="144"/>
                    <a:pt x="132" y="120"/>
                    <a:pt x="132" y="120"/>
                  </a:cubicBezTo>
                  <a:cubicBezTo>
                    <a:pt x="132" y="120"/>
                    <a:pt x="192" y="264"/>
                    <a:pt x="180" y="372"/>
                  </a:cubicBezTo>
                  <a:cubicBezTo>
                    <a:pt x="84" y="372"/>
                    <a:pt x="84" y="372"/>
                    <a:pt x="84" y="372"/>
                  </a:cubicBezTo>
                  <a:cubicBezTo>
                    <a:pt x="84" y="372"/>
                    <a:pt x="72" y="120"/>
                    <a:pt x="36" y="96"/>
                  </a:cubicBezTo>
                  <a:cubicBezTo>
                    <a:pt x="0" y="72"/>
                    <a:pt x="24" y="12"/>
                    <a:pt x="84" y="24"/>
                  </a:cubicBezTo>
                  <a:cubicBezTo>
                    <a:pt x="144" y="36"/>
                    <a:pt x="395" y="0"/>
                    <a:pt x="395" y="0"/>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ïśḻîḋe"/>
            <p:cNvSpPr/>
            <p:nvPr/>
          </p:nvSpPr>
          <p:spPr bwMode="auto">
            <a:xfrm>
              <a:off x="6327783" y="4608674"/>
              <a:ext cx="334056" cy="103427"/>
            </a:xfrm>
            <a:custGeom>
              <a:avLst/>
              <a:gdLst>
                <a:gd name="T0" fmla="*/ 192 w 192"/>
                <a:gd name="T1" fmla="*/ 0 h 60"/>
                <a:gd name="T2" fmla="*/ 0 w 192"/>
                <a:gd name="T3" fmla="*/ 24 h 60"/>
                <a:gd name="T4" fmla="*/ 24 w 192"/>
                <a:gd name="T5" fmla="*/ 60 h 60"/>
                <a:gd name="T6" fmla="*/ 192 w 192"/>
                <a:gd name="T7" fmla="*/ 60 h 60"/>
                <a:gd name="T8" fmla="*/ 192 w 192"/>
                <a:gd name="T9" fmla="*/ 0 h 60"/>
              </a:gdLst>
              <a:ahLst/>
              <a:cxnLst>
                <a:cxn ang="0">
                  <a:pos x="T0" y="T1"/>
                </a:cxn>
                <a:cxn ang="0">
                  <a:pos x="T2" y="T3"/>
                </a:cxn>
                <a:cxn ang="0">
                  <a:pos x="T4" y="T5"/>
                </a:cxn>
                <a:cxn ang="0">
                  <a:pos x="T6" y="T7"/>
                </a:cxn>
                <a:cxn ang="0">
                  <a:pos x="T8" y="T9"/>
                </a:cxn>
              </a:cxnLst>
              <a:rect l="0" t="0" r="r" b="b"/>
              <a:pathLst>
                <a:path w="192" h="60">
                  <a:moveTo>
                    <a:pt x="192" y="0"/>
                  </a:moveTo>
                  <a:cubicBezTo>
                    <a:pt x="192" y="0"/>
                    <a:pt x="0" y="0"/>
                    <a:pt x="0" y="24"/>
                  </a:cubicBezTo>
                  <a:cubicBezTo>
                    <a:pt x="0" y="48"/>
                    <a:pt x="24" y="60"/>
                    <a:pt x="24" y="60"/>
                  </a:cubicBezTo>
                  <a:cubicBezTo>
                    <a:pt x="192" y="60"/>
                    <a:pt x="192" y="60"/>
                    <a:pt x="192" y="60"/>
                  </a:cubicBezTo>
                  <a:cubicBezTo>
                    <a:pt x="192" y="0"/>
                    <a:pt x="192" y="0"/>
                    <a:pt x="192" y="0"/>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iṧ1ïḑè"/>
            <p:cNvSpPr/>
            <p:nvPr/>
          </p:nvSpPr>
          <p:spPr bwMode="auto">
            <a:xfrm>
              <a:off x="6546525" y="3403220"/>
              <a:ext cx="549230" cy="570628"/>
            </a:xfrm>
            <a:custGeom>
              <a:avLst/>
              <a:gdLst>
                <a:gd name="T0" fmla="*/ 108 w 316"/>
                <a:gd name="T1" fmla="*/ 0 h 329"/>
                <a:gd name="T2" fmla="*/ 138 w 316"/>
                <a:gd name="T3" fmla="*/ 0 h 329"/>
                <a:gd name="T4" fmla="*/ 166 w 316"/>
                <a:gd name="T5" fmla="*/ 37 h 329"/>
                <a:gd name="T6" fmla="*/ 222 w 316"/>
                <a:gd name="T7" fmla="*/ 183 h 329"/>
                <a:gd name="T8" fmla="*/ 300 w 316"/>
                <a:gd name="T9" fmla="*/ 297 h 329"/>
                <a:gd name="T10" fmla="*/ 18 w 316"/>
                <a:gd name="T11" fmla="*/ 328 h 329"/>
                <a:gd name="T12" fmla="*/ 30 w 316"/>
                <a:gd name="T13" fmla="*/ 223 h 329"/>
                <a:gd name="T14" fmla="*/ 31 w 316"/>
                <a:gd name="T15" fmla="*/ 68 h 329"/>
                <a:gd name="T16" fmla="*/ 108 w 316"/>
                <a:gd name="T1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329">
                  <a:moveTo>
                    <a:pt x="108" y="0"/>
                  </a:moveTo>
                  <a:cubicBezTo>
                    <a:pt x="138" y="0"/>
                    <a:pt x="138" y="0"/>
                    <a:pt x="138" y="0"/>
                  </a:cubicBezTo>
                  <a:cubicBezTo>
                    <a:pt x="149" y="0"/>
                    <a:pt x="157" y="29"/>
                    <a:pt x="166" y="37"/>
                  </a:cubicBezTo>
                  <a:cubicBezTo>
                    <a:pt x="184" y="55"/>
                    <a:pt x="172" y="87"/>
                    <a:pt x="222" y="183"/>
                  </a:cubicBezTo>
                  <a:cubicBezTo>
                    <a:pt x="268" y="274"/>
                    <a:pt x="284" y="266"/>
                    <a:pt x="300" y="297"/>
                  </a:cubicBezTo>
                  <a:cubicBezTo>
                    <a:pt x="316" y="329"/>
                    <a:pt x="18" y="328"/>
                    <a:pt x="18" y="328"/>
                  </a:cubicBezTo>
                  <a:cubicBezTo>
                    <a:pt x="18" y="328"/>
                    <a:pt x="33" y="267"/>
                    <a:pt x="30" y="223"/>
                  </a:cubicBezTo>
                  <a:cubicBezTo>
                    <a:pt x="23" y="132"/>
                    <a:pt x="0" y="100"/>
                    <a:pt x="31" y="68"/>
                  </a:cubicBezTo>
                  <a:cubicBezTo>
                    <a:pt x="31" y="68"/>
                    <a:pt x="65" y="0"/>
                    <a:pt x="108" y="0"/>
                  </a:cubicBezTo>
                </a:path>
              </a:pathLst>
            </a:custGeom>
            <a:solidFill>
              <a:srgbClr val="FF52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işḷîḓe"/>
            <p:cNvSpPr/>
            <p:nvPr/>
          </p:nvSpPr>
          <p:spPr bwMode="auto">
            <a:xfrm>
              <a:off x="6252887" y="3677836"/>
              <a:ext cx="112937" cy="170000"/>
            </a:xfrm>
            <a:custGeom>
              <a:avLst/>
              <a:gdLst>
                <a:gd name="T0" fmla="*/ 57 w 95"/>
                <a:gd name="T1" fmla="*/ 0 h 143"/>
                <a:gd name="T2" fmla="*/ 0 w 95"/>
                <a:gd name="T3" fmla="*/ 124 h 143"/>
                <a:gd name="T4" fmla="*/ 38 w 95"/>
                <a:gd name="T5" fmla="*/ 143 h 143"/>
                <a:gd name="T6" fmla="*/ 95 w 95"/>
                <a:gd name="T7" fmla="*/ 19 h 143"/>
                <a:gd name="T8" fmla="*/ 57 w 95"/>
                <a:gd name="T9" fmla="*/ 0 h 143"/>
              </a:gdLst>
              <a:ahLst/>
              <a:cxnLst>
                <a:cxn ang="0">
                  <a:pos x="T0" y="T1"/>
                </a:cxn>
                <a:cxn ang="0">
                  <a:pos x="T2" y="T3"/>
                </a:cxn>
                <a:cxn ang="0">
                  <a:pos x="T4" y="T5"/>
                </a:cxn>
                <a:cxn ang="0">
                  <a:pos x="T6" y="T7"/>
                </a:cxn>
                <a:cxn ang="0">
                  <a:pos x="T8" y="T9"/>
                </a:cxn>
              </a:cxnLst>
              <a:rect l="0" t="0" r="r" b="b"/>
              <a:pathLst>
                <a:path w="95" h="143">
                  <a:moveTo>
                    <a:pt x="57" y="0"/>
                  </a:moveTo>
                  <a:lnTo>
                    <a:pt x="0" y="124"/>
                  </a:lnTo>
                  <a:lnTo>
                    <a:pt x="38" y="143"/>
                  </a:lnTo>
                  <a:lnTo>
                    <a:pt x="95" y="19"/>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îṥḷïďe"/>
            <p:cNvSpPr/>
            <p:nvPr/>
          </p:nvSpPr>
          <p:spPr bwMode="auto">
            <a:xfrm>
              <a:off x="6441910" y="3230844"/>
              <a:ext cx="168811" cy="172378"/>
            </a:xfrm>
            <a:custGeom>
              <a:avLst/>
              <a:gdLst>
                <a:gd name="T0" fmla="*/ 0 w 97"/>
                <a:gd name="T1" fmla="*/ 0 h 99"/>
                <a:gd name="T2" fmla="*/ 0 w 97"/>
                <a:gd name="T3" fmla="*/ 4 h 99"/>
                <a:gd name="T4" fmla="*/ 95 w 97"/>
                <a:gd name="T5" fmla="*/ 99 h 99"/>
                <a:gd name="T6" fmla="*/ 96 w 97"/>
                <a:gd name="T7" fmla="*/ 99 h 99"/>
                <a:gd name="T8" fmla="*/ 97 w 97"/>
                <a:gd name="T9" fmla="*/ 99 h 99"/>
                <a:gd name="T10" fmla="*/ 97 w 97"/>
                <a:gd name="T11" fmla="*/ 98 h 99"/>
                <a:gd name="T12" fmla="*/ 75 w 97"/>
                <a:gd name="T13" fmla="*/ 90 h 99"/>
                <a:gd name="T14" fmla="*/ 0 w 97"/>
                <a:gd name="T15" fmla="*/ 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99">
                  <a:moveTo>
                    <a:pt x="0" y="0"/>
                  </a:moveTo>
                  <a:cubicBezTo>
                    <a:pt x="0" y="1"/>
                    <a:pt x="0" y="2"/>
                    <a:pt x="0" y="4"/>
                  </a:cubicBezTo>
                  <a:cubicBezTo>
                    <a:pt x="0" y="56"/>
                    <a:pt x="43" y="99"/>
                    <a:pt x="95" y="99"/>
                  </a:cubicBezTo>
                  <a:cubicBezTo>
                    <a:pt x="96" y="99"/>
                    <a:pt x="96" y="99"/>
                    <a:pt x="96" y="99"/>
                  </a:cubicBezTo>
                  <a:cubicBezTo>
                    <a:pt x="96" y="99"/>
                    <a:pt x="97" y="99"/>
                    <a:pt x="97" y="99"/>
                  </a:cubicBezTo>
                  <a:cubicBezTo>
                    <a:pt x="97" y="98"/>
                    <a:pt x="97" y="98"/>
                    <a:pt x="97" y="98"/>
                  </a:cubicBezTo>
                  <a:cubicBezTo>
                    <a:pt x="89" y="96"/>
                    <a:pt x="82" y="94"/>
                    <a:pt x="75" y="90"/>
                  </a:cubicBezTo>
                  <a:cubicBezTo>
                    <a:pt x="33" y="81"/>
                    <a:pt x="1" y="44"/>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ïṧlïďè"/>
            <p:cNvSpPr/>
            <p:nvPr/>
          </p:nvSpPr>
          <p:spPr bwMode="auto">
            <a:xfrm>
              <a:off x="6441910" y="3133361"/>
              <a:ext cx="130769" cy="254405"/>
            </a:xfrm>
            <a:custGeom>
              <a:avLst/>
              <a:gdLst>
                <a:gd name="T0" fmla="*/ 20 w 75"/>
                <a:gd name="T1" fmla="*/ 0 h 146"/>
                <a:gd name="T2" fmla="*/ 0 w 75"/>
                <a:gd name="T3" fmla="*/ 56 h 146"/>
                <a:gd name="T4" fmla="*/ 75 w 75"/>
                <a:gd name="T5" fmla="*/ 146 h 146"/>
                <a:gd name="T6" fmla="*/ 20 w 75"/>
                <a:gd name="T7" fmla="*/ 69 h 146"/>
                <a:gd name="T8" fmla="*/ 37 w 75"/>
                <a:gd name="T9" fmla="*/ 3 h 146"/>
                <a:gd name="T10" fmla="*/ 20 w 75"/>
                <a:gd name="T11" fmla="*/ 0 h 146"/>
              </a:gdLst>
              <a:ahLst/>
              <a:cxnLst>
                <a:cxn ang="0">
                  <a:pos x="T0" y="T1"/>
                </a:cxn>
                <a:cxn ang="0">
                  <a:pos x="T2" y="T3"/>
                </a:cxn>
                <a:cxn ang="0">
                  <a:pos x="T4" y="T5"/>
                </a:cxn>
                <a:cxn ang="0">
                  <a:pos x="T6" y="T7"/>
                </a:cxn>
                <a:cxn ang="0">
                  <a:pos x="T8" y="T9"/>
                </a:cxn>
                <a:cxn ang="0">
                  <a:pos x="T10" y="T11"/>
                </a:cxn>
              </a:cxnLst>
              <a:rect l="0" t="0" r="r" b="b"/>
              <a:pathLst>
                <a:path w="75" h="146">
                  <a:moveTo>
                    <a:pt x="20" y="0"/>
                  </a:moveTo>
                  <a:cubicBezTo>
                    <a:pt x="8" y="16"/>
                    <a:pt x="1" y="35"/>
                    <a:pt x="0" y="56"/>
                  </a:cubicBezTo>
                  <a:cubicBezTo>
                    <a:pt x="1" y="100"/>
                    <a:pt x="33" y="137"/>
                    <a:pt x="75" y="146"/>
                  </a:cubicBezTo>
                  <a:cubicBezTo>
                    <a:pt x="45" y="133"/>
                    <a:pt x="23" y="104"/>
                    <a:pt x="20" y="69"/>
                  </a:cubicBezTo>
                  <a:cubicBezTo>
                    <a:pt x="17" y="45"/>
                    <a:pt x="24" y="22"/>
                    <a:pt x="37" y="3"/>
                  </a:cubicBezTo>
                  <a:cubicBezTo>
                    <a:pt x="31" y="3"/>
                    <a:pt x="26" y="2"/>
                    <a:pt x="20" y="0"/>
                  </a:cubicBezTo>
                </a:path>
              </a:pathLst>
            </a:custGeom>
            <a:solidFill>
              <a:srgbClr val="F9C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îSliḋê"/>
            <p:cNvSpPr/>
            <p:nvPr/>
          </p:nvSpPr>
          <p:spPr bwMode="auto">
            <a:xfrm>
              <a:off x="6610720" y="3400843"/>
              <a:ext cx="14266" cy="2378"/>
            </a:xfrm>
            <a:custGeom>
              <a:avLst/>
              <a:gdLst>
                <a:gd name="T0" fmla="*/ 0 w 8"/>
                <a:gd name="T1" fmla="*/ 0 h 1"/>
                <a:gd name="T2" fmla="*/ 0 w 8"/>
                <a:gd name="T3" fmla="*/ 1 h 1"/>
                <a:gd name="T4" fmla="*/ 8 w 8"/>
                <a:gd name="T5" fmla="*/ 1 h 1"/>
                <a:gd name="T6" fmla="*/ 0 w 8"/>
                <a:gd name="T7" fmla="*/ 0 h 1"/>
              </a:gdLst>
              <a:ahLst/>
              <a:cxnLst>
                <a:cxn ang="0">
                  <a:pos x="T0" y="T1"/>
                </a:cxn>
                <a:cxn ang="0">
                  <a:pos x="T2" y="T3"/>
                </a:cxn>
                <a:cxn ang="0">
                  <a:pos x="T4" y="T5"/>
                </a:cxn>
                <a:cxn ang="0">
                  <a:pos x="T6" y="T7"/>
                </a:cxn>
              </a:cxnLst>
              <a:rect l="0" t="0" r="r" b="b"/>
              <a:pathLst>
                <a:path w="8" h="1">
                  <a:moveTo>
                    <a:pt x="0" y="0"/>
                  </a:moveTo>
                  <a:cubicBezTo>
                    <a:pt x="0" y="1"/>
                    <a:pt x="0" y="1"/>
                    <a:pt x="0" y="1"/>
                  </a:cubicBezTo>
                  <a:cubicBezTo>
                    <a:pt x="3" y="1"/>
                    <a:pt x="6" y="1"/>
                    <a:pt x="8" y="1"/>
                  </a:cubicBezTo>
                  <a:cubicBezTo>
                    <a:pt x="5" y="1"/>
                    <a:pt x="3" y="0"/>
                    <a:pt x="0" y="0"/>
                  </a:cubicBezTo>
                </a:path>
              </a:pathLst>
            </a:custGeom>
            <a:solidFill>
              <a:srgbClr val="F9C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iŝlídê"/>
            <p:cNvSpPr/>
            <p:nvPr/>
          </p:nvSpPr>
          <p:spPr bwMode="auto">
            <a:xfrm>
              <a:off x="6402678" y="2951473"/>
              <a:ext cx="569440" cy="411328"/>
            </a:xfrm>
            <a:custGeom>
              <a:avLst/>
              <a:gdLst>
                <a:gd name="T0" fmla="*/ 14 w 328"/>
                <a:gd name="T1" fmla="*/ 53 h 237"/>
                <a:gd name="T2" fmla="*/ 50 w 328"/>
                <a:gd name="T3" fmla="*/ 37 h 237"/>
                <a:gd name="T4" fmla="*/ 108 w 328"/>
                <a:gd name="T5" fmla="*/ 21 h 237"/>
                <a:gd name="T6" fmla="*/ 160 w 328"/>
                <a:gd name="T7" fmla="*/ 12 h 237"/>
                <a:gd name="T8" fmla="*/ 192 w 328"/>
                <a:gd name="T9" fmla="*/ 17 h 237"/>
                <a:gd name="T10" fmla="*/ 206 w 328"/>
                <a:gd name="T11" fmla="*/ 12 h 237"/>
                <a:gd name="T12" fmla="*/ 251 w 328"/>
                <a:gd name="T13" fmla="*/ 2 h 237"/>
                <a:gd name="T14" fmla="*/ 295 w 328"/>
                <a:gd name="T15" fmla="*/ 11 h 237"/>
                <a:gd name="T16" fmla="*/ 312 w 328"/>
                <a:gd name="T17" fmla="*/ 86 h 237"/>
                <a:gd name="T18" fmla="*/ 299 w 328"/>
                <a:gd name="T19" fmla="*/ 99 h 237"/>
                <a:gd name="T20" fmla="*/ 268 w 328"/>
                <a:gd name="T21" fmla="*/ 113 h 237"/>
                <a:gd name="T22" fmla="*/ 261 w 328"/>
                <a:gd name="T23" fmla="*/ 167 h 237"/>
                <a:gd name="T24" fmla="*/ 235 w 328"/>
                <a:gd name="T25" fmla="*/ 210 h 237"/>
                <a:gd name="T26" fmla="*/ 210 w 328"/>
                <a:gd name="T27" fmla="*/ 232 h 237"/>
                <a:gd name="T28" fmla="*/ 179 w 328"/>
                <a:gd name="T29" fmla="*/ 228 h 237"/>
                <a:gd name="T30" fmla="*/ 169 w 328"/>
                <a:gd name="T31" fmla="*/ 206 h 237"/>
                <a:gd name="T32" fmla="*/ 129 w 328"/>
                <a:gd name="T33" fmla="*/ 119 h 237"/>
                <a:gd name="T34" fmla="*/ 73 w 328"/>
                <a:gd name="T35" fmla="*/ 109 h 237"/>
                <a:gd name="T36" fmla="*/ 22 w 328"/>
                <a:gd name="T37" fmla="*/ 98 h 237"/>
                <a:gd name="T38" fmla="*/ 9 w 328"/>
                <a:gd name="T39" fmla="*/ 89 h 237"/>
                <a:gd name="T40" fmla="*/ 14 w 328"/>
                <a:gd name="T41" fmla="*/ 5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237">
                  <a:moveTo>
                    <a:pt x="14" y="53"/>
                  </a:moveTo>
                  <a:cubicBezTo>
                    <a:pt x="24" y="44"/>
                    <a:pt x="37" y="40"/>
                    <a:pt x="50" y="37"/>
                  </a:cubicBezTo>
                  <a:cubicBezTo>
                    <a:pt x="108" y="21"/>
                    <a:pt x="108" y="21"/>
                    <a:pt x="108" y="21"/>
                  </a:cubicBezTo>
                  <a:cubicBezTo>
                    <a:pt x="125" y="17"/>
                    <a:pt x="143" y="12"/>
                    <a:pt x="160" y="12"/>
                  </a:cubicBezTo>
                  <a:cubicBezTo>
                    <a:pt x="171" y="12"/>
                    <a:pt x="182" y="14"/>
                    <a:pt x="192" y="17"/>
                  </a:cubicBezTo>
                  <a:cubicBezTo>
                    <a:pt x="197" y="15"/>
                    <a:pt x="203" y="14"/>
                    <a:pt x="206" y="12"/>
                  </a:cubicBezTo>
                  <a:cubicBezTo>
                    <a:pt x="221" y="7"/>
                    <a:pt x="235" y="4"/>
                    <a:pt x="251" y="2"/>
                  </a:cubicBezTo>
                  <a:cubicBezTo>
                    <a:pt x="266" y="0"/>
                    <a:pt x="281" y="3"/>
                    <a:pt x="295" y="11"/>
                  </a:cubicBezTo>
                  <a:cubicBezTo>
                    <a:pt x="320" y="27"/>
                    <a:pt x="328" y="60"/>
                    <a:pt x="312" y="86"/>
                  </a:cubicBezTo>
                  <a:cubicBezTo>
                    <a:pt x="309" y="91"/>
                    <a:pt x="304" y="96"/>
                    <a:pt x="299" y="99"/>
                  </a:cubicBezTo>
                  <a:cubicBezTo>
                    <a:pt x="290" y="106"/>
                    <a:pt x="279" y="111"/>
                    <a:pt x="268" y="113"/>
                  </a:cubicBezTo>
                  <a:cubicBezTo>
                    <a:pt x="270" y="131"/>
                    <a:pt x="267" y="149"/>
                    <a:pt x="261" y="167"/>
                  </a:cubicBezTo>
                  <a:cubicBezTo>
                    <a:pt x="255" y="182"/>
                    <a:pt x="246" y="197"/>
                    <a:pt x="235" y="210"/>
                  </a:cubicBezTo>
                  <a:cubicBezTo>
                    <a:pt x="228" y="219"/>
                    <a:pt x="221" y="228"/>
                    <a:pt x="210" y="232"/>
                  </a:cubicBezTo>
                  <a:cubicBezTo>
                    <a:pt x="200" y="237"/>
                    <a:pt x="187" y="236"/>
                    <a:pt x="179" y="228"/>
                  </a:cubicBezTo>
                  <a:cubicBezTo>
                    <a:pt x="173" y="222"/>
                    <a:pt x="171" y="214"/>
                    <a:pt x="169" y="206"/>
                  </a:cubicBezTo>
                  <a:cubicBezTo>
                    <a:pt x="163" y="173"/>
                    <a:pt x="157" y="136"/>
                    <a:pt x="129" y="119"/>
                  </a:cubicBezTo>
                  <a:cubicBezTo>
                    <a:pt x="112" y="108"/>
                    <a:pt x="92" y="109"/>
                    <a:pt x="73" y="109"/>
                  </a:cubicBezTo>
                  <a:cubicBezTo>
                    <a:pt x="55" y="109"/>
                    <a:pt x="38" y="105"/>
                    <a:pt x="22" y="98"/>
                  </a:cubicBezTo>
                  <a:cubicBezTo>
                    <a:pt x="17" y="96"/>
                    <a:pt x="13" y="93"/>
                    <a:pt x="9" y="89"/>
                  </a:cubicBezTo>
                  <a:cubicBezTo>
                    <a:pt x="0" y="79"/>
                    <a:pt x="4" y="62"/>
                    <a:pt x="14" y="53"/>
                  </a:cubicBezTo>
                </a:path>
              </a:pathLst>
            </a:custGeom>
            <a:solidFill>
              <a:srgbClr val="FCCC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ï$ḷiḋé"/>
            <p:cNvSpPr/>
            <p:nvPr/>
          </p:nvSpPr>
          <p:spPr bwMode="auto">
            <a:xfrm>
              <a:off x="6682049" y="2953852"/>
              <a:ext cx="278181" cy="103427"/>
            </a:xfrm>
            <a:custGeom>
              <a:avLst/>
              <a:gdLst>
                <a:gd name="T0" fmla="*/ 155 w 160"/>
                <a:gd name="T1" fmla="*/ 36 h 60"/>
                <a:gd name="T2" fmla="*/ 159 w 160"/>
                <a:gd name="T3" fmla="*/ 60 h 60"/>
                <a:gd name="T4" fmla="*/ 159 w 160"/>
                <a:gd name="T5" fmla="*/ 53 h 60"/>
                <a:gd name="T6" fmla="*/ 155 w 160"/>
                <a:gd name="T7" fmla="*/ 36 h 60"/>
                <a:gd name="T8" fmla="*/ 0 w 160"/>
                <a:gd name="T9" fmla="*/ 11 h 60"/>
                <a:gd name="T10" fmla="*/ 0 w 160"/>
                <a:gd name="T11" fmla="*/ 11 h 60"/>
                <a:gd name="T12" fmla="*/ 31 w 160"/>
                <a:gd name="T13" fmla="*/ 16 h 60"/>
                <a:gd name="T14" fmla="*/ 32 w 160"/>
                <a:gd name="T15" fmla="*/ 16 h 60"/>
                <a:gd name="T16" fmla="*/ 0 w 160"/>
                <a:gd name="T17" fmla="*/ 11 h 60"/>
                <a:gd name="T18" fmla="*/ 98 w 160"/>
                <a:gd name="T19" fmla="*/ 0 h 60"/>
                <a:gd name="T20" fmla="*/ 98 w 160"/>
                <a:gd name="T21" fmla="*/ 0 h 60"/>
                <a:gd name="T22" fmla="*/ 134 w 160"/>
                <a:gd name="T23" fmla="*/ 10 h 60"/>
                <a:gd name="T24" fmla="*/ 141 w 160"/>
                <a:gd name="T25" fmla="*/ 16 h 60"/>
                <a:gd name="T26" fmla="*/ 134 w 160"/>
                <a:gd name="T27" fmla="*/ 10 h 60"/>
                <a:gd name="T28" fmla="*/ 98 w 160"/>
                <a:gd name="T2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60">
                  <a:moveTo>
                    <a:pt x="155" y="36"/>
                  </a:moveTo>
                  <a:cubicBezTo>
                    <a:pt x="158" y="44"/>
                    <a:pt x="160" y="52"/>
                    <a:pt x="159" y="60"/>
                  </a:cubicBezTo>
                  <a:cubicBezTo>
                    <a:pt x="159" y="58"/>
                    <a:pt x="159" y="55"/>
                    <a:pt x="159" y="53"/>
                  </a:cubicBezTo>
                  <a:cubicBezTo>
                    <a:pt x="159" y="47"/>
                    <a:pt x="157" y="41"/>
                    <a:pt x="155" y="36"/>
                  </a:cubicBezTo>
                  <a:moveTo>
                    <a:pt x="0" y="11"/>
                  </a:moveTo>
                  <a:cubicBezTo>
                    <a:pt x="0" y="11"/>
                    <a:pt x="0" y="11"/>
                    <a:pt x="0" y="11"/>
                  </a:cubicBezTo>
                  <a:cubicBezTo>
                    <a:pt x="10" y="11"/>
                    <a:pt x="21" y="13"/>
                    <a:pt x="31" y="16"/>
                  </a:cubicBezTo>
                  <a:cubicBezTo>
                    <a:pt x="31" y="16"/>
                    <a:pt x="32" y="16"/>
                    <a:pt x="32" y="16"/>
                  </a:cubicBezTo>
                  <a:cubicBezTo>
                    <a:pt x="21" y="13"/>
                    <a:pt x="10" y="11"/>
                    <a:pt x="0" y="11"/>
                  </a:cubicBezTo>
                  <a:moveTo>
                    <a:pt x="98" y="0"/>
                  </a:moveTo>
                  <a:cubicBezTo>
                    <a:pt x="98" y="0"/>
                    <a:pt x="98" y="0"/>
                    <a:pt x="98" y="0"/>
                  </a:cubicBezTo>
                  <a:cubicBezTo>
                    <a:pt x="110" y="0"/>
                    <a:pt x="123" y="4"/>
                    <a:pt x="134" y="10"/>
                  </a:cubicBezTo>
                  <a:cubicBezTo>
                    <a:pt x="137" y="12"/>
                    <a:pt x="139" y="14"/>
                    <a:pt x="141" y="16"/>
                  </a:cubicBezTo>
                  <a:cubicBezTo>
                    <a:pt x="139" y="14"/>
                    <a:pt x="137" y="12"/>
                    <a:pt x="134" y="10"/>
                  </a:cubicBezTo>
                  <a:cubicBezTo>
                    <a:pt x="123" y="4"/>
                    <a:pt x="110" y="0"/>
                    <a:pt x="9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íṡļîḑè"/>
            <p:cNvSpPr/>
            <p:nvPr/>
          </p:nvSpPr>
          <p:spPr bwMode="auto">
            <a:xfrm>
              <a:off x="6407434" y="2953852"/>
              <a:ext cx="552797" cy="140280"/>
            </a:xfrm>
            <a:custGeom>
              <a:avLst/>
              <a:gdLst>
                <a:gd name="T0" fmla="*/ 256 w 318"/>
                <a:gd name="T1" fmla="*/ 0 h 81"/>
                <a:gd name="T2" fmla="*/ 248 w 318"/>
                <a:gd name="T3" fmla="*/ 1 h 81"/>
                <a:gd name="T4" fmla="*/ 203 w 318"/>
                <a:gd name="T5" fmla="*/ 11 h 81"/>
                <a:gd name="T6" fmla="*/ 190 w 318"/>
                <a:gd name="T7" fmla="*/ 16 h 81"/>
                <a:gd name="T8" fmla="*/ 190 w 318"/>
                <a:gd name="T9" fmla="*/ 16 h 81"/>
                <a:gd name="T10" fmla="*/ 189 w 318"/>
                <a:gd name="T11" fmla="*/ 16 h 81"/>
                <a:gd name="T12" fmla="*/ 158 w 318"/>
                <a:gd name="T13" fmla="*/ 11 h 81"/>
                <a:gd name="T14" fmla="*/ 105 w 318"/>
                <a:gd name="T15" fmla="*/ 20 h 81"/>
                <a:gd name="T16" fmla="*/ 47 w 318"/>
                <a:gd name="T17" fmla="*/ 36 h 81"/>
                <a:gd name="T18" fmla="*/ 11 w 318"/>
                <a:gd name="T19" fmla="*/ 52 h 81"/>
                <a:gd name="T20" fmla="*/ 2 w 318"/>
                <a:gd name="T21" fmla="*/ 81 h 81"/>
                <a:gd name="T22" fmla="*/ 11 w 318"/>
                <a:gd name="T23" fmla="*/ 65 h 81"/>
                <a:gd name="T24" fmla="*/ 47 w 318"/>
                <a:gd name="T25" fmla="*/ 49 h 81"/>
                <a:gd name="T26" fmla="*/ 105 w 318"/>
                <a:gd name="T27" fmla="*/ 33 h 81"/>
                <a:gd name="T28" fmla="*/ 158 w 318"/>
                <a:gd name="T29" fmla="*/ 24 h 81"/>
                <a:gd name="T30" fmla="*/ 190 w 318"/>
                <a:gd name="T31" fmla="*/ 29 h 81"/>
                <a:gd name="T32" fmla="*/ 203 w 318"/>
                <a:gd name="T33" fmla="*/ 25 h 81"/>
                <a:gd name="T34" fmla="*/ 248 w 318"/>
                <a:gd name="T35" fmla="*/ 14 h 81"/>
                <a:gd name="T36" fmla="*/ 256 w 318"/>
                <a:gd name="T37" fmla="*/ 13 h 81"/>
                <a:gd name="T38" fmla="*/ 292 w 318"/>
                <a:gd name="T39" fmla="*/ 23 h 81"/>
                <a:gd name="T40" fmla="*/ 317 w 318"/>
                <a:gd name="T41" fmla="*/ 62 h 81"/>
                <a:gd name="T42" fmla="*/ 317 w 318"/>
                <a:gd name="T43" fmla="*/ 60 h 81"/>
                <a:gd name="T44" fmla="*/ 313 w 318"/>
                <a:gd name="T45" fmla="*/ 36 h 81"/>
                <a:gd name="T46" fmla="*/ 299 w 318"/>
                <a:gd name="T47" fmla="*/ 16 h 81"/>
                <a:gd name="T48" fmla="*/ 292 w 318"/>
                <a:gd name="T49" fmla="*/ 10 h 81"/>
                <a:gd name="T50" fmla="*/ 256 w 318"/>
                <a:gd name="T5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8" h="81">
                  <a:moveTo>
                    <a:pt x="256" y="0"/>
                  </a:moveTo>
                  <a:cubicBezTo>
                    <a:pt x="253" y="0"/>
                    <a:pt x="250" y="0"/>
                    <a:pt x="248" y="1"/>
                  </a:cubicBezTo>
                  <a:cubicBezTo>
                    <a:pt x="233" y="3"/>
                    <a:pt x="218" y="6"/>
                    <a:pt x="203" y="11"/>
                  </a:cubicBezTo>
                  <a:cubicBezTo>
                    <a:pt x="200" y="13"/>
                    <a:pt x="194" y="14"/>
                    <a:pt x="190" y="16"/>
                  </a:cubicBezTo>
                  <a:cubicBezTo>
                    <a:pt x="190" y="16"/>
                    <a:pt x="190" y="16"/>
                    <a:pt x="190" y="16"/>
                  </a:cubicBezTo>
                  <a:cubicBezTo>
                    <a:pt x="190" y="16"/>
                    <a:pt x="189" y="16"/>
                    <a:pt x="189" y="16"/>
                  </a:cubicBezTo>
                  <a:cubicBezTo>
                    <a:pt x="179" y="13"/>
                    <a:pt x="168" y="11"/>
                    <a:pt x="158" y="11"/>
                  </a:cubicBezTo>
                  <a:cubicBezTo>
                    <a:pt x="140" y="11"/>
                    <a:pt x="122" y="16"/>
                    <a:pt x="105" y="20"/>
                  </a:cubicBezTo>
                  <a:cubicBezTo>
                    <a:pt x="47" y="36"/>
                    <a:pt x="47" y="36"/>
                    <a:pt x="47" y="36"/>
                  </a:cubicBezTo>
                  <a:cubicBezTo>
                    <a:pt x="34" y="39"/>
                    <a:pt x="21" y="43"/>
                    <a:pt x="11" y="52"/>
                  </a:cubicBezTo>
                  <a:cubicBezTo>
                    <a:pt x="3" y="60"/>
                    <a:pt x="0" y="70"/>
                    <a:pt x="2" y="81"/>
                  </a:cubicBezTo>
                  <a:cubicBezTo>
                    <a:pt x="4" y="75"/>
                    <a:pt x="7" y="70"/>
                    <a:pt x="11" y="65"/>
                  </a:cubicBezTo>
                  <a:cubicBezTo>
                    <a:pt x="21" y="56"/>
                    <a:pt x="34" y="52"/>
                    <a:pt x="47" y="49"/>
                  </a:cubicBezTo>
                  <a:cubicBezTo>
                    <a:pt x="105" y="33"/>
                    <a:pt x="105" y="33"/>
                    <a:pt x="105" y="33"/>
                  </a:cubicBezTo>
                  <a:cubicBezTo>
                    <a:pt x="122" y="29"/>
                    <a:pt x="140" y="24"/>
                    <a:pt x="158" y="24"/>
                  </a:cubicBezTo>
                  <a:cubicBezTo>
                    <a:pt x="168" y="24"/>
                    <a:pt x="179" y="26"/>
                    <a:pt x="190" y="29"/>
                  </a:cubicBezTo>
                  <a:cubicBezTo>
                    <a:pt x="194" y="27"/>
                    <a:pt x="200" y="26"/>
                    <a:pt x="203" y="25"/>
                  </a:cubicBezTo>
                  <a:cubicBezTo>
                    <a:pt x="218" y="19"/>
                    <a:pt x="233" y="16"/>
                    <a:pt x="248" y="14"/>
                  </a:cubicBezTo>
                  <a:cubicBezTo>
                    <a:pt x="250" y="14"/>
                    <a:pt x="253" y="13"/>
                    <a:pt x="256" y="13"/>
                  </a:cubicBezTo>
                  <a:cubicBezTo>
                    <a:pt x="268" y="13"/>
                    <a:pt x="281" y="17"/>
                    <a:pt x="292" y="23"/>
                  </a:cubicBezTo>
                  <a:cubicBezTo>
                    <a:pt x="305" y="32"/>
                    <a:pt x="315" y="46"/>
                    <a:pt x="317" y="62"/>
                  </a:cubicBezTo>
                  <a:cubicBezTo>
                    <a:pt x="317" y="62"/>
                    <a:pt x="317" y="61"/>
                    <a:pt x="317" y="60"/>
                  </a:cubicBezTo>
                  <a:cubicBezTo>
                    <a:pt x="318" y="52"/>
                    <a:pt x="316" y="44"/>
                    <a:pt x="313" y="36"/>
                  </a:cubicBezTo>
                  <a:cubicBezTo>
                    <a:pt x="310" y="28"/>
                    <a:pt x="306" y="21"/>
                    <a:pt x="299" y="16"/>
                  </a:cubicBezTo>
                  <a:cubicBezTo>
                    <a:pt x="297" y="14"/>
                    <a:pt x="295" y="12"/>
                    <a:pt x="292" y="10"/>
                  </a:cubicBezTo>
                  <a:cubicBezTo>
                    <a:pt x="281" y="4"/>
                    <a:pt x="268" y="0"/>
                    <a:pt x="256" y="0"/>
                  </a:cubicBezTo>
                </a:path>
              </a:pathLst>
            </a:custGeom>
            <a:solidFill>
              <a:srgbClr val="FDD6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işľîḓè"/>
            <p:cNvSpPr/>
            <p:nvPr/>
          </p:nvSpPr>
          <p:spPr bwMode="auto">
            <a:xfrm>
              <a:off x="6868691" y="3170214"/>
              <a:ext cx="0" cy="8322"/>
            </a:xfrm>
            <a:custGeom>
              <a:avLst/>
              <a:gdLst>
                <a:gd name="T0" fmla="*/ 0 h 5"/>
                <a:gd name="T1" fmla="*/ 0 h 5"/>
                <a:gd name="T2" fmla="*/ 2 h 5"/>
                <a:gd name="T3" fmla="*/ 5 h 5"/>
                <a:gd name="T4" fmla="*/ 0 h 5"/>
              </a:gdLst>
              <a:ahLst/>
              <a:cxnLst>
                <a:cxn ang="0">
                  <a:pos x="0" y="T0"/>
                </a:cxn>
                <a:cxn ang="0">
                  <a:pos x="0" y="T1"/>
                </a:cxn>
                <a:cxn ang="0">
                  <a:pos x="0" y="T2"/>
                </a:cxn>
                <a:cxn ang="0">
                  <a:pos x="0" y="T3"/>
                </a:cxn>
                <a:cxn ang="0">
                  <a:pos x="0" y="T4"/>
                </a:cxn>
              </a:cxnLst>
              <a:rect l="0" t="0" r="r" b="b"/>
              <a:pathLst>
                <a:path h="5">
                  <a:moveTo>
                    <a:pt x="0" y="0"/>
                  </a:moveTo>
                  <a:cubicBezTo>
                    <a:pt x="0" y="0"/>
                    <a:pt x="0" y="0"/>
                    <a:pt x="0" y="0"/>
                  </a:cubicBezTo>
                  <a:cubicBezTo>
                    <a:pt x="0" y="1"/>
                    <a:pt x="0" y="1"/>
                    <a:pt x="0" y="2"/>
                  </a:cubicBezTo>
                  <a:cubicBezTo>
                    <a:pt x="0" y="3"/>
                    <a:pt x="0" y="4"/>
                    <a:pt x="0" y="5"/>
                  </a:cubicBezTo>
                  <a:cubicBezTo>
                    <a:pt x="0" y="3"/>
                    <a:pt x="0" y="2"/>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ï$ḻîḍé"/>
            <p:cNvSpPr/>
            <p:nvPr/>
          </p:nvSpPr>
          <p:spPr bwMode="auto">
            <a:xfrm>
              <a:off x="6868691" y="3170214"/>
              <a:ext cx="0" cy="3567"/>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cubicBezTo>
                    <a:pt x="0" y="0"/>
                    <a:pt x="0" y="0"/>
                    <a:pt x="0" y="0"/>
                  </a:cubicBezTo>
                  <a:cubicBezTo>
                    <a:pt x="0" y="1"/>
                    <a:pt x="0" y="1"/>
                    <a:pt x="0" y="2"/>
                  </a:cubicBezTo>
                  <a:cubicBezTo>
                    <a:pt x="0" y="1"/>
                    <a:pt x="0" y="1"/>
                    <a:pt x="0" y="0"/>
                  </a:cubicBezTo>
                </a:path>
              </a:pathLst>
            </a:custGeom>
            <a:solidFill>
              <a:srgbClr val="FDD6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ïşḷïḍe"/>
            <p:cNvSpPr/>
            <p:nvPr/>
          </p:nvSpPr>
          <p:spPr bwMode="auto">
            <a:xfrm>
              <a:off x="6572678" y="3591052"/>
              <a:ext cx="17832" cy="126014"/>
            </a:xfrm>
            <a:custGeom>
              <a:avLst/>
              <a:gdLst>
                <a:gd name="T0" fmla="*/ 0 w 10"/>
                <a:gd name="T1" fmla="*/ 0 h 73"/>
                <a:gd name="T2" fmla="*/ 10 w 10"/>
                <a:gd name="T3" fmla="*/ 73 h 73"/>
                <a:gd name="T4" fmla="*/ 10 w 10"/>
                <a:gd name="T5" fmla="*/ 73 h 73"/>
                <a:gd name="T6" fmla="*/ 0 w 10"/>
                <a:gd name="T7" fmla="*/ 0 h 73"/>
              </a:gdLst>
              <a:ahLst/>
              <a:cxnLst>
                <a:cxn ang="0">
                  <a:pos x="T0" y="T1"/>
                </a:cxn>
                <a:cxn ang="0">
                  <a:pos x="T2" y="T3"/>
                </a:cxn>
                <a:cxn ang="0">
                  <a:pos x="T4" y="T5"/>
                </a:cxn>
                <a:cxn ang="0">
                  <a:pos x="T6" y="T7"/>
                </a:cxn>
              </a:cxnLst>
              <a:rect l="0" t="0" r="r" b="b"/>
              <a:pathLst>
                <a:path w="10" h="73">
                  <a:moveTo>
                    <a:pt x="0" y="0"/>
                  </a:moveTo>
                  <a:cubicBezTo>
                    <a:pt x="0" y="18"/>
                    <a:pt x="6" y="41"/>
                    <a:pt x="10" y="73"/>
                  </a:cubicBezTo>
                  <a:cubicBezTo>
                    <a:pt x="10" y="73"/>
                    <a:pt x="10" y="73"/>
                    <a:pt x="10" y="73"/>
                  </a:cubicBezTo>
                  <a:cubicBezTo>
                    <a:pt x="6" y="41"/>
                    <a:pt x="0" y="18"/>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ïSľïďé"/>
            <p:cNvSpPr/>
            <p:nvPr/>
          </p:nvSpPr>
          <p:spPr bwMode="auto">
            <a:xfrm>
              <a:off x="6590510" y="3717066"/>
              <a:ext cx="8322" cy="99860"/>
            </a:xfrm>
            <a:custGeom>
              <a:avLst/>
              <a:gdLst>
                <a:gd name="T0" fmla="*/ 0 w 5"/>
                <a:gd name="T1" fmla="*/ 0 h 57"/>
                <a:gd name="T2" fmla="*/ 5 w 5"/>
                <a:gd name="T3" fmla="*/ 43 h 57"/>
                <a:gd name="T4" fmla="*/ 5 w 5"/>
                <a:gd name="T5" fmla="*/ 57 h 57"/>
                <a:gd name="T6" fmla="*/ 5 w 5"/>
                <a:gd name="T7" fmla="*/ 42 h 57"/>
                <a:gd name="T8" fmla="*/ 0 w 5"/>
                <a:gd name="T9" fmla="*/ 0 h 57"/>
                <a:gd name="T10" fmla="*/ 0 w 5"/>
                <a:gd name="T11" fmla="*/ 0 h 57"/>
              </a:gdLst>
              <a:ahLst/>
              <a:cxnLst>
                <a:cxn ang="0">
                  <a:pos x="T0" y="T1"/>
                </a:cxn>
                <a:cxn ang="0">
                  <a:pos x="T2" y="T3"/>
                </a:cxn>
                <a:cxn ang="0">
                  <a:pos x="T4" y="T5"/>
                </a:cxn>
                <a:cxn ang="0">
                  <a:pos x="T6" y="T7"/>
                </a:cxn>
                <a:cxn ang="0">
                  <a:pos x="T8" y="T9"/>
                </a:cxn>
                <a:cxn ang="0">
                  <a:pos x="T10" y="T11"/>
                </a:cxn>
              </a:cxnLst>
              <a:rect l="0" t="0" r="r" b="b"/>
              <a:pathLst>
                <a:path w="5" h="57">
                  <a:moveTo>
                    <a:pt x="0" y="0"/>
                  </a:moveTo>
                  <a:cubicBezTo>
                    <a:pt x="2" y="13"/>
                    <a:pt x="4" y="27"/>
                    <a:pt x="5" y="43"/>
                  </a:cubicBezTo>
                  <a:cubicBezTo>
                    <a:pt x="5" y="47"/>
                    <a:pt x="5" y="52"/>
                    <a:pt x="5" y="57"/>
                  </a:cubicBezTo>
                  <a:cubicBezTo>
                    <a:pt x="5" y="52"/>
                    <a:pt x="5" y="47"/>
                    <a:pt x="5" y="42"/>
                  </a:cubicBezTo>
                  <a:cubicBezTo>
                    <a:pt x="4" y="26"/>
                    <a:pt x="2" y="13"/>
                    <a:pt x="0" y="0"/>
                  </a:cubicBezTo>
                  <a:cubicBezTo>
                    <a:pt x="0" y="0"/>
                    <a:pt x="0" y="0"/>
                    <a:pt x="0" y="0"/>
                  </a:cubicBezTo>
                </a:path>
              </a:pathLst>
            </a:custGeom>
            <a:solidFill>
              <a:srgbClr val="689DF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íṧļïḍè"/>
            <p:cNvSpPr/>
            <p:nvPr/>
          </p:nvSpPr>
          <p:spPr bwMode="auto">
            <a:xfrm>
              <a:off x="6572678" y="3404410"/>
              <a:ext cx="229440" cy="460069"/>
            </a:xfrm>
            <a:custGeom>
              <a:avLst/>
              <a:gdLst>
                <a:gd name="T0" fmla="*/ 123 w 132"/>
                <a:gd name="T1" fmla="*/ 0 h 265"/>
                <a:gd name="T2" fmla="*/ 93 w 132"/>
                <a:gd name="T3" fmla="*/ 0 h 265"/>
                <a:gd name="T4" fmla="*/ 16 w 132"/>
                <a:gd name="T5" fmla="*/ 69 h 265"/>
                <a:gd name="T6" fmla="*/ 0 w 132"/>
                <a:gd name="T7" fmla="*/ 107 h 265"/>
                <a:gd name="T8" fmla="*/ 10 w 132"/>
                <a:gd name="T9" fmla="*/ 180 h 265"/>
                <a:gd name="T10" fmla="*/ 15 w 132"/>
                <a:gd name="T11" fmla="*/ 222 h 265"/>
                <a:gd name="T12" fmla="*/ 15 w 132"/>
                <a:gd name="T13" fmla="*/ 237 h 265"/>
                <a:gd name="T14" fmla="*/ 14 w 132"/>
                <a:gd name="T15" fmla="*/ 265 h 265"/>
                <a:gd name="T16" fmla="*/ 35 w 132"/>
                <a:gd name="T17" fmla="*/ 231 h 265"/>
                <a:gd name="T18" fmla="*/ 34 w 132"/>
                <a:gd name="T19" fmla="*/ 230 h 265"/>
                <a:gd name="T20" fmla="*/ 26 w 132"/>
                <a:gd name="T21" fmla="*/ 164 h 265"/>
                <a:gd name="T22" fmla="*/ 25 w 132"/>
                <a:gd name="T23" fmla="*/ 164 h 265"/>
                <a:gd name="T24" fmla="*/ 25 w 132"/>
                <a:gd name="T25" fmla="*/ 156 h 265"/>
                <a:gd name="T26" fmla="*/ 36 w 132"/>
                <a:gd name="T27" fmla="*/ 75 h 265"/>
                <a:gd name="T28" fmla="*/ 113 w 132"/>
                <a:gd name="T29" fmla="*/ 7 h 265"/>
                <a:gd name="T30" fmla="*/ 132 w 132"/>
                <a:gd name="T31" fmla="*/ 7 h 265"/>
                <a:gd name="T32" fmla="*/ 123 w 132"/>
                <a:gd name="T33"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265">
                  <a:moveTo>
                    <a:pt x="123" y="0"/>
                  </a:moveTo>
                  <a:cubicBezTo>
                    <a:pt x="93" y="0"/>
                    <a:pt x="93" y="0"/>
                    <a:pt x="93" y="0"/>
                  </a:cubicBezTo>
                  <a:cubicBezTo>
                    <a:pt x="50" y="0"/>
                    <a:pt x="16" y="69"/>
                    <a:pt x="16" y="69"/>
                  </a:cubicBezTo>
                  <a:cubicBezTo>
                    <a:pt x="4" y="81"/>
                    <a:pt x="0" y="92"/>
                    <a:pt x="0" y="107"/>
                  </a:cubicBezTo>
                  <a:cubicBezTo>
                    <a:pt x="0" y="125"/>
                    <a:pt x="6" y="148"/>
                    <a:pt x="10" y="180"/>
                  </a:cubicBezTo>
                  <a:cubicBezTo>
                    <a:pt x="12" y="193"/>
                    <a:pt x="14" y="206"/>
                    <a:pt x="15" y="222"/>
                  </a:cubicBezTo>
                  <a:cubicBezTo>
                    <a:pt x="15" y="227"/>
                    <a:pt x="15" y="232"/>
                    <a:pt x="15" y="237"/>
                  </a:cubicBezTo>
                  <a:cubicBezTo>
                    <a:pt x="15" y="246"/>
                    <a:pt x="15" y="256"/>
                    <a:pt x="14" y="265"/>
                  </a:cubicBezTo>
                  <a:cubicBezTo>
                    <a:pt x="23" y="255"/>
                    <a:pt x="30" y="244"/>
                    <a:pt x="35" y="231"/>
                  </a:cubicBezTo>
                  <a:cubicBezTo>
                    <a:pt x="35" y="230"/>
                    <a:pt x="35" y="230"/>
                    <a:pt x="34" y="230"/>
                  </a:cubicBezTo>
                  <a:cubicBezTo>
                    <a:pt x="33" y="203"/>
                    <a:pt x="29" y="182"/>
                    <a:pt x="26" y="164"/>
                  </a:cubicBezTo>
                  <a:cubicBezTo>
                    <a:pt x="25" y="164"/>
                    <a:pt x="25" y="164"/>
                    <a:pt x="25" y="164"/>
                  </a:cubicBezTo>
                  <a:cubicBezTo>
                    <a:pt x="25" y="156"/>
                    <a:pt x="25" y="156"/>
                    <a:pt x="25" y="156"/>
                  </a:cubicBezTo>
                  <a:cubicBezTo>
                    <a:pt x="18" y="117"/>
                    <a:pt x="15" y="96"/>
                    <a:pt x="36" y="75"/>
                  </a:cubicBezTo>
                  <a:cubicBezTo>
                    <a:pt x="36" y="75"/>
                    <a:pt x="70" y="7"/>
                    <a:pt x="113" y="7"/>
                  </a:cubicBezTo>
                  <a:cubicBezTo>
                    <a:pt x="132" y="7"/>
                    <a:pt x="132" y="7"/>
                    <a:pt x="132" y="7"/>
                  </a:cubicBezTo>
                  <a:cubicBezTo>
                    <a:pt x="130" y="3"/>
                    <a:pt x="127" y="1"/>
                    <a:pt x="123" y="0"/>
                  </a:cubicBezTo>
                </a:path>
              </a:pathLst>
            </a:custGeom>
            <a:solidFill>
              <a:srgbClr val="FF75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ïšľïdè"/>
            <p:cNvSpPr/>
            <p:nvPr/>
          </p:nvSpPr>
          <p:spPr bwMode="auto">
            <a:xfrm>
              <a:off x="6616663" y="3564899"/>
              <a:ext cx="181888" cy="124825"/>
            </a:xfrm>
            <a:prstGeom prst="rect">
              <a:avLst/>
            </a:prstGeom>
            <a:solidFill>
              <a:srgbClr val="FF525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2" name="íṩḻîḓê"/>
            <p:cNvSpPr/>
            <p:nvPr/>
          </p:nvSpPr>
          <p:spPr bwMode="auto">
            <a:xfrm>
              <a:off x="6616663" y="3564899"/>
              <a:ext cx="181888" cy="12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3" name="ïṩḷídè"/>
            <p:cNvSpPr/>
            <p:nvPr/>
          </p:nvSpPr>
          <p:spPr bwMode="auto">
            <a:xfrm>
              <a:off x="6730790" y="3919164"/>
              <a:ext cx="290069" cy="35664"/>
            </a:xfrm>
            <a:custGeom>
              <a:avLst/>
              <a:gdLst>
                <a:gd name="T0" fmla="*/ 163 w 167"/>
                <a:gd name="T1" fmla="*/ 0 h 21"/>
                <a:gd name="T2" fmla="*/ 3 w 167"/>
                <a:gd name="T3" fmla="*/ 19 h 21"/>
                <a:gd name="T4" fmla="*/ 0 w 167"/>
                <a:gd name="T5" fmla="*/ 21 h 21"/>
                <a:gd name="T6" fmla="*/ 167 w 167"/>
                <a:gd name="T7" fmla="*/ 2 h 21"/>
                <a:gd name="T8" fmla="*/ 163 w 167"/>
                <a:gd name="T9" fmla="*/ 0 h 21"/>
              </a:gdLst>
              <a:ahLst/>
              <a:cxnLst>
                <a:cxn ang="0">
                  <a:pos x="T0" y="T1"/>
                </a:cxn>
                <a:cxn ang="0">
                  <a:pos x="T2" y="T3"/>
                </a:cxn>
                <a:cxn ang="0">
                  <a:pos x="T4" y="T5"/>
                </a:cxn>
                <a:cxn ang="0">
                  <a:pos x="T6" y="T7"/>
                </a:cxn>
                <a:cxn ang="0">
                  <a:pos x="T8" y="T9"/>
                </a:cxn>
              </a:cxnLst>
              <a:rect l="0" t="0" r="r" b="b"/>
              <a:pathLst>
                <a:path w="167" h="21">
                  <a:moveTo>
                    <a:pt x="163" y="0"/>
                  </a:moveTo>
                  <a:cubicBezTo>
                    <a:pt x="163" y="0"/>
                    <a:pt x="83" y="12"/>
                    <a:pt x="3" y="19"/>
                  </a:cubicBezTo>
                  <a:cubicBezTo>
                    <a:pt x="2" y="20"/>
                    <a:pt x="1" y="21"/>
                    <a:pt x="0" y="21"/>
                  </a:cubicBezTo>
                  <a:cubicBezTo>
                    <a:pt x="66" y="16"/>
                    <a:pt x="136" y="7"/>
                    <a:pt x="167" y="2"/>
                  </a:cubicBezTo>
                  <a:cubicBezTo>
                    <a:pt x="166" y="2"/>
                    <a:pt x="164" y="1"/>
                    <a:pt x="163" y="0"/>
                  </a:cubicBezTo>
                </a:path>
              </a:pathLst>
            </a:custGeom>
            <a:solidFill>
              <a:srgbClr val="FF75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ïṥḻîḑé"/>
            <p:cNvSpPr/>
            <p:nvPr/>
          </p:nvSpPr>
          <p:spPr bwMode="auto">
            <a:xfrm>
              <a:off x="6361070" y="4032101"/>
              <a:ext cx="147412" cy="531398"/>
            </a:xfrm>
            <a:custGeom>
              <a:avLst/>
              <a:gdLst>
                <a:gd name="T0" fmla="*/ 0 w 85"/>
                <a:gd name="T1" fmla="*/ 0 h 306"/>
                <a:gd name="T2" fmla="*/ 17 w 85"/>
                <a:gd name="T3" fmla="*/ 31 h 306"/>
                <a:gd name="T4" fmla="*/ 65 w 85"/>
                <a:gd name="T5" fmla="*/ 306 h 306"/>
                <a:gd name="T6" fmla="*/ 85 w 85"/>
                <a:gd name="T7" fmla="*/ 306 h 306"/>
                <a:gd name="T8" fmla="*/ 37 w 85"/>
                <a:gd name="T9" fmla="*/ 31 h 306"/>
                <a:gd name="T10" fmla="*/ 20 w 85"/>
                <a:gd name="T11" fmla="*/ 1 h 306"/>
                <a:gd name="T12" fmla="*/ 10 w 85"/>
                <a:gd name="T13" fmla="*/ 3 h 306"/>
                <a:gd name="T14" fmla="*/ 0 w 85"/>
                <a:gd name="T15" fmla="*/ 0 h 3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306">
                  <a:moveTo>
                    <a:pt x="0" y="0"/>
                  </a:moveTo>
                  <a:cubicBezTo>
                    <a:pt x="0" y="12"/>
                    <a:pt x="5" y="23"/>
                    <a:pt x="17" y="31"/>
                  </a:cubicBezTo>
                  <a:cubicBezTo>
                    <a:pt x="53" y="55"/>
                    <a:pt x="65" y="306"/>
                    <a:pt x="65" y="306"/>
                  </a:cubicBezTo>
                  <a:cubicBezTo>
                    <a:pt x="85" y="306"/>
                    <a:pt x="85" y="306"/>
                    <a:pt x="85" y="306"/>
                  </a:cubicBezTo>
                  <a:cubicBezTo>
                    <a:pt x="85" y="306"/>
                    <a:pt x="73" y="55"/>
                    <a:pt x="37" y="31"/>
                  </a:cubicBezTo>
                  <a:cubicBezTo>
                    <a:pt x="25" y="23"/>
                    <a:pt x="20" y="12"/>
                    <a:pt x="20" y="1"/>
                  </a:cubicBezTo>
                  <a:cubicBezTo>
                    <a:pt x="17" y="2"/>
                    <a:pt x="13" y="3"/>
                    <a:pt x="10" y="3"/>
                  </a:cubicBezTo>
                  <a:cubicBezTo>
                    <a:pt x="7" y="3"/>
                    <a:pt x="3" y="2"/>
                    <a:pt x="0" y="0"/>
                  </a:cubicBezTo>
                </a:path>
              </a:pathLst>
            </a:custGeom>
            <a:solidFill>
              <a:srgbClr val="515B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is1îḋê"/>
            <p:cNvSpPr/>
            <p:nvPr/>
          </p:nvSpPr>
          <p:spPr bwMode="auto">
            <a:xfrm>
              <a:off x="6590510" y="4127206"/>
              <a:ext cx="162867" cy="8322"/>
            </a:xfrm>
            <a:custGeom>
              <a:avLst/>
              <a:gdLst>
                <a:gd name="T0" fmla="*/ 0 w 94"/>
                <a:gd name="T1" fmla="*/ 0 h 5"/>
                <a:gd name="T2" fmla="*/ 1 w 94"/>
                <a:gd name="T3" fmla="*/ 2 h 5"/>
                <a:gd name="T4" fmla="*/ 84 w 94"/>
                <a:gd name="T5" fmla="*/ 5 h 5"/>
                <a:gd name="T6" fmla="*/ 94 w 94"/>
                <a:gd name="T7" fmla="*/ 5 h 5"/>
                <a:gd name="T8" fmla="*/ 0 w 94"/>
                <a:gd name="T9" fmla="*/ 0 h 5"/>
              </a:gdLst>
              <a:ahLst/>
              <a:cxnLst>
                <a:cxn ang="0">
                  <a:pos x="T0" y="T1"/>
                </a:cxn>
                <a:cxn ang="0">
                  <a:pos x="T2" y="T3"/>
                </a:cxn>
                <a:cxn ang="0">
                  <a:pos x="T4" y="T5"/>
                </a:cxn>
                <a:cxn ang="0">
                  <a:pos x="T6" y="T7"/>
                </a:cxn>
                <a:cxn ang="0">
                  <a:pos x="T8" y="T9"/>
                </a:cxn>
              </a:cxnLst>
              <a:rect l="0" t="0" r="r" b="b"/>
              <a:pathLst>
                <a:path w="94" h="5">
                  <a:moveTo>
                    <a:pt x="0" y="0"/>
                  </a:moveTo>
                  <a:cubicBezTo>
                    <a:pt x="1" y="2"/>
                    <a:pt x="1" y="2"/>
                    <a:pt x="1" y="2"/>
                  </a:cubicBezTo>
                  <a:cubicBezTo>
                    <a:pt x="20" y="3"/>
                    <a:pt x="50" y="5"/>
                    <a:pt x="84" y="5"/>
                  </a:cubicBezTo>
                  <a:cubicBezTo>
                    <a:pt x="87" y="5"/>
                    <a:pt x="91" y="5"/>
                    <a:pt x="94" y="5"/>
                  </a:cubicBezTo>
                  <a:cubicBezTo>
                    <a:pt x="42" y="4"/>
                    <a:pt x="0" y="0"/>
                    <a:pt x="0" y="0"/>
                  </a:cubicBezTo>
                </a:path>
              </a:pathLst>
            </a:custGeom>
            <a:solidFill>
              <a:srgbClr val="515B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ïşḷíḓé"/>
            <p:cNvSpPr/>
            <p:nvPr/>
          </p:nvSpPr>
          <p:spPr bwMode="auto">
            <a:xfrm>
              <a:off x="6345614" y="3652871"/>
              <a:ext cx="441049" cy="388741"/>
            </a:xfrm>
            <a:custGeom>
              <a:avLst/>
              <a:gdLst>
                <a:gd name="T0" fmla="*/ 253 w 254"/>
                <a:gd name="T1" fmla="*/ 0 h 224"/>
                <a:gd name="T2" fmla="*/ 253 w 254"/>
                <a:gd name="T3" fmla="*/ 114 h 224"/>
                <a:gd name="T4" fmla="*/ 180 w 254"/>
                <a:gd name="T5" fmla="*/ 187 h 224"/>
                <a:gd name="T6" fmla="*/ 177 w 254"/>
                <a:gd name="T7" fmla="*/ 187 h 224"/>
                <a:gd name="T8" fmla="*/ 62 w 254"/>
                <a:gd name="T9" fmla="*/ 191 h 224"/>
                <a:gd name="T10" fmla="*/ 30 w 254"/>
                <a:gd name="T11" fmla="*/ 217 h 224"/>
                <a:gd name="T12" fmla="*/ 4 w 254"/>
                <a:gd name="T13" fmla="*/ 214 h 224"/>
                <a:gd name="T14" fmla="*/ 1 w 254"/>
                <a:gd name="T15" fmla="*/ 201 h 224"/>
                <a:gd name="T16" fmla="*/ 26 w 254"/>
                <a:gd name="T17" fmla="*/ 155 h 224"/>
                <a:gd name="T18" fmla="*/ 91 w 254"/>
                <a:gd name="T19" fmla="*/ 146 h 224"/>
                <a:gd name="T20" fmla="*/ 170 w 254"/>
                <a:gd name="T21" fmla="*/ 62 h 224"/>
                <a:gd name="T22" fmla="*/ 170 w 254"/>
                <a:gd name="T23" fmla="*/ 0 h 224"/>
                <a:gd name="T24" fmla="*/ 253 w 254"/>
                <a:gd name="T2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4" h="224">
                  <a:moveTo>
                    <a:pt x="253" y="0"/>
                  </a:moveTo>
                  <a:cubicBezTo>
                    <a:pt x="253" y="114"/>
                    <a:pt x="253" y="114"/>
                    <a:pt x="253" y="114"/>
                  </a:cubicBezTo>
                  <a:cubicBezTo>
                    <a:pt x="254" y="155"/>
                    <a:pt x="221" y="187"/>
                    <a:pt x="180" y="187"/>
                  </a:cubicBezTo>
                  <a:cubicBezTo>
                    <a:pt x="179" y="187"/>
                    <a:pt x="178" y="187"/>
                    <a:pt x="177" y="187"/>
                  </a:cubicBezTo>
                  <a:cubicBezTo>
                    <a:pt x="127" y="185"/>
                    <a:pt x="69" y="185"/>
                    <a:pt x="62" y="191"/>
                  </a:cubicBezTo>
                  <a:cubicBezTo>
                    <a:pt x="56" y="197"/>
                    <a:pt x="43" y="208"/>
                    <a:pt x="30" y="217"/>
                  </a:cubicBezTo>
                  <a:cubicBezTo>
                    <a:pt x="22" y="224"/>
                    <a:pt x="11" y="222"/>
                    <a:pt x="4" y="214"/>
                  </a:cubicBezTo>
                  <a:cubicBezTo>
                    <a:pt x="1" y="210"/>
                    <a:pt x="0" y="206"/>
                    <a:pt x="1" y="201"/>
                  </a:cubicBezTo>
                  <a:cubicBezTo>
                    <a:pt x="2" y="182"/>
                    <a:pt x="8" y="161"/>
                    <a:pt x="26" y="155"/>
                  </a:cubicBezTo>
                  <a:cubicBezTo>
                    <a:pt x="40" y="151"/>
                    <a:pt x="66" y="148"/>
                    <a:pt x="91" y="146"/>
                  </a:cubicBezTo>
                  <a:cubicBezTo>
                    <a:pt x="135" y="143"/>
                    <a:pt x="170" y="106"/>
                    <a:pt x="170" y="62"/>
                  </a:cubicBezTo>
                  <a:cubicBezTo>
                    <a:pt x="170" y="0"/>
                    <a:pt x="170" y="0"/>
                    <a:pt x="170" y="0"/>
                  </a:cubicBezTo>
                  <a:cubicBezTo>
                    <a:pt x="253" y="0"/>
                    <a:pt x="253" y="0"/>
                    <a:pt x="253" y="0"/>
                  </a:cubicBezTo>
                </a:path>
              </a:pathLst>
            </a:custGeom>
            <a:solidFill>
              <a:srgbClr val="F8C1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isḻíḑê"/>
            <p:cNvSpPr/>
            <p:nvPr/>
          </p:nvSpPr>
          <p:spPr bwMode="auto">
            <a:xfrm>
              <a:off x="6640439" y="3652871"/>
              <a:ext cx="146224" cy="10700"/>
            </a:xfrm>
            <a:custGeom>
              <a:avLst/>
              <a:gdLst>
                <a:gd name="T0" fmla="*/ 123 w 123"/>
                <a:gd name="T1" fmla="*/ 0 h 9"/>
                <a:gd name="T2" fmla="*/ 0 w 123"/>
                <a:gd name="T3" fmla="*/ 0 h 9"/>
                <a:gd name="T4" fmla="*/ 121 w 123"/>
                <a:gd name="T5" fmla="*/ 0 h 9"/>
                <a:gd name="T6" fmla="*/ 121 w 123"/>
                <a:gd name="T7" fmla="*/ 9 h 9"/>
                <a:gd name="T8" fmla="*/ 123 w 123"/>
                <a:gd name="T9" fmla="*/ 9 h 9"/>
                <a:gd name="T10" fmla="*/ 123 w 123"/>
                <a:gd name="T11" fmla="*/ 0 h 9"/>
              </a:gdLst>
              <a:ahLst/>
              <a:cxnLst>
                <a:cxn ang="0">
                  <a:pos x="T0" y="T1"/>
                </a:cxn>
                <a:cxn ang="0">
                  <a:pos x="T2" y="T3"/>
                </a:cxn>
                <a:cxn ang="0">
                  <a:pos x="T4" y="T5"/>
                </a:cxn>
                <a:cxn ang="0">
                  <a:pos x="T6" y="T7"/>
                </a:cxn>
                <a:cxn ang="0">
                  <a:pos x="T8" y="T9"/>
                </a:cxn>
                <a:cxn ang="0">
                  <a:pos x="T10" y="T11"/>
                </a:cxn>
              </a:cxnLst>
              <a:rect l="0" t="0" r="r" b="b"/>
              <a:pathLst>
                <a:path w="123" h="9">
                  <a:moveTo>
                    <a:pt x="123" y="0"/>
                  </a:moveTo>
                  <a:lnTo>
                    <a:pt x="0" y="0"/>
                  </a:lnTo>
                  <a:lnTo>
                    <a:pt x="121" y="0"/>
                  </a:lnTo>
                  <a:lnTo>
                    <a:pt x="121" y="9"/>
                  </a:lnTo>
                  <a:lnTo>
                    <a:pt x="123" y="9"/>
                  </a:lnTo>
                  <a:lnTo>
                    <a:pt x="123" y="0"/>
                  </a:lnTo>
                  <a:close/>
                </a:path>
              </a:pathLst>
            </a:custGeom>
            <a:solidFill>
              <a:srgbClr val="FF75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i$líďè"/>
            <p:cNvSpPr/>
            <p:nvPr/>
          </p:nvSpPr>
          <p:spPr bwMode="auto">
            <a:xfrm>
              <a:off x="6640439" y="3652871"/>
              <a:ext cx="146224" cy="10700"/>
            </a:xfrm>
            <a:custGeom>
              <a:avLst/>
              <a:gdLst>
                <a:gd name="T0" fmla="*/ 123 w 123"/>
                <a:gd name="T1" fmla="*/ 0 h 9"/>
                <a:gd name="T2" fmla="*/ 0 w 123"/>
                <a:gd name="T3" fmla="*/ 0 h 9"/>
                <a:gd name="T4" fmla="*/ 121 w 123"/>
                <a:gd name="T5" fmla="*/ 0 h 9"/>
                <a:gd name="T6" fmla="*/ 121 w 123"/>
                <a:gd name="T7" fmla="*/ 9 h 9"/>
                <a:gd name="T8" fmla="*/ 123 w 123"/>
                <a:gd name="T9" fmla="*/ 9 h 9"/>
                <a:gd name="T10" fmla="*/ 123 w 123"/>
                <a:gd name="T11" fmla="*/ 0 h 9"/>
              </a:gdLst>
              <a:ahLst/>
              <a:cxnLst>
                <a:cxn ang="0">
                  <a:pos x="T0" y="T1"/>
                </a:cxn>
                <a:cxn ang="0">
                  <a:pos x="T2" y="T3"/>
                </a:cxn>
                <a:cxn ang="0">
                  <a:pos x="T4" y="T5"/>
                </a:cxn>
                <a:cxn ang="0">
                  <a:pos x="T6" y="T7"/>
                </a:cxn>
                <a:cxn ang="0">
                  <a:pos x="T8" y="T9"/>
                </a:cxn>
                <a:cxn ang="0">
                  <a:pos x="T10" y="T11"/>
                </a:cxn>
              </a:cxnLst>
              <a:rect l="0" t="0" r="r" b="b"/>
              <a:pathLst>
                <a:path w="123" h="9">
                  <a:moveTo>
                    <a:pt x="123" y="0"/>
                  </a:moveTo>
                  <a:lnTo>
                    <a:pt x="0" y="0"/>
                  </a:lnTo>
                  <a:lnTo>
                    <a:pt x="121" y="0"/>
                  </a:lnTo>
                  <a:lnTo>
                    <a:pt x="121" y="9"/>
                  </a:lnTo>
                  <a:lnTo>
                    <a:pt x="123" y="9"/>
                  </a:lnTo>
                  <a:lnTo>
                    <a:pt x="1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ïsḷíďê"/>
            <p:cNvSpPr/>
            <p:nvPr/>
          </p:nvSpPr>
          <p:spPr bwMode="auto">
            <a:xfrm>
              <a:off x="6377714" y="3883500"/>
              <a:ext cx="194964" cy="45175"/>
            </a:xfrm>
            <a:custGeom>
              <a:avLst/>
              <a:gdLst>
                <a:gd name="T0" fmla="*/ 112 w 112"/>
                <a:gd name="T1" fmla="*/ 0 h 26"/>
                <a:gd name="T2" fmla="*/ 73 w 112"/>
                <a:gd name="T3" fmla="*/ 13 h 26"/>
                <a:gd name="T4" fmla="*/ 7 w 112"/>
                <a:gd name="T5" fmla="*/ 22 h 26"/>
                <a:gd name="T6" fmla="*/ 0 w 112"/>
                <a:gd name="T7" fmla="*/ 26 h 26"/>
                <a:gd name="T8" fmla="*/ 7 w 112"/>
                <a:gd name="T9" fmla="*/ 22 h 26"/>
                <a:gd name="T10" fmla="*/ 72 w 112"/>
                <a:gd name="T11" fmla="*/ 13 h 26"/>
                <a:gd name="T12" fmla="*/ 112 w 112"/>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12" h="26">
                  <a:moveTo>
                    <a:pt x="112" y="0"/>
                  </a:moveTo>
                  <a:cubicBezTo>
                    <a:pt x="101" y="7"/>
                    <a:pt x="87" y="12"/>
                    <a:pt x="73" y="13"/>
                  </a:cubicBezTo>
                  <a:cubicBezTo>
                    <a:pt x="47" y="15"/>
                    <a:pt x="21" y="18"/>
                    <a:pt x="7" y="22"/>
                  </a:cubicBezTo>
                  <a:cubicBezTo>
                    <a:pt x="5" y="23"/>
                    <a:pt x="2" y="24"/>
                    <a:pt x="0" y="26"/>
                  </a:cubicBezTo>
                  <a:cubicBezTo>
                    <a:pt x="2" y="24"/>
                    <a:pt x="4" y="23"/>
                    <a:pt x="7" y="22"/>
                  </a:cubicBezTo>
                  <a:cubicBezTo>
                    <a:pt x="21" y="18"/>
                    <a:pt x="47" y="15"/>
                    <a:pt x="72" y="13"/>
                  </a:cubicBezTo>
                  <a:cubicBezTo>
                    <a:pt x="87" y="12"/>
                    <a:pt x="101" y="7"/>
                    <a:pt x="112" y="0"/>
                  </a:cubicBezTo>
                </a:path>
              </a:pathLst>
            </a:custGeom>
            <a:solidFill>
              <a:srgbClr val="689DF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î$lïḓê"/>
            <p:cNvSpPr/>
            <p:nvPr/>
          </p:nvSpPr>
          <p:spPr bwMode="auto">
            <a:xfrm>
              <a:off x="6345614" y="3652871"/>
              <a:ext cx="438671" cy="383986"/>
            </a:xfrm>
            <a:custGeom>
              <a:avLst/>
              <a:gdLst>
                <a:gd name="T0" fmla="*/ 253 w 253"/>
                <a:gd name="T1" fmla="*/ 0 h 221"/>
                <a:gd name="T2" fmla="*/ 170 w 253"/>
                <a:gd name="T3" fmla="*/ 0 h 221"/>
                <a:gd name="T4" fmla="*/ 170 w 253"/>
                <a:gd name="T5" fmla="*/ 62 h 221"/>
                <a:gd name="T6" fmla="*/ 131 w 253"/>
                <a:gd name="T7" fmla="*/ 133 h 221"/>
                <a:gd name="T8" fmla="*/ 91 w 253"/>
                <a:gd name="T9" fmla="*/ 146 h 221"/>
                <a:gd name="T10" fmla="*/ 26 w 253"/>
                <a:gd name="T11" fmla="*/ 155 h 221"/>
                <a:gd name="T12" fmla="*/ 19 w 253"/>
                <a:gd name="T13" fmla="*/ 159 h 221"/>
                <a:gd name="T14" fmla="*/ 1 w 253"/>
                <a:gd name="T15" fmla="*/ 201 h 221"/>
                <a:gd name="T16" fmla="*/ 1 w 253"/>
                <a:gd name="T17" fmla="*/ 201 h 221"/>
                <a:gd name="T18" fmla="*/ 18 w 253"/>
                <a:gd name="T19" fmla="*/ 221 h 221"/>
                <a:gd name="T20" fmla="*/ 14 w 253"/>
                <a:gd name="T21" fmla="*/ 207 h 221"/>
                <a:gd name="T22" fmla="*/ 39 w 253"/>
                <a:gd name="T23" fmla="*/ 162 h 221"/>
                <a:gd name="T24" fmla="*/ 105 w 253"/>
                <a:gd name="T25" fmla="*/ 152 h 221"/>
                <a:gd name="T26" fmla="*/ 183 w 253"/>
                <a:gd name="T27" fmla="*/ 68 h 221"/>
                <a:gd name="T28" fmla="*/ 183 w 253"/>
                <a:gd name="T29" fmla="*/ 6 h 221"/>
                <a:gd name="T30" fmla="*/ 253 w 253"/>
                <a:gd name="T31" fmla="*/ 6 h 221"/>
                <a:gd name="T32" fmla="*/ 253 w 253"/>
                <a:gd name="T3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3" h="221">
                  <a:moveTo>
                    <a:pt x="253" y="0"/>
                  </a:moveTo>
                  <a:cubicBezTo>
                    <a:pt x="170" y="0"/>
                    <a:pt x="170" y="0"/>
                    <a:pt x="170" y="0"/>
                  </a:cubicBezTo>
                  <a:cubicBezTo>
                    <a:pt x="170" y="62"/>
                    <a:pt x="170" y="62"/>
                    <a:pt x="170" y="62"/>
                  </a:cubicBezTo>
                  <a:cubicBezTo>
                    <a:pt x="170" y="91"/>
                    <a:pt x="155" y="118"/>
                    <a:pt x="131" y="133"/>
                  </a:cubicBezTo>
                  <a:cubicBezTo>
                    <a:pt x="120" y="140"/>
                    <a:pt x="106" y="145"/>
                    <a:pt x="91" y="146"/>
                  </a:cubicBezTo>
                  <a:cubicBezTo>
                    <a:pt x="66" y="148"/>
                    <a:pt x="40" y="151"/>
                    <a:pt x="26" y="155"/>
                  </a:cubicBezTo>
                  <a:cubicBezTo>
                    <a:pt x="23" y="156"/>
                    <a:pt x="21" y="157"/>
                    <a:pt x="19" y="159"/>
                  </a:cubicBezTo>
                  <a:cubicBezTo>
                    <a:pt x="7" y="167"/>
                    <a:pt x="2" y="184"/>
                    <a:pt x="1" y="201"/>
                  </a:cubicBezTo>
                  <a:cubicBezTo>
                    <a:pt x="1" y="201"/>
                    <a:pt x="1" y="201"/>
                    <a:pt x="1" y="201"/>
                  </a:cubicBezTo>
                  <a:cubicBezTo>
                    <a:pt x="0" y="212"/>
                    <a:pt x="8" y="221"/>
                    <a:pt x="18" y="221"/>
                  </a:cubicBezTo>
                  <a:cubicBezTo>
                    <a:pt x="15" y="217"/>
                    <a:pt x="13" y="212"/>
                    <a:pt x="14" y="207"/>
                  </a:cubicBezTo>
                  <a:cubicBezTo>
                    <a:pt x="15" y="188"/>
                    <a:pt x="21" y="168"/>
                    <a:pt x="39" y="162"/>
                  </a:cubicBezTo>
                  <a:cubicBezTo>
                    <a:pt x="53" y="157"/>
                    <a:pt x="79" y="154"/>
                    <a:pt x="105" y="152"/>
                  </a:cubicBezTo>
                  <a:cubicBezTo>
                    <a:pt x="149" y="149"/>
                    <a:pt x="183" y="113"/>
                    <a:pt x="183" y="68"/>
                  </a:cubicBezTo>
                  <a:cubicBezTo>
                    <a:pt x="183" y="6"/>
                    <a:pt x="183" y="6"/>
                    <a:pt x="183" y="6"/>
                  </a:cubicBezTo>
                  <a:cubicBezTo>
                    <a:pt x="253" y="6"/>
                    <a:pt x="253" y="6"/>
                    <a:pt x="253" y="6"/>
                  </a:cubicBezTo>
                  <a:cubicBezTo>
                    <a:pt x="253" y="0"/>
                    <a:pt x="253" y="0"/>
                    <a:pt x="253" y="0"/>
                  </a:cubicBezTo>
                </a:path>
              </a:pathLst>
            </a:custGeom>
            <a:solidFill>
              <a:srgbClr val="F9C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íṧliďé"/>
            <p:cNvSpPr/>
            <p:nvPr/>
          </p:nvSpPr>
          <p:spPr bwMode="auto">
            <a:xfrm>
              <a:off x="6494217" y="4606296"/>
              <a:ext cx="167623" cy="11888"/>
            </a:xfrm>
            <a:custGeom>
              <a:avLst/>
              <a:gdLst>
                <a:gd name="T0" fmla="*/ 0 w 96"/>
                <a:gd name="T1" fmla="*/ 3 h 7"/>
                <a:gd name="T2" fmla="*/ 0 w 96"/>
                <a:gd name="T3" fmla="*/ 3 h 7"/>
                <a:gd name="T4" fmla="*/ 0 w 96"/>
                <a:gd name="T5" fmla="*/ 4 h 7"/>
                <a:gd name="T6" fmla="*/ 0 w 96"/>
                <a:gd name="T7" fmla="*/ 4 h 7"/>
                <a:gd name="T8" fmla="*/ 0 w 96"/>
                <a:gd name="T9" fmla="*/ 3 h 7"/>
                <a:gd name="T10" fmla="*/ 96 w 96"/>
                <a:gd name="T11" fmla="*/ 0 h 7"/>
                <a:gd name="T12" fmla="*/ 87 w 96"/>
                <a:gd name="T13" fmla="*/ 0 h 7"/>
                <a:gd name="T14" fmla="*/ 87 w 96"/>
                <a:gd name="T15" fmla="*/ 1 h 7"/>
                <a:gd name="T16" fmla="*/ 96 w 96"/>
                <a:gd name="T17" fmla="*/ 1 h 7"/>
                <a:gd name="T18" fmla="*/ 96 w 96"/>
                <a:gd name="T19" fmla="*/ 7 h 7"/>
                <a:gd name="T20" fmla="*/ 96 w 96"/>
                <a:gd name="T21" fmla="*/ 7 h 7"/>
                <a:gd name="T22" fmla="*/ 96 w 96"/>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7">
                  <a:moveTo>
                    <a:pt x="0" y="3"/>
                  </a:moveTo>
                  <a:cubicBezTo>
                    <a:pt x="0" y="3"/>
                    <a:pt x="0" y="3"/>
                    <a:pt x="0" y="3"/>
                  </a:cubicBezTo>
                  <a:cubicBezTo>
                    <a:pt x="0" y="4"/>
                    <a:pt x="0" y="4"/>
                    <a:pt x="0" y="4"/>
                  </a:cubicBezTo>
                  <a:cubicBezTo>
                    <a:pt x="0" y="4"/>
                    <a:pt x="0" y="4"/>
                    <a:pt x="0" y="4"/>
                  </a:cubicBezTo>
                  <a:cubicBezTo>
                    <a:pt x="0" y="3"/>
                    <a:pt x="0" y="3"/>
                    <a:pt x="0" y="3"/>
                  </a:cubicBezTo>
                  <a:moveTo>
                    <a:pt x="96" y="0"/>
                  </a:moveTo>
                  <a:cubicBezTo>
                    <a:pt x="96" y="0"/>
                    <a:pt x="93" y="0"/>
                    <a:pt x="87" y="0"/>
                  </a:cubicBezTo>
                  <a:cubicBezTo>
                    <a:pt x="87" y="1"/>
                    <a:pt x="87" y="1"/>
                    <a:pt x="87" y="1"/>
                  </a:cubicBezTo>
                  <a:cubicBezTo>
                    <a:pt x="92" y="1"/>
                    <a:pt x="96" y="1"/>
                    <a:pt x="96" y="1"/>
                  </a:cubicBezTo>
                  <a:cubicBezTo>
                    <a:pt x="96" y="7"/>
                    <a:pt x="96" y="7"/>
                    <a:pt x="96" y="7"/>
                  </a:cubicBezTo>
                  <a:cubicBezTo>
                    <a:pt x="96" y="7"/>
                    <a:pt x="96" y="7"/>
                    <a:pt x="96" y="7"/>
                  </a:cubicBezTo>
                  <a:cubicBezTo>
                    <a:pt x="96" y="0"/>
                    <a:pt x="96" y="0"/>
                    <a:pt x="9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iṥḷídê"/>
            <p:cNvSpPr/>
            <p:nvPr/>
          </p:nvSpPr>
          <p:spPr bwMode="auto">
            <a:xfrm>
              <a:off x="6620230" y="4606296"/>
              <a:ext cx="24966" cy="3567"/>
            </a:xfrm>
            <a:custGeom>
              <a:avLst/>
              <a:gdLst>
                <a:gd name="T0" fmla="*/ 15 w 15"/>
                <a:gd name="T1" fmla="*/ 0 h 2"/>
                <a:gd name="T2" fmla="*/ 0 w 15"/>
                <a:gd name="T3" fmla="*/ 1 h 2"/>
                <a:gd name="T4" fmla="*/ 0 w 15"/>
                <a:gd name="T5" fmla="*/ 2 h 2"/>
                <a:gd name="T6" fmla="*/ 15 w 15"/>
                <a:gd name="T7" fmla="*/ 1 h 2"/>
                <a:gd name="T8" fmla="*/ 15 w 15"/>
                <a:gd name="T9" fmla="*/ 0 h 2"/>
              </a:gdLst>
              <a:ahLst/>
              <a:cxnLst>
                <a:cxn ang="0">
                  <a:pos x="T0" y="T1"/>
                </a:cxn>
                <a:cxn ang="0">
                  <a:pos x="T2" y="T3"/>
                </a:cxn>
                <a:cxn ang="0">
                  <a:pos x="T4" y="T5"/>
                </a:cxn>
                <a:cxn ang="0">
                  <a:pos x="T6" y="T7"/>
                </a:cxn>
                <a:cxn ang="0">
                  <a:pos x="T8" y="T9"/>
                </a:cxn>
              </a:cxnLst>
              <a:rect l="0" t="0" r="r" b="b"/>
              <a:pathLst>
                <a:path w="15" h="2">
                  <a:moveTo>
                    <a:pt x="15" y="0"/>
                  </a:moveTo>
                  <a:cubicBezTo>
                    <a:pt x="11" y="1"/>
                    <a:pt x="6" y="1"/>
                    <a:pt x="0" y="1"/>
                  </a:cubicBezTo>
                  <a:cubicBezTo>
                    <a:pt x="0" y="2"/>
                    <a:pt x="0" y="2"/>
                    <a:pt x="0" y="2"/>
                  </a:cubicBezTo>
                  <a:cubicBezTo>
                    <a:pt x="6" y="2"/>
                    <a:pt x="11" y="1"/>
                    <a:pt x="15" y="1"/>
                  </a:cubicBezTo>
                  <a:cubicBezTo>
                    <a:pt x="15" y="0"/>
                    <a:pt x="15" y="0"/>
                    <a:pt x="15" y="0"/>
                  </a:cubicBezTo>
                </a:path>
              </a:pathLst>
            </a:custGeom>
            <a:solidFill>
              <a:srgbClr val="689DF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 name="íṩḻiḑè"/>
            <p:cNvSpPr/>
            <p:nvPr/>
          </p:nvSpPr>
          <p:spPr bwMode="auto">
            <a:xfrm>
              <a:off x="6494217" y="4608674"/>
              <a:ext cx="126014" cy="4756"/>
            </a:xfrm>
            <a:custGeom>
              <a:avLst/>
              <a:gdLst>
                <a:gd name="T0" fmla="*/ 72 w 72"/>
                <a:gd name="T1" fmla="*/ 0 h 3"/>
                <a:gd name="T2" fmla="*/ 0 w 72"/>
                <a:gd name="T3" fmla="*/ 2 h 3"/>
                <a:gd name="T4" fmla="*/ 0 w 72"/>
                <a:gd name="T5" fmla="*/ 3 h 3"/>
                <a:gd name="T6" fmla="*/ 72 w 72"/>
                <a:gd name="T7" fmla="*/ 1 h 3"/>
                <a:gd name="T8" fmla="*/ 72 w 72"/>
                <a:gd name="T9" fmla="*/ 0 h 3"/>
              </a:gdLst>
              <a:ahLst/>
              <a:cxnLst>
                <a:cxn ang="0">
                  <a:pos x="T0" y="T1"/>
                </a:cxn>
                <a:cxn ang="0">
                  <a:pos x="T2" y="T3"/>
                </a:cxn>
                <a:cxn ang="0">
                  <a:pos x="T4" y="T5"/>
                </a:cxn>
                <a:cxn ang="0">
                  <a:pos x="T6" y="T7"/>
                </a:cxn>
                <a:cxn ang="0">
                  <a:pos x="T8" y="T9"/>
                </a:cxn>
              </a:cxnLst>
              <a:rect l="0" t="0" r="r" b="b"/>
              <a:pathLst>
                <a:path w="72" h="3">
                  <a:moveTo>
                    <a:pt x="72" y="0"/>
                  </a:moveTo>
                  <a:cubicBezTo>
                    <a:pt x="53" y="0"/>
                    <a:pt x="27" y="1"/>
                    <a:pt x="0" y="2"/>
                  </a:cubicBezTo>
                  <a:cubicBezTo>
                    <a:pt x="0" y="3"/>
                    <a:pt x="0" y="3"/>
                    <a:pt x="0" y="3"/>
                  </a:cubicBezTo>
                  <a:cubicBezTo>
                    <a:pt x="27" y="2"/>
                    <a:pt x="53" y="1"/>
                    <a:pt x="72" y="1"/>
                  </a:cubicBezTo>
                  <a:cubicBezTo>
                    <a:pt x="72" y="0"/>
                    <a:pt x="72" y="0"/>
                    <a:pt x="72" y="0"/>
                  </a:cubicBezTo>
                </a:path>
              </a:pathLst>
            </a:custGeom>
            <a:solidFill>
              <a:srgbClr val="F9C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íṣ1îḓe"/>
            <p:cNvSpPr/>
            <p:nvPr/>
          </p:nvSpPr>
          <p:spPr bwMode="auto">
            <a:xfrm>
              <a:off x="6328972" y="4611051"/>
              <a:ext cx="165245" cy="36854"/>
            </a:xfrm>
            <a:custGeom>
              <a:avLst/>
              <a:gdLst>
                <a:gd name="T0" fmla="*/ 56 w 95"/>
                <a:gd name="T1" fmla="*/ 5 h 21"/>
                <a:gd name="T2" fmla="*/ 46 w 95"/>
                <a:gd name="T3" fmla="*/ 5 h 21"/>
                <a:gd name="T4" fmla="*/ 0 w 95"/>
                <a:gd name="T5" fmla="*/ 21 h 21"/>
                <a:gd name="T6" fmla="*/ 56 w 95"/>
                <a:gd name="T7" fmla="*/ 5 h 21"/>
                <a:gd name="T8" fmla="*/ 95 w 95"/>
                <a:gd name="T9" fmla="*/ 0 h 21"/>
                <a:gd name="T10" fmla="*/ 93 w 95"/>
                <a:gd name="T11" fmla="*/ 1 h 21"/>
                <a:gd name="T12" fmla="*/ 93 w 95"/>
                <a:gd name="T13" fmla="*/ 1 h 21"/>
                <a:gd name="T14" fmla="*/ 95 w 95"/>
                <a:gd name="T15" fmla="*/ 1 h 21"/>
                <a:gd name="T16" fmla="*/ 95 w 95"/>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1">
                  <a:moveTo>
                    <a:pt x="56" y="5"/>
                  </a:moveTo>
                  <a:cubicBezTo>
                    <a:pt x="53" y="5"/>
                    <a:pt x="49" y="5"/>
                    <a:pt x="46" y="5"/>
                  </a:cubicBezTo>
                  <a:cubicBezTo>
                    <a:pt x="20" y="8"/>
                    <a:pt x="1" y="13"/>
                    <a:pt x="0" y="21"/>
                  </a:cubicBezTo>
                  <a:cubicBezTo>
                    <a:pt x="2" y="13"/>
                    <a:pt x="26" y="8"/>
                    <a:pt x="56" y="5"/>
                  </a:cubicBezTo>
                  <a:moveTo>
                    <a:pt x="95" y="0"/>
                  </a:moveTo>
                  <a:cubicBezTo>
                    <a:pt x="94" y="1"/>
                    <a:pt x="94" y="1"/>
                    <a:pt x="93" y="1"/>
                  </a:cubicBezTo>
                  <a:cubicBezTo>
                    <a:pt x="93" y="1"/>
                    <a:pt x="93" y="1"/>
                    <a:pt x="93" y="1"/>
                  </a:cubicBezTo>
                  <a:cubicBezTo>
                    <a:pt x="94" y="1"/>
                    <a:pt x="94" y="1"/>
                    <a:pt x="95" y="1"/>
                  </a:cubicBezTo>
                  <a:cubicBezTo>
                    <a:pt x="95" y="0"/>
                    <a:pt x="95" y="0"/>
                    <a:pt x="95" y="0"/>
                  </a:cubicBezTo>
                </a:path>
              </a:pathLst>
            </a:custGeom>
            <a:solidFill>
              <a:srgbClr val="515B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 name="iṣ1ïďè"/>
            <p:cNvSpPr/>
            <p:nvPr/>
          </p:nvSpPr>
          <p:spPr bwMode="auto">
            <a:xfrm>
              <a:off x="6409811" y="4613428"/>
              <a:ext cx="80839" cy="7132"/>
            </a:xfrm>
            <a:custGeom>
              <a:avLst/>
              <a:gdLst>
                <a:gd name="T0" fmla="*/ 47 w 47"/>
                <a:gd name="T1" fmla="*/ 0 h 4"/>
                <a:gd name="T2" fmla="*/ 0 w 47"/>
                <a:gd name="T3" fmla="*/ 4 h 4"/>
                <a:gd name="T4" fmla="*/ 10 w 47"/>
                <a:gd name="T5" fmla="*/ 4 h 4"/>
                <a:gd name="T6" fmla="*/ 47 w 47"/>
                <a:gd name="T7" fmla="*/ 0 h 4"/>
                <a:gd name="T8" fmla="*/ 47 w 47"/>
                <a:gd name="T9" fmla="*/ 0 h 4"/>
              </a:gdLst>
              <a:ahLst/>
              <a:cxnLst>
                <a:cxn ang="0">
                  <a:pos x="T0" y="T1"/>
                </a:cxn>
                <a:cxn ang="0">
                  <a:pos x="T2" y="T3"/>
                </a:cxn>
                <a:cxn ang="0">
                  <a:pos x="T4" y="T5"/>
                </a:cxn>
                <a:cxn ang="0">
                  <a:pos x="T6" y="T7"/>
                </a:cxn>
                <a:cxn ang="0">
                  <a:pos x="T8" y="T9"/>
                </a:cxn>
              </a:cxnLst>
              <a:rect l="0" t="0" r="r" b="b"/>
              <a:pathLst>
                <a:path w="47" h="4">
                  <a:moveTo>
                    <a:pt x="47" y="0"/>
                  </a:moveTo>
                  <a:cubicBezTo>
                    <a:pt x="31" y="1"/>
                    <a:pt x="14" y="2"/>
                    <a:pt x="0" y="4"/>
                  </a:cubicBezTo>
                  <a:cubicBezTo>
                    <a:pt x="3" y="4"/>
                    <a:pt x="7" y="4"/>
                    <a:pt x="10" y="4"/>
                  </a:cubicBezTo>
                  <a:cubicBezTo>
                    <a:pt x="21" y="2"/>
                    <a:pt x="34" y="1"/>
                    <a:pt x="47" y="0"/>
                  </a:cubicBezTo>
                  <a:cubicBezTo>
                    <a:pt x="47" y="0"/>
                    <a:pt x="47" y="0"/>
                    <a:pt x="47" y="0"/>
                  </a:cubicBezTo>
                </a:path>
              </a:pathLst>
            </a:custGeom>
            <a:solidFill>
              <a:srgbClr val="747C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 name="íśľidé"/>
            <p:cNvSpPr/>
            <p:nvPr/>
          </p:nvSpPr>
          <p:spPr bwMode="auto">
            <a:xfrm>
              <a:off x="6328972" y="4608674"/>
              <a:ext cx="332866" cy="92727"/>
            </a:xfrm>
            <a:custGeom>
              <a:avLst/>
              <a:gdLst>
                <a:gd name="T0" fmla="*/ 191 w 191"/>
                <a:gd name="T1" fmla="*/ 0 h 54"/>
                <a:gd name="T2" fmla="*/ 182 w 191"/>
                <a:gd name="T3" fmla="*/ 0 h 54"/>
                <a:gd name="T4" fmla="*/ 167 w 191"/>
                <a:gd name="T5" fmla="*/ 1 h 54"/>
                <a:gd name="T6" fmla="*/ 95 w 191"/>
                <a:gd name="T7" fmla="*/ 3 h 54"/>
                <a:gd name="T8" fmla="*/ 95 w 191"/>
                <a:gd name="T9" fmla="*/ 3 h 54"/>
                <a:gd name="T10" fmla="*/ 93 w 191"/>
                <a:gd name="T11" fmla="*/ 3 h 54"/>
                <a:gd name="T12" fmla="*/ 56 w 191"/>
                <a:gd name="T13" fmla="*/ 7 h 54"/>
                <a:gd name="T14" fmla="*/ 0 w 191"/>
                <a:gd name="T15" fmla="*/ 23 h 54"/>
                <a:gd name="T16" fmla="*/ 0 w 191"/>
                <a:gd name="T17" fmla="*/ 23 h 54"/>
                <a:gd name="T18" fmla="*/ 15 w 191"/>
                <a:gd name="T19" fmla="*/ 54 h 54"/>
                <a:gd name="T20" fmla="*/ 6 w 191"/>
                <a:gd name="T21" fmla="*/ 30 h 54"/>
                <a:gd name="T22" fmla="*/ 191 w 191"/>
                <a:gd name="T23" fmla="*/ 6 h 54"/>
                <a:gd name="T24" fmla="*/ 191 w 191"/>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54">
                  <a:moveTo>
                    <a:pt x="191" y="0"/>
                  </a:moveTo>
                  <a:cubicBezTo>
                    <a:pt x="191" y="0"/>
                    <a:pt x="187" y="0"/>
                    <a:pt x="182" y="0"/>
                  </a:cubicBezTo>
                  <a:cubicBezTo>
                    <a:pt x="178" y="0"/>
                    <a:pt x="173" y="1"/>
                    <a:pt x="167" y="1"/>
                  </a:cubicBezTo>
                  <a:cubicBezTo>
                    <a:pt x="148" y="1"/>
                    <a:pt x="122" y="2"/>
                    <a:pt x="95" y="3"/>
                  </a:cubicBezTo>
                  <a:cubicBezTo>
                    <a:pt x="95" y="3"/>
                    <a:pt x="95" y="3"/>
                    <a:pt x="95" y="3"/>
                  </a:cubicBezTo>
                  <a:cubicBezTo>
                    <a:pt x="94" y="3"/>
                    <a:pt x="94" y="3"/>
                    <a:pt x="93" y="3"/>
                  </a:cubicBezTo>
                  <a:cubicBezTo>
                    <a:pt x="80" y="4"/>
                    <a:pt x="67" y="5"/>
                    <a:pt x="56" y="7"/>
                  </a:cubicBezTo>
                  <a:cubicBezTo>
                    <a:pt x="26" y="10"/>
                    <a:pt x="2" y="15"/>
                    <a:pt x="0" y="23"/>
                  </a:cubicBezTo>
                  <a:cubicBezTo>
                    <a:pt x="0" y="23"/>
                    <a:pt x="0" y="23"/>
                    <a:pt x="0" y="23"/>
                  </a:cubicBezTo>
                  <a:cubicBezTo>
                    <a:pt x="0" y="35"/>
                    <a:pt x="6" y="46"/>
                    <a:pt x="15" y="54"/>
                  </a:cubicBezTo>
                  <a:cubicBezTo>
                    <a:pt x="9" y="47"/>
                    <a:pt x="6" y="39"/>
                    <a:pt x="6" y="30"/>
                  </a:cubicBezTo>
                  <a:cubicBezTo>
                    <a:pt x="6" y="9"/>
                    <a:pt x="157" y="6"/>
                    <a:pt x="191" y="6"/>
                  </a:cubicBezTo>
                  <a:cubicBezTo>
                    <a:pt x="191" y="0"/>
                    <a:pt x="191" y="0"/>
                    <a:pt x="191" y="0"/>
                  </a:cubicBezTo>
                </a:path>
              </a:pathLst>
            </a:custGeom>
            <a:solidFill>
              <a:srgbClr val="515B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 name="îşľîḍè"/>
            <p:cNvSpPr/>
            <p:nvPr/>
          </p:nvSpPr>
          <p:spPr bwMode="auto">
            <a:xfrm>
              <a:off x="4454220" y="3750353"/>
              <a:ext cx="2753283" cy="1972236"/>
            </a:xfrm>
            <a:custGeom>
              <a:avLst/>
              <a:gdLst>
                <a:gd name="T0" fmla="*/ 0 w 2316"/>
                <a:gd name="T1" fmla="*/ 386 h 1659"/>
                <a:gd name="T2" fmla="*/ 0 w 2316"/>
                <a:gd name="T3" fmla="*/ 1659 h 1659"/>
                <a:gd name="T4" fmla="*/ 2251 w 2316"/>
                <a:gd name="T5" fmla="*/ 1659 h 1659"/>
                <a:gd name="T6" fmla="*/ 2251 w 2316"/>
                <a:gd name="T7" fmla="*/ 0 h 1659"/>
                <a:gd name="T8" fmla="*/ 2316 w 2316"/>
                <a:gd name="T9" fmla="*/ 0 h 1659"/>
              </a:gdLst>
              <a:ahLst/>
              <a:cxnLst>
                <a:cxn ang="0">
                  <a:pos x="T0" y="T1"/>
                </a:cxn>
                <a:cxn ang="0">
                  <a:pos x="T2" y="T3"/>
                </a:cxn>
                <a:cxn ang="0">
                  <a:pos x="T4" y="T5"/>
                </a:cxn>
                <a:cxn ang="0">
                  <a:pos x="T6" y="T7"/>
                </a:cxn>
                <a:cxn ang="0">
                  <a:pos x="T8" y="T9"/>
                </a:cxn>
              </a:cxnLst>
              <a:rect l="0" t="0" r="r" b="b"/>
              <a:pathLst>
                <a:path w="2316" h="1659">
                  <a:moveTo>
                    <a:pt x="0" y="386"/>
                  </a:moveTo>
                  <a:lnTo>
                    <a:pt x="0" y="1659"/>
                  </a:lnTo>
                  <a:lnTo>
                    <a:pt x="2251" y="1659"/>
                  </a:lnTo>
                  <a:lnTo>
                    <a:pt x="2251" y="0"/>
                  </a:lnTo>
                  <a:lnTo>
                    <a:pt x="2316" y="0"/>
                  </a:lnTo>
                </a:path>
              </a:pathLst>
            </a:custGeom>
            <a:noFill/>
            <a:ln w="28575" cap="flat">
              <a:solidFill>
                <a:srgbClr val="4748FF"/>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p>
          </p:txBody>
        </p:sp>
        <p:sp>
          <p:nvSpPr>
            <p:cNvPr id="78" name="ïṣḻîďè"/>
            <p:cNvSpPr/>
            <p:nvPr/>
          </p:nvSpPr>
          <p:spPr bwMode="auto">
            <a:xfrm>
              <a:off x="3431492" y="1218950"/>
              <a:ext cx="2118207" cy="2988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9" name="ïṥļïḍe"/>
            <p:cNvSpPr/>
            <p:nvPr/>
          </p:nvSpPr>
          <p:spPr bwMode="auto">
            <a:xfrm>
              <a:off x="3431492" y="1218950"/>
              <a:ext cx="2118207" cy="298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0" name="îṧ1iḓè"/>
            <p:cNvSpPr/>
            <p:nvPr/>
          </p:nvSpPr>
          <p:spPr bwMode="auto">
            <a:xfrm>
              <a:off x="3330758" y="1218950"/>
              <a:ext cx="100734" cy="2988435"/>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1" name="îśḷídê"/>
            <p:cNvSpPr/>
            <p:nvPr/>
          </p:nvSpPr>
          <p:spPr bwMode="auto">
            <a:xfrm>
              <a:off x="3781262" y="3433693"/>
              <a:ext cx="1420067" cy="34977"/>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2" name="í$ľíḋé"/>
            <p:cNvSpPr/>
            <p:nvPr/>
          </p:nvSpPr>
          <p:spPr bwMode="auto">
            <a:xfrm>
              <a:off x="3781262" y="3569406"/>
              <a:ext cx="1420067" cy="36376"/>
            </a:xfrm>
            <a:prstGeom prst="rect">
              <a:avLst/>
            </a:prstGeom>
            <a:solidFill>
              <a:srgbClr val="69F0A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3" name="iṧlîḓe"/>
            <p:cNvSpPr/>
            <p:nvPr/>
          </p:nvSpPr>
          <p:spPr bwMode="auto">
            <a:xfrm>
              <a:off x="3781262" y="3705116"/>
              <a:ext cx="1420067" cy="3637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4" name="iṥļîďè"/>
            <p:cNvSpPr/>
            <p:nvPr/>
          </p:nvSpPr>
          <p:spPr bwMode="auto">
            <a:xfrm>
              <a:off x="3781262" y="3840826"/>
              <a:ext cx="1420067" cy="36376"/>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5" name="ïṩḻíḍè"/>
            <p:cNvSpPr/>
            <p:nvPr/>
          </p:nvSpPr>
          <p:spPr bwMode="auto">
            <a:xfrm>
              <a:off x="3781262" y="3976537"/>
              <a:ext cx="1420067" cy="36376"/>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6" name="îṥliďe"/>
            <p:cNvSpPr/>
            <p:nvPr/>
          </p:nvSpPr>
          <p:spPr bwMode="auto">
            <a:xfrm>
              <a:off x="3809244" y="1460992"/>
              <a:ext cx="443509" cy="442109"/>
            </a:xfrm>
            <a:custGeom>
              <a:avLst/>
              <a:gdLst>
                <a:gd name="T0" fmla="*/ 299 w 300"/>
                <a:gd name="T1" fmla="*/ 163 h 299"/>
                <a:gd name="T2" fmla="*/ 300 w 300"/>
                <a:gd name="T3" fmla="*/ 149 h 299"/>
                <a:gd name="T4" fmla="*/ 294 w 300"/>
                <a:gd name="T5" fmla="*/ 108 h 299"/>
                <a:gd name="T6" fmla="*/ 277 w 300"/>
                <a:gd name="T7" fmla="*/ 109 h 299"/>
                <a:gd name="T8" fmla="*/ 269 w 300"/>
                <a:gd name="T9" fmla="*/ 87 h 299"/>
                <a:gd name="T10" fmla="*/ 280 w 300"/>
                <a:gd name="T11" fmla="*/ 75 h 299"/>
                <a:gd name="T12" fmla="*/ 244 w 300"/>
                <a:gd name="T13" fmla="*/ 33 h 299"/>
                <a:gd name="T14" fmla="*/ 231 w 300"/>
                <a:gd name="T15" fmla="*/ 43 h 299"/>
                <a:gd name="T16" fmla="*/ 212 w 300"/>
                <a:gd name="T17" fmla="*/ 30 h 299"/>
                <a:gd name="T18" fmla="*/ 214 w 300"/>
                <a:gd name="T19" fmla="*/ 14 h 299"/>
                <a:gd name="T20" fmla="*/ 161 w 300"/>
                <a:gd name="T21" fmla="*/ 0 h 299"/>
                <a:gd name="T22" fmla="*/ 156 w 300"/>
                <a:gd name="T23" fmla="*/ 16 h 299"/>
                <a:gd name="T24" fmla="*/ 132 w 300"/>
                <a:gd name="T25" fmla="*/ 16 h 299"/>
                <a:gd name="T26" fmla="*/ 125 w 300"/>
                <a:gd name="T27" fmla="*/ 2 h 299"/>
                <a:gd name="T28" fmla="*/ 52 w 300"/>
                <a:gd name="T29" fmla="*/ 36 h 299"/>
                <a:gd name="T30" fmla="*/ 60 w 300"/>
                <a:gd name="T31" fmla="*/ 51 h 299"/>
                <a:gd name="T32" fmla="*/ 44 w 300"/>
                <a:gd name="T33" fmla="*/ 68 h 299"/>
                <a:gd name="T34" fmla="*/ 28 w 300"/>
                <a:gd name="T35" fmla="*/ 63 h 299"/>
                <a:gd name="T36" fmla="*/ 5 w 300"/>
                <a:gd name="T37" fmla="*/ 113 h 299"/>
                <a:gd name="T38" fmla="*/ 20 w 300"/>
                <a:gd name="T39" fmla="*/ 121 h 299"/>
                <a:gd name="T40" fmla="*/ 16 w 300"/>
                <a:gd name="T41" fmla="*/ 144 h 299"/>
                <a:gd name="T42" fmla="*/ 0 w 300"/>
                <a:gd name="T43" fmla="*/ 149 h 299"/>
                <a:gd name="T44" fmla="*/ 0 w 300"/>
                <a:gd name="T45" fmla="*/ 149 h 299"/>
                <a:gd name="T46" fmla="*/ 10 w 300"/>
                <a:gd name="T47" fmla="*/ 203 h 299"/>
                <a:gd name="T48" fmla="*/ 27 w 300"/>
                <a:gd name="T49" fmla="*/ 200 h 299"/>
                <a:gd name="T50" fmla="*/ 37 w 300"/>
                <a:gd name="T51" fmla="*/ 221 h 299"/>
                <a:gd name="T52" fmla="*/ 27 w 300"/>
                <a:gd name="T53" fmla="*/ 235 h 299"/>
                <a:gd name="T54" fmla="*/ 66 w 300"/>
                <a:gd name="T55" fmla="*/ 273 h 299"/>
                <a:gd name="T56" fmla="*/ 79 w 300"/>
                <a:gd name="T57" fmla="*/ 261 h 299"/>
                <a:gd name="T58" fmla="*/ 99 w 300"/>
                <a:gd name="T59" fmla="*/ 273 h 299"/>
                <a:gd name="T60" fmla="*/ 98 w 300"/>
                <a:gd name="T61" fmla="*/ 290 h 299"/>
                <a:gd name="T62" fmla="*/ 150 w 300"/>
                <a:gd name="T63" fmla="*/ 299 h 299"/>
                <a:gd name="T64" fmla="*/ 153 w 300"/>
                <a:gd name="T65" fmla="*/ 299 h 299"/>
                <a:gd name="T66" fmla="*/ 156 w 300"/>
                <a:gd name="T67" fmla="*/ 282 h 299"/>
                <a:gd name="T68" fmla="*/ 179 w 300"/>
                <a:gd name="T69" fmla="*/ 280 h 299"/>
                <a:gd name="T70" fmla="*/ 188 w 300"/>
                <a:gd name="T71" fmla="*/ 294 h 299"/>
                <a:gd name="T72" fmla="*/ 238 w 300"/>
                <a:gd name="T73" fmla="*/ 270 h 299"/>
                <a:gd name="T74" fmla="*/ 231 w 300"/>
                <a:gd name="T75" fmla="*/ 254 h 299"/>
                <a:gd name="T76" fmla="*/ 249 w 300"/>
                <a:gd name="T77" fmla="*/ 239 h 299"/>
                <a:gd name="T78" fmla="*/ 264 w 300"/>
                <a:gd name="T79" fmla="*/ 246 h 299"/>
                <a:gd name="T80" fmla="*/ 292 w 300"/>
                <a:gd name="T81" fmla="*/ 198 h 299"/>
                <a:gd name="T82" fmla="*/ 277 w 300"/>
                <a:gd name="T83" fmla="*/ 189 h 299"/>
                <a:gd name="T84" fmla="*/ 283 w 300"/>
                <a:gd name="T85" fmla="*/ 166 h 299"/>
                <a:gd name="T86" fmla="*/ 299 w 300"/>
                <a:gd name="T87" fmla="*/ 163 h 299"/>
                <a:gd name="T88" fmla="*/ 150 w 300"/>
                <a:gd name="T89" fmla="*/ 261 h 299"/>
                <a:gd name="T90" fmla="*/ 38 w 300"/>
                <a:gd name="T91" fmla="*/ 149 h 299"/>
                <a:gd name="T92" fmla="*/ 150 w 300"/>
                <a:gd name="T93" fmla="*/ 37 h 299"/>
                <a:gd name="T94" fmla="*/ 262 w 300"/>
                <a:gd name="T95" fmla="*/ 149 h 299"/>
                <a:gd name="T96" fmla="*/ 150 w 300"/>
                <a:gd name="T97" fmla="*/ 26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0" h="299">
                  <a:moveTo>
                    <a:pt x="299" y="163"/>
                  </a:moveTo>
                  <a:cubicBezTo>
                    <a:pt x="300" y="158"/>
                    <a:pt x="300" y="154"/>
                    <a:pt x="300" y="149"/>
                  </a:cubicBezTo>
                  <a:cubicBezTo>
                    <a:pt x="300" y="135"/>
                    <a:pt x="298" y="121"/>
                    <a:pt x="294" y="108"/>
                  </a:cubicBezTo>
                  <a:cubicBezTo>
                    <a:pt x="277" y="109"/>
                    <a:pt x="277" y="109"/>
                    <a:pt x="277" y="109"/>
                  </a:cubicBezTo>
                  <a:cubicBezTo>
                    <a:pt x="269" y="87"/>
                    <a:pt x="269" y="87"/>
                    <a:pt x="269" y="87"/>
                  </a:cubicBezTo>
                  <a:cubicBezTo>
                    <a:pt x="280" y="75"/>
                    <a:pt x="280" y="75"/>
                    <a:pt x="280" y="75"/>
                  </a:cubicBezTo>
                  <a:cubicBezTo>
                    <a:pt x="271" y="59"/>
                    <a:pt x="259" y="44"/>
                    <a:pt x="244" y="33"/>
                  </a:cubicBezTo>
                  <a:cubicBezTo>
                    <a:pt x="231" y="43"/>
                    <a:pt x="231" y="43"/>
                    <a:pt x="231" y="43"/>
                  </a:cubicBezTo>
                  <a:cubicBezTo>
                    <a:pt x="212" y="30"/>
                    <a:pt x="212" y="30"/>
                    <a:pt x="212" y="30"/>
                  </a:cubicBezTo>
                  <a:cubicBezTo>
                    <a:pt x="214" y="14"/>
                    <a:pt x="214" y="14"/>
                    <a:pt x="214" y="14"/>
                  </a:cubicBezTo>
                  <a:cubicBezTo>
                    <a:pt x="197" y="6"/>
                    <a:pt x="179" y="1"/>
                    <a:pt x="161" y="0"/>
                  </a:cubicBezTo>
                  <a:cubicBezTo>
                    <a:pt x="156" y="16"/>
                    <a:pt x="156" y="16"/>
                    <a:pt x="156" y="16"/>
                  </a:cubicBezTo>
                  <a:cubicBezTo>
                    <a:pt x="132" y="16"/>
                    <a:pt x="132" y="16"/>
                    <a:pt x="132" y="16"/>
                  </a:cubicBezTo>
                  <a:cubicBezTo>
                    <a:pt x="125" y="2"/>
                    <a:pt x="125" y="2"/>
                    <a:pt x="125" y="2"/>
                  </a:cubicBezTo>
                  <a:cubicBezTo>
                    <a:pt x="98" y="6"/>
                    <a:pt x="73" y="18"/>
                    <a:pt x="52" y="36"/>
                  </a:cubicBezTo>
                  <a:cubicBezTo>
                    <a:pt x="60" y="51"/>
                    <a:pt x="60" y="51"/>
                    <a:pt x="60" y="51"/>
                  </a:cubicBezTo>
                  <a:cubicBezTo>
                    <a:pt x="44" y="68"/>
                    <a:pt x="44" y="68"/>
                    <a:pt x="44" y="68"/>
                  </a:cubicBezTo>
                  <a:cubicBezTo>
                    <a:pt x="28" y="63"/>
                    <a:pt x="28" y="63"/>
                    <a:pt x="28" y="63"/>
                  </a:cubicBezTo>
                  <a:cubicBezTo>
                    <a:pt x="17" y="78"/>
                    <a:pt x="9" y="95"/>
                    <a:pt x="5" y="113"/>
                  </a:cubicBezTo>
                  <a:cubicBezTo>
                    <a:pt x="20" y="121"/>
                    <a:pt x="20" y="121"/>
                    <a:pt x="20" y="121"/>
                  </a:cubicBezTo>
                  <a:cubicBezTo>
                    <a:pt x="16" y="144"/>
                    <a:pt x="16" y="144"/>
                    <a:pt x="16" y="144"/>
                  </a:cubicBezTo>
                  <a:cubicBezTo>
                    <a:pt x="0" y="149"/>
                    <a:pt x="0" y="149"/>
                    <a:pt x="0" y="149"/>
                  </a:cubicBezTo>
                  <a:cubicBezTo>
                    <a:pt x="0" y="149"/>
                    <a:pt x="0" y="149"/>
                    <a:pt x="0" y="149"/>
                  </a:cubicBezTo>
                  <a:cubicBezTo>
                    <a:pt x="0" y="167"/>
                    <a:pt x="4" y="186"/>
                    <a:pt x="10" y="203"/>
                  </a:cubicBezTo>
                  <a:cubicBezTo>
                    <a:pt x="27" y="200"/>
                    <a:pt x="27" y="200"/>
                    <a:pt x="27" y="200"/>
                  </a:cubicBezTo>
                  <a:cubicBezTo>
                    <a:pt x="37" y="221"/>
                    <a:pt x="37" y="221"/>
                    <a:pt x="37" y="221"/>
                  </a:cubicBezTo>
                  <a:cubicBezTo>
                    <a:pt x="27" y="235"/>
                    <a:pt x="27" y="235"/>
                    <a:pt x="27" y="235"/>
                  </a:cubicBezTo>
                  <a:cubicBezTo>
                    <a:pt x="38" y="250"/>
                    <a:pt x="51" y="263"/>
                    <a:pt x="66" y="273"/>
                  </a:cubicBezTo>
                  <a:cubicBezTo>
                    <a:pt x="79" y="261"/>
                    <a:pt x="79" y="261"/>
                    <a:pt x="79" y="261"/>
                  </a:cubicBezTo>
                  <a:cubicBezTo>
                    <a:pt x="99" y="273"/>
                    <a:pt x="99" y="273"/>
                    <a:pt x="99" y="273"/>
                  </a:cubicBezTo>
                  <a:cubicBezTo>
                    <a:pt x="98" y="290"/>
                    <a:pt x="98" y="290"/>
                    <a:pt x="98" y="290"/>
                  </a:cubicBezTo>
                  <a:cubicBezTo>
                    <a:pt x="115" y="296"/>
                    <a:pt x="132" y="299"/>
                    <a:pt x="150" y="299"/>
                  </a:cubicBezTo>
                  <a:cubicBezTo>
                    <a:pt x="153" y="299"/>
                    <a:pt x="153" y="299"/>
                    <a:pt x="153" y="299"/>
                  </a:cubicBezTo>
                  <a:cubicBezTo>
                    <a:pt x="156" y="282"/>
                    <a:pt x="156" y="282"/>
                    <a:pt x="156" y="282"/>
                  </a:cubicBezTo>
                  <a:cubicBezTo>
                    <a:pt x="179" y="280"/>
                    <a:pt x="179" y="280"/>
                    <a:pt x="179" y="280"/>
                  </a:cubicBezTo>
                  <a:cubicBezTo>
                    <a:pt x="188" y="294"/>
                    <a:pt x="188" y="294"/>
                    <a:pt x="188" y="294"/>
                  </a:cubicBezTo>
                  <a:cubicBezTo>
                    <a:pt x="206" y="289"/>
                    <a:pt x="223" y="281"/>
                    <a:pt x="238" y="270"/>
                  </a:cubicBezTo>
                  <a:cubicBezTo>
                    <a:pt x="231" y="254"/>
                    <a:pt x="231" y="254"/>
                    <a:pt x="231" y="254"/>
                  </a:cubicBezTo>
                  <a:cubicBezTo>
                    <a:pt x="249" y="239"/>
                    <a:pt x="249" y="239"/>
                    <a:pt x="249" y="239"/>
                  </a:cubicBezTo>
                  <a:cubicBezTo>
                    <a:pt x="264" y="246"/>
                    <a:pt x="264" y="246"/>
                    <a:pt x="264" y="246"/>
                  </a:cubicBezTo>
                  <a:cubicBezTo>
                    <a:pt x="276" y="232"/>
                    <a:pt x="286" y="215"/>
                    <a:pt x="292" y="198"/>
                  </a:cubicBezTo>
                  <a:cubicBezTo>
                    <a:pt x="277" y="189"/>
                    <a:pt x="277" y="189"/>
                    <a:pt x="277" y="189"/>
                  </a:cubicBezTo>
                  <a:cubicBezTo>
                    <a:pt x="283" y="166"/>
                    <a:pt x="283" y="166"/>
                    <a:pt x="283" y="166"/>
                  </a:cubicBezTo>
                  <a:lnTo>
                    <a:pt x="299" y="163"/>
                  </a:lnTo>
                  <a:close/>
                  <a:moveTo>
                    <a:pt x="150" y="261"/>
                  </a:moveTo>
                  <a:cubicBezTo>
                    <a:pt x="88" y="261"/>
                    <a:pt x="38" y="211"/>
                    <a:pt x="38" y="149"/>
                  </a:cubicBezTo>
                  <a:cubicBezTo>
                    <a:pt x="38" y="87"/>
                    <a:pt x="88" y="37"/>
                    <a:pt x="150" y="37"/>
                  </a:cubicBezTo>
                  <a:cubicBezTo>
                    <a:pt x="212" y="37"/>
                    <a:pt x="262" y="87"/>
                    <a:pt x="262" y="149"/>
                  </a:cubicBezTo>
                  <a:cubicBezTo>
                    <a:pt x="262" y="211"/>
                    <a:pt x="212" y="261"/>
                    <a:pt x="150" y="261"/>
                  </a:cubicBez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 name="îṥļiḋê"/>
            <p:cNvSpPr/>
            <p:nvPr/>
          </p:nvSpPr>
          <p:spPr bwMode="auto">
            <a:xfrm>
              <a:off x="4080666" y="1868124"/>
              <a:ext cx="443509" cy="442109"/>
            </a:xfrm>
            <a:custGeom>
              <a:avLst/>
              <a:gdLst>
                <a:gd name="T0" fmla="*/ 299 w 300"/>
                <a:gd name="T1" fmla="*/ 163 h 299"/>
                <a:gd name="T2" fmla="*/ 300 w 300"/>
                <a:gd name="T3" fmla="*/ 149 h 299"/>
                <a:gd name="T4" fmla="*/ 294 w 300"/>
                <a:gd name="T5" fmla="*/ 108 h 299"/>
                <a:gd name="T6" fmla="*/ 277 w 300"/>
                <a:gd name="T7" fmla="*/ 109 h 299"/>
                <a:gd name="T8" fmla="*/ 269 w 300"/>
                <a:gd name="T9" fmla="*/ 87 h 299"/>
                <a:gd name="T10" fmla="*/ 280 w 300"/>
                <a:gd name="T11" fmla="*/ 75 h 299"/>
                <a:gd name="T12" fmla="*/ 244 w 300"/>
                <a:gd name="T13" fmla="*/ 33 h 299"/>
                <a:gd name="T14" fmla="*/ 231 w 300"/>
                <a:gd name="T15" fmla="*/ 43 h 299"/>
                <a:gd name="T16" fmla="*/ 212 w 300"/>
                <a:gd name="T17" fmla="*/ 30 h 299"/>
                <a:gd name="T18" fmla="*/ 214 w 300"/>
                <a:gd name="T19" fmla="*/ 14 h 299"/>
                <a:gd name="T20" fmla="*/ 161 w 300"/>
                <a:gd name="T21" fmla="*/ 0 h 299"/>
                <a:gd name="T22" fmla="*/ 156 w 300"/>
                <a:gd name="T23" fmla="*/ 16 h 299"/>
                <a:gd name="T24" fmla="*/ 132 w 300"/>
                <a:gd name="T25" fmla="*/ 16 h 299"/>
                <a:gd name="T26" fmla="*/ 125 w 300"/>
                <a:gd name="T27" fmla="*/ 2 h 299"/>
                <a:gd name="T28" fmla="*/ 52 w 300"/>
                <a:gd name="T29" fmla="*/ 36 h 299"/>
                <a:gd name="T30" fmla="*/ 60 w 300"/>
                <a:gd name="T31" fmla="*/ 51 h 299"/>
                <a:gd name="T32" fmla="*/ 44 w 300"/>
                <a:gd name="T33" fmla="*/ 68 h 299"/>
                <a:gd name="T34" fmla="*/ 28 w 300"/>
                <a:gd name="T35" fmla="*/ 63 h 299"/>
                <a:gd name="T36" fmla="*/ 5 w 300"/>
                <a:gd name="T37" fmla="*/ 113 h 299"/>
                <a:gd name="T38" fmla="*/ 20 w 300"/>
                <a:gd name="T39" fmla="*/ 121 h 299"/>
                <a:gd name="T40" fmla="*/ 16 w 300"/>
                <a:gd name="T41" fmla="*/ 144 h 299"/>
                <a:gd name="T42" fmla="*/ 0 w 300"/>
                <a:gd name="T43" fmla="*/ 149 h 299"/>
                <a:gd name="T44" fmla="*/ 0 w 300"/>
                <a:gd name="T45" fmla="*/ 149 h 299"/>
                <a:gd name="T46" fmla="*/ 10 w 300"/>
                <a:gd name="T47" fmla="*/ 203 h 299"/>
                <a:gd name="T48" fmla="*/ 27 w 300"/>
                <a:gd name="T49" fmla="*/ 200 h 299"/>
                <a:gd name="T50" fmla="*/ 37 w 300"/>
                <a:gd name="T51" fmla="*/ 221 h 299"/>
                <a:gd name="T52" fmla="*/ 27 w 300"/>
                <a:gd name="T53" fmla="*/ 235 h 299"/>
                <a:gd name="T54" fmla="*/ 66 w 300"/>
                <a:gd name="T55" fmla="*/ 273 h 299"/>
                <a:gd name="T56" fmla="*/ 79 w 300"/>
                <a:gd name="T57" fmla="*/ 261 h 299"/>
                <a:gd name="T58" fmla="*/ 99 w 300"/>
                <a:gd name="T59" fmla="*/ 273 h 299"/>
                <a:gd name="T60" fmla="*/ 98 w 300"/>
                <a:gd name="T61" fmla="*/ 290 h 299"/>
                <a:gd name="T62" fmla="*/ 150 w 300"/>
                <a:gd name="T63" fmla="*/ 299 h 299"/>
                <a:gd name="T64" fmla="*/ 153 w 300"/>
                <a:gd name="T65" fmla="*/ 299 h 299"/>
                <a:gd name="T66" fmla="*/ 156 w 300"/>
                <a:gd name="T67" fmla="*/ 282 h 299"/>
                <a:gd name="T68" fmla="*/ 179 w 300"/>
                <a:gd name="T69" fmla="*/ 280 h 299"/>
                <a:gd name="T70" fmla="*/ 188 w 300"/>
                <a:gd name="T71" fmla="*/ 294 h 299"/>
                <a:gd name="T72" fmla="*/ 238 w 300"/>
                <a:gd name="T73" fmla="*/ 270 h 299"/>
                <a:gd name="T74" fmla="*/ 231 w 300"/>
                <a:gd name="T75" fmla="*/ 254 h 299"/>
                <a:gd name="T76" fmla="*/ 249 w 300"/>
                <a:gd name="T77" fmla="*/ 239 h 299"/>
                <a:gd name="T78" fmla="*/ 264 w 300"/>
                <a:gd name="T79" fmla="*/ 246 h 299"/>
                <a:gd name="T80" fmla="*/ 292 w 300"/>
                <a:gd name="T81" fmla="*/ 198 h 299"/>
                <a:gd name="T82" fmla="*/ 277 w 300"/>
                <a:gd name="T83" fmla="*/ 189 h 299"/>
                <a:gd name="T84" fmla="*/ 283 w 300"/>
                <a:gd name="T85" fmla="*/ 166 h 299"/>
                <a:gd name="T86" fmla="*/ 299 w 300"/>
                <a:gd name="T87" fmla="*/ 163 h 299"/>
                <a:gd name="T88" fmla="*/ 150 w 300"/>
                <a:gd name="T89" fmla="*/ 261 h 299"/>
                <a:gd name="T90" fmla="*/ 38 w 300"/>
                <a:gd name="T91" fmla="*/ 149 h 299"/>
                <a:gd name="T92" fmla="*/ 150 w 300"/>
                <a:gd name="T93" fmla="*/ 37 h 299"/>
                <a:gd name="T94" fmla="*/ 262 w 300"/>
                <a:gd name="T95" fmla="*/ 149 h 299"/>
                <a:gd name="T96" fmla="*/ 150 w 300"/>
                <a:gd name="T97" fmla="*/ 26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0" h="299">
                  <a:moveTo>
                    <a:pt x="299" y="163"/>
                  </a:moveTo>
                  <a:cubicBezTo>
                    <a:pt x="300" y="158"/>
                    <a:pt x="300" y="154"/>
                    <a:pt x="300" y="149"/>
                  </a:cubicBezTo>
                  <a:cubicBezTo>
                    <a:pt x="300" y="135"/>
                    <a:pt x="298" y="121"/>
                    <a:pt x="294" y="108"/>
                  </a:cubicBezTo>
                  <a:cubicBezTo>
                    <a:pt x="277" y="109"/>
                    <a:pt x="277" y="109"/>
                    <a:pt x="277" y="109"/>
                  </a:cubicBezTo>
                  <a:cubicBezTo>
                    <a:pt x="269" y="87"/>
                    <a:pt x="269" y="87"/>
                    <a:pt x="269" y="87"/>
                  </a:cubicBezTo>
                  <a:cubicBezTo>
                    <a:pt x="280" y="75"/>
                    <a:pt x="280" y="75"/>
                    <a:pt x="280" y="75"/>
                  </a:cubicBezTo>
                  <a:cubicBezTo>
                    <a:pt x="271" y="59"/>
                    <a:pt x="259" y="44"/>
                    <a:pt x="244" y="33"/>
                  </a:cubicBezTo>
                  <a:cubicBezTo>
                    <a:pt x="231" y="43"/>
                    <a:pt x="231" y="43"/>
                    <a:pt x="231" y="43"/>
                  </a:cubicBezTo>
                  <a:cubicBezTo>
                    <a:pt x="212" y="30"/>
                    <a:pt x="212" y="30"/>
                    <a:pt x="212" y="30"/>
                  </a:cubicBezTo>
                  <a:cubicBezTo>
                    <a:pt x="214" y="14"/>
                    <a:pt x="214" y="14"/>
                    <a:pt x="214" y="14"/>
                  </a:cubicBezTo>
                  <a:cubicBezTo>
                    <a:pt x="197" y="6"/>
                    <a:pt x="179" y="1"/>
                    <a:pt x="161" y="0"/>
                  </a:cubicBezTo>
                  <a:cubicBezTo>
                    <a:pt x="156" y="16"/>
                    <a:pt x="156" y="16"/>
                    <a:pt x="156" y="16"/>
                  </a:cubicBezTo>
                  <a:cubicBezTo>
                    <a:pt x="132" y="16"/>
                    <a:pt x="132" y="16"/>
                    <a:pt x="132" y="16"/>
                  </a:cubicBezTo>
                  <a:cubicBezTo>
                    <a:pt x="125" y="2"/>
                    <a:pt x="125" y="2"/>
                    <a:pt x="125" y="2"/>
                  </a:cubicBezTo>
                  <a:cubicBezTo>
                    <a:pt x="98" y="6"/>
                    <a:pt x="73" y="18"/>
                    <a:pt x="52" y="36"/>
                  </a:cubicBezTo>
                  <a:cubicBezTo>
                    <a:pt x="60" y="51"/>
                    <a:pt x="60" y="51"/>
                    <a:pt x="60" y="51"/>
                  </a:cubicBezTo>
                  <a:cubicBezTo>
                    <a:pt x="44" y="68"/>
                    <a:pt x="44" y="68"/>
                    <a:pt x="44" y="68"/>
                  </a:cubicBezTo>
                  <a:cubicBezTo>
                    <a:pt x="28" y="63"/>
                    <a:pt x="28" y="63"/>
                    <a:pt x="28" y="63"/>
                  </a:cubicBezTo>
                  <a:cubicBezTo>
                    <a:pt x="17" y="78"/>
                    <a:pt x="9" y="95"/>
                    <a:pt x="5" y="113"/>
                  </a:cubicBezTo>
                  <a:cubicBezTo>
                    <a:pt x="20" y="121"/>
                    <a:pt x="20" y="121"/>
                    <a:pt x="20" y="121"/>
                  </a:cubicBezTo>
                  <a:cubicBezTo>
                    <a:pt x="16" y="144"/>
                    <a:pt x="16" y="144"/>
                    <a:pt x="16" y="144"/>
                  </a:cubicBezTo>
                  <a:cubicBezTo>
                    <a:pt x="0" y="149"/>
                    <a:pt x="0" y="149"/>
                    <a:pt x="0" y="149"/>
                  </a:cubicBezTo>
                  <a:cubicBezTo>
                    <a:pt x="0" y="149"/>
                    <a:pt x="0" y="149"/>
                    <a:pt x="0" y="149"/>
                  </a:cubicBezTo>
                  <a:cubicBezTo>
                    <a:pt x="0" y="167"/>
                    <a:pt x="4" y="186"/>
                    <a:pt x="10" y="203"/>
                  </a:cubicBezTo>
                  <a:cubicBezTo>
                    <a:pt x="27" y="200"/>
                    <a:pt x="27" y="200"/>
                    <a:pt x="27" y="200"/>
                  </a:cubicBezTo>
                  <a:cubicBezTo>
                    <a:pt x="37" y="221"/>
                    <a:pt x="37" y="221"/>
                    <a:pt x="37" y="221"/>
                  </a:cubicBezTo>
                  <a:cubicBezTo>
                    <a:pt x="27" y="235"/>
                    <a:pt x="27" y="235"/>
                    <a:pt x="27" y="235"/>
                  </a:cubicBezTo>
                  <a:cubicBezTo>
                    <a:pt x="38" y="250"/>
                    <a:pt x="51" y="263"/>
                    <a:pt x="66" y="273"/>
                  </a:cubicBezTo>
                  <a:cubicBezTo>
                    <a:pt x="79" y="261"/>
                    <a:pt x="79" y="261"/>
                    <a:pt x="79" y="261"/>
                  </a:cubicBezTo>
                  <a:cubicBezTo>
                    <a:pt x="99" y="273"/>
                    <a:pt x="99" y="273"/>
                    <a:pt x="99" y="273"/>
                  </a:cubicBezTo>
                  <a:cubicBezTo>
                    <a:pt x="98" y="290"/>
                    <a:pt x="98" y="290"/>
                    <a:pt x="98" y="290"/>
                  </a:cubicBezTo>
                  <a:cubicBezTo>
                    <a:pt x="115" y="296"/>
                    <a:pt x="132" y="299"/>
                    <a:pt x="150" y="299"/>
                  </a:cubicBezTo>
                  <a:cubicBezTo>
                    <a:pt x="153" y="299"/>
                    <a:pt x="153" y="299"/>
                    <a:pt x="153" y="299"/>
                  </a:cubicBezTo>
                  <a:cubicBezTo>
                    <a:pt x="156" y="282"/>
                    <a:pt x="156" y="282"/>
                    <a:pt x="156" y="282"/>
                  </a:cubicBezTo>
                  <a:cubicBezTo>
                    <a:pt x="179" y="280"/>
                    <a:pt x="179" y="280"/>
                    <a:pt x="179" y="280"/>
                  </a:cubicBezTo>
                  <a:cubicBezTo>
                    <a:pt x="188" y="294"/>
                    <a:pt x="188" y="294"/>
                    <a:pt x="188" y="294"/>
                  </a:cubicBezTo>
                  <a:cubicBezTo>
                    <a:pt x="206" y="289"/>
                    <a:pt x="223" y="281"/>
                    <a:pt x="238" y="270"/>
                  </a:cubicBezTo>
                  <a:cubicBezTo>
                    <a:pt x="231" y="254"/>
                    <a:pt x="231" y="254"/>
                    <a:pt x="231" y="254"/>
                  </a:cubicBezTo>
                  <a:cubicBezTo>
                    <a:pt x="249" y="239"/>
                    <a:pt x="249" y="239"/>
                    <a:pt x="249" y="239"/>
                  </a:cubicBezTo>
                  <a:cubicBezTo>
                    <a:pt x="264" y="246"/>
                    <a:pt x="264" y="246"/>
                    <a:pt x="264" y="246"/>
                  </a:cubicBezTo>
                  <a:cubicBezTo>
                    <a:pt x="276" y="232"/>
                    <a:pt x="286" y="215"/>
                    <a:pt x="292" y="198"/>
                  </a:cubicBezTo>
                  <a:cubicBezTo>
                    <a:pt x="277" y="189"/>
                    <a:pt x="277" y="189"/>
                    <a:pt x="277" y="189"/>
                  </a:cubicBezTo>
                  <a:cubicBezTo>
                    <a:pt x="283" y="166"/>
                    <a:pt x="283" y="166"/>
                    <a:pt x="283" y="166"/>
                  </a:cubicBezTo>
                  <a:lnTo>
                    <a:pt x="299" y="163"/>
                  </a:lnTo>
                  <a:close/>
                  <a:moveTo>
                    <a:pt x="150" y="261"/>
                  </a:moveTo>
                  <a:cubicBezTo>
                    <a:pt x="88" y="261"/>
                    <a:pt x="38" y="211"/>
                    <a:pt x="38" y="149"/>
                  </a:cubicBezTo>
                  <a:cubicBezTo>
                    <a:pt x="38" y="87"/>
                    <a:pt x="88" y="37"/>
                    <a:pt x="150" y="37"/>
                  </a:cubicBezTo>
                  <a:cubicBezTo>
                    <a:pt x="212" y="37"/>
                    <a:pt x="262" y="87"/>
                    <a:pt x="262" y="149"/>
                  </a:cubicBezTo>
                  <a:cubicBezTo>
                    <a:pt x="262" y="211"/>
                    <a:pt x="212" y="261"/>
                    <a:pt x="150" y="261"/>
                  </a:cubicBez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 name="iṣliḓé"/>
            <p:cNvSpPr/>
            <p:nvPr/>
          </p:nvSpPr>
          <p:spPr bwMode="auto">
            <a:xfrm>
              <a:off x="4359082" y="1460992"/>
              <a:ext cx="443509" cy="442109"/>
            </a:xfrm>
            <a:custGeom>
              <a:avLst/>
              <a:gdLst>
                <a:gd name="T0" fmla="*/ 299 w 300"/>
                <a:gd name="T1" fmla="*/ 163 h 299"/>
                <a:gd name="T2" fmla="*/ 300 w 300"/>
                <a:gd name="T3" fmla="*/ 149 h 299"/>
                <a:gd name="T4" fmla="*/ 294 w 300"/>
                <a:gd name="T5" fmla="*/ 108 h 299"/>
                <a:gd name="T6" fmla="*/ 277 w 300"/>
                <a:gd name="T7" fmla="*/ 109 h 299"/>
                <a:gd name="T8" fmla="*/ 269 w 300"/>
                <a:gd name="T9" fmla="*/ 87 h 299"/>
                <a:gd name="T10" fmla="*/ 280 w 300"/>
                <a:gd name="T11" fmla="*/ 75 h 299"/>
                <a:gd name="T12" fmla="*/ 244 w 300"/>
                <a:gd name="T13" fmla="*/ 33 h 299"/>
                <a:gd name="T14" fmla="*/ 231 w 300"/>
                <a:gd name="T15" fmla="*/ 43 h 299"/>
                <a:gd name="T16" fmla="*/ 212 w 300"/>
                <a:gd name="T17" fmla="*/ 30 h 299"/>
                <a:gd name="T18" fmla="*/ 214 w 300"/>
                <a:gd name="T19" fmla="*/ 14 h 299"/>
                <a:gd name="T20" fmla="*/ 161 w 300"/>
                <a:gd name="T21" fmla="*/ 0 h 299"/>
                <a:gd name="T22" fmla="*/ 156 w 300"/>
                <a:gd name="T23" fmla="*/ 16 h 299"/>
                <a:gd name="T24" fmla="*/ 132 w 300"/>
                <a:gd name="T25" fmla="*/ 16 h 299"/>
                <a:gd name="T26" fmla="*/ 125 w 300"/>
                <a:gd name="T27" fmla="*/ 2 h 299"/>
                <a:gd name="T28" fmla="*/ 52 w 300"/>
                <a:gd name="T29" fmla="*/ 36 h 299"/>
                <a:gd name="T30" fmla="*/ 60 w 300"/>
                <a:gd name="T31" fmla="*/ 51 h 299"/>
                <a:gd name="T32" fmla="*/ 44 w 300"/>
                <a:gd name="T33" fmla="*/ 68 h 299"/>
                <a:gd name="T34" fmla="*/ 28 w 300"/>
                <a:gd name="T35" fmla="*/ 63 h 299"/>
                <a:gd name="T36" fmla="*/ 5 w 300"/>
                <a:gd name="T37" fmla="*/ 113 h 299"/>
                <a:gd name="T38" fmla="*/ 20 w 300"/>
                <a:gd name="T39" fmla="*/ 121 h 299"/>
                <a:gd name="T40" fmla="*/ 16 w 300"/>
                <a:gd name="T41" fmla="*/ 144 h 299"/>
                <a:gd name="T42" fmla="*/ 0 w 300"/>
                <a:gd name="T43" fmla="*/ 149 h 299"/>
                <a:gd name="T44" fmla="*/ 0 w 300"/>
                <a:gd name="T45" fmla="*/ 149 h 299"/>
                <a:gd name="T46" fmla="*/ 10 w 300"/>
                <a:gd name="T47" fmla="*/ 203 h 299"/>
                <a:gd name="T48" fmla="*/ 27 w 300"/>
                <a:gd name="T49" fmla="*/ 200 h 299"/>
                <a:gd name="T50" fmla="*/ 37 w 300"/>
                <a:gd name="T51" fmla="*/ 221 h 299"/>
                <a:gd name="T52" fmla="*/ 27 w 300"/>
                <a:gd name="T53" fmla="*/ 235 h 299"/>
                <a:gd name="T54" fmla="*/ 66 w 300"/>
                <a:gd name="T55" fmla="*/ 273 h 299"/>
                <a:gd name="T56" fmla="*/ 79 w 300"/>
                <a:gd name="T57" fmla="*/ 261 h 299"/>
                <a:gd name="T58" fmla="*/ 99 w 300"/>
                <a:gd name="T59" fmla="*/ 273 h 299"/>
                <a:gd name="T60" fmla="*/ 98 w 300"/>
                <a:gd name="T61" fmla="*/ 290 h 299"/>
                <a:gd name="T62" fmla="*/ 150 w 300"/>
                <a:gd name="T63" fmla="*/ 299 h 299"/>
                <a:gd name="T64" fmla="*/ 153 w 300"/>
                <a:gd name="T65" fmla="*/ 299 h 299"/>
                <a:gd name="T66" fmla="*/ 156 w 300"/>
                <a:gd name="T67" fmla="*/ 282 h 299"/>
                <a:gd name="T68" fmla="*/ 179 w 300"/>
                <a:gd name="T69" fmla="*/ 280 h 299"/>
                <a:gd name="T70" fmla="*/ 188 w 300"/>
                <a:gd name="T71" fmla="*/ 294 h 299"/>
                <a:gd name="T72" fmla="*/ 238 w 300"/>
                <a:gd name="T73" fmla="*/ 270 h 299"/>
                <a:gd name="T74" fmla="*/ 231 w 300"/>
                <a:gd name="T75" fmla="*/ 254 h 299"/>
                <a:gd name="T76" fmla="*/ 249 w 300"/>
                <a:gd name="T77" fmla="*/ 239 h 299"/>
                <a:gd name="T78" fmla="*/ 264 w 300"/>
                <a:gd name="T79" fmla="*/ 246 h 299"/>
                <a:gd name="T80" fmla="*/ 292 w 300"/>
                <a:gd name="T81" fmla="*/ 198 h 299"/>
                <a:gd name="T82" fmla="*/ 277 w 300"/>
                <a:gd name="T83" fmla="*/ 189 h 299"/>
                <a:gd name="T84" fmla="*/ 283 w 300"/>
                <a:gd name="T85" fmla="*/ 166 h 299"/>
                <a:gd name="T86" fmla="*/ 299 w 300"/>
                <a:gd name="T87" fmla="*/ 163 h 299"/>
                <a:gd name="T88" fmla="*/ 150 w 300"/>
                <a:gd name="T89" fmla="*/ 261 h 299"/>
                <a:gd name="T90" fmla="*/ 38 w 300"/>
                <a:gd name="T91" fmla="*/ 149 h 299"/>
                <a:gd name="T92" fmla="*/ 150 w 300"/>
                <a:gd name="T93" fmla="*/ 37 h 299"/>
                <a:gd name="T94" fmla="*/ 262 w 300"/>
                <a:gd name="T95" fmla="*/ 149 h 299"/>
                <a:gd name="T96" fmla="*/ 150 w 300"/>
                <a:gd name="T97" fmla="*/ 26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0" h="299">
                  <a:moveTo>
                    <a:pt x="299" y="163"/>
                  </a:moveTo>
                  <a:cubicBezTo>
                    <a:pt x="300" y="158"/>
                    <a:pt x="300" y="154"/>
                    <a:pt x="300" y="149"/>
                  </a:cubicBezTo>
                  <a:cubicBezTo>
                    <a:pt x="300" y="135"/>
                    <a:pt x="298" y="121"/>
                    <a:pt x="294" y="108"/>
                  </a:cubicBezTo>
                  <a:cubicBezTo>
                    <a:pt x="277" y="109"/>
                    <a:pt x="277" y="109"/>
                    <a:pt x="277" y="109"/>
                  </a:cubicBezTo>
                  <a:cubicBezTo>
                    <a:pt x="269" y="87"/>
                    <a:pt x="269" y="87"/>
                    <a:pt x="269" y="87"/>
                  </a:cubicBezTo>
                  <a:cubicBezTo>
                    <a:pt x="280" y="75"/>
                    <a:pt x="280" y="75"/>
                    <a:pt x="280" y="75"/>
                  </a:cubicBezTo>
                  <a:cubicBezTo>
                    <a:pt x="271" y="59"/>
                    <a:pt x="259" y="44"/>
                    <a:pt x="244" y="33"/>
                  </a:cubicBezTo>
                  <a:cubicBezTo>
                    <a:pt x="231" y="43"/>
                    <a:pt x="231" y="43"/>
                    <a:pt x="231" y="43"/>
                  </a:cubicBezTo>
                  <a:cubicBezTo>
                    <a:pt x="212" y="30"/>
                    <a:pt x="212" y="30"/>
                    <a:pt x="212" y="30"/>
                  </a:cubicBezTo>
                  <a:cubicBezTo>
                    <a:pt x="214" y="14"/>
                    <a:pt x="214" y="14"/>
                    <a:pt x="214" y="14"/>
                  </a:cubicBezTo>
                  <a:cubicBezTo>
                    <a:pt x="197" y="6"/>
                    <a:pt x="179" y="1"/>
                    <a:pt x="161" y="0"/>
                  </a:cubicBezTo>
                  <a:cubicBezTo>
                    <a:pt x="156" y="16"/>
                    <a:pt x="156" y="16"/>
                    <a:pt x="156" y="16"/>
                  </a:cubicBezTo>
                  <a:cubicBezTo>
                    <a:pt x="132" y="16"/>
                    <a:pt x="132" y="16"/>
                    <a:pt x="132" y="16"/>
                  </a:cubicBezTo>
                  <a:cubicBezTo>
                    <a:pt x="125" y="2"/>
                    <a:pt x="125" y="2"/>
                    <a:pt x="125" y="2"/>
                  </a:cubicBezTo>
                  <a:cubicBezTo>
                    <a:pt x="98" y="6"/>
                    <a:pt x="73" y="18"/>
                    <a:pt x="52" y="36"/>
                  </a:cubicBezTo>
                  <a:cubicBezTo>
                    <a:pt x="60" y="51"/>
                    <a:pt x="60" y="51"/>
                    <a:pt x="60" y="51"/>
                  </a:cubicBezTo>
                  <a:cubicBezTo>
                    <a:pt x="44" y="68"/>
                    <a:pt x="44" y="68"/>
                    <a:pt x="44" y="68"/>
                  </a:cubicBezTo>
                  <a:cubicBezTo>
                    <a:pt x="28" y="63"/>
                    <a:pt x="28" y="63"/>
                    <a:pt x="28" y="63"/>
                  </a:cubicBezTo>
                  <a:cubicBezTo>
                    <a:pt x="17" y="78"/>
                    <a:pt x="9" y="95"/>
                    <a:pt x="5" y="113"/>
                  </a:cubicBezTo>
                  <a:cubicBezTo>
                    <a:pt x="20" y="121"/>
                    <a:pt x="20" y="121"/>
                    <a:pt x="20" y="121"/>
                  </a:cubicBezTo>
                  <a:cubicBezTo>
                    <a:pt x="16" y="144"/>
                    <a:pt x="16" y="144"/>
                    <a:pt x="16" y="144"/>
                  </a:cubicBezTo>
                  <a:cubicBezTo>
                    <a:pt x="0" y="149"/>
                    <a:pt x="0" y="149"/>
                    <a:pt x="0" y="149"/>
                  </a:cubicBezTo>
                  <a:cubicBezTo>
                    <a:pt x="0" y="149"/>
                    <a:pt x="0" y="149"/>
                    <a:pt x="0" y="149"/>
                  </a:cubicBezTo>
                  <a:cubicBezTo>
                    <a:pt x="0" y="167"/>
                    <a:pt x="4" y="186"/>
                    <a:pt x="10" y="203"/>
                  </a:cubicBezTo>
                  <a:cubicBezTo>
                    <a:pt x="27" y="200"/>
                    <a:pt x="27" y="200"/>
                    <a:pt x="27" y="200"/>
                  </a:cubicBezTo>
                  <a:cubicBezTo>
                    <a:pt x="37" y="221"/>
                    <a:pt x="37" y="221"/>
                    <a:pt x="37" y="221"/>
                  </a:cubicBezTo>
                  <a:cubicBezTo>
                    <a:pt x="27" y="235"/>
                    <a:pt x="27" y="235"/>
                    <a:pt x="27" y="235"/>
                  </a:cubicBezTo>
                  <a:cubicBezTo>
                    <a:pt x="38" y="250"/>
                    <a:pt x="51" y="263"/>
                    <a:pt x="66" y="273"/>
                  </a:cubicBezTo>
                  <a:cubicBezTo>
                    <a:pt x="79" y="261"/>
                    <a:pt x="79" y="261"/>
                    <a:pt x="79" y="261"/>
                  </a:cubicBezTo>
                  <a:cubicBezTo>
                    <a:pt x="99" y="273"/>
                    <a:pt x="99" y="273"/>
                    <a:pt x="99" y="273"/>
                  </a:cubicBezTo>
                  <a:cubicBezTo>
                    <a:pt x="98" y="290"/>
                    <a:pt x="98" y="290"/>
                    <a:pt x="98" y="290"/>
                  </a:cubicBezTo>
                  <a:cubicBezTo>
                    <a:pt x="115" y="296"/>
                    <a:pt x="132" y="299"/>
                    <a:pt x="150" y="299"/>
                  </a:cubicBezTo>
                  <a:cubicBezTo>
                    <a:pt x="153" y="299"/>
                    <a:pt x="153" y="299"/>
                    <a:pt x="153" y="299"/>
                  </a:cubicBezTo>
                  <a:cubicBezTo>
                    <a:pt x="156" y="282"/>
                    <a:pt x="156" y="282"/>
                    <a:pt x="156" y="282"/>
                  </a:cubicBezTo>
                  <a:cubicBezTo>
                    <a:pt x="179" y="280"/>
                    <a:pt x="179" y="280"/>
                    <a:pt x="179" y="280"/>
                  </a:cubicBezTo>
                  <a:cubicBezTo>
                    <a:pt x="188" y="294"/>
                    <a:pt x="188" y="294"/>
                    <a:pt x="188" y="294"/>
                  </a:cubicBezTo>
                  <a:cubicBezTo>
                    <a:pt x="206" y="289"/>
                    <a:pt x="223" y="281"/>
                    <a:pt x="238" y="270"/>
                  </a:cubicBezTo>
                  <a:cubicBezTo>
                    <a:pt x="231" y="254"/>
                    <a:pt x="231" y="254"/>
                    <a:pt x="231" y="254"/>
                  </a:cubicBezTo>
                  <a:cubicBezTo>
                    <a:pt x="249" y="239"/>
                    <a:pt x="249" y="239"/>
                    <a:pt x="249" y="239"/>
                  </a:cubicBezTo>
                  <a:cubicBezTo>
                    <a:pt x="264" y="246"/>
                    <a:pt x="264" y="246"/>
                    <a:pt x="264" y="246"/>
                  </a:cubicBezTo>
                  <a:cubicBezTo>
                    <a:pt x="276" y="232"/>
                    <a:pt x="286" y="215"/>
                    <a:pt x="292" y="198"/>
                  </a:cubicBezTo>
                  <a:cubicBezTo>
                    <a:pt x="277" y="189"/>
                    <a:pt x="277" y="189"/>
                    <a:pt x="277" y="189"/>
                  </a:cubicBezTo>
                  <a:cubicBezTo>
                    <a:pt x="283" y="166"/>
                    <a:pt x="283" y="166"/>
                    <a:pt x="283" y="166"/>
                  </a:cubicBezTo>
                  <a:lnTo>
                    <a:pt x="299" y="163"/>
                  </a:lnTo>
                  <a:close/>
                  <a:moveTo>
                    <a:pt x="150" y="261"/>
                  </a:moveTo>
                  <a:cubicBezTo>
                    <a:pt x="88" y="261"/>
                    <a:pt x="38" y="211"/>
                    <a:pt x="38" y="149"/>
                  </a:cubicBezTo>
                  <a:cubicBezTo>
                    <a:pt x="38" y="87"/>
                    <a:pt x="88" y="37"/>
                    <a:pt x="150" y="37"/>
                  </a:cubicBezTo>
                  <a:cubicBezTo>
                    <a:pt x="212" y="37"/>
                    <a:pt x="262" y="87"/>
                    <a:pt x="262" y="149"/>
                  </a:cubicBezTo>
                  <a:cubicBezTo>
                    <a:pt x="262" y="211"/>
                    <a:pt x="212" y="261"/>
                    <a:pt x="150" y="261"/>
                  </a:cubicBez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 name="ïş1idè"/>
            <p:cNvSpPr/>
            <p:nvPr/>
          </p:nvSpPr>
          <p:spPr bwMode="auto">
            <a:xfrm>
              <a:off x="4696260" y="1868124"/>
              <a:ext cx="443509" cy="442109"/>
            </a:xfrm>
            <a:custGeom>
              <a:avLst/>
              <a:gdLst>
                <a:gd name="T0" fmla="*/ 299 w 300"/>
                <a:gd name="T1" fmla="*/ 163 h 299"/>
                <a:gd name="T2" fmla="*/ 300 w 300"/>
                <a:gd name="T3" fmla="*/ 149 h 299"/>
                <a:gd name="T4" fmla="*/ 294 w 300"/>
                <a:gd name="T5" fmla="*/ 108 h 299"/>
                <a:gd name="T6" fmla="*/ 277 w 300"/>
                <a:gd name="T7" fmla="*/ 109 h 299"/>
                <a:gd name="T8" fmla="*/ 269 w 300"/>
                <a:gd name="T9" fmla="*/ 87 h 299"/>
                <a:gd name="T10" fmla="*/ 280 w 300"/>
                <a:gd name="T11" fmla="*/ 75 h 299"/>
                <a:gd name="T12" fmla="*/ 244 w 300"/>
                <a:gd name="T13" fmla="*/ 33 h 299"/>
                <a:gd name="T14" fmla="*/ 231 w 300"/>
                <a:gd name="T15" fmla="*/ 43 h 299"/>
                <a:gd name="T16" fmla="*/ 212 w 300"/>
                <a:gd name="T17" fmla="*/ 30 h 299"/>
                <a:gd name="T18" fmla="*/ 214 w 300"/>
                <a:gd name="T19" fmla="*/ 14 h 299"/>
                <a:gd name="T20" fmla="*/ 161 w 300"/>
                <a:gd name="T21" fmla="*/ 0 h 299"/>
                <a:gd name="T22" fmla="*/ 156 w 300"/>
                <a:gd name="T23" fmla="*/ 16 h 299"/>
                <a:gd name="T24" fmla="*/ 132 w 300"/>
                <a:gd name="T25" fmla="*/ 16 h 299"/>
                <a:gd name="T26" fmla="*/ 125 w 300"/>
                <a:gd name="T27" fmla="*/ 2 h 299"/>
                <a:gd name="T28" fmla="*/ 52 w 300"/>
                <a:gd name="T29" fmla="*/ 36 h 299"/>
                <a:gd name="T30" fmla="*/ 60 w 300"/>
                <a:gd name="T31" fmla="*/ 51 h 299"/>
                <a:gd name="T32" fmla="*/ 44 w 300"/>
                <a:gd name="T33" fmla="*/ 68 h 299"/>
                <a:gd name="T34" fmla="*/ 28 w 300"/>
                <a:gd name="T35" fmla="*/ 63 h 299"/>
                <a:gd name="T36" fmla="*/ 5 w 300"/>
                <a:gd name="T37" fmla="*/ 113 h 299"/>
                <a:gd name="T38" fmla="*/ 20 w 300"/>
                <a:gd name="T39" fmla="*/ 121 h 299"/>
                <a:gd name="T40" fmla="*/ 16 w 300"/>
                <a:gd name="T41" fmla="*/ 144 h 299"/>
                <a:gd name="T42" fmla="*/ 0 w 300"/>
                <a:gd name="T43" fmla="*/ 149 h 299"/>
                <a:gd name="T44" fmla="*/ 0 w 300"/>
                <a:gd name="T45" fmla="*/ 149 h 299"/>
                <a:gd name="T46" fmla="*/ 10 w 300"/>
                <a:gd name="T47" fmla="*/ 203 h 299"/>
                <a:gd name="T48" fmla="*/ 27 w 300"/>
                <a:gd name="T49" fmla="*/ 200 h 299"/>
                <a:gd name="T50" fmla="*/ 37 w 300"/>
                <a:gd name="T51" fmla="*/ 221 h 299"/>
                <a:gd name="T52" fmla="*/ 27 w 300"/>
                <a:gd name="T53" fmla="*/ 235 h 299"/>
                <a:gd name="T54" fmla="*/ 66 w 300"/>
                <a:gd name="T55" fmla="*/ 273 h 299"/>
                <a:gd name="T56" fmla="*/ 79 w 300"/>
                <a:gd name="T57" fmla="*/ 261 h 299"/>
                <a:gd name="T58" fmla="*/ 99 w 300"/>
                <a:gd name="T59" fmla="*/ 273 h 299"/>
                <a:gd name="T60" fmla="*/ 98 w 300"/>
                <a:gd name="T61" fmla="*/ 290 h 299"/>
                <a:gd name="T62" fmla="*/ 150 w 300"/>
                <a:gd name="T63" fmla="*/ 299 h 299"/>
                <a:gd name="T64" fmla="*/ 153 w 300"/>
                <a:gd name="T65" fmla="*/ 299 h 299"/>
                <a:gd name="T66" fmla="*/ 156 w 300"/>
                <a:gd name="T67" fmla="*/ 282 h 299"/>
                <a:gd name="T68" fmla="*/ 179 w 300"/>
                <a:gd name="T69" fmla="*/ 280 h 299"/>
                <a:gd name="T70" fmla="*/ 188 w 300"/>
                <a:gd name="T71" fmla="*/ 294 h 299"/>
                <a:gd name="T72" fmla="*/ 238 w 300"/>
                <a:gd name="T73" fmla="*/ 270 h 299"/>
                <a:gd name="T74" fmla="*/ 231 w 300"/>
                <a:gd name="T75" fmla="*/ 254 h 299"/>
                <a:gd name="T76" fmla="*/ 249 w 300"/>
                <a:gd name="T77" fmla="*/ 239 h 299"/>
                <a:gd name="T78" fmla="*/ 264 w 300"/>
                <a:gd name="T79" fmla="*/ 246 h 299"/>
                <a:gd name="T80" fmla="*/ 292 w 300"/>
                <a:gd name="T81" fmla="*/ 198 h 299"/>
                <a:gd name="T82" fmla="*/ 277 w 300"/>
                <a:gd name="T83" fmla="*/ 189 h 299"/>
                <a:gd name="T84" fmla="*/ 283 w 300"/>
                <a:gd name="T85" fmla="*/ 166 h 299"/>
                <a:gd name="T86" fmla="*/ 299 w 300"/>
                <a:gd name="T87" fmla="*/ 163 h 299"/>
                <a:gd name="T88" fmla="*/ 150 w 300"/>
                <a:gd name="T89" fmla="*/ 261 h 299"/>
                <a:gd name="T90" fmla="*/ 38 w 300"/>
                <a:gd name="T91" fmla="*/ 149 h 299"/>
                <a:gd name="T92" fmla="*/ 150 w 300"/>
                <a:gd name="T93" fmla="*/ 37 h 299"/>
                <a:gd name="T94" fmla="*/ 262 w 300"/>
                <a:gd name="T95" fmla="*/ 149 h 299"/>
                <a:gd name="T96" fmla="*/ 150 w 300"/>
                <a:gd name="T97" fmla="*/ 26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0" h="299">
                  <a:moveTo>
                    <a:pt x="299" y="163"/>
                  </a:moveTo>
                  <a:cubicBezTo>
                    <a:pt x="300" y="158"/>
                    <a:pt x="300" y="154"/>
                    <a:pt x="300" y="149"/>
                  </a:cubicBezTo>
                  <a:cubicBezTo>
                    <a:pt x="300" y="135"/>
                    <a:pt x="298" y="121"/>
                    <a:pt x="294" y="108"/>
                  </a:cubicBezTo>
                  <a:cubicBezTo>
                    <a:pt x="277" y="109"/>
                    <a:pt x="277" y="109"/>
                    <a:pt x="277" y="109"/>
                  </a:cubicBezTo>
                  <a:cubicBezTo>
                    <a:pt x="269" y="87"/>
                    <a:pt x="269" y="87"/>
                    <a:pt x="269" y="87"/>
                  </a:cubicBezTo>
                  <a:cubicBezTo>
                    <a:pt x="280" y="75"/>
                    <a:pt x="280" y="75"/>
                    <a:pt x="280" y="75"/>
                  </a:cubicBezTo>
                  <a:cubicBezTo>
                    <a:pt x="271" y="59"/>
                    <a:pt x="259" y="44"/>
                    <a:pt x="244" y="33"/>
                  </a:cubicBezTo>
                  <a:cubicBezTo>
                    <a:pt x="231" y="43"/>
                    <a:pt x="231" y="43"/>
                    <a:pt x="231" y="43"/>
                  </a:cubicBezTo>
                  <a:cubicBezTo>
                    <a:pt x="212" y="30"/>
                    <a:pt x="212" y="30"/>
                    <a:pt x="212" y="30"/>
                  </a:cubicBezTo>
                  <a:cubicBezTo>
                    <a:pt x="214" y="14"/>
                    <a:pt x="214" y="14"/>
                    <a:pt x="214" y="14"/>
                  </a:cubicBezTo>
                  <a:cubicBezTo>
                    <a:pt x="197" y="6"/>
                    <a:pt x="179" y="1"/>
                    <a:pt x="161" y="0"/>
                  </a:cubicBezTo>
                  <a:cubicBezTo>
                    <a:pt x="156" y="16"/>
                    <a:pt x="156" y="16"/>
                    <a:pt x="156" y="16"/>
                  </a:cubicBezTo>
                  <a:cubicBezTo>
                    <a:pt x="132" y="16"/>
                    <a:pt x="132" y="16"/>
                    <a:pt x="132" y="16"/>
                  </a:cubicBezTo>
                  <a:cubicBezTo>
                    <a:pt x="125" y="2"/>
                    <a:pt x="125" y="2"/>
                    <a:pt x="125" y="2"/>
                  </a:cubicBezTo>
                  <a:cubicBezTo>
                    <a:pt x="98" y="6"/>
                    <a:pt x="73" y="18"/>
                    <a:pt x="52" y="36"/>
                  </a:cubicBezTo>
                  <a:cubicBezTo>
                    <a:pt x="60" y="51"/>
                    <a:pt x="60" y="51"/>
                    <a:pt x="60" y="51"/>
                  </a:cubicBezTo>
                  <a:cubicBezTo>
                    <a:pt x="44" y="68"/>
                    <a:pt x="44" y="68"/>
                    <a:pt x="44" y="68"/>
                  </a:cubicBezTo>
                  <a:cubicBezTo>
                    <a:pt x="28" y="63"/>
                    <a:pt x="28" y="63"/>
                    <a:pt x="28" y="63"/>
                  </a:cubicBezTo>
                  <a:cubicBezTo>
                    <a:pt x="17" y="78"/>
                    <a:pt x="9" y="95"/>
                    <a:pt x="5" y="113"/>
                  </a:cubicBezTo>
                  <a:cubicBezTo>
                    <a:pt x="20" y="121"/>
                    <a:pt x="20" y="121"/>
                    <a:pt x="20" y="121"/>
                  </a:cubicBezTo>
                  <a:cubicBezTo>
                    <a:pt x="16" y="144"/>
                    <a:pt x="16" y="144"/>
                    <a:pt x="16" y="144"/>
                  </a:cubicBezTo>
                  <a:cubicBezTo>
                    <a:pt x="0" y="149"/>
                    <a:pt x="0" y="149"/>
                    <a:pt x="0" y="149"/>
                  </a:cubicBezTo>
                  <a:cubicBezTo>
                    <a:pt x="0" y="149"/>
                    <a:pt x="0" y="149"/>
                    <a:pt x="0" y="149"/>
                  </a:cubicBezTo>
                  <a:cubicBezTo>
                    <a:pt x="0" y="167"/>
                    <a:pt x="4" y="186"/>
                    <a:pt x="10" y="203"/>
                  </a:cubicBezTo>
                  <a:cubicBezTo>
                    <a:pt x="27" y="200"/>
                    <a:pt x="27" y="200"/>
                    <a:pt x="27" y="200"/>
                  </a:cubicBezTo>
                  <a:cubicBezTo>
                    <a:pt x="37" y="221"/>
                    <a:pt x="37" y="221"/>
                    <a:pt x="37" y="221"/>
                  </a:cubicBezTo>
                  <a:cubicBezTo>
                    <a:pt x="27" y="235"/>
                    <a:pt x="27" y="235"/>
                    <a:pt x="27" y="235"/>
                  </a:cubicBezTo>
                  <a:cubicBezTo>
                    <a:pt x="38" y="250"/>
                    <a:pt x="51" y="263"/>
                    <a:pt x="66" y="273"/>
                  </a:cubicBezTo>
                  <a:cubicBezTo>
                    <a:pt x="79" y="261"/>
                    <a:pt x="79" y="261"/>
                    <a:pt x="79" y="261"/>
                  </a:cubicBezTo>
                  <a:cubicBezTo>
                    <a:pt x="99" y="273"/>
                    <a:pt x="99" y="273"/>
                    <a:pt x="99" y="273"/>
                  </a:cubicBezTo>
                  <a:cubicBezTo>
                    <a:pt x="98" y="290"/>
                    <a:pt x="98" y="290"/>
                    <a:pt x="98" y="290"/>
                  </a:cubicBezTo>
                  <a:cubicBezTo>
                    <a:pt x="115" y="296"/>
                    <a:pt x="132" y="299"/>
                    <a:pt x="150" y="299"/>
                  </a:cubicBezTo>
                  <a:cubicBezTo>
                    <a:pt x="153" y="299"/>
                    <a:pt x="153" y="299"/>
                    <a:pt x="153" y="299"/>
                  </a:cubicBezTo>
                  <a:cubicBezTo>
                    <a:pt x="156" y="282"/>
                    <a:pt x="156" y="282"/>
                    <a:pt x="156" y="282"/>
                  </a:cubicBezTo>
                  <a:cubicBezTo>
                    <a:pt x="179" y="280"/>
                    <a:pt x="179" y="280"/>
                    <a:pt x="179" y="280"/>
                  </a:cubicBezTo>
                  <a:cubicBezTo>
                    <a:pt x="188" y="294"/>
                    <a:pt x="188" y="294"/>
                    <a:pt x="188" y="294"/>
                  </a:cubicBezTo>
                  <a:cubicBezTo>
                    <a:pt x="206" y="289"/>
                    <a:pt x="223" y="281"/>
                    <a:pt x="238" y="270"/>
                  </a:cubicBezTo>
                  <a:cubicBezTo>
                    <a:pt x="231" y="254"/>
                    <a:pt x="231" y="254"/>
                    <a:pt x="231" y="254"/>
                  </a:cubicBezTo>
                  <a:cubicBezTo>
                    <a:pt x="249" y="239"/>
                    <a:pt x="249" y="239"/>
                    <a:pt x="249" y="239"/>
                  </a:cubicBezTo>
                  <a:cubicBezTo>
                    <a:pt x="264" y="246"/>
                    <a:pt x="264" y="246"/>
                    <a:pt x="264" y="246"/>
                  </a:cubicBezTo>
                  <a:cubicBezTo>
                    <a:pt x="276" y="232"/>
                    <a:pt x="286" y="215"/>
                    <a:pt x="292" y="198"/>
                  </a:cubicBezTo>
                  <a:cubicBezTo>
                    <a:pt x="277" y="189"/>
                    <a:pt x="277" y="189"/>
                    <a:pt x="277" y="189"/>
                  </a:cubicBezTo>
                  <a:cubicBezTo>
                    <a:pt x="283" y="166"/>
                    <a:pt x="283" y="166"/>
                    <a:pt x="283" y="166"/>
                  </a:cubicBezTo>
                  <a:lnTo>
                    <a:pt x="299" y="163"/>
                  </a:lnTo>
                  <a:close/>
                  <a:moveTo>
                    <a:pt x="150" y="261"/>
                  </a:moveTo>
                  <a:cubicBezTo>
                    <a:pt x="88" y="261"/>
                    <a:pt x="38" y="211"/>
                    <a:pt x="38" y="149"/>
                  </a:cubicBezTo>
                  <a:cubicBezTo>
                    <a:pt x="38" y="87"/>
                    <a:pt x="88" y="37"/>
                    <a:pt x="150" y="37"/>
                  </a:cubicBezTo>
                  <a:cubicBezTo>
                    <a:pt x="212" y="37"/>
                    <a:pt x="262" y="87"/>
                    <a:pt x="262" y="149"/>
                  </a:cubicBezTo>
                  <a:cubicBezTo>
                    <a:pt x="262" y="211"/>
                    <a:pt x="212" y="261"/>
                    <a:pt x="150" y="261"/>
                  </a:cubicBezTo>
                  <a:close/>
                </a:path>
              </a:pathLst>
            </a:custGeom>
            <a:solidFill>
              <a:srgbClr val="474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 name="îsľíḍé"/>
            <p:cNvSpPr/>
            <p:nvPr/>
          </p:nvSpPr>
          <p:spPr bwMode="auto">
            <a:xfrm>
              <a:off x="3922569" y="2742549"/>
              <a:ext cx="1775434" cy="419724"/>
            </a:xfrm>
            <a:prstGeom prst="rect">
              <a:avLst/>
            </a:prstGeom>
            <a:solidFill>
              <a:srgbClr val="4748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1" name="ïSḷiḓé"/>
            <p:cNvSpPr/>
            <p:nvPr/>
          </p:nvSpPr>
          <p:spPr bwMode="auto">
            <a:xfrm>
              <a:off x="3922569" y="2742549"/>
              <a:ext cx="1775434" cy="41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2" name="íşḻiďe"/>
            <p:cNvSpPr/>
            <p:nvPr/>
          </p:nvSpPr>
          <p:spPr bwMode="auto">
            <a:xfrm>
              <a:off x="4395458" y="2843283"/>
              <a:ext cx="521858" cy="237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3" name="íşlïḍe"/>
            <p:cNvSpPr/>
            <p:nvPr/>
          </p:nvSpPr>
          <p:spPr bwMode="auto">
            <a:xfrm>
              <a:off x="4395458" y="2896448"/>
              <a:ext cx="521858" cy="23784"/>
            </a:xfrm>
            <a:prstGeom prst="rect">
              <a:avLst/>
            </a:prstGeom>
            <a:solidFill>
              <a:srgbClr val="356A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4" name="iŝḷiḑè"/>
            <p:cNvSpPr/>
            <p:nvPr/>
          </p:nvSpPr>
          <p:spPr bwMode="auto">
            <a:xfrm>
              <a:off x="4395458" y="2896448"/>
              <a:ext cx="521858" cy="2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5" name="íṡļïḍé"/>
            <p:cNvSpPr/>
            <p:nvPr/>
          </p:nvSpPr>
          <p:spPr bwMode="auto">
            <a:xfrm>
              <a:off x="4395458" y="2984590"/>
              <a:ext cx="1018531" cy="237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6" name="îṩ1ïḋe"/>
            <p:cNvSpPr/>
            <p:nvPr/>
          </p:nvSpPr>
          <p:spPr bwMode="auto">
            <a:xfrm>
              <a:off x="4012110" y="2837686"/>
              <a:ext cx="223853" cy="223853"/>
            </a:xfrm>
            <a:prstGeom prst="ellipse">
              <a:avLst/>
            </a:prstGeom>
            <a:solidFill>
              <a:srgbClr val="4285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ïSḻíḓê"/>
            <p:cNvSpPr/>
            <p:nvPr/>
          </p:nvSpPr>
          <p:spPr bwMode="auto">
            <a:xfrm>
              <a:off x="4012110" y="2837686"/>
              <a:ext cx="223853" cy="22385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nvGrpSpPr>
            <p:cNvPr id="98" name="ïṣḻïḑe"/>
            <p:cNvGrpSpPr/>
            <p:nvPr/>
          </p:nvGrpSpPr>
          <p:grpSpPr>
            <a:xfrm>
              <a:off x="3641354" y="1433853"/>
              <a:ext cx="849241" cy="839788"/>
              <a:chOff x="2928938" y="714375"/>
              <a:chExt cx="963612" cy="839788"/>
            </a:xfrm>
          </p:grpSpPr>
          <p:cxnSp>
            <p:nvCxnSpPr>
              <p:cNvPr id="102" name="直接连接符 101"/>
              <p:cNvCxnSpPr/>
              <p:nvPr/>
            </p:nvCxnSpPr>
            <p:spPr>
              <a:xfrm>
                <a:off x="2928938" y="714375"/>
                <a:ext cx="963612"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2928938" y="716756"/>
                <a:ext cx="0" cy="83740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grpSp>
          <p:nvGrpSpPr>
            <p:cNvPr id="99" name="ïṧļiḋé"/>
            <p:cNvGrpSpPr/>
            <p:nvPr/>
          </p:nvGrpSpPr>
          <p:grpSpPr>
            <a:xfrm flipH="1" flipV="1">
              <a:off x="4444427" y="1500753"/>
              <a:ext cx="849241" cy="839788"/>
              <a:chOff x="2928938" y="714375"/>
              <a:chExt cx="963612" cy="839788"/>
            </a:xfrm>
          </p:grpSpPr>
          <p:cxnSp>
            <p:nvCxnSpPr>
              <p:cNvPr id="100" name="直接连接符 99"/>
              <p:cNvCxnSpPr/>
              <p:nvPr/>
            </p:nvCxnSpPr>
            <p:spPr>
              <a:xfrm>
                <a:off x="2928938" y="714375"/>
                <a:ext cx="963612"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2928938" y="716756"/>
                <a:ext cx="0" cy="83740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grpSp>
      <p:sp>
        <p:nvSpPr>
          <p:cNvPr id="104" name="TextBox 6"/>
          <p:cNvSpPr txBox="1"/>
          <p:nvPr/>
        </p:nvSpPr>
        <p:spPr>
          <a:xfrm>
            <a:off x="1125190" y="2123854"/>
            <a:ext cx="3783837" cy="707886"/>
          </a:xfrm>
          <a:prstGeom prst="rect">
            <a:avLst/>
          </a:prstGeom>
          <a:noFill/>
        </p:spPr>
        <p:txBody>
          <a:bodyPr wrap="square" rtlCol="0">
            <a:spAutoFit/>
          </a:bodyPr>
          <a:lstStyle/>
          <a:p>
            <a:r>
              <a:rPr lang="zh-CN" altLang="en-US" sz="4000" dirty="0">
                <a:latin typeface="张海山锐谐体" panose="02000000000000000000" pitchFamily="2" charset="-122"/>
                <a:ea typeface="张海山锐谐体" panose="02000000000000000000" pitchFamily="2" charset="-122"/>
              </a:rPr>
              <a:t>前景展望</a:t>
            </a:r>
            <a:endParaRPr lang="id-ID" sz="4000" dirty="0">
              <a:latin typeface="张海山锐谐体" panose="02000000000000000000" pitchFamily="2" charset="-122"/>
              <a:ea typeface="张海山锐谐体" panose="02000000000000000000" pitchFamily="2" charset="-122"/>
            </a:endParaRPr>
          </a:p>
        </p:txBody>
      </p:sp>
      <p:sp>
        <p:nvSpPr>
          <p:cNvPr id="105" name="Rectangle: Rounded Corners 7"/>
          <p:cNvSpPr/>
          <p:nvPr/>
        </p:nvSpPr>
        <p:spPr>
          <a:xfrm>
            <a:off x="1252984" y="2080455"/>
            <a:ext cx="347346" cy="36000"/>
          </a:xfrm>
          <a:prstGeom prst="roundRect">
            <a:avLst>
              <a:gd name="adj" fmla="val 6090"/>
            </a:avLst>
          </a:prstGeom>
          <a:solidFill>
            <a:srgbClr val="25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06" name="Rectangle 8"/>
          <p:cNvSpPr/>
          <p:nvPr/>
        </p:nvSpPr>
        <p:spPr>
          <a:xfrm>
            <a:off x="1125190" y="3447293"/>
            <a:ext cx="1716047" cy="307777"/>
          </a:xfrm>
          <a:prstGeom prst="rect">
            <a:avLst/>
          </a:prstGeom>
        </p:spPr>
        <p:txBody>
          <a:bodyPr wrap="none">
            <a:spAutoFit/>
          </a:bodyPr>
          <a:lstStyle/>
          <a:p>
            <a:r>
              <a:rPr lang="en-US" sz="1400" dirty="0">
                <a:latin typeface="张海山锐线体2.0" panose="02000000000000000000" pitchFamily="2" charset="-122"/>
                <a:cs typeface="Segoe UI Light" panose="020B0502040204020203" pitchFamily="34" charset="0"/>
              </a:rPr>
              <a:t>This is great design</a:t>
            </a:r>
            <a:endParaRPr lang="id-ID" sz="1400" dirty="0">
              <a:latin typeface="张海山锐线体2.0" panose="02000000000000000000" pitchFamily="2" charset="-122"/>
            </a:endParaRPr>
          </a:p>
        </p:txBody>
      </p:sp>
      <p:sp>
        <p:nvSpPr>
          <p:cNvPr id="107" name="Text Placeholder 4"/>
          <p:cNvSpPr txBox="1"/>
          <p:nvPr/>
        </p:nvSpPr>
        <p:spPr>
          <a:xfrm>
            <a:off x="1125189" y="3913411"/>
            <a:ext cx="4227431" cy="1024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None/>
              <a:defRPr/>
            </a:pPr>
            <a:r>
              <a:rPr lang="id-ID" sz="1200" b="1" dirty="0">
                <a:latin typeface="Segoe UI Light" panose="020B0502040204020203" pitchFamily="34" charset="0"/>
                <a:cs typeface="Segoe UI Light" panose="020B0502040204020203" pitchFamily="34" charset="0"/>
              </a:rPr>
              <a:t>Ut wisi enim </a:t>
            </a:r>
            <a:r>
              <a:rPr lang="id-ID" sz="1200" dirty="0">
                <a:latin typeface="Segoe UI Light" panose="020B0502040204020203" pitchFamily="34" charset="0"/>
                <a:cs typeface="Segoe UI Light" panose="020B0502040204020203" pitchFamily="34" charset="0"/>
              </a:rPr>
              <a:t>ad minim veniam, quis nostrud exerci tation ullamcorper nibh euismod tincidunt ut laoreet dolore</a:t>
            </a:r>
            <a:endParaRPr lang="id-ID" sz="1200" dirty="0">
              <a:latin typeface="Segoe UI Light" panose="020B0502040204020203" pitchFamily="34" charset="0"/>
              <a:cs typeface="Segoe UI Light" panose="020B0502040204020203" pitchFamily="34" charset="0"/>
            </a:endParaRPr>
          </a:p>
        </p:txBody>
      </p:sp>
      <p:sp>
        <p:nvSpPr>
          <p:cNvPr id="108" name="Parallelogram 10"/>
          <p:cNvSpPr/>
          <p:nvPr/>
        </p:nvSpPr>
        <p:spPr>
          <a:xfrm flipH="1">
            <a:off x="1252984" y="4595432"/>
            <a:ext cx="1662182" cy="350600"/>
          </a:xfrm>
          <a:prstGeom prst="parallelogram">
            <a:avLst>
              <a:gd name="adj" fmla="val 100000"/>
            </a:avLst>
          </a:prstGeom>
          <a:solidFill>
            <a:srgbClr val="25E0E7"/>
          </a:solidFill>
          <a:ln>
            <a:noFill/>
          </a:ln>
          <a:effectLst>
            <a:outerShdw blurRad="127000" dist="63500" dir="8100000" algn="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张海山锐线体2.0" panose="02000000000000000000" pitchFamily="2" charset="-122"/>
              </a:rPr>
              <a:t>Read More</a:t>
            </a:r>
            <a:endParaRPr lang="id-ID" sz="1100" dirty="0">
              <a:solidFill>
                <a:schemeClr val="bg1"/>
              </a:solidFill>
              <a:latin typeface="张海山锐线体2.0" panose="02000000000000000000" pitchFamily="2" charset="-122"/>
            </a:endParaRPr>
          </a:p>
        </p:txBody>
      </p:sp>
      <p:cxnSp>
        <p:nvCxnSpPr>
          <p:cNvPr id="109" name="Straight Connector 5"/>
          <p:cNvCxnSpPr/>
          <p:nvPr/>
        </p:nvCxnSpPr>
        <p:spPr>
          <a:xfrm>
            <a:off x="7979392" y="2370576"/>
            <a:ext cx="30945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0" name="TextBox 13"/>
          <p:cNvSpPr txBox="1"/>
          <p:nvPr/>
        </p:nvSpPr>
        <p:spPr>
          <a:xfrm>
            <a:off x="9697805" y="2407748"/>
            <a:ext cx="1420582" cy="769441"/>
          </a:xfrm>
          <a:prstGeom prst="rect">
            <a:avLst/>
          </a:prstGeom>
          <a:noFill/>
        </p:spPr>
        <p:txBody>
          <a:bodyPr wrap="none" rtlCol="0">
            <a:spAutoFit/>
          </a:bodyPr>
          <a:lstStyle/>
          <a:p>
            <a:pPr algn="r"/>
            <a:r>
              <a:rPr lang="en-US" sz="4400" dirty="0">
                <a:solidFill>
                  <a:srgbClr val="7611D5"/>
                </a:solidFill>
                <a:latin typeface="张海山锐线体2.0" panose="02000000000000000000" pitchFamily="2" charset="-122"/>
              </a:rPr>
              <a:t>214+</a:t>
            </a:r>
            <a:endParaRPr lang="id-ID" sz="4400" dirty="0">
              <a:solidFill>
                <a:srgbClr val="7611D5"/>
              </a:solidFill>
              <a:latin typeface="张海山锐线体2.0" panose="02000000000000000000" pitchFamily="2" charset="-122"/>
            </a:endParaRPr>
          </a:p>
        </p:txBody>
      </p:sp>
      <p:sp>
        <p:nvSpPr>
          <p:cNvPr id="111" name="Rectangle 14"/>
          <p:cNvSpPr/>
          <p:nvPr/>
        </p:nvSpPr>
        <p:spPr>
          <a:xfrm>
            <a:off x="9644906" y="3131796"/>
            <a:ext cx="1473481" cy="307777"/>
          </a:xfrm>
          <a:prstGeom prst="rect">
            <a:avLst/>
          </a:prstGeom>
        </p:spPr>
        <p:txBody>
          <a:bodyPr wrap="none">
            <a:spAutoFit/>
          </a:bodyPr>
          <a:lstStyle/>
          <a:p>
            <a:pPr algn="r"/>
            <a:r>
              <a:rPr lang="en-US" sz="1400" dirty="0">
                <a:latin typeface="张海山锐线体2.0" panose="02000000000000000000" pitchFamily="2" charset="-122"/>
                <a:cs typeface="Segoe UI Light" panose="020B0502040204020203" pitchFamily="34" charset="0"/>
              </a:rPr>
              <a:t>This is great text</a:t>
            </a:r>
            <a:endParaRPr lang="id-ID" sz="1400" dirty="0">
              <a:latin typeface="张海山锐线体2.0" panose="02000000000000000000" pitchFamily="2" charset="-122"/>
            </a:endParaRPr>
          </a:p>
        </p:txBody>
      </p:sp>
      <p:sp>
        <p:nvSpPr>
          <p:cNvPr id="112" name="TextBox 16"/>
          <p:cNvSpPr txBox="1"/>
          <p:nvPr/>
        </p:nvSpPr>
        <p:spPr>
          <a:xfrm>
            <a:off x="7916374" y="1257130"/>
            <a:ext cx="1420582" cy="769441"/>
          </a:xfrm>
          <a:prstGeom prst="rect">
            <a:avLst/>
          </a:prstGeom>
          <a:noFill/>
        </p:spPr>
        <p:txBody>
          <a:bodyPr wrap="none" rtlCol="0">
            <a:spAutoFit/>
          </a:bodyPr>
          <a:lstStyle/>
          <a:p>
            <a:r>
              <a:rPr lang="en-US" sz="4400" dirty="0">
                <a:solidFill>
                  <a:srgbClr val="7611D5"/>
                </a:solidFill>
                <a:latin typeface="张海山锐线体2.0" panose="02000000000000000000" pitchFamily="2" charset="-122"/>
              </a:rPr>
              <a:t>110+</a:t>
            </a:r>
            <a:endParaRPr lang="id-ID" sz="4400" dirty="0">
              <a:solidFill>
                <a:srgbClr val="7611D5"/>
              </a:solidFill>
              <a:latin typeface="张海山锐线体2.0" panose="02000000000000000000" pitchFamily="2" charset="-122"/>
            </a:endParaRPr>
          </a:p>
        </p:txBody>
      </p:sp>
      <p:sp>
        <p:nvSpPr>
          <p:cNvPr id="113" name="Rectangle 17"/>
          <p:cNvSpPr/>
          <p:nvPr/>
        </p:nvSpPr>
        <p:spPr>
          <a:xfrm>
            <a:off x="7916374" y="1981178"/>
            <a:ext cx="1473480" cy="307777"/>
          </a:xfrm>
          <a:prstGeom prst="rect">
            <a:avLst/>
          </a:prstGeom>
        </p:spPr>
        <p:txBody>
          <a:bodyPr wrap="none">
            <a:spAutoFit/>
          </a:bodyPr>
          <a:lstStyle/>
          <a:p>
            <a:r>
              <a:rPr lang="en-US" sz="1400" dirty="0">
                <a:latin typeface="张海山锐线体2.0" panose="02000000000000000000" pitchFamily="2" charset="-122"/>
                <a:cs typeface="Segoe UI Light" panose="020B0502040204020203" pitchFamily="34" charset="0"/>
              </a:rPr>
              <a:t>This is great text</a:t>
            </a:r>
            <a:endParaRPr lang="id-ID" sz="1400" dirty="0">
              <a:latin typeface="张海山锐线体2.0" panose="02000000000000000000"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8" decel="100000" fill="hold" grpId="0" nodeType="withEffect">
                                  <p:stCondLst>
                                    <p:cond delay="500"/>
                                  </p:stCondLst>
                                  <p:childTnLst>
                                    <p:set>
                                      <p:cBhvr>
                                        <p:cTn id="11" dur="1" fill="hold">
                                          <p:stCondLst>
                                            <p:cond delay="0"/>
                                          </p:stCondLst>
                                        </p:cTn>
                                        <p:tgtEl>
                                          <p:spTgt spid="105"/>
                                        </p:tgtEl>
                                        <p:attrNameLst>
                                          <p:attrName>style.visibility</p:attrName>
                                        </p:attrNameLst>
                                      </p:cBhvr>
                                      <p:to>
                                        <p:strVal val="visible"/>
                                      </p:to>
                                    </p:set>
                                    <p:anim calcmode="lin" valueType="num">
                                      <p:cBhvr additive="base">
                                        <p:cTn id="12" dur="500" fill="hold"/>
                                        <p:tgtEl>
                                          <p:spTgt spid="105"/>
                                        </p:tgtEl>
                                        <p:attrNameLst>
                                          <p:attrName>ppt_x</p:attrName>
                                        </p:attrNameLst>
                                      </p:cBhvr>
                                      <p:tavLst>
                                        <p:tav tm="0">
                                          <p:val>
                                            <p:strVal val="0-#ppt_w/2"/>
                                          </p:val>
                                        </p:tav>
                                        <p:tav tm="100000">
                                          <p:val>
                                            <p:strVal val="#ppt_x"/>
                                          </p:val>
                                        </p:tav>
                                      </p:tavLst>
                                    </p:anim>
                                    <p:anim calcmode="lin" valueType="num">
                                      <p:cBhvr additive="base">
                                        <p:cTn id="13" dur="500" fill="hold"/>
                                        <p:tgtEl>
                                          <p:spTgt spid="105"/>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750"/>
                                  </p:stCondLst>
                                  <p:childTnLst>
                                    <p:set>
                                      <p:cBhvr>
                                        <p:cTn id="15" dur="1" fill="hold">
                                          <p:stCondLst>
                                            <p:cond delay="0"/>
                                          </p:stCondLst>
                                        </p:cTn>
                                        <p:tgtEl>
                                          <p:spTgt spid="104"/>
                                        </p:tgtEl>
                                        <p:attrNameLst>
                                          <p:attrName>style.visibility</p:attrName>
                                        </p:attrNameLst>
                                      </p:cBhvr>
                                      <p:to>
                                        <p:strVal val="visible"/>
                                      </p:to>
                                    </p:set>
                                    <p:anim calcmode="lin" valueType="num">
                                      <p:cBhvr additive="base">
                                        <p:cTn id="16" dur="500" fill="hold"/>
                                        <p:tgtEl>
                                          <p:spTgt spid="104"/>
                                        </p:tgtEl>
                                        <p:attrNameLst>
                                          <p:attrName>ppt_x</p:attrName>
                                        </p:attrNameLst>
                                      </p:cBhvr>
                                      <p:tavLst>
                                        <p:tav tm="0">
                                          <p:val>
                                            <p:strVal val="0-#ppt_w/2"/>
                                          </p:val>
                                        </p:tav>
                                        <p:tav tm="100000">
                                          <p:val>
                                            <p:strVal val="#ppt_x"/>
                                          </p:val>
                                        </p:tav>
                                      </p:tavLst>
                                    </p:anim>
                                    <p:anim calcmode="lin" valueType="num">
                                      <p:cBhvr additive="base">
                                        <p:cTn id="17" dur="500" fill="hold"/>
                                        <p:tgtEl>
                                          <p:spTgt spid="104"/>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1000"/>
                                  </p:stCondLst>
                                  <p:childTnLst>
                                    <p:set>
                                      <p:cBhvr>
                                        <p:cTn id="19" dur="1" fill="hold">
                                          <p:stCondLst>
                                            <p:cond delay="0"/>
                                          </p:stCondLst>
                                        </p:cTn>
                                        <p:tgtEl>
                                          <p:spTgt spid="106"/>
                                        </p:tgtEl>
                                        <p:attrNameLst>
                                          <p:attrName>style.visibility</p:attrName>
                                        </p:attrNameLst>
                                      </p:cBhvr>
                                      <p:to>
                                        <p:strVal val="visible"/>
                                      </p:to>
                                    </p:set>
                                    <p:anim calcmode="lin" valueType="num">
                                      <p:cBhvr additive="base">
                                        <p:cTn id="20" dur="500" fill="hold"/>
                                        <p:tgtEl>
                                          <p:spTgt spid="106"/>
                                        </p:tgtEl>
                                        <p:attrNameLst>
                                          <p:attrName>ppt_x</p:attrName>
                                        </p:attrNameLst>
                                      </p:cBhvr>
                                      <p:tavLst>
                                        <p:tav tm="0">
                                          <p:val>
                                            <p:strVal val="0-#ppt_w/2"/>
                                          </p:val>
                                        </p:tav>
                                        <p:tav tm="100000">
                                          <p:val>
                                            <p:strVal val="#ppt_x"/>
                                          </p:val>
                                        </p:tav>
                                      </p:tavLst>
                                    </p:anim>
                                    <p:anim calcmode="lin" valueType="num">
                                      <p:cBhvr additive="base">
                                        <p:cTn id="21" dur="500" fill="hold"/>
                                        <p:tgtEl>
                                          <p:spTgt spid="106"/>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1250"/>
                                  </p:stCondLst>
                                  <p:childTnLst>
                                    <p:set>
                                      <p:cBhvr>
                                        <p:cTn id="23" dur="1" fill="hold">
                                          <p:stCondLst>
                                            <p:cond delay="0"/>
                                          </p:stCondLst>
                                        </p:cTn>
                                        <p:tgtEl>
                                          <p:spTgt spid="107"/>
                                        </p:tgtEl>
                                        <p:attrNameLst>
                                          <p:attrName>style.visibility</p:attrName>
                                        </p:attrNameLst>
                                      </p:cBhvr>
                                      <p:to>
                                        <p:strVal val="visible"/>
                                      </p:to>
                                    </p:set>
                                    <p:anim calcmode="lin" valueType="num">
                                      <p:cBhvr additive="base">
                                        <p:cTn id="24" dur="500" fill="hold"/>
                                        <p:tgtEl>
                                          <p:spTgt spid="107"/>
                                        </p:tgtEl>
                                        <p:attrNameLst>
                                          <p:attrName>ppt_x</p:attrName>
                                        </p:attrNameLst>
                                      </p:cBhvr>
                                      <p:tavLst>
                                        <p:tav tm="0">
                                          <p:val>
                                            <p:strVal val="0-#ppt_w/2"/>
                                          </p:val>
                                        </p:tav>
                                        <p:tav tm="100000">
                                          <p:val>
                                            <p:strVal val="#ppt_x"/>
                                          </p:val>
                                        </p:tav>
                                      </p:tavLst>
                                    </p:anim>
                                    <p:anim calcmode="lin" valueType="num">
                                      <p:cBhvr additive="base">
                                        <p:cTn id="25" dur="500" fill="hold"/>
                                        <p:tgtEl>
                                          <p:spTgt spid="107"/>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1500"/>
                                  </p:stCondLst>
                                  <p:childTnLst>
                                    <p:set>
                                      <p:cBhvr>
                                        <p:cTn id="27" dur="1" fill="hold">
                                          <p:stCondLst>
                                            <p:cond delay="0"/>
                                          </p:stCondLst>
                                        </p:cTn>
                                        <p:tgtEl>
                                          <p:spTgt spid="108"/>
                                        </p:tgtEl>
                                        <p:attrNameLst>
                                          <p:attrName>style.visibility</p:attrName>
                                        </p:attrNameLst>
                                      </p:cBhvr>
                                      <p:to>
                                        <p:strVal val="visible"/>
                                      </p:to>
                                    </p:set>
                                    <p:anim calcmode="lin" valueType="num">
                                      <p:cBhvr additive="base">
                                        <p:cTn id="28" dur="500" fill="hold"/>
                                        <p:tgtEl>
                                          <p:spTgt spid="108"/>
                                        </p:tgtEl>
                                        <p:attrNameLst>
                                          <p:attrName>ppt_x</p:attrName>
                                        </p:attrNameLst>
                                      </p:cBhvr>
                                      <p:tavLst>
                                        <p:tav tm="0">
                                          <p:val>
                                            <p:strVal val="0-#ppt_w/2"/>
                                          </p:val>
                                        </p:tav>
                                        <p:tav tm="100000">
                                          <p:val>
                                            <p:strVal val="#ppt_x"/>
                                          </p:val>
                                        </p:tav>
                                      </p:tavLst>
                                    </p:anim>
                                    <p:anim calcmode="lin" valueType="num">
                                      <p:cBhvr additive="base">
                                        <p:cTn id="29" dur="500" fill="hold"/>
                                        <p:tgtEl>
                                          <p:spTgt spid="108"/>
                                        </p:tgtEl>
                                        <p:attrNameLst>
                                          <p:attrName>ppt_y</p:attrName>
                                        </p:attrNameLst>
                                      </p:cBhvr>
                                      <p:tavLst>
                                        <p:tav tm="0">
                                          <p:val>
                                            <p:strVal val="#ppt_y"/>
                                          </p:val>
                                        </p:tav>
                                        <p:tav tm="100000">
                                          <p:val>
                                            <p:strVal val="#ppt_y"/>
                                          </p:val>
                                        </p:tav>
                                      </p:tavLst>
                                    </p:anim>
                                  </p:childTnLst>
                                </p:cTn>
                              </p:par>
                              <p:par>
                                <p:cTn id="30" presetID="2" presetClass="entr" presetSubtype="2" decel="100000" fill="hold" grpId="0" nodeType="withEffect">
                                  <p:stCondLst>
                                    <p:cond delay="1750"/>
                                  </p:stCondLst>
                                  <p:childTnLst>
                                    <p:set>
                                      <p:cBhvr>
                                        <p:cTn id="31" dur="1" fill="hold">
                                          <p:stCondLst>
                                            <p:cond delay="0"/>
                                          </p:stCondLst>
                                        </p:cTn>
                                        <p:tgtEl>
                                          <p:spTgt spid="112"/>
                                        </p:tgtEl>
                                        <p:attrNameLst>
                                          <p:attrName>style.visibility</p:attrName>
                                        </p:attrNameLst>
                                      </p:cBhvr>
                                      <p:to>
                                        <p:strVal val="visible"/>
                                      </p:to>
                                    </p:set>
                                    <p:anim calcmode="lin" valueType="num">
                                      <p:cBhvr additive="base">
                                        <p:cTn id="32" dur="500" fill="hold"/>
                                        <p:tgtEl>
                                          <p:spTgt spid="112"/>
                                        </p:tgtEl>
                                        <p:attrNameLst>
                                          <p:attrName>ppt_x</p:attrName>
                                        </p:attrNameLst>
                                      </p:cBhvr>
                                      <p:tavLst>
                                        <p:tav tm="0">
                                          <p:val>
                                            <p:strVal val="1+#ppt_w/2"/>
                                          </p:val>
                                        </p:tav>
                                        <p:tav tm="100000">
                                          <p:val>
                                            <p:strVal val="#ppt_x"/>
                                          </p:val>
                                        </p:tav>
                                      </p:tavLst>
                                    </p:anim>
                                    <p:anim calcmode="lin" valueType="num">
                                      <p:cBhvr additive="base">
                                        <p:cTn id="33" dur="500" fill="hold"/>
                                        <p:tgtEl>
                                          <p:spTgt spid="112"/>
                                        </p:tgtEl>
                                        <p:attrNameLst>
                                          <p:attrName>ppt_y</p:attrName>
                                        </p:attrNameLst>
                                      </p:cBhvr>
                                      <p:tavLst>
                                        <p:tav tm="0">
                                          <p:val>
                                            <p:strVal val="#ppt_y"/>
                                          </p:val>
                                        </p:tav>
                                        <p:tav tm="100000">
                                          <p:val>
                                            <p:strVal val="#ppt_y"/>
                                          </p:val>
                                        </p:tav>
                                      </p:tavLst>
                                    </p:anim>
                                  </p:childTnLst>
                                </p:cTn>
                              </p:par>
                              <p:par>
                                <p:cTn id="34" presetID="2" presetClass="entr" presetSubtype="2" decel="100000" fill="hold" grpId="0" nodeType="withEffect">
                                  <p:stCondLst>
                                    <p:cond delay="2000"/>
                                  </p:stCondLst>
                                  <p:childTnLst>
                                    <p:set>
                                      <p:cBhvr>
                                        <p:cTn id="35" dur="1" fill="hold">
                                          <p:stCondLst>
                                            <p:cond delay="0"/>
                                          </p:stCondLst>
                                        </p:cTn>
                                        <p:tgtEl>
                                          <p:spTgt spid="113"/>
                                        </p:tgtEl>
                                        <p:attrNameLst>
                                          <p:attrName>style.visibility</p:attrName>
                                        </p:attrNameLst>
                                      </p:cBhvr>
                                      <p:to>
                                        <p:strVal val="visible"/>
                                      </p:to>
                                    </p:set>
                                    <p:anim calcmode="lin" valueType="num">
                                      <p:cBhvr additive="base">
                                        <p:cTn id="36" dur="500" fill="hold"/>
                                        <p:tgtEl>
                                          <p:spTgt spid="113"/>
                                        </p:tgtEl>
                                        <p:attrNameLst>
                                          <p:attrName>ppt_x</p:attrName>
                                        </p:attrNameLst>
                                      </p:cBhvr>
                                      <p:tavLst>
                                        <p:tav tm="0">
                                          <p:val>
                                            <p:strVal val="1+#ppt_w/2"/>
                                          </p:val>
                                        </p:tav>
                                        <p:tav tm="100000">
                                          <p:val>
                                            <p:strVal val="#ppt_x"/>
                                          </p:val>
                                        </p:tav>
                                      </p:tavLst>
                                    </p:anim>
                                    <p:anim calcmode="lin" valueType="num">
                                      <p:cBhvr additive="base">
                                        <p:cTn id="37" dur="500" fill="hold"/>
                                        <p:tgtEl>
                                          <p:spTgt spid="113"/>
                                        </p:tgtEl>
                                        <p:attrNameLst>
                                          <p:attrName>ppt_y</p:attrName>
                                        </p:attrNameLst>
                                      </p:cBhvr>
                                      <p:tavLst>
                                        <p:tav tm="0">
                                          <p:val>
                                            <p:strVal val="#ppt_y"/>
                                          </p:val>
                                        </p:tav>
                                        <p:tav tm="100000">
                                          <p:val>
                                            <p:strVal val="#ppt_y"/>
                                          </p:val>
                                        </p:tav>
                                      </p:tavLst>
                                    </p:anim>
                                  </p:childTnLst>
                                </p:cTn>
                              </p:par>
                              <p:par>
                                <p:cTn id="38" presetID="2" presetClass="entr" presetSubtype="2" decel="100000" fill="hold" grpId="0" nodeType="withEffect">
                                  <p:stCondLst>
                                    <p:cond delay="2250"/>
                                  </p:stCondLst>
                                  <p:childTnLst>
                                    <p:set>
                                      <p:cBhvr>
                                        <p:cTn id="39" dur="1" fill="hold">
                                          <p:stCondLst>
                                            <p:cond delay="0"/>
                                          </p:stCondLst>
                                        </p:cTn>
                                        <p:tgtEl>
                                          <p:spTgt spid="110"/>
                                        </p:tgtEl>
                                        <p:attrNameLst>
                                          <p:attrName>style.visibility</p:attrName>
                                        </p:attrNameLst>
                                      </p:cBhvr>
                                      <p:to>
                                        <p:strVal val="visible"/>
                                      </p:to>
                                    </p:set>
                                    <p:anim calcmode="lin" valueType="num">
                                      <p:cBhvr additive="base">
                                        <p:cTn id="40" dur="500" fill="hold"/>
                                        <p:tgtEl>
                                          <p:spTgt spid="110"/>
                                        </p:tgtEl>
                                        <p:attrNameLst>
                                          <p:attrName>ppt_x</p:attrName>
                                        </p:attrNameLst>
                                      </p:cBhvr>
                                      <p:tavLst>
                                        <p:tav tm="0">
                                          <p:val>
                                            <p:strVal val="1+#ppt_w/2"/>
                                          </p:val>
                                        </p:tav>
                                        <p:tav tm="100000">
                                          <p:val>
                                            <p:strVal val="#ppt_x"/>
                                          </p:val>
                                        </p:tav>
                                      </p:tavLst>
                                    </p:anim>
                                    <p:anim calcmode="lin" valueType="num">
                                      <p:cBhvr additive="base">
                                        <p:cTn id="41" dur="500" fill="hold"/>
                                        <p:tgtEl>
                                          <p:spTgt spid="110"/>
                                        </p:tgtEl>
                                        <p:attrNameLst>
                                          <p:attrName>ppt_y</p:attrName>
                                        </p:attrNameLst>
                                      </p:cBhvr>
                                      <p:tavLst>
                                        <p:tav tm="0">
                                          <p:val>
                                            <p:strVal val="#ppt_y"/>
                                          </p:val>
                                        </p:tav>
                                        <p:tav tm="100000">
                                          <p:val>
                                            <p:strVal val="#ppt_y"/>
                                          </p:val>
                                        </p:tav>
                                      </p:tavLst>
                                    </p:anim>
                                  </p:childTnLst>
                                </p:cTn>
                              </p:par>
                              <p:par>
                                <p:cTn id="42" presetID="2" presetClass="entr" presetSubtype="2" decel="100000" fill="hold" grpId="0" nodeType="withEffect">
                                  <p:stCondLst>
                                    <p:cond delay="2500"/>
                                  </p:stCondLst>
                                  <p:childTnLst>
                                    <p:set>
                                      <p:cBhvr>
                                        <p:cTn id="43" dur="1" fill="hold">
                                          <p:stCondLst>
                                            <p:cond delay="0"/>
                                          </p:stCondLst>
                                        </p:cTn>
                                        <p:tgtEl>
                                          <p:spTgt spid="111"/>
                                        </p:tgtEl>
                                        <p:attrNameLst>
                                          <p:attrName>style.visibility</p:attrName>
                                        </p:attrNameLst>
                                      </p:cBhvr>
                                      <p:to>
                                        <p:strVal val="visible"/>
                                      </p:to>
                                    </p:set>
                                    <p:anim calcmode="lin" valueType="num">
                                      <p:cBhvr additive="base">
                                        <p:cTn id="44" dur="500" fill="hold"/>
                                        <p:tgtEl>
                                          <p:spTgt spid="111"/>
                                        </p:tgtEl>
                                        <p:attrNameLst>
                                          <p:attrName>ppt_x</p:attrName>
                                        </p:attrNameLst>
                                      </p:cBhvr>
                                      <p:tavLst>
                                        <p:tav tm="0">
                                          <p:val>
                                            <p:strVal val="1+#ppt_w/2"/>
                                          </p:val>
                                        </p:tav>
                                        <p:tav tm="100000">
                                          <p:val>
                                            <p:strVal val="#ppt_x"/>
                                          </p:val>
                                        </p:tav>
                                      </p:tavLst>
                                    </p:anim>
                                    <p:anim calcmode="lin" valueType="num">
                                      <p:cBhvr additive="base">
                                        <p:cTn id="45" dur="500" fill="hold"/>
                                        <p:tgtEl>
                                          <p:spTgt spid="111"/>
                                        </p:tgtEl>
                                        <p:attrNameLst>
                                          <p:attrName>ppt_y</p:attrName>
                                        </p:attrNameLst>
                                      </p:cBhvr>
                                      <p:tavLst>
                                        <p:tav tm="0">
                                          <p:val>
                                            <p:strVal val="#ppt_y"/>
                                          </p:val>
                                        </p:tav>
                                        <p:tav tm="100000">
                                          <p:val>
                                            <p:strVal val="#ppt_y"/>
                                          </p:val>
                                        </p:tav>
                                      </p:tavLst>
                                    </p:anim>
                                  </p:childTnLst>
                                </p:cTn>
                              </p:par>
                              <p:par>
                                <p:cTn id="46" presetID="16" presetClass="entr" presetSubtype="37" fill="hold" nodeType="withEffect">
                                  <p:stCondLst>
                                    <p:cond delay="2750"/>
                                  </p:stCondLst>
                                  <p:childTnLst>
                                    <p:set>
                                      <p:cBhvr>
                                        <p:cTn id="47" dur="1" fill="hold">
                                          <p:stCondLst>
                                            <p:cond delay="0"/>
                                          </p:stCondLst>
                                        </p:cTn>
                                        <p:tgtEl>
                                          <p:spTgt spid="109"/>
                                        </p:tgtEl>
                                        <p:attrNameLst>
                                          <p:attrName>style.visibility</p:attrName>
                                        </p:attrNameLst>
                                      </p:cBhvr>
                                      <p:to>
                                        <p:strVal val="visible"/>
                                      </p:to>
                                    </p:set>
                                    <p:animEffect transition="in" filter="barn(outVertical)">
                                      <p:cBhvr>
                                        <p:cTn id="48"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P spid="106" grpId="0"/>
      <p:bldP spid="107" grpId="0"/>
      <p:bldP spid="108" grpId="0" animBg="1"/>
      <p:bldP spid="110" grpId="0"/>
      <p:bldP spid="111" grpId="0"/>
      <p:bldP spid="112" grpId="0"/>
      <p:bldP spid="1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7398" y="1828800"/>
            <a:ext cx="12289398" cy="6286500"/>
          </a:xfrm>
          <a:prstGeom prst="rect">
            <a:avLst/>
          </a:prstGeom>
          <a:solidFill>
            <a:srgbClr val="F4F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398" y="742950"/>
            <a:ext cx="5909537" cy="7372350"/>
          </a:xfrm>
          <a:custGeom>
            <a:avLst/>
            <a:gdLst>
              <a:gd name="connsiteX0" fmla="*/ 0 w 3983598"/>
              <a:gd name="connsiteY0" fmla="*/ 0 h 6286500"/>
              <a:gd name="connsiteX1" fmla="*/ 3983598 w 3983598"/>
              <a:gd name="connsiteY1" fmla="*/ 0 h 6286500"/>
              <a:gd name="connsiteX2" fmla="*/ 3983598 w 3983598"/>
              <a:gd name="connsiteY2" fmla="*/ 6286500 h 6286500"/>
              <a:gd name="connsiteX3" fmla="*/ 0 w 3983598"/>
              <a:gd name="connsiteY3" fmla="*/ 6286500 h 6286500"/>
              <a:gd name="connsiteX4" fmla="*/ 0 w 3983598"/>
              <a:gd name="connsiteY4" fmla="*/ 0 h 6286500"/>
              <a:gd name="connsiteX0-1" fmla="*/ 0 w 6498198"/>
              <a:gd name="connsiteY0-2" fmla="*/ 8538 h 6295038"/>
              <a:gd name="connsiteX1-3" fmla="*/ 3983598 w 6498198"/>
              <a:gd name="connsiteY1-4" fmla="*/ 8538 h 6295038"/>
              <a:gd name="connsiteX2-5" fmla="*/ 3983598 w 6498198"/>
              <a:gd name="connsiteY2-6" fmla="*/ 6295038 h 6295038"/>
              <a:gd name="connsiteX3-7" fmla="*/ 0 w 6498198"/>
              <a:gd name="connsiteY3-8" fmla="*/ 6295038 h 6295038"/>
              <a:gd name="connsiteX4-9" fmla="*/ 0 w 6498198"/>
              <a:gd name="connsiteY4-10" fmla="*/ 8538 h 6295038"/>
              <a:gd name="connsiteX0-11" fmla="*/ 0 w 5676931"/>
              <a:gd name="connsiteY0-12" fmla="*/ 0 h 6286500"/>
              <a:gd name="connsiteX1-13" fmla="*/ 3983598 w 5676931"/>
              <a:gd name="connsiteY1-14" fmla="*/ 0 h 6286500"/>
              <a:gd name="connsiteX2-15" fmla="*/ 3983598 w 5676931"/>
              <a:gd name="connsiteY2-16" fmla="*/ 6286500 h 6286500"/>
              <a:gd name="connsiteX3-17" fmla="*/ 0 w 5676931"/>
              <a:gd name="connsiteY3-18" fmla="*/ 6286500 h 6286500"/>
              <a:gd name="connsiteX4-19" fmla="*/ 0 w 5676931"/>
              <a:gd name="connsiteY4-20" fmla="*/ 0 h 6286500"/>
              <a:gd name="connsiteX0-21" fmla="*/ 0 w 5676931"/>
              <a:gd name="connsiteY0-22" fmla="*/ 322170 h 6608670"/>
              <a:gd name="connsiteX1-23" fmla="*/ 3983598 w 5676931"/>
              <a:gd name="connsiteY1-24" fmla="*/ 322170 h 6608670"/>
              <a:gd name="connsiteX2-25" fmla="*/ 3983598 w 5676931"/>
              <a:gd name="connsiteY2-26" fmla="*/ 6608670 h 6608670"/>
              <a:gd name="connsiteX3-27" fmla="*/ 0 w 5676931"/>
              <a:gd name="connsiteY3-28" fmla="*/ 6608670 h 6608670"/>
              <a:gd name="connsiteX4-29" fmla="*/ 0 w 5676931"/>
              <a:gd name="connsiteY4-30" fmla="*/ 322170 h 6608670"/>
              <a:gd name="connsiteX0-31" fmla="*/ 0 w 5194331"/>
              <a:gd name="connsiteY0-32" fmla="*/ 322170 h 6608670"/>
              <a:gd name="connsiteX1-33" fmla="*/ 3983598 w 5194331"/>
              <a:gd name="connsiteY1-34" fmla="*/ 322170 h 6608670"/>
              <a:gd name="connsiteX2-35" fmla="*/ 3983598 w 5194331"/>
              <a:gd name="connsiteY2-36" fmla="*/ 6608670 h 6608670"/>
              <a:gd name="connsiteX3-37" fmla="*/ 0 w 5194331"/>
              <a:gd name="connsiteY3-38" fmla="*/ 6608670 h 6608670"/>
              <a:gd name="connsiteX4-39" fmla="*/ 0 w 5194331"/>
              <a:gd name="connsiteY4-40" fmla="*/ 322170 h 6608670"/>
              <a:gd name="connsiteX0-41" fmla="*/ 0 w 5194331"/>
              <a:gd name="connsiteY0-42" fmla="*/ 93260 h 6379760"/>
              <a:gd name="connsiteX1-43" fmla="*/ 3983598 w 5194331"/>
              <a:gd name="connsiteY1-44" fmla="*/ 93260 h 6379760"/>
              <a:gd name="connsiteX2-45" fmla="*/ 3983598 w 5194331"/>
              <a:gd name="connsiteY2-46" fmla="*/ 6379760 h 6379760"/>
              <a:gd name="connsiteX3-47" fmla="*/ 0 w 5194331"/>
              <a:gd name="connsiteY3-48" fmla="*/ 6379760 h 6379760"/>
              <a:gd name="connsiteX4-49" fmla="*/ 0 w 5194331"/>
              <a:gd name="connsiteY4-50" fmla="*/ 93260 h 6379760"/>
              <a:gd name="connsiteX0-51" fmla="*/ 0 w 5055273"/>
              <a:gd name="connsiteY0-52" fmla="*/ 7129 h 6293629"/>
              <a:gd name="connsiteX1-53" fmla="*/ 3793098 w 5055273"/>
              <a:gd name="connsiteY1-54" fmla="*/ 159736 h 6293629"/>
              <a:gd name="connsiteX2-55" fmla="*/ 3983598 w 5055273"/>
              <a:gd name="connsiteY2-56" fmla="*/ 6293629 h 6293629"/>
              <a:gd name="connsiteX3-57" fmla="*/ 0 w 5055273"/>
              <a:gd name="connsiteY3-58" fmla="*/ 6293629 h 6293629"/>
              <a:gd name="connsiteX4-59" fmla="*/ 0 w 5055273"/>
              <a:gd name="connsiteY4-60" fmla="*/ 7129 h 6293629"/>
              <a:gd name="connsiteX0-61" fmla="*/ 0 w 5909537"/>
              <a:gd name="connsiteY0-62" fmla="*/ 7129 h 6293629"/>
              <a:gd name="connsiteX1-63" fmla="*/ 3793098 w 5909537"/>
              <a:gd name="connsiteY1-64" fmla="*/ 159736 h 6293629"/>
              <a:gd name="connsiteX2-65" fmla="*/ 3983598 w 5909537"/>
              <a:gd name="connsiteY2-66" fmla="*/ 6293629 h 6293629"/>
              <a:gd name="connsiteX3-67" fmla="*/ 0 w 5909537"/>
              <a:gd name="connsiteY3-68" fmla="*/ 6293629 h 6293629"/>
              <a:gd name="connsiteX4-69" fmla="*/ 0 w 5909537"/>
              <a:gd name="connsiteY4-70" fmla="*/ 7129 h 6293629"/>
              <a:gd name="connsiteX0-71" fmla="*/ 0 w 5909537"/>
              <a:gd name="connsiteY0-72" fmla="*/ 442559 h 6729059"/>
              <a:gd name="connsiteX1-73" fmla="*/ 3050148 w 5909537"/>
              <a:gd name="connsiteY1-74" fmla="*/ 530809 h 6729059"/>
              <a:gd name="connsiteX2-75" fmla="*/ 3793098 w 5909537"/>
              <a:gd name="connsiteY2-76" fmla="*/ 595166 h 6729059"/>
              <a:gd name="connsiteX3-77" fmla="*/ 3983598 w 5909537"/>
              <a:gd name="connsiteY3-78" fmla="*/ 6729059 h 6729059"/>
              <a:gd name="connsiteX4-79" fmla="*/ 0 w 5909537"/>
              <a:gd name="connsiteY4-80" fmla="*/ 6729059 h 6729059"/>
              <a:gd name="connsiteX5" fmla="*/ 0 w 5909537"/>
              <a:gd name="connsiteY5" fmla="*/ 442559 h 6729059"/>
              <a:gd name="connsiteX0-81" fmla="*/ 0 w 5909537"/>
              <a:gd name="connsiteY0-82" fmla="*/ 745791 h 7032291"/>
              <a:gd name="connsiteX1-83" fmla="*/ 2535798 w 5909537"/>
              <a:gd name="connsiteY1-84" fmla="*/ 71006 h 7032291"/>
              <a:gd name="connsiteX2-85" fmla="*/ 3793098 w 5909537"/>
              <a:gd name="connsiteY2-86" fmla="*/ 898398 h 7032291"/>
              <a:gd name="connsiteX3-87" fmla="*/ 3983598 w 5909537"/>
              <a:gd name="connsiteY3-88" fmla="*/ 7032291 h 7032291"/>
              <a:gd name="connsiteX4-89" fmla="*/ 0 w 5909537"/>
              <a:gd name="connsiteY4-90" fmla="*/ 7032291 h 7032291"/>
              <a:gd name="connsiteX5-91" fmla="*/ 0 w 5909537"/>
              <a:gd name="connsiteY5-92" fmla="*/ 745791 h 7032291"/>
              <a:gd name="connsiteX0-93" fmla="*/ 0 w 5909537"/>
              <a:gd name="connsiteY0-94" fmla="*/ 745791 h 7032291"/>
              <a:gd name="connsiteX1-95" fmla="*/ 2535798 w 5909537"/>
              <a:gd name="connsiteY1-96" fmla="*/ 71006 h 7032291"/>
              <a:gd name="connsiteX2-97" fmla="*/ 3793098 w 5909537"/>
              <a:gd name="connsiteY2-98" fmla="*/ 898398 h 7032291"/>
              <a:gd name="connsiteX3-99" fmla="*/ 3983598 w 5909537"/>
              <a:gd name="connsiteY3-100" fmla="*/ 7032291 h 7032291"/>
              <a:gd name="connsiteX4-101" fmla="*/ 0 w 5909537"/>
              <a:gd name="connsiteY4-102" fmla="*/ 7032291 h 7032291"/>
              <a:gd name="connsiteX5-103" fmla="*/ 0 w 5909537"/>
              <a:gd name="connsiteY5-104" fmla="*/ 745791 h 7032291"/>
              <a:gd name="connsiteX0-105" fmla="*/ 0 w 5909537"/>
              <a:gd name="connsiteY0-106" fmla="*/ 745791 h 7032291"/>
              <a:gd name="connsiteX1-107" fmla="*/ 2535798 w 5909537"/>
              <a:gd name="connsiteY1-108" fmla="*/ 71006 h 7032291"/>
              <a:gd name="connsiteX2-109" fmla="*/ 3793098 w 5909537"/>
              <a:gd name="connsiteY2-110" fmla="*/ 898398 h 7032291"/>
              <a:gd name="connsiteX3-111" fmla="*/ 3983598 w 5909537"/>
              <a:gd name="connsiteY3-112" fmla="*/ 7032291 h 7032291"/>
              <a:gd name="connsiteX4-113" fmla="*/ 0 w 5909537"/>
              <a:gd name="connsiteY4-114" fmla="*/ 7032291 h 7032291"/>
              <a:gd name="connsiteX5-115" fmla="*/ 0 w 5909537"/>
              <a:gd name="connsiteY5-116" fmla="*/ 745791 h 7032291"/>
              <a:gd name="connsiteX0-117" fmla="*/ 0 w 5909537"/>
              <a:gd name="connsiteY0-118" fmla="*/ 1157397 h 7443897"/>
              <a:gd name="connsiteX1-119" fmla="*/ 2535798 w 5909537"/>
              <a:gd name="connsiteY1-120" fmla="*/ 482612 h 7443897"/>
              <a:gd name="connsiteX2-121" fmla="*/ 3793098 w 5909537"/>
              <a:gd name="connsiteY2-122" fmla="*/ 1310004 h 7443897"/>
              <a:gd name="connsiteX3-123" fmla="*/ 3983598 w 5909537"/>
              <a:gd name="connsiteY3-124" fmla="*/ 7443897 h 7443897"/>
              <a:gd name="connsiteX4-125" fmla="*/ 0 w 5909537"/>
              <a:gd name="connsiteY4-126" fmla="*/ 7443897 h 7443897"/>
              <a:gd name="connsiteX5-127" fmla="*/ 0 w 5909537"/>
              <a:gd name="connsiteY5-128" fmla="*/ 1157397 h 7443897"/>
              <a:gd name="connsiteX0-129" fmla="*/ 0 w 5909537"/>
              <a:gd name="connsiteY0-130" fmla="*/ 1157397 h 7443897"/>
              <a:gd name="connsiteX1-131" fmla="*/ 2535798 w 5909537"/>
              <a:gd name="connsiteY1-132" fmla="*/ 482612 h 7443897"/>
              <a:gd name="connsiteX2-133" fmla="*/ 3793098 w 5909537"/>
              <a:gd name="connsiteY2-134" fmla="*/ 1310004 h 7443897"/>
              <a:gd name="connsiteX3-135" fmla="*/ 3983598 w 5909537"/>
              <a:gd name="connsiteY3-136" fmla="*/ 7443897 h 7443897"/>
              <a:gd name="connsiteX4-137" fmla="*/ 0 w 5909537"/>
              <a:gd name="connsiteY4-138" fmla="*/ 7443897 h 7443897"/>
              <a:gd name="connsiteX5-139" fmla="*/ 0 w 5909537"/>
              <a:gd name="connsiteY5-140" fmla="*/ 1157397 h 74438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5909537" h="7443897">
                <a:moveTo>
                  <a:pt x="0" y="1157397"/>
                </a:moveTo>
                <a:cubicBezTo>
                  <a:pt x="508358" y="124355"/>
                  <a:pt x="2075065" y="-477540"/>
                  <a:pt x="2535798" y="482612"/>
                </a:cubicBezTo>
                <a:cubicBezTo>
                  <a:pt x="3015581" y="1576295"/>
                  <a:pt x="3085073" y="1287983"/>
                  <a:pt x="3793098" y="1310004"/>
                </a:cubicBezTo>
                <a:cubicBezTo>
                  <a:pt x="8441298" y="2054273"/>
                  <a:pt x="3983598" y="5348397"/>
                  <a:pt x="3983598" y="7443897"/>
                </a:cubicBezTo>
                <a:lnTo>
                  <a:pt x="0" y="7443897"/>
                </a:lnTo>
                <a:lnTo>
                  <a:pt x="0" y="1157397"/>
                </a:lnTo>
                <a:close/>
              </a:path>
            </a:pathLst>
          </a:custGeom>
          <a:gradFill>
            <a:gsLst>
              <a:gs pos="0">
                <a:srgbClr val="CECEFF"/>
              </a:gs>
              <a:gs pos="73000">
                <a:srgbClr val="C2A1FF"/>
              </a:gs>
              <a:gs pos="46000">
                <a:srgbClr val="D0D0FF"/>
              </a:gs>
              <a:gs pos="100000">
                <a:srgbClr val="1993E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1"/>
          <a:srcRect t="40823"/>
          <a:stretch>
            <a:fillRect/>
          </a:stretch>
        </p:blipFill>
        <p:spPr>
          <a:xfrm>
            <a:off x="-97398" y="0"/>
            <a:ext cx="12288540" cy="2057400"/>
          </a:xfrm>
          <a:prstGeom prst="rect">
            <a:avLst/>
          </a:prstGeom>
        </p:spPr>
      </p:pic>
      <p:sp>
        <p:nvSpPr>
          <p:cNvPr id="8"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7" name="图片 6"/>
          <p:cNvPicPr>
            <a:picLocks noChangeAspect="1"/>
          </p:cNvPicPr>
          <p:nvPr/>
        </p:nvPicPr>
        <p:blipFill>
          <a:blip r:embed="rId2" cstate="print">
            <a:clrChange>
              <a:clrFrom>
                <a:srgbClr val="F8F9FB"/>
              </a:clrFrom>
              <a:clrTo>
                <a:srgbClr val="F8F9FB">
                  <a:alpha val="0"/>
                </a:srgbClr>
              </a:clrTo>
            </a:clrChange>
            <a:extLst>
              <a:ext uri="{28A0092B-C50C-407E-A947-70E740481C1C}">
                <a14:useLocalDpi xmlns:a14="http://schemas.microsoft.com/office/drawing/2010/main" val="0"/>
              </a:ext>
            </a:extLst>
          </a:blip>
          <a:stretch>
            <a:fillRect/>
          </a:stretch>
        </p:blipFill>
        <p:spPr>
          <a:xfrm>
            <a:off x="2713864" y="1773453"/>
            <a:ext cx="6572250" cy="4929187"/>
          </a:xfrm>
          <a:prstGeom prst="rect">
            <a:avLst/>
          </a:prstGeom>
        </p:spPr>
      </p:pic>
      <p:grpSp>
        <p:nvGrpSpPr>
          <p:cNvPr id="9" name="Group 1"/>
          <p:cNvGrpSpPr/>
          <p:nvPr/>
        </p:nvGrpSpPr>
        <p:grpSpPr>
          <a:xfrm>
            <a:off x="7196144" y="861818"/>
            <a:ext cx="3925424" cy="1578239"/>
            <a:chOff x="2648207" y="629482"/>
            <a:chExt cx="3925424" cy="1578239"/>
          </a:xfrm>
        </p:grpSpPr>
        <p:grpSp>
          <p:nvGrpSpPr>
            <p:cNvPr id="10" name="Group 25"/>
            <p:cNvGrpSpPr/>
            <p:nvPr/>
          </p:nvGrpSpPr>
          <p:grpSpPr>
            <a:xfrm>
              <a:off x="2648207" y="629482"/>
              <a:ext cx="3925424" cy="1578239"/>
              <a:chOff x="7831221" y="910062"/>
              <a:chExt cx="1983668" cy="797547"/>
            </a:xfrm>
            <a:solidFill>
              <a:schemeClr val="bg1"/>
            </a:solidFill>
            <a:effectLst>
              <a:outerShdw blurRad="381000" dist="63500" dir="5400000" algn="t" rotWithShape="0">
                <a:schemeClr val="tx1">
                  <a:lumMod val="95000"/>
                  <a:lumOff val="5000"/>
                  <a:alpha val="40000"/>
                </a:schemeClr>
              </a:outerShdw>
            </a:effectLst>
          </p:grpSpPr>
          <p:sp>
            <p:nvSpPr>
              <p:cNvPr id="16" name="Rectangle: Rounded Corners 26"/>
              <p:cNvSpPr/>
              <p:nvPr/>
            </p:nvSpPr>
            <p:spPr>
              <a:xfrm>
                <a:off x="7831221" y="910062"/>
                <a:ext cx="1983668" cy="676156"/>
              </a:xfrm>
              <a:prstGeom prst="roundRect">
                <a:avLst>
                  <a:gd name="adj" fmla="val 6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latin typeface="Segoe UI" panose="020B0502040204020203" pitchFamily="34" charset="0"/>
                  <a:cs typeface="Segoe UI" panose="020B0502040204020203" pitchFamily="34" charset="0"/>
                </a:endParaRPr>
              </a:p>
            </p:txBody>
          </p:sp>
          <p:sp>
            <p:nvSpPr>
              <p:cNvPr id="17" name="Isosceles Triangle 27"/>
              <p:cNvSpPr/>
              <p:nvPr/>
            </p:nvSpPr>
            <p:spPr>
              <a:xfrm flipV="1">
                <a:off x="7831223" y="1555956"/>
                <a:ext cx="175917" cy="151653"/>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latin typeface="Segoe UI" panose="020B0502040204020203" pitchFamily="34" charset="0"/>
                  <a:cs typeface="Segoe UI" panose="020B0502040204020203" pitchFamily="34" charset="0"/>
                </a:endParaRPr>
              </a:p>
            </p:txBody>
          </p:sp>
        </p:grpSp>
        <p:sp>
          <p:nvSpPr>
            <p:cNvPr id="11" name="TextBox 65"/>
            <p:cNvSpPr txBox="1"/>
            <p:nvPr/>
          </p:nvSpPr>
          <p:spPr>
            <a:xfrm>
              <a:off x="3548804" y="1262205"/>
              <a:ext cx="2569901" cy="461665"/>
            </a:xfrm>
            <a:prstGeom prst="rect">
              <a:avLst/>
            </a:prstGeom>
            <a:noFill/>
          </p:spPr>
          <p:txBody>
            <a:bodyPr wrap="square" lIns="91440" tIns="45720" rIns="91440" bIns="45720" rtlCol="0">
              <a:spAutoFit/>
            </a:bodyPr>
            <a:lstStyle/>
            <a:p>
              <a:r>
                <a:rPr lang="id-ID" sz="1200" dirty="0">
                  <a:solidFill>
                    <a:schemeClr val="bg1">
                      <a:lumMod val="65000"/>
                    </a:schemeClr>
                  </a:solidFill>
                  <a:latin typeface="Segoe UI Light" panose="020B0502040204020203" pitchFamily="34" charset="0"/>
                  <a:cs typeface="Segoe UI Light" panose="020B0502040204020203" pitchFamily="34" charset="0"/>
                </a:rPr>
                <a:t>Lorem ipsum dolor sit amet consectetuer adipiscing elit, sed diam</a:t>
              </a:r>
              <a:endParaRPr lang="en-US" sz="1200" dirty="0">
                <a:solidFill>
                  <a:schemeClr val="bg1">
                    <a:lumMod val="65000"/>
                  </a:schemeClr>
                </a:solidFill>
                <a:latin typeface="Segoe UI Light" panose="020B0502040204020203" pitchFamily="34" charset="0"/>
                <a:cs typeface="Segoe UI Light" panose="020B0502040204020203" pitchFamily="34" charset="0"/>
              </a:endParaRPr>
            </a:p>
          </p:txBody>
        </p:sp>
        <p:sp>
          <p:nvSpPr>
            <p:cNvPr id="12" name="TextBox 66"/>
            <p:cNvSpPr txBox="1"/>
            <p:nvPr/>
          </p:nvSpPr>
          <p:spPr>
            <a:xfrm>
              <a:off x="3548801" y="862628"/>
              <a:ext cx="1882577" cy="338554"/>
            </a:xfrm>
            <a:prstGeom prst="rect">
              <a:avLst/>
            </a:prstGeom>
            <a:noFill/>
          </p:spPr>
          <p:txBody>
            <a:bodyPr wrap="square" lIns="91440" tIns="45720" rIns="91440" bIns="45720" rtlCol="0">
              <a:spAutoFit/>
            </a:bodyPr>
            <a:lstStyle/>
            <a:p>
              <a:r>
                <a:rPr lang="en-US" sz="1600" dirty="0">
                  <a:solidFill>
                    <a:schemeClr val="tx1">
                      <a:lumMod val="65000"/>
                      <a:lumOff val="35000"/>
                    </a:schemeClr>
                  </a:solidFill>
                  <a:latin typeface="张海山锐线体2.0" panose="02000000000000000000" pitchFamily="2" charset="-122"/>
                  <a:ea typeface="Lato" panose="020F0502020204030203" pitchFamily="34" charset="0"/>
                  <a:cs typeface="Segoe UI" panose="020B0502040204020203" pitchFamily="34" charset="0"/>
                </a:rPr>
                <a:t>1.200.687</a:t>
              </a:r>
              <a:endParaRPr lang="en-US" sz="1600" dirty="0">
                <a:solidFill>
                  <a:schemeClr val="tx1">
                    <a:lumMod val="65000"/>
                    <a:lumOff val="35000"/>
                  </a:schemeClr>
                </a:solidFill>
                <a:latin typeface="张海山锐线体2.0" panose="02000000000000000000" pitchFamily="2" charset="-122"/>
                <a:ea typeface="Lato" panose="020F0502020204030203" pitchFamily="34" charset="0"/>
                <a:cs typeface="Segoe UI" panose="020B0502040204020203" pitchFamily="34" charset="0"/>
              </a:endParaRPr>
            </a:p>
          </p:txBody>
        </p:sp>
        <p:grpSp>
          <p:nvGrpSpPr>
            <p:cNvPr id="13" name="Group 67"/>
            <p:cNvGrpSpPr/>
            <p:nvPr/>
          </p:nvGrpSpPr>
          <p:grpSpPr>
            <a:xfrm>
              <a:off x="3066924" y="981877"/>
              <a:ext cx="261120" cy="664163"/>
              <a:chOff x="10237556" y="3978026"/>
              <a:chExt cx="105115" cy="267362"/>
            </a:xfrm>
            <a:solidFill>
              <a:schemeClr val="accent1"/>
            </a:solidFill>
          </p:grpSpPr>
          <p:sp>
            <p:nvSpPr>
              <p:cNvPr id="14" name="Freeform 12"/>
              <p:cNvSpPr/>
              <p:nvPr/>
            </p:nvSpPr>
            <p:spPr bwMode="auto">
              <a:xfrm>
                <a:off x="10237556" y="4023729"/>
                <a:ext cx="105115" cy="22165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rgbClr val="25E0E7"/>
              </a:solidFill>
              <a:ln>
                <a:noFill/>
              </a:ln>
            </p:spPr>
            <p:txBody>
              <a:bodyPr vert="horz" wrap="square" lIns="121920" tIns="60960" rIns="121920" bIns="60960" numCol="1" anchor="t" anchorCtr="0" compatLnSpc="1"/>
              <a:lstStyle/>
              <a:p>
                <a:endParaRPr lang="en-US" sz="2400" dirty="0"/>
              </a:p>
            </p:txBody>
          </p:sp>
          <p:sp>
            <p:nvSpPr>
              <p:cNvPr id="15" name="Oval 13"/>
              <p:cNvSpPr>
                <a:spLocks noChangeArrowheads="1"/>
              </p:cNvSpPr>
              <p:nvPr/>
            </p:nvSpPr>
            <p:spPr bwMode="auto">
              <a:xfrm>
                <a:off x="10269548" y="3978026"/>
                <a:ext cx="41703" cy="41703"/>
              </a:xfrm>
              <a:prstGeom prst="ellipse">
                <a:avLst/>
              </a:prstGeom>
              <a:solidFill>
                <a:srgbClr val="25E0E7"/>
              </a:solidFill>
              <a:ln>
                <a:noFill/>
              </a:ln>
            </p:spPr>
            <p:txBody>
              <a:bodyPr vert="horz" wrap="square" lIns="121920" tIns="60960" rIns="121920" bIns="60960" numCol="1" anchor="t" anchorCtr="0" compatLnSpc="1"/>
              <a:lstStyle/>
              <a:p>
                <a:endParaRPr lang="en-US" sz="2400" dirty="0"/>
              </a:p>
            </p:txBody>
          </p:sp>
        </p:grpSp>
      </p:grpSp>
      <p:grpSp>
        <p:nvGrpSpPr>
          <p:cNvPr id="18" name="Group 1"/>
          <p:cNvGrpSpPr/>
          <p:nvPr/>
        </p:nvGrpSpPr>
        <p:grpSpPr>
          <a:xfrm flipH="1">
            <a:off x="1502926" y="1410720"/>
            <a:ext cx="4095676" cy="1578239"/>
            <a:chOff x="2648207" y="629482"/>
            <a:chExt cx="3925424" cy="1578239"/>
          </a:xfrm>
        </p:grpSpPr>
        <p:grpSp>
          <p:nvGrpSpPr>
            <p:cNvPr id="19" name="Group 25"/>
            <p:cNvGrpSpPr/>
            <p:nvPr/>
          </p:nvGrpSpPr>
          <p:grpSpPr>
            <a:xfrm>
              <a:off x="2648207" y="629482"/>
              <a:ext cx="3925424" cy="1578239"/>
              <a:chOff x="7831221" y="910062"/>
              <a:chExt cx="1983668" cy="797547"/>
            </a:xfrm>
            <a:solidFill>
              <a:schemeClr val="bg1"/>
            </a:solidFill>
            <a:effectLst>
              <a:outerShdw blurRad="381000" dist="63500" dir="5400000" algn="t" rotWithShape="0">
                <a:schemeClr val="tx1">
                  <a:lumMod val="95000"/>
                  <a:lumOff val="5000"/>
                  <a:alpha val="40000"/>
                </a:schemeClr>
              </a:outerShdw>
            </a:effectLst>
          </p:grpSpPr>
          <p:sp>
            <p:nvSpPr>
              <p:cNvPr id="25" name="Rectangle: Rounded Corners 26"/>
              <p:cNvSpPr/>
              <p:nvPr/>
            </p:nvSpPr>
            <p:spPr>
              <a:xfrm>
                <a:off x="7831221" y="910062"/>
                <a:ext cx="1983668" cy="676156"/>
              </a:xfrm>
              <a:prstGeom prst="roundRect">
                <a:avLst>
                  <a:gd name="adj" fmla="val 6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latin typeface="Segoe UI" panose="020B0502040204020203" pitchFamily="34" charset="0"/>
                  <a:cs typeface="Segoe UI" panose="020B0502040204020203" pitchFamily="34" charset="0"/>
                </a:endParaRPr>
              </a:p>
            </p:txBody>
          </p:sp>
          <p:sp>
            <p:nvSpPr>
              <p:cNvPr id="26" name="Isosceles Triangle 27"/>
              <p:cNvSpPr/>
              <p:nvPr/>
            </p:nvSpPr>
            <p:spPr>
              <a:xfrm flipV="1">
                <a:off x="7831223" y="1555956"/>
                <a:ext cx="175917" cy="151653"/>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latin typeface="Segoe UI" panose="020B0502040204020203" pitchFamily="34" charset="0"/>
                  <a:cs typeface="Segoe UI" panose="020B0502040204020203" pitchFamily="34" charset="0"/>
                </a:endParaRPr>
              </a:p>
            </p:txBody>
          </p:sp>
        </p:grpSp>
        <p:sp>
          <p:nvSpPr>
            <p:cNvPr id="20" name="TextBox 65"/>
            <p:cNvSpPr txBox="1"/>
            <p:nvPr/>
          </p:nvSpPr>
          <p:spPr>
            <a:xfrm>
              <a:off x="3548804" y="1262205"/>
              <a:ext cx="2569901" cy="461665"/>
            </a:xfrm>
            <a:prstGeom prst="rect">
              <a:avLst/>
            </a:prstGeom>
            <a:noFill/>
          </p:spPr>
          <p:txBody>
            <a:bodyPr wrap="square" lIns="91440" tIns="45720" rIns="91440" bIns="45720" rtlCol="0">
              <a:spAutoFit/>
            </a:bodyPr>
            <a:lstStyle/>
            <a:p>
              <a:r>
                <a:rPr lang="id-ID" sz="1200" dirty="0">
                  <a:solidFill>
                    <a:schemeClr val="bg1">
                      <a:lumMod val="65000"/>
                    </a:schemeClr>
                  </a:solidFill>
                  <a:latin typeface="Segoe UI Light" panose="020B0502040204020203" pitchFamily="34" charset="0"/>
                  <a:cs typeface="Segoe UI Light" panose="020B0502040204020203" pitchFamily="34" charset="0"/>
                </a:rPr>
                <a:t>Lorem ipsum dolor sit amet consectetuer adipiscing elit, sed diam</a:t>
              </a:r>
              <a:endParaRPr lang="en-US" sz="1200" dirty="0">
                <a:solidFill>
                  <a:schemeClr val="bg1">
                    <a:lumMod val="65000"/>
                  </a:schemeClr>
                </a:solidFill>
                <a:latin typeface="Segoe UI Light" panose="020B0502040204020203" pitchFamily="34" charset="0"/>
                <a:cs typeface="Segoe UI Light" panose="020B0502040204020203" pitchFamily="34" charset="0"/>
              </a:endParaRPr>
            </a:p>
          </p:txBody>
        </p:sp>
        <p:sp>
          <p:nvSpPr>
            <p:cNvPr id="21" name="TextBox 66"/>
            <p:cNvSpPr txBox="1"/>
            <p:nvPr/>
          </p:nvSpPr>
          <p:spPr>
            <a:xfrm>
              <a:off x="3548801" y="862628"/>
              <a:ext cx="1882577" cy="338554"/>
            </a:xfrm>
            <a:prstGeom prst="rect">
              <a:avLst/>
            </a:prstGeom>
            <a:noFill/>
          </p:spPr>
          <p:txBody>
            <a:bodyPr wrap="square" lIns="91440" tIns="45720" rIns="91440" bIns="45720" rtlCol="0">
              <a:spAutoFit/>
            </a:bodyPr>
            <a:lstStyle/>
            <a:p>
              <a:r>
                <a:rPr lang="en-US" sz="1600" dirty="0">
                  <a:solidFill>
                    <a:schemeClr val="tx1">
                      <a:lumMod val="65000"/>
                      <a:lumOff val="35000"/>
                    </a:schemeClr>
                  </a:solidFill>
                  <a:latin typeface="张海山锐线体2.0" panose="02000000000000000000" pitchFamily="2" charset="-122"/>
                  <a:ea typeface="Lato" panose="020F0502020204030203" pitchFamily="34" charset="0"/>
                  <a:cs typeface="Segoe UI" panose="020B0502040204020203" pitchFamily="34" charset="0"/>
                </a:rPr>
                <a:t>1.200.687</a:t>
              </a:r>
              <a:endParaRPr lang="en-US" sz="1600" dirty="0">
                <a:solidFill>
                  <a:schemeClr val="tx1">
                    <a:lumMod val="65000"/>
                    <a:lumOff val="35000"/>
                  </a:schemeClr>
                </a:solidFill>
                <a:latin typeface="张海山锐线体2.0" panose="02000000000000000000" pitchFamily="2" charset="-122"/>
                <a:ea typeface="Lato" panose="020F0502020204030203" pitchFamily="34" charset="0"/>
                <a:cs typeface="Segoe UI" panose="020B0502040204020203" pitchFamily="34" charset="0"/>
              </a:endParaRPr>
            </a:p>
          </p:txBody>
        </p:sp>
        <p:grpSp>
          <p:nvGrpSpPr>
            <p:cNvPr id="22" name="Group 67"/>
            <p:cNvGrpSpPr/>
            <p:nvPr/>
          </p:nvGrpSpPr>
          <p:grpSpPr>
            <a:xfrm>
              <a:off x="3066924" y="981877"/>
              <a:ext cx="261120" cy="664163"/>
              <a:chOff x="10237556" y="3978026"/>
              <a:chExt cx="105115" cy="267362"/>
            </a:xfrm>
            <a:solidFill>
              <a:schemeClr val="accent1"/>
            </a:solidFill>
          </p:grpSpPr>
          <p:sp>
            <p:nvSpPr>
              <p:cNvPr id="23" name="Freeform 12"/>
              <p:cNvSpPr/>
              <p:nvPr/>
            </p:nvSpPr>
            <p:spPr bwMode="auto">
              <a:xfrm>
                <a:off x="10237556" y="4023729"/>
                <a:ext cx="105115" cy="22165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rgbClr val="25E0E7"/>
              </a:solidFill>
              <a:ln>
                <a:noFill/>
              </a:ln>
            </p:spPr>
            <p:txBody>
              <a:bodyPr vert="horz" wrap="square" lIns="121920" tIns="60960" rIns="121920" bIns="60960" numCol="1" anchor="t" anchorCtr="0" compatLnSpc="1"/>
              <a:lstStyle/>
              <a:p>
                <a:endParaRPr lang="en-US" sz="2400" dirty="0"/>
              </a:p>
            </p:txBody>
          </p:sp>
          <p:sp>
            <p:nvSpPr>
              <p:cNvPr id="24" name="Oval 13"/>
              <p:cNvSpPr>
                <a:spLocks noChangeArrowheads="1"/>
              </p:cNvSpPr>
              <p:nvPr/>
            </p:nvSpPr>
            <p:spPr bwMode="auto">
              <a:xfrm>
                <a:off x="10269548" y="3978026"/>
                <a:ext cx="41703" cy="41703"/>
              </a:xfrm>
              <a:prstGeom prst="ellipse">
                <a:avLst/>
              </a:prstGeom>
              <a:solidFill>
                <a:srgbClr val="25E0E7"/>
              </a:solidFill>
              <a:ln>
                <a:noFill/>
              </a:ln>
            </p:spPr>
            <p:txBody>
              <a:bodyPr vert="horz" wrap="square" lIns="121920" tIns="60960" rIns="121920" bIns="60960" numCol="1" anchor="t" anchorCtr="0" compatLnSpc="1"/>
              <a:lstStyle/>
              <a:p>
                <a:endParaRPr lang="en-US" sz="2400" dirty="0"/>
              </a:p>
            </p:txBody>
          </p:sp>
        </p:grpSp>
      </p:grpSp>
      <p:grpSp>
        <p:nvGrpSpPr>
          <p:cNvPr id="27" name="Group 1"/>
          <p:cNvGrpSpPr/>
          <p:nvPr/>
        </p:nvGrpSpPr>
        <p:grpSpPr>
          <a:xfrm>
            <a:off x="8236841" y="4500765"/>
            <a:ext cx="2098546" cy="1296970"/>
            <a:chOff x="9151042" y="2070236"/>
            <a:chExt cx="2098546" cy="1296970"/>
          </a:xfrm>
        </p:grpSpPr>
        <p:sp>
          <p:nvSpPr>
            <p:cNvPr id="28" name="Speech Bubble: Rectangle 29"/>
            <p:cNvSpPr/>
            <p:nvPr/>
          </p:nvSpPr>
          <p:spPr>
            <a:xfrm>
              <a:off x="9151042" y="2070236"/>
              <a:ext cx="2098546" cy="1296970"/>
            </a:xfrm>
            <a:prstGeom prst="wedgeRectCallout">
              <a:avLst>
                <a:gd name="adj1" fmla="val -38823"/>
                <a:gd name="adj2" fmla="val -70672"/>
              </a:avLst>
            </a:prstGeom>
            <a:solidFill>
              <a:srgbClr val="25E0E7"/>
            </a:solidFill>
            <a:ln>
              <a:noFill/>
            </a:ln>
            <a:effectLst>
              <a:outerShdw blurRad="381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9" name="Rectangle 30"/>
            <p:cNvSpPr/>
            <p:nvPr/>
          </p:nvSpPr>
          <p:spPr>
            <a:xfrm>
              <a:off x="9382248" y="2199425"/>
              <a:ext cx="1430742" cy="307777"/>
            </a:xfrm>
            <a:prstGeom prst="rect">
              <a:avLst/>
            </a:prstGeom>
          </p:spPr>
          <p:txBody>
            <a:bodyPr wrap="square">
              <a:spAutoFit/>
            </a:bodyPr>
            <a:lstStyle/>
            <a:p>
              <a:pPr>
                <a:spcBef>
                  <a:spcPts val="1200"/>
                </a:spcBef>
              </a:pPr>
              <a:r>
                <a:rPr lang="id-ID" sz="1400" b="1" dirty="0">
                  <a:solidFill>
                    <a:schemeClr val="bg1"/>
                  </a:solidFill>
                  <a:latin typeface="Segoe UI" panose="020B0502040204020203" pitchFamily="34" charset="0"/>
                  <a:ea typeface="Open Sans" panose="020B0606030504020204" pitchFamily="34" charset="0"/>
                  <a:cs typeface="Segoe UI" panose="020B0502040204020203" pitchFamily="34" charset="0"/>
                </a:rPr>
                <a:t>Address detail</a:t>
              </a:r>
              <a:endParaRPr lang="en-US" sz="1400" b="1" dirty="0">
                <a:solidFill>
                  <a:schemeClr val="bg1"/>
                </a:solidFill>
                <a:latin typeface="Segoe UI" panose="020B0502040204020203" pitchFamily="34" charset="0"/>
                <a:ea typeface="Open Sans" panose="020B0606030504020204" pitchFamily="34" charset="0"/>
                <a:cs typeface="Segoe UI" panose="020B0502040204020203" pitchFamily="34" charset="0"/>
              </a:endParaRPr>
            </a:p>
          </p:txBody>
        </p:sp>
        <p:sp>
          <p:nvSpPr>
            <p:cNvPr id="30" name="Rectangle 31"/>
            <p:cNvSpPr/>
            <p:nvPr/>
          </p:nvSpPr>
          <p:spPr>
            <a:xfrm>
              <a:off x="9382248" y="2544057"/>
              <a:ext cx="1636135" cy="646331"/>
            </a:xfrm>
            <a:prstGeom prst="rect">
              <a:avLst/>
            </a:prstGeom>
          </p:spPr>
          <p:txBody>
            <a:bodyPr wrap="square">
              <a:spAutoFit/>
            </a:bodyPr>
            <a:lstStyle/>
            <a:p>
              <a:pPr>
                <a:spcBef>
                  <a:spcPts val="1200"/>
                </a:spcBef>
              </a:pPr>
              <a:r>
                <a:rPr lang="id-ID" sz="1200" dirty="0">
                  <a:solidFill>
                    <a:schemeClr val="bg1"/>
                  </a:solidFill>
                  <a:latin typeface="Segoe UI Light" panose="020B0502040204020203" pitchFamily="34" charset="0"/>
                  <a:cs typeface="Segoe UI Light" panose="020B0502040204020203" pitchFamily="34" charset="0"/>
                </a:rPr>
                <a:t>Lorem ipsum dolor sit amet, consectetuer adipiscing elit</a:t>
              </a:r>
              <a:endParaRPr lang="en-US" sz="1200" dirty="0">
                <a:solidFill>
                  <a:schemeClr val="bg1"/>
                </a:solidFill>
                <a:latin typeface="Segoe UI Light" panose="020B0502040204020203" pitchFamily="34" charset="0"/>
                <a:cs typeface="Segoe UI Light" panose="020B0502040204020203" pitchFamily="34"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2" presetClass="entr" presetSubtype="0" fill="hold" nodeType="withEffect">
                                  <p:stCondLst>
                                    <p:cond delay="4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anim calcmode="lin" valueType="num">
                                      <p:cBhvr>
                                        <p:cTn id="11" dur="500" fill="hold"/>
                                        <p:tgtEl>
                                          <p:spTgt spid="9"/>
                                        </p:tgtEl>
                                        <p:attrNameLst>
                                          <p:attrName>ppt_x</p:attrName>
                                        </p:attrNameLst>
                                      </p:cBhvr>
                                      <p:tavLst>
                                        <p:tav tm="0">
                                          <p:val>
                                            <p:strVal val="#ppt_x"/>
                                          </p:val>
                                        </p:tav>
                                        <p:tav tm="100000">
                                          <p:val>
                                            <p:strVal val="#ppt_x"/>
                                          </p:val>
                                        </p:tav>
                                      </p:tavLst>
                                    </p:anim>
                                    <p:anim calcmode="lin" valueType="num">
                                      <p:cBhvr>
                                        <p:cTn id="12" dur="500" fill="hold"/>
                                        <p:tgtEl>
                                          <p:spTgt spid="9"/>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400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anim calcmode="lin" valueType="num">
                                      <p:cBhvr>
                                        <p:cTn id="16" dur="500" fill="hold"/>
                                        <p:tgtEl>
                                          <p:spTgt spid="18"/>
                                        </p:tgtEl>
                                        <p:attrNameLst>
                                          <p:attrName>ppt_x</p:attrName>
                                        </p:attrNameLst>
                                      </p:cBhvr>
                                      <p:tavLst>
                                        <p:tav tm="0">
                                          <p:val>
                                            <p:strVal val="#ppt_x"/>
                                          </p:val>
                                        </p:tav>
                                        <p:tav tm="100000">
                                          <p:val>
                                            <p:strVal val="#ppt_x"/>
                                          </p:val>
                                        </p:tav>
                                      </p:tavLst>
                                    </p:anim>
                                    <p:anim calcmode="lin" valueType="num">
                                      <p:cBhvr>
                                        <p:cTn id="17" dur="500" fill="hold"/>
                                        <p:tgtEl>
                                          <p:spTgt spid="1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350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anim calcmode="lin" valueType="num">
                                      <p:cBhvr>
                                        <p:cTn id="21" dur="500" fill="hold"/>
                                        <p:tgtEl>
                                          <p:spTgt spid="27"/>
                                        </p:tgtEl>
                                        <p:attrNameLst>
                                          <p:attrName>ppt_x</p:attrName>
                                        </p:attrNameLst>
                                      </p:cBhvr>
                                      <p:tavLst>
                                        <p:tav tm="0">
                                          <p:val>
                                            <p:strVal val="#ppt_x"/>
                                          </p:val>
                                        </p:tav>
                                        <p:tav tm="100000">
                                          <p:val>
                                            <p:strVal val="#ppt_x"/>
                                          </p:val>
                                        </p:tav>
                                      </p:tavLst>
                                    </p:anim>
                                    <p:anim calcmode="lin" valueType="num">
                                      <p:cBhvr>
                                        <p:cTn id="22"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5"/>
          <p:cNvSpPr/>
          <p:nvPr/>
        </p:nvSpPr>
        <p:spPr>
          <a:xfrm flipV="1">
            <a:off x="1" y="0"/>
            <a:ext cx="13285693" cy="9620250"/>
          </a:xfrm>
          <a:custGeom>
            <a:avLst/>
            <a:gdLst>
              <a:gd name="connsiteX0" fmla="*/ 0 w 3983598"/>
              <a:gd name="connsiteY0" fmla="*/ 0 h 6286500"/>
              <a:gd name="connsiteX1" fmla="*/ 3983598 w 3983598"/>
              <a:gd name="connsiteY1" fmla="*/ 0 h 6286500"/>
              <a:gd name="connsiteX2" fmla="*/ 3983598 w 3983598"/>
              <a:gd name="connsiteY2" fmla="*/ 6286500 h 6286500"/>
              <a:gd name="connsiteX3" fmla="*/ 0 w 3983598"/>
              <a:gd name="connsiteY3" fmla="*/ 6286500 h 6286500"/>
              <a:gd name="connsiteX4" fmla="*/ 0 w 3983598"/>
              <a:gd name="connsiteY4" fmla="*/ 0 h 6286500"/>
              <a:gd name="connsiteX0-1" fmla="*/ 0 w 6498198"/>
              <a:gd name="connsiteY0-2" fmla="*/ 8538 h 6295038"/>
              <a:gd name="connsiteX1-3" fmla="*/ 3983598 w 6498198"/>
              <a:gd name="connsiteY1-4" fmla="*/ 8538 h 6295038"/>
              <a:gd name="connsiteX2-5" fmla="*/ 3983598 w 6498198"/>
              <a:gd name="connsiteY2-6" fmla="*/ 6295038 h 6295038"/>
              <a:gd name="connsiteX3-7" fmla="*/ 0 w 6498198"/>
              <a:gd name="connsiteY3-8" fmla="*/ 6295038 h 6295038"/>
              <a:gd name="connsiteX4-9" fmla="*/ 0 w 6498198"/>
              <a:gd name="connsiteY4-10" fmla="*/ 8538 h 6295038"/>
              <a:gd name="connsiteX0-11" fmla="*/ 0 w 5676931"/>
              <a:gd name="connsiteY0-12" fmla="*/ 0 h 6286500"/>
              <a:gd name="connsiteX1-13" fmla="*/ 3983598 w 5676931"/>
              <a:gd name="connsiteY1-14" fmla="*/ 0 h 6286500"/>
              <a:gd name="connsiteX2-15" fmla="*/ 3983598 w 5676931"/>
              <a:gd name="connsiteY2-16" fmla="*/ 6286500 h 6286500"/>
              <a:gd name="connsiteX3-17" fmla="*/ 0 w 5676931"/>
              <a:gd name="connsiteY3-18" fmla="*/ 6286500 h 6286500"/>
              <a:gd name="connsiteX4-19" fmla="*/ 0 w 5676931"/>
              <a:gd name="connsiteY4-20" fmla="*/ 0 h 6286500"/>
              <a:gd name="connsiteX0-21" fmla="*/ 0 w 5676931"/>
              <a:gd name="connsiteY0-22" fmla="*/ 322170 h 6608670"/>
              <a:gd name="connsiteX1-23" fmla="*/ 3983598 w 5676931"/>
              <a:gd name="connsiteY1-24" fmla="*/ 322170 h 6608670"/>
              <a:gd name="connsiteX2-25" fmla="*/ 3983598 w 5676931"/>
              <a:gd name="connsiteY2-26" fmla="*/ 6608670 h 6608670"/>
              <a:gd name="connsiteX3-27" fmla="*/ 0 w 5676931"/>
              <a:gd name="connsiteY3-28" fmla="*/ 6608670 h 6608670"/>
              <a:gd name="connsiteX4-29" fmla="*/ 0 w 5676931"/>
              <a:gd name="connsiteY4-30" fmla="*/ 322170 h 6608670"/>
              <a:gd name="connsiteX0-31" fmla="*/ 0 w 5194331"/>
              <a:gd name="connsiteY0-32" fmla="*/ 322170 h 6608670"/>
              <a:gd name="connsiteX1-33" fmla="*/ 3983598 w 5194331"/>
              <a:gd name="connsiteY1-34" fmla="*/ 322170 h 6608670"/>
              <a:gd name="connsiteX2-35" fmla="*/ 3983598 w 5194331"/>
              <a:gd name="connsiteY2-36" fmla="*/ 6608670 h 6608670"/>
              <a:gd name="connsiteX3-37" fmla="*/ 0 w 5194331"/>
              <a:gd name="connsiteY3-38" fmla="*/ 6608670 h 6608670"/>
              <a:gd name="connsiteX4-39" fmla="*/ 0 w 5194331"/>
              <a:gd name="connsiteY4-40" fmla="*/ 322170 h 6608670"/>
              <a:gd name="connsiteX0-41" fmla="*/ 0 w 5194331"/>
              <a:gd name="connsiteY0-42" fmla="*/ 93260 h 6379760"/>
              <a:gd name="connsiteX1-43" fmla="*/ 3983598 w 5194331"/>
              <a:gd name="connsiteY1-44" fmla="*/ 93260 h 6379760"/>
              <a:gd name="connsiteX2-45" fmla="*/ 3983598 w 5194331"/>
              <a:gd name="connsiteY2-46" fmla="*/ 6379760 h 6379760"/>
              <a:gd name="connsiteX3-47" fmla="*/ 0 w 5194331"/>
              <a:gd name="connsiteY3-48" fmla="*/ 6379760 h 6379760"/>
              <a:gd name="connsiteX4-49" fmla="*/ 0 w 5194331"/>
              <a:gd name="connsiteY4-50" fmla="*/ 93260 h 6379760"/>
              <a:gd name="connsiteX0-51" fmla="*/ 0 w 5055273"/>
              <a:gd name="connsiteY0-52" fmla="*/ 7129 h 6293629"/>
              <a:gd name="connsiteX1-53" fmla="*/ 3793098 w 5055273"/>
              <a:gd name="connsiteY1-54" fmla="*/ 159736 h 6293629"/>
              <a:gd name="connsiteX2-55" fmla="*/ 3983598 w 5055273"/>
              <a:gd name="connsiteY2-56" fmla="*/ 6293629 h 6293629"/>
              <a:gd name="connsiteX3-57" fmla="*/ 0 w 5055273"/>
              <a:gd name="connsiteY3-58" fmla="*/ 6293629 h 6293629"/>
              <a:gd name="connsiteX4-59" fmla="*/ 0 w 5055273"/>
              <a:gd name="connsiteY4-60" fmla="*/ 7129 h 6293629"/>
              <a:gd name="connsiteX0-61" fmla="*/ 0 w 5909537"/>
              <a:gd name="connsiteY0-62" fmla="*/ 7129 h 6293629"/>
              <a:gd name="connsiteX1-63" fmla="*/ 3793098 w 5909537"/>
              <a:gd name="connsiteY1-64" fmla="*/ 159736 h 6293629"/>
              <a:gd name="connsiteX2-65" fmla="*/ 3983598 w 5909537"/>
              <a:gd name="connsiteY2-66" fmla="*/ 6293629 h 6293629"/>
              <a:gd name="connsiteX3-67" fmla="*/ 0 w 5909537"/>
              <a:gd name="connsiteY3-68" fmla="*/ 6293629 h 6293629"/>
              <a:gd name="connsiteX4-69" fmla="*/ 0 w 5909537"/>
              <a:gd name="connsiteY4-70" fmla="*/ 7129 h 6293629"/>
              <a:gd name="connsiteX0-71" fmla="*/ 0 w 5909537"/>
              <a:gd name="connsiteY0-72" fmla="*/ 442559 h 6729059"/>
              <a:gd name="connsiteX1-73" fmla="*/ 3050148 w 5909537"/>
              <a:gd name="connsiteY1-74" fmla="*/ 530809 h 6729059"/>
              <a:gd name="connsiteX2-75" fmla="*/ 3793098 w 5909537"/>
              <a:gd name="connsiteY2-76" fmla="*/ 595166 h 6729059"/>
              <a:gd name="connsiteX3-77" fmla="*/ 3983598 w 5909537"/>
              <a:gd name="connsiteY3-78" fmla="*/ 6729059 h 6729059"/>
              <a:gd name="connsiteX4-79" fmla="*/ 0 w 5909537"/>
              <a:gd name="connsiteY4-80" fmla="*/ 6729059 h 6729059"/>
              <a:gd name="connsiteX5" fmla="*/ 0 w 5909537"/>
              <a:gd name="connsiteY5" fmla="*/ 442559 h 6729059"/>
              <a:gd name="connsiteX0-81" fmla="*/ 0 w 5909537"/>
              <a:gd name="connsiteY0-82" fmla="*/ 745791 h 7032291"/>
              <a:gd name="connsiteX1-83" fmla="*/ 2535798 w 5909537"/>
              <a:gd name="connsiteY1-84" fmla="*/ 71006 h 7032291"/>
              <a:gd name="connsiteX2-85" fmla="*/ 3793098 w 5909537"/>
              <a:gd name="connsiteY2-86" fmla="*/ 898398 h 7032291"/>
              <a:gd name="connsiteX3-87" fmla="*/ 3983598 w 5909537"/>
              <a:gd name="connsiteY3-88" fmla="*/ 7032291 h 7032291"/>
              <a:gd name="connsiteX4-89" fmla="*/ 0 w 5909537"/>
              <a:gd name="connsiteY4-90" fmla="*/ 7032291 h 7032291"/>
              <a:gd name="connsiteX5-91" fmla="*/ 0 w 5909537"/>
              <a:gd name="connsiteY5-92" fmla="*/ 745791 h 7032291"/>
              <a:gd name="connsiteX0-93" fmla="*/ 0 w 5909537"/>
              <a:gd name="connsiteY0-94" fmla="*/ 745791 h 7032291"/>
              <a:gd name="connsiteX1-95" fmla="*/ 2535798 w 5909537"/>
              <a:gd name="connsiteY1-96" fmla="*/ 71006 h 7032291"/>
              <a:gd name="connsiteX2-97" fmla="*/ 3793098 w 5909537"/>
              <a:gd name="connsiteY2-98" fmla="*/ 898398 h 7032291"/>
              <a:gd name="connsiteX3-99" fmla="*/ 3983598 w 5909537"/>
              <a:gd name="connsiteY3-100" fmla="*/ 7032291 h 7032291"/>
              <a:gd name="connsiteX4-101" fmla="*/ 0 w 5909537"/>
              <a:gd name="connsiteY4-102" fmla="*/ 7032291 h 7032291"/>
              <a:gd name="connsiteX5-103" fmla="*/ 0 w 5909537"/>
              <a:gd name="connsiteY5-104" fmla="*/ 745791 h 7032291"/>
              <a:gd name="connsiteX0-105" fmla="*/ 0 w 5909537"/>
              <a:gd name="connsiteY0-106" fmla="*/ 745791 h 7032291"/>
              <a:gd name="connsiteX1-107" fmla="*/ 2535798 w 5909537"/>
              <a:gd name="connsiteY1-108" fmla="*/ 71006 h 7032291"/>
              <a:gd name="connsiteX2-109" fmla="*/ 3793098 w 5909537"/>
              <a:gd name="connsiteY2-110" fmla="*/ 898398 h 7032291"/>
              <a:gd name="connsiteX3-111" fmla="*/ 3983598 w 5909537"/>
              <a:gd name="connsiteY3-112" fmla="*/ 7032291 h 7032291"/>
              <a:gd name="connsiteX4-113" fmla="*/ 0 w 5909537"/>
              <a:gd name="connsiteY4-114" fmla="*/ 7032291 h 7032291"/>
              <a:gd name="connsiteX5-115" fmla="*/ 0 w 5909537"/>
              <a:gd name="connsiteY5-116" fmla="*/ 745791 h 7032291"/>
              <a:gd name="connsiteX0-117" fmla="*/ 0 w 5909537"/>
              <a:gd name="connsiteY0-118" fmla="*/ 1157397 h 7443897"/>
              <a:gd name="connsiteX1-119" fmla="*/ 2535798 w 5909537"/>
              <a:gd name="connsiteY1-120" fmla="*/ 482612 h 7443897"/>
              <a:gd name="connsiteX2-121" fmla="*/ 3793098 w 5909537"/>
              <a:gd name="connsiteY2-122" fmla="*/ 1310004 h 7443897"/>
              <a:gd name="connsiteX3-123" fmla="*/ 3983598 w 5909537"/>
              <a:gd name="connsiteY3-124" fmla="*/ 7443897 h 7443897"/>
              <a:gd name="connsiteX4-125" fmla="*/ 0 w 5909537"/>
              <a:gd name="connsiteY4-126" fmla="*/ 7443897 h 7443897"/>
              <a:gd name="connsiteX5-127" fmla="*/ 0 w 5909537"/>
              <a:gd name="connsiteY5-128" fmla="*/ 1157397 h 7443897"/>
              <a:gd name="connsiteX0-129" fmla="*/ 0 w 5909537"/>
              <a:gd name="connsiteY0-130" fmla="*/ 1157397 h 7443897"/>
              <a:gd name="connsiteX1-131" fmla="*/ 2535798 w 5909537"/>
              <a:gd name="connsiteY1-132" fmla="*/ 482612 h 7443897"/>
              <a:gd name="connsiteX2-133" fmla="*/ 3793098 w 5909537"/>
              <a:gd name="connsiteY2-134" fmla="*/ 1310004 h 7443897"/>
              <a:gd name="connsiteX3-135" fmla="*/ 3983598 w 5909537"/>
              <a:gd name="connsiteY3-136" fmla="*/ 7443897 h 7443897"/>
              <a:gd name="connsiteX4-137" fmla="*/ 0 w 5909537"/>
              <a:gd name="connsiteY4-138" fmla="*/ 7443897 h 7443897"/>
              <a:gd name="connsiteX5-139" fmla="*/ 0 w 5909537"/>
              <a:gd name="connsiteY5-140" fmla="*/ 1157397 h 7443897"/>
              <a:gd name="connsiteX0-141" fmla="*/ 0 w 13636106"/>
              <a:gd name="connsiteY0-142" fmla="*/ 1157397 h 7443897"/>
              <a:gd name="connsiteX1-143" fmla="*/ 2535798 w 13636106"/>
              <a:gd name="connsiteY1-144" fmla="*/ 482612 h 7443897"/>
              <a:gd name="connsiteX2-145" fmla="*/ 12651348 w 13636106"/>
              <a:gd name="connsiteY2-146" fmla="*/ 838312 h 7443897"/>
              <a:gd name="connsiteX3-147" fmla="*/ 3983598 w 13636106"/>
              <a:gd name="connsiteY3-148" fmla="*/ 7443897 h 7443897"/>
              <a:gd name="connsiteX4-149" fmla="*/ 0 w 13636106"/>
              <a:gd name="connsiteY4-150" fmla="*/ 7443897 h 7443897"/>
              <a:gd name="connsiteX5-151" fmla="*/ 0 w 13636106"/>
              <a:gd name="connsiteY5-152" fmla="*/ 1157397 h 7443897"/>
              <a:gd name="connsiteX0-153" fmla="*/ 0 w 13474452"/>
              <a:gd name="connsiteY0-154" fmla="*/ 1157397 h 7443897"/>
              <a:gd name="connsiteX1-155" fmla="*/ 2535798 w 13474452"/>
              <a:gd name="connsiteY1-156" fmla="*/ 482612 h 7443897"/>
              <a:gd name="connsiteX2-157" fmla="*/ 12651348 w 13474452"/>
              <a:gd name="connsiteY2-158" fmla="*/ 838312 h 7443897"/>
              <a:gd name="connsiteX3-159" fmla="*/ 3983598 w 13474452"/>
              <a:gd name="connsiteY3-160" fmla="*/ 7443897 h 7443897"/>
              <a:gd name="connsiteX4-161" fmla="*/ 0 w 13474452"/>
              <a:gd name="connsiteY4-162" fmla="*/ 7443897 h 7443897"/>
              <a:gd name="connsiteX5-163" fmla="*/ 0 w 13474452"/>
              <a:gd name="connsiteY5-164" fmla="*/ 1157397 h 7443897"/>
              <a:gd name="connsiteX0-165" fmla="*/ 0 w 13498871"/>
              <a:gd name="connsiteY0-166" fmla="*/ 1157397 h 7443897"/>
              <a:gd name="connsiteX1-167" fmla="*/ 2535798 w 13498871"/>
              <a:gd name="connsiteY1-168" fmla="*/ 482612 h 7443897"/>
              <a:gd name="connsiteX2-169" fmla="*/ 12651348 w 13498871"/>
              <a:gd name="connsiteY2-170" fmla="*/ 838312 h 7443897"/>
              <a:gd name="connsiteX3-171" fmla="*/ 3983598 w 13498871"/>
              <a:gd name="connsiteY3-172" fmla="*/ 7443897 h 7443897"/>
              <a:gd name="connsiteX4-173" fmla="*/ 0 w 13498871"/>
              <a:gd name="connsiteY4-174" fmla="*/ 7443897 h 7443897"/>
              <a:gd name="connsiteX5-175" fmla="*/ 0 w 13498871"/>
              <a:gd name="connsiteY5-176" fmla="*/ 1157397 h 7443897"/>
              <a:gd name="connsiteX0-177" fmla="*/ 0 w 13285693"/>
              <a:gd name="connsiteY0-178" fmla="*/ 1157397 h 7443897"/>
              <a:gd name="connsiteX1-179" fmla="*/ 2535798 w 13285693"/>
              <a:gd name="connsiteY1-180" fmla="*/ 482612 h 7443897"/>
              <a:gd name="connsiteX2-181" fmla="*/ 12651348 w 13285693"/>
              <a:gd name="connsiteY2-182" fmla="*/ 838312 h 7443897"/>
              <a:gd name="connsiteX3-183" fmla="*/ 3983598 w 13285693"/>
              <a:gd name="connsiteY3-184" fmla="*/ 7443897 h 7443897"/>
              <a:gd name="connsiteX4-185" fmla="*/ 0 w 13285693"/>
              <a:gd name="connsiteY4-186" fmla="*/ 7443897 h 7443897"/>
              <a:gd name="connsiteX5-187" fmla="*/ 0 w 13285693"/>
              <a:gd name="connsiteY5-188" fmla="*/ 1157397 h 74438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13285693" h="7443897">
                <a:moveTo>
                  <a:pt x="0" y="1157397"/>
                </a:moveTo>
                <a:cubicBezTo>
                  <a:pt x="508358" y="124355"/>
                  <a:pt x="2075065" y="-477540"/>
                  <a:pt x="2535798" y="482612"/>
                </a:cubicBezTo>
                <a:cubicBezTo>
                  <a:pt x="3015581" y="1576295"/>
                  <a:pt x="11943323" y="816291"/>
                  <a:pt x="12651348" y="838312"/>
                </a:cubicBezTo>
                <a:cubicBezTo>
                  <a:pt x="16537548" y="3248245"/>
                  <a:pt x="1183248" y="2400319"/>
                  <a:pt x="3983598" y="7443897"/>
                </a:cubicBezTo>
                <a:lnTo>
                  <a:pt x="0" y="7443897"/>
                </a:lnTo>
                <a:lnTo>
                  <a:pt x="0" y="1157397"/>
                </a:lnTo>
                <a:close/>
              </a:path>
            </a:pathLst>
          </a:custGeom>
          <a:gradFill>
            <a:gsLst>
              <a:gs pos="61000">
                <a:srgbClr val="C2A1FF"/>
              </a:gs>
              <a:gs pos="29000">
                <a:srgbClr val="F7B2C3"/>
              </a:gs>
              <a:gs pos="100000">
                <a:srgbClr val="1993E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5" name="图片 4"/>
          <p:cNvPicPr>
            <a:picLocks noChangeAspect="1"/>
          </p:cNvPicPr>
          <p:nvPr/>
        </p:nvPicPr>
        <p:blipFill rotWithShape="1">
          <a:blip r:embed="rId1" cstate="print">
            <a:clrChange>
              <a:clrFrom>
                <a:srgbClr val="F8F9FB"/>
              </a:clrFrom>
              <a:clrTo>
                <a:srgbClr val="F8F9FB">
                  <a:alpha val="0"/>
                </a:srgbClr>
              </a:clrTo>
            </a:clrChange>
            <a:extLst>
              <a:ext uri="{28A0092B-C50C-407E-A947-70E740481C1C}">
                <a14:useLocalDpi xmlns:a14="http://schemas.microsoft.com/office/drawing/2010/main" val="0"/>
              </a:ext>
            </a:extLst>
          </a:blip>
          <a:srcRect t="10410" r="7292" b="-1"/>
          <a:stretch>
            <a:fillRect/>
          </a:stretch>
        </p:blipFill>
        <p:spPr>
          <a:xfrm>
            <a:off x="4660140" y="1547660"/>
            <a:ext cx="6524171" cy="4728591"/>
          </a:xfrm>
          <a:prstGeom prst="rect">
            <a:avLst/>
          </a:prstGeom>
        </p:spPr>
      </p:pic>
      <p:sp>
        <p:nvSpPr>
          <p:cNvPr id="6" name="TextBox 63"/>
          <p:cNvSpPr txBox="1"/>
          <p:nvPr/>
        </p:nvSpPr>
        <p:spPr>
          <a:xfrm>
            <a:off x="1270944" y="4170315"/>
            <a:ext cx="963725" cy="584775"/>
          </a:xfrm>
          <a:prstGeom prst="rect">
            <a:avLst/>
          </a:prstGeom>
          <a:noFill/>
        </p:spPr>
        <p:txBody>
          <a:bodyPr wrap="none" rtlCol="0">
            <a:spAutoFit/>
          </a:bodyPr>
          <a:lstStyle/>
          <a:p>
            <a:r>
              <a:rPr lang="en-US" sz="3200" dirty="0">
                <a:solidFill>
                  <a:srgbClr val="25E0E7"/>
                </a:solidFill>
                <a:latin typeface="Segoe UI" panose="020B0502040204020203" pitchFamily="34" charset="0"/>
                <a:ea typeface="Lato" panose="020F0502020204030203" pitchFamily="34" charset="0"/>
                <a:cs typeface="Segoe UI" panose="020B0502040204020203" pitchFamily="34" charset="0"/>
              </a:rPr>
              <a:t>50%</a:t>
            </a:r>
            <a:endParaRPr lang="id-ID" sz="3200" dirty="0">
              <a:solidFill>
                <a:srgbClr val="25E0E7"/>
              </a:solidFill>
              <a:latin typeface="Segoe UI" panose="020B0502040204020203" pitchFamily="34" charset="0"/>
              <a:ea typeface="Lato" panose="020F0502020204030203" pitchFamily="34" charset="0"/>
              <a:cs typeface="Segoe UI" panose="020B0502040204020203" pitchFamily="34" charset="0"/>
            </a:endParaRPr>
          </a:p>
        </p:txBody>
      </p:sp>
      <p:sp>
        <p:nvSpPr>
          <p:cNvPr id="7" name="TextBox 64"/>
          <p:cNvSpPr txBox="1"/>
          <p:nvPr/>
        </p:nvSpPr>
        <p:spPr>
          <a:xfrm>
            <a:off x="3627973" y="4170315"/>
            <a:ext cx="963725" cy="584775"/>
          </a:xfrm>
          <a:prstGeom prst="rect">
            <a:avLst/>
          </a:prstGeom>
          <a:noFill/>
        </p:spPr>
        <p:txBody>
          <a:bodyPr wrap="none" rtlCol="0">
            <a:spAutoFit/>
          </a:bodyPr>
          <a:lstStyle/>
          <a:p>
            <a:r>
              <a:rPr lang="en-US" sz="3200" dirty="0">
                <a:solidFill>
                  <a:srgbClr val="25E0E7"/>
                </a:solidFill>
                <a:latin typeface="Segoe UI" panose="020B0502040204020203" pitchFamily="34" charset="0"/>
                <a:ea typeface="Lato" panose="020F0502020204030203" pitchFamily="34" charset="0"/>
                <a:cs typeface="Segoe UI" panose="020B0502040204020203" pitchFamily="34" charset="0"/>
              </a:rPr>
              <a:t>45%</a:t>
            </a:r>
            <a:endParaRPr lang="id-ID" sz="3200" dirty="0">
              <a:solidFill>
                <a:srgbClr val="25E0E7"/>
              </a:solidFill>
              <a:latin typeface="Segoe UI" panose="020B0502040204020203" pitchFamily="34" charset="0"/>
              <a:ea typeface="Lato" panose="020F0502020204030203" pitchFamily="34" charset="0"/>
              <a:cs typeface="Segoe UI" panose="020B0502040204020203" pitchFamily="34" charset="0"/>
            </a:endParaRPr>
          </a:p>
        </p:txBody>
      </p:sp>
      <p:sp>
        <p:nvSpPr>
          <p:cNvPr id="8" name="TextBox 65"/>
          <p:cNvSpPr txBox="1"/>
          <p:nvPr/>
        </p:nvSpPr>
        <p:spPr>
          <a:xfrm>
            <a:off x="1270944" y="4755090"/>
            <a:ext cx="2042895" cy="461665"/>
          </a:xfrm>
          <a:prstGeom prst="rect">
            <a:avLst/>
          </a:prstGeom>
          <a:noFill/>
        </p:spPr>
        <p:txBody>
          <a:bodyPr wrap="square" lIns="91440" tIns="45720" rIns="91440" bIns="45720" rtlCol="0">
            <a:spAutoFit/>
          </a:bodyPr>
          <a:lstStyle/>
          <a:p>
            <a:r>
              <a:rPr lang="id-ID" sz="1200" dirty="0">
                <a:latin typeface="Segoe UI Light" panose="020B0502040204020203" pitchFamily="34" charset="0"/>
                <a:cs typeface="Segoe UI Light" panose="020B0502040204020203" pitchFamily="34" charset="0"/>
              </a:rPr>
              <a:t>Lorem ipsum dolor sit amet consectetuer</a:t>
            </a:r>
            <a:endParaRPr lang="en-US" sz="1200" dirty="0">
              <a:latin typeface="Segoe UI Light" panose="020B0502040204020203" pitchFamily="34" charset="0"/>
              <a:ea typeface="Roboto Thin" charset="0"/>
              <a:cs typeface="Segoe UI Light" panose="020B0502040204020203" pitchFamily="34" charset="0"/>
            </a:endParaRPr>
          </a:p>
        </p:txBody>
      </p:sp>
      <p:sp>
        <p:nvSpPr>
          <p:cNvPr id="9" name="TextBox 66"/>
          <p:cNvSpPr txBox="1"/>
          <p:nvPr/>
        </p:nvSpPr>
        <p:spPr>
          <a:xfrm>
            <a:off x="3627976" y="4755090"/>
            <a:ext cx="1833202" cy="461665"/>
          </a:xfrm>
          <a:prstGeom prst="rect">
            <a:avLst/>
          </a:prstGeom>
          <a:noFill/>
        </p:spPr>
        <p:txBody>
          <a:bodyPr wrap="square" lIns="91440" tIns="45720" rIns="91440" bIns="45720" rtlCol="0">
            <a:spAutoFit/>
          </a:bodyPr>
          <a:lstStyle/>
          <a:p>
            <a:r>
              <a:rPr lang="id-ID" sz="1200" dirty="0">
                <a:latin typeface="Segoe UI Light" panose="020B0502040204020203" pitchFamily="34" charset="0"/>
                <a:cs typeface="Segoe UI Light" panose="020B0502040204020203" pitchFamily="34" charset="0"/>
              </a:rPr>
              <a:t>Lorem ipsum dolor sit amet consectetuer</a:t>
            </a:r>
            <a:endParaRPr lang="en-US" sz="1200" dirty="0">
              <a:latin typeface="Segoe UI Light" panose="020B0502040204020203" pitchFamily="34" charset="0"/>
              <a:ea typeface="Roboto Thin" charset="0"/>
              <a:cs typeface="Segoe UI Light" panose="020B0502040204020203" pitchFamily="34" charset="0"/>
            </a:endParaRPr>
          </a:p>
        </p:txBody>
      </p:sp>
      <p:sp>
        <p:nvSpPr>
          <p:cNvPr id="10" name="TextBox 67"/>
          <p:cNvSpPr txBox="1"/>
          <p:nvPr/>
        </p:nvSpPr>
        <p:spPr>
          <a:xfrm>
            <a:off x="1270947" y="3447725"/>
            <a:ext cx="4190230" cy="461665"/>
          </a:xfrm>
          <a:prstGeom prst="rect">
            <a:avLst/>
          </a:prstGeom>
          <a:noFill/>
        </p:spPr>
        <p:txBody>
          <a:bodyPr wrap="square" lIns="91440" tIns="45720" rIns="91440" bIns="45720" rtlCol="0">
            <a:spAutoFit/>
          </a:bodyPr>
          <a:lstStyle/>
          <a:p>
            <a:r>
              <a:rPr lang="id-ID" sz="1200" dirty="0">
                <a:latin typeface="Segoe UI Light" panose="020B0502040204020203" pitchFamily="34" charset="0"/>
                <a:cs typeface="Segoe UI Light" panose="020B0502040204020203" pitchFamily="34" charset="0"/>
              </a:rPr>
              <a:t>Lorem ipsum dolor sit amet consectetuer adipiscing elit, sed diam nonummy nibh euismod tincidunt</a:t>
            </a:r>
            <a:endParaRPr lang="en-US" sz="1200" dirty="0">
              <a:latin typeface="Segoe UI Light" panose="020B0502040204020203" pitchFamily="34" charset="0"/>
              <a:cs typeface="Segoe UI Light" panose="020B0502040204020203" pitchFamily="34" charset="0"/>
            </a:endParaRPr>
          </a:p>
        </p:txBody>
      </p:sp>
      <p:sp>
        <p:nvSpPr>
          <p:cNvPr id="11" name="TextBox 68"/>
          <p:cNvSpPr txBox="1"/>
          <p:nvPr/>
        </p:nvSpPr>
        <p:spPr>
          <a:xfrm>
            <a:off x="1270944" y="3036167"/>
            <a:ext cx="3852519" cy="338554"/>
          </a:xfrm>
          <a:prstGeom prst="rect">
            <a:avLst/>
          </a:prstGeom>
          <a:noFill/>
        </p:spPr>
        <p:txBody>
          <a:bodyPr wrap="square" lIns="91440" tIns="45720" rIns="91440" bIns="45720" rtlCol="0">
            <a:spAutoFit/>
          </a:bodyPr>
          <a:lstStyle/>
          <a:p>
            <a:r>
              <a:rPr lang="id-ID" sz="1600" dirty="0">
                <a:latin typeface="张海山锐线体2.0" panose="02000000000000000000" pitchFamily="2" charset="-122"/>
                <a:ea typeface="Lato" panose="020F0502020204030203" pitchFamily="34" charset="0"/>
                <a:cs typeface="Segoe UI" panose="020B0502040204020203" pitchFamily="34" charset="0"/>
              </a:rPr>
              <a:t>Lorem ipsum dolor sit amet</a:t>
            </a:r>
            <a:endParaRPr lang="en-US" sz="1600" dirty="0">
              <a:latin typeface="张海山锐线体2.0" panose="02000000000000000000" pitchFamily="2" charset="-122"/>
              <a:ea typeface="Lato" panose="020F0502020204030203" pitchFamily="34" charset="0"/>
              <a:cs typeface="Segoe UI" panose="020B0502040204020203" pitchFamily="34" charset="0"/>
            </a:endParaRPr>
          </a:p>
        </p:txBody>
      </p:sp>
      <p:sp>
        <p:nvSpPr>
          <p:cNvPr id="12" name="TextBox 70"/>
          <p:cNvSpPr txBox="1"/>
          <p:nvPr/>
        </p:nvSpPr>
        <p:spPr>
          <a:xfrm>
            <a:off x="1270944" y="1547659"/>
            <a:ext cx="4615903" cy="707886"/>
          </a:xfrm>
          <a:prstGeom prst="rect">
            <a:avLst/>
          </a:prstGeom>
          <a:noFill/>
        </p:spPr>
        <p:txBody>
          <a:bodyPr wrap="square" rtlCol="0">
            <a:spAutoFit/>
          </a:bodyPr>
          <a:lstStyle/>
          <a:p>
            <a:r>
              <a:rPr lang="zh-CN" altLang="en-US" sz="4000" dirty="0">
                <a:latin typeface="张海山锐谐体" panose="02000000000000000000" pitchFamily="2" charset="-122"/>
                <a:ea typeface="张海山锐谐体" panose="02000000000000000000" pitchFamily="2" charset="-122"/>
              </a:rPr>
              <a:t>前景展望</a:t>
            </a:r>
            <a:endParaRPr lang="id-ID" altLang="zh-CN" sz="4000" dirty="0">
              <a:latin typeface="张海山锐谐体" panose="02000000000000000000" pitchFamily="2" charset="-122"/>
              <a:ea typeface="张海山锐谐体" panose="02000000000000000000" pitchFamily="2" charset="-122"/>
            </a:endParaRPr>
          </a:p>
        </p:txBody>
      </p:sp>
      <p:sp>
        <p:nvSpPr>
          <p:cNvPr id="13" name="Rectangle: Rounded Corners 71"/>
          <p:cNvSpPr/>
          <p:nvPr/>
        </p:nvSpPr>
        <p:spPr>
          <a:xfrm>
            <a:off x="1398738" y="1504260"/>
            <a:ext cx="347346" cy="36000"/>
          </a:xfrm>
          <a:prstGeom prst="roundRect">
            <a:avLst>
              <a:gd name="adj" fmla="val 6090"/>
            </a:avLst>
          </a:prstGeom>
          <a:solidFill>
            <a:srgbClr val="25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a:solidFill>
                <a:schemeClr val="tx1"/>
              </a:solidFill>
            </a:endParaRPr>
          </a:p>
        </p:txBody>
      </p:sp>
      <p:sp>
        <p:nvSpPr>
          <p:cNvPr id="14" name="Rectangle 72"/>
          <p:cNvSpPr/>
          <p:nvPr/>
        </p:nvSpPr>
        <p:spPr>
          <a:xfrm>
            <a:off x="1270944" y="2348316"/>
            <a:ext cx="1716047" cy="307777"/>
          </a:xfrm>
          <a:prstGeom prst="rect">
            <a:avLst/>
          </a:prstGeom>
        </p:spPr>
        <p:txBody>
          <a:bodyPr wrap="none">
            <a:spAutoFit/>
          </a:bodyPr>
          <a:lstStyle/>
          <a:p>
            <a:r>
              <a:rPr lang="en-US" sz="1400" dirty="0">
                <a:latin typeface="张海山锐线体2.0" panose="02000000000000000000" pitchFamily="2" charset="-122"/>
                <a:cs typeface="Segoe UI Light" panose="020B0502040204020203" pitchFamily="34" charset="0"/>
              </a:rPr>
              <a:t>This is great design</a:t>
            </a:r>
            <a:endParaRPr lang="id-ID" sz="1400" dirty="0">
              <a:latin typeface="张海山锐线体2.0" panose="02000000000000000000"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8" decel="100000" fill="hold" grpId="0" nodeType="withEffect">
                                  <p:stCondLst>
                                    <p:cond delay="50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0-#ppt_w/2"/>
                                          </p:val>
                                        </p:tav>
                                        <p:tav tm="100000">
                                          <p:val>
                                            <p:strVal val="#ppt_x"/>
                                          </p:val>
                                        </p:tav>
                                      </p:tavLst>
                                    </p:anim>
                                    <p:anim calcmode="lin" valueType="num">
                                      <p:cBhvr additive="base">
                                        <p:cTn id="11" dur="500" fill="hold"/>
                                        <p:tgtEl>
                                          <p:spTgt spid="13"/>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75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0-#ppt_w/2"/>
                                          </p:val>
                                        </p:tav>
                                        <p:tav tm="100000">
                                          <p:val>
                                            <p:strVal val="#ppt_x"/>
                                          </p:val>
                                        </p:tav>
                                      </p:tavLst>
                                    </p:anim>
                                    <p:anim calcmode="lin" valueType="num">
                                      <p:cBhvr additive="base">
                                        <p:cTn id="15" dur="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100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0-#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15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175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par>
                                <p:cTn id="28" presetID="2" presetClass="entr" presetSubtype="4" decel="100000" fill="hold" grpId="0" nodeType="withEffect">
                                  <p:stCondLst>
                                    <p:cond delay="200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225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par>
                                <p:cTn id="36" presetID="2" presetClass="entr" presetSubtype="4" decel="100000" fill="hold" grpId="0" nodeType="withEffect">
                                  <p:stCondLst>
                                    <p:cond delay="250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par>
                                <p:cTn id="40" presetID="2" presetClass="entr" presetSubtype="4" decel="100000" fill="hold" grpId="0" nodeType="withEffect">
                                  <p:stCondLst>
                                    <p:cond delay="275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animBg="1"/>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flipH="1">
            <a:off x="0" y="0"/>
            <a:ext cx="12192000" cy="6862684"/>
          </a:xfrm>
          <a:prstGeom prst="rect">
            <a:avLst/>
          </a:prstGeom>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0286" y="11899"/>
            <a:ext cx="12192000" cy="6846101"/>
          </a:xfrm>
          <a:prstGeom prst="rect">
            <a:avLst/>
          </a:prstGeom>
        </p:spPr>
      </p:pic>
      <p:sp>
        <p:nvSpPr>
          <p:cNvPr id="6" name="文本框 5"/>
          <p:cNvSpPr txBox="1"/>
          <p:nvPr/>
        </p:nvSpPr>
        <p:spPr>
          <a:xfrm>
            <a:off x="239953" y="2899487"/>
            <a:ext cx="1585422" cy="1446550"/>
          </a:xfrm>
          <a:prstGeom prst="rect">
            <a:avLst/>
          </a:prstGeom>
          <a:noFill/>
        </p:spPr>
        <p:txBody>
          <a:bodyPr wrap="square" rtlCol="0">
            <a:spAutoFit/>
          </a:bodyPr>
          <a:lstStyle/>
          <a:p>
            <a:r>
              <a:rPr lang="en-US" altLang="zh-CN" sz="8800" b="1" dirty="0">
                <a:gradFill>
                  <a:gsLst>
                    <a:gs pos="10000">
                      <a:srgbClr val="25E0E7"/>
                    </a:gs>
                    <a:gs pos="48000">
                      <a:schemeClr val="bg1"/>
                    </a:gs>
                  </a:gsLst>
                  <a:lin ang="10800000" scaled="1"/>
                </a:gradFill>
                <a:latin typeface="Arial Black" panose="020B0A04020102020204" pitchFamily="34" charset="0"/>
                <a:ea typeface="微软雅黑" panose="020B0503020204020204" pitchFamily="34" charset="-122"/>
              </a:rPr>
              <a:t>T</a:t>
            </a:r>
            <a:endParaRPr lang="zh-CN" altLang="en-US" sz="8800" b="1" dirty="0">
              <a:gradFill>
                <a:gsLst>
                  <a:gs pos="10000">
                    <a:srgbClr val="25E0E7"/>
                  </a:gs>
                  <a:gs pos="48000">
                    <a:schemeClr val="bg1"/>
                  </a:gs>
                </a:gsLst>
                <a:lin ang="10800000" scaled="1"/>
              </a:gradFill>
              <a:latin typeface="Arial Black" panose="020B0A04020102020204" pitchFamily="34" charset="0"/>
              <a:ea typeface="微软雅黑" panose="020B0503020204020204" pitchFamily="34" charset="-122"/>
            </a:endParaRPr>
          </a:p>
        </p:txBody>
      </p:sp>
      <p:sp>
        <p:nvSpPr>
          <p:cNvPr id="8" name="文本框 7"/>
          <p:cNvSpPr txBox="1"/>
          <p:nvPr/>
        </p:nvSpPr>
        <p:spPr>
          <a:xfrm>
            <a:off x="1289152" y="2899487"/>
            <a:ext cx="1585422" cy="1446550"/>
          </a:xfrm>
          <a:prstGeom prst="rect">
            <a:avLst/>
          </a:prstGeom>
          <a:noFill/>
        </p:spPr>
        <p:txBody>
          <a:bodyPr wrap="square" rtlCol="0">
            <a:spAutoFit/>
          </a:bodyPr>
          <a:lstStyle/>
          <a:p>
            <a:r>
              <a:rPr lang="en-US" altLang="zh-CN" sz="8800" b="1" dirty="0">
                <a:gradFill>
                  <a:gsLst>
                    <a:gs pos="10000">
                      <a:srgbClr val="2FDEE5"/>
                    </a:gs>
                    <a:gs pos="48000">
                      <a:schemeClr val="bg1"/>
                    </a:gs>
                  </a:gsLst>
                  <a:lin ang="10800000" scaled="1"/>
                </a:gradFill>
                <a:latin typeface="Arial Black" panose="020B0A04020102020204" pitchFamily="34" charset="0"/>
                <a:ea typeface="微软雅黑" panose="020B0503020204020204" pitchFamily="34" charset="-122"/>
              </a:rPr>
              <a:t>H</a:t>
            </a:r>
            <a:endParaRPr lang="zh-CN" altLang="en-US" sz="8800" b="1" dirty="0">
              <a:gradFill>
                <a:gsLst>
                  <a:gs pos="10000">
                    <a:srgbClr val="2FDEE5"/>
                  </a:gs>
                  <a:gs pos="48000">
                    <a:schemeClr val="bg1"/>
                  </a:gs>
                </a:gsLst>
                <a:lin ang="10800000" scaled="1"/>
              </a:gradFill>
              <a:latin typeface="Arial Black" panose="020B0A04020102020204" pitchFamily="34" charset="0"/>
              <a:ea typeface="微软雅黑" panose="020B0503020204020204" pitchFamily="34" charset="-122"/>
            </a:endParaRPr>
          </a:p>
        </p:txBody>
      </p:sp>
      <p:sp>
        <p:nvSpPr>
          <p:cNvPr id="11" name="文本框 10"/>
          <p:cNvSpPr txBox="1"/>
          <p:nvPr/>
        </p:nvSpPr>
        <p:spPr>
          <a:xfrm>
            <a:off x="2338351" y="2899487"/>
            <a:ext cx="1585422" cy="1446550"/>
          </a:xfrm>
          <a:prstGeom prst="rect">
            <a:avLst/>
          </a:prstGeom>
          <a:noFill/>
        </p:spPr>
        <p:txBody>
          <a:bodyPr wrap="square" rtlCol="0">
            <a:spAutoFit/>
          </a:bodyPr>
          <a:lstStyle/>
          <a:p>
            <a:r>
              <a:rPr lang="en-US" altLang="zh-CN" sz="8800" b="1" dirty="0">
                <a:gradFill>
                  <a:gsLst>
                    <a:gs pos="10000">
                      <a:srgbClr val="3DDBE3"/>
                    </a:gs>
                    <a:gs pos="48000">
                      <a:schemeClr val="bg1"/>
                    </a:gs>
                  </a:gsLst>
                  <a:lin ang="10800000" scaled="1"/>
                </a:gradFill>
                <a:latin typeface="Arial Black" panose="020B0A04020102020204" pitchFamily="34" charset="0"/>
                <a:ea typeface="微软雅黑" panose="020B0503020204020204" pitchFamily="34" charset="-122"/>
              </a:rPr>
              <a:t>A</a:t>
            </a:r>
            <a:endParaRPr lang="zh-CN" altLang="en-US" sz="8800" b="1" dirty="0">
              <a:gradFill>
                <a:gsLst>
                  <a:gs pos="10000">
                    <a:srgbClr val="3DDBE3"/>
                  </a:gs>
                  <a:gs pos="48000">
                    <a:schemeClr val="bg1"/>
                  </a:gs>
                </a:gsLst>
                <a:lin ang="10800000" scaled="1"/>
              </a:gradFill>
              <a:latin typeface="Arial Black" panose="020B0A04020102020204" pitchFamily="34" charset="0"/>
              <a:ea typeface="微软雅黑" panose="020B0503020204020204" pitchFamily="34" charset="-122"/>
            </a:endParaRPr>
          </a:p>
        </p:txBody>
      </p:sp>
      <p:sp>
        <p:nvSpPr>
          <p:cNvPr id="12" name="文本框 11"/>
          <p:cNvSpPr txBox="1"/>
          <p:nvPr/>
        </p:nvSpPr>
        <p:spPr>
          <a:xfrm>
            <a:off x="3387550" y="2899487"/>
            <a:ext cx="1585422" cy="1446550"/>
          </a:xfrm>
          <a:prstGeom prst="rect">
            <a:avLst/>
          </a:prstGeom>
          <a:noFill/>
        </p:spPr>
        <p:txBody>
          <a:bodyPr wrap="square" rtlCol="0">
            <a:spAutoFit/>
          </a:bodyPr>
          <a:lstStyle/>
          <a:p>
            <a:r>
              <a:rPr lang="en-US" altLang="zh-CN" sz="8800" b="1" dirty="0">
                <a:gradFill>
                  <a:gsLst>
                    <a:gs pos="10000">
                      <a:srgbClr val="5DD4DE"/>
                    </a:gs>
                    <a:gs pos="48000">
                      <a:schemeClr val="bg1"/>
                    </a:gs>
                  </a:gsLst>
                  <a:lin ang="10800000" scaled="1"/>
                </a:gradFill>
                <a:latin typeface="Arial Black" panose="020B0A04020102020204" pitchFamily="34" charset="0"/>
                <a:ea typeface="微软雅黑" panose="020B0503020204020204" pitchFamily="34" charset="-122"/>
              </a:rPr>
              <a:t>N</a:t>
            </a:r>
            <a:endParaRPr lang="zh-CN" altLang="en-US" sz="8800" b="1" dirty="0">
              <a:gradFill>
                <a:gsLst>
                  <a:gs pos="10000">
                    <a:srgbClr val="5DD4DE"/>
                  </a:gs>
                  <a:gs pos="48000">
                    <a:schemeClr val="bg1"/>
                  </a:gs>
                </a:gsLst>
                <a:lin ang="10800000" scaled="1"/>
              </a:gradFill>
              <a:latin typeface="Arial Black" panose="020B0A04020102020204" pitchFamily="34" charset="0"/>
              <a:ea typeface="微软雅黑" panose="020B0503020204020204" pitchFamily="34" charset="-122"/>
            </a:endParaRPr>
          </a:p>
        </p:txBody>
      </p:sp>
      <p:sp>
        <p:nvSpPr>
          <p:cNvPr id="14" name="文本框 13"/>
          <p:cNvSpPr txBox="1"/>
          <p:nvPr/>
        </p:nvSpPr>
        <p:spPr>
          <a:xfrm>
            <a:off x="4436749" y="2899487"/>
            <a:ext cx="1585422" cy="1446550"/>
          </a:xfrm>
          <a:prstGeom prst="rect">
            <a:avLst/>
          </a:prstGeom>
          <a:noFill/>
        </p:spPr>
        <p:txBody>
          <a:bodyPr wrap="square" rtlCol="0">
            <a:spAutoFit/>
          </a:bodyPr>
          <a:lstStyle/>
          <a:p>
            <a:r>
              <a:rPr lang="en-US" altLang="zh-CN" sz="8800" b="1" dirty="0">
                <a:gradFill>
                  <a:gsLst>
                    <a:gs pos="10000">
                      <a:srgbClr val="83CBD7"/>
                    </a:gs>
                    <a:gs pos="48000">
                      <a:schemeClr val="bg1"/>
                    </a:gs>
                  </a:gsLst>
                  <a:lin ang="10800000" scaled="1"/>
                </a:gradFill>
                <a:latin typeface="Arial Black" panose="020B0A04020102020204" pitchFamily="34" charset="0"/>
                <a:ea typeface="微软雅黑" panose="020B0503020204020204" pitchFamily="34" charset="-122"/>
              </a:rPr>
              <a:t>K</a:t>
            </a:r>
            <a:endParaRPr lang="zh-CN" altLang="en-US" sz="8800" b="1" dirty="0">
              <a:gradFill>
                <a:gsLst>
                  <a:gs pos="10000">
                    <a:srgbClr val="83CBD7"/>
                  </a:gs>
                  <a:gs pos="48000">
                    <a:schemeClr val="bg1"/>
                  </a:gs>
                </a:gsLst>
                <a:lin ang="10800000" scaled="1"/>
              </a:gradFill>
              <a:latin typeface="Arial Black" panose="020B0A04020102020204" pitchFamily="34" charset="0"/>
              <a:ea typeface="微软雅黑" panose="020B0503020204020204" pitchFamily="34" charset="-122"/>
            </a:endParaRPr>
          </a:p>
        </p:txBody>
      </p:sp>
      <p:sp>
        <p:nvSpPr>
          <p:cNvPr id="15" name="文本框 14"/>
          <p:cNvSpPr txBox="1"/>
          <p:nvPr/>
        </p:nvSpPr>
        <p:spPr>
          <a:xfrm>
            <a:off x="5485948" y="2899487"/>
            <a:ext cx="1585422" cy="1446550"/>
          </a:xfrm>
          <a:prstGeom prst="rect">
            <a:avLst/>
          </a:prstGeom>
          <a:noFill/>
        </p:spPr>
        <p:txBody>
          <a:bodyPr wrap="square" rtlCol="0">
            <a:spAutoFit/>
          </a:bodyPr>
          <a:lstStyle/>
          <a:p>
            <a:r>
              <a:rPr lang="en-US" altLang="zh-CN" sz="8800" b="1" dirty="0">
                <a:gradFill>
                  <a:gsLst>
                    <a:gs pos="10000">
                      <a:srgbClr val="9EC5D2"/>
                    </a:gs>
                    <a:gs pos="48000">
                      <a:schemeClr val="bg1"/>
                    </a:gs>
                  </a:gsLst>
                  <a:lin ang="10800000" scaled="1"/>
                </a:gradFill>
                <a:latin typeface="Arial Black" panose="020B0A04020102020204" pitchFamily="34" charset="0"/>
                <a:ea typeface="微软雅黑" panose="020B0503020204020204" pitchFamily="34" charset="-122"/>
              </a:rPr>
              <a:t>S</a:t>
            </a:r>
            <a:endParaRPr lang="zh-CN" altLang="en-US" sz="8800" b="1" dirty="0">
              <a:gradFill>
                <a:gsLst>
                  <a:gs pos="10000">
                    <a:srgbClr val="9EC5D2"/>
                  </a:gs>
                  <a:gs pos="48000">
                    <a:schemeClr val="bg1"/>
                  </a:gs>
                </a:gsLst>
                <a:lin ang="10800000" scaled="1"/>
              </a:gradFill>
              <a:latin typeface="Arial Black" panose="020B0A04020102020204" pitchFamily="34" charset="0"/>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7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5"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strVal val="#ppt_w*0.70"/>
                                          </p:val>
                                        </p:tav>
                                        <p:tav tm="100000">
                                          <p:val>
                                            <p:strVal val="#ppt_w"/>
                                          </p:val>
                                        </p:tav>
                                      </p:tavLst>
                                    </p:anim>
                                    <p:anim calcmode="lin" valueType="num">
                                      <p:cBhvr>
                                        <p:cTn id="14" dur="500" fill="hold"/>
                                        <p:tgtEl>
                                          <p:spTgt spid="8"/>
                                        </p:tgtEl>
                                        <p:attrNameLst>
                                          <p:attrName>ppt_h</p:attrName>
                                        </p:attrNameLst>
                                      </p:cBhvr>
                                      <p:tavLst>
                                        <p:tav tm="0">
                                          <p:val>
                                            <p:strVal val="#ppt_h"/>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55"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strVal val="#ppt_w*0.70"/>
                                          </p:val>
                                        </p:tav>
                                        <p:tav tm="100000">
                                          <p:val>
                                            <p:strVal val="#ppt_w"/>
                                          </p:val>
                                        </p:tav>
                                      </p:tavLst>
                                    </p:anim>
                                    <p:anim calcmode="lin" valueType="num">
                                      <p:cBhvr>
                                        <p:cTn id="20" dur="500" fill="hold"/>
                                        <p:tgtEl>
                                          <p:spTgt spid="11"/>
                                        </p:tgtEl>
                                        <p:attrNameLst>
                                          <p:attrName>ppt_h</p:attrName>
                                        </p:attrNameLst>
                                      </p:cBhvr>
                                      <p:tavLst>
                                        <p:tav tm="0">
                                          <p:val>
                                            <p:strVal val="#ppt_h"/>
                                          </p:val>
                                        </p:tav>
                                        <p:tav tm="100000">
                                          <p:val>
                                            <p:strVal val="#ppt_h"/>
                                          </p:val>
                                        </p:tav>
                                      </p:tavLst>
                                    </p:anim>
                                    <p:animEffect transition="in" filter="fade">
                                      <p:cBhvr>
                                        <p:cTn id="21" dur="500"/>
                                        <p:tgtEl>
                                          <p:spTgt spid="11"/>
                                        </p:tgtEl>
                                      </p:cBhvr>
                                    </p:animEffect>
                                  </p:childTnLst>
                                </p:cTn>
                              </p:par>
                            </p:childTnLst>
                          </p:cTn>
                        </p:par>
                        <p:par>
                          <p:cTn id="22" fill="hold">
                            <p:stCondLst>
                              <p:cond delay="1500"/>
                            </p:stCondLst>
                            <p:childTnLst>
                              <p:par>
                                <p:cTn id="23" presetID="55"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strVal val="#ppt_w*0.70"/>
                                          </p:val>
                                        </p:tav>
                                        <p:tav tm="100000">
                                          <p:val>
                                            <p:strVal val="#ppt_w"/>
                                          </p:val>
                                        </p:tav>
                                      </p:tavLst>
                                    </p:anim>
                                    <p:anim calcmode="lin" valueType="num">
                                      <p:cBhvr>
                                        <p:cTn id="26" dur="500" fill="hold"/>
                                        <p:tgtEl>
                                          <p:spTgt spid="12"/>
                                        </p:tgtEl>
                                        <p:attrNameLst>
                                          <p:attrName>ppt_h</p:attrName>
                                        </p:attrNameLst>
                                      </p:cBhvr>
                                      <p:tavLst>
                                        <p:tav tm="0">
                                          <p:val>
                                            <p:strVal val="#ppt_h"/>
                                          </p:val>
                                        </p:tav>
                                        <p:tav tm="100000">
                                          <p:val>
                                            <p:strVal val="#ppt_h"/>
                                          </p:val>
                                        </p:tav>
                                      </p:tavLst>
                                    </p:anim>
                                    <p:animEffect transition="in" filter="fade">
                                      <p:cBhvr>
                                        <p:cTn id="27" dur="500"/>
                                        <p:tgtEl>
                                          <p:spTgt spid="12"/>
                                        </p:tgtEl>
                                      </p:cBhvr>
                                    </p:animEffect>
                                  </p:childTnLst>
                                </p:cTn>
                              </p:par>
                            </p:childTnLst>
                          </p:cTn>
                        </p:par>
                        <p:par>
                          <p:cTn id="28" fill="hold">
                            <p:stCondLst>
                              <p:cond delay="2000"/>
                            </p:stCondLst>
                            <p:childTnLst>
                              <p:par>
                                <p:cTn id="29" presetID="55"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strVal val="#ppt_w*0.70"/>
                                          </p:val>
                                        </p:tav>
                                        <p:tav tm="100000">
                                          <p:val>
                                            <p:strVal val="#ppt_w"/>
                                          </p:val>
                                        </p:tav>
                                      </p:tavLst>
                                    </p:anim>
                                    <p:anim calcmode="lin" valueType="num">
                                      <p:cBhvr>
                                        <p:cTn id="32" dur="500" fill="hold"/>
                                        <p:tgtEl>
                                          <p:spTgt spid="14"/>
                                        </p:tgtEl>
                                        <p:attrNameLst>
                                          <p:attrName>ppt_h</p:attrName>
                                        </p:attrNameLst>
                                      </p:cBhvr>
                                      <p:tavLst>
                                        <p:tav tm="0">
                                          <p:val>
                                            <p:strVal val="#ppt_h"/>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55"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strVal val="#ppt_w*0.70"/>
                                          </p:val>
                                        </p:tav>
                                        <p:tav tm="100000">
                                          <p:val>
                                            <p:strVal val="#ppt_w"/>
                                          </p:val>
                                        </p:tav>
                                      </p:tavLst>
                                    </p:anim>
                                    <p:anim calcmode="lin" valueType="num">
                                      <p:cBhvr>
                                        <p:cTn id="38" dur="500" fill="hold"/>
                                        <p:tgtEl>
                                          <p:spTgt spid="15"/>
                                        </p:tgtEl>
                                        <p:attrNameLst>
                                          <p:attrName>ppt_h</p:attrName>
                                        </p:attrNameLst>
                                      </p:cBhvr>
                                      <p:tavLst>
                                        <p:tav tm="0">
                                          <p:val>
                                            <p:strVal val="#ppt_h"/>
                                          </p:val>
                                        </p:tav>
                                        <p:tav tm="100000">
                                          <p:val>
                                            <p:strVal val="#ppt_h"/>
                                          </p:val>
                                        </p:tav>
                                      </p:tavLst>
                                    </p:anim>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0"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468" y="1400699"/>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t="6937"/>
          <a:stretch>
            <a:fillRect/>
          </a:stretch>
        </p:blipFill>
        <p:spPr>
          <a:xfrm>
            <a:off x="-97398" y="0"/>
            <a:ext cx="12289397" cy="6915150"/>
          </a:xfrm>
          <a:prstGeom prst="rect">
            <a:avLst/>
          </a:prstGeom>
        </p:spPr>
      </p:pic>
      <p:pic>
        <p:nvPicPr>
          <p:cNvPr id="6" name="PA_库_图片 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2362200" y="-603651"/>
            <a:ext cx="12192000" cy="6846101"/>
          </a:xfrm>
          <a:prstGeom prst="rect">
            <a:avLst/>
          </a:prstGeom>
        </p:spPr>
      </p:pic>
      <p:sp>
        <p:nvSpPr>
          <p:cNvPr id="5" name="PA_库_$30"/>
          <p:cNvSpPr txBox="1"/>
          <p:nvPr>
            <p:custDataLst>
              <p:tags r:id="rId4"/>
            </p:custDataLst>
          </p:nvPr>
        </p:nvSpPr>
        <p:spPr>
          <a:xfrm>
            <a:off x="3872554" y="750673"/>
            <a:ext cx="1179810" cy="2377510"/>
          </a:xfrm>
          <a:prstGeom prst="rect">
            <a:avLst/>
          </a:prstGeom>
          <a:ln w="12700">
            <a:miter lim="400000"/>
          </a:ln>
        </p:spPr>
        <p:txBody>
          <a:bodyPr wrap="none" lIns="0" tIns="0" rIns="0" bIns="0">
            <a:spAutoFit/>
          </a:bodyPr>
          <a:lstStyle>
            <a:lvl1pPr algn="l">
              <a:lnSpc>
                <a:spcPct val="120000"/>
              </a:lnSpc>
              <a:defRPr sz="5500" b="0">
                <a:solidFill>
                  <a:srgbClr val="30353E"/>
                </a:solidFill>
                <a:latin typeface="Aileron Heavy"/>
                <a:ea typeface="Aileron Heavy"/>
                <a:cs typeface="Aileron Heavy"/>
                <a:sym typeface="Aileron Heavy"/>
              </a:defRPr>
            </a:lvl1pPr>
          </a:lstStyle>
          <a:p>
            <a:r>
              <a:rPr lang="en-US" sz="13800" dirty="0">
                <a:solidFill>
                  <a:schemeClr val="bg1"/>
                </a:solidFill>
                <a:latin typeface="Arial Black" panose="020B0A04020102020204" pitchFamily="34" charset="0"/>
                <a:ea typeface="汉仪清庭-55简" panose="00020600040101010101" pitchFamily="18" charset="-122"/>
              </a:rPr>
              <a:t>1</a:t>
            </a:r>
            <a:endParaRPr sz="13800" dirty="0">
              <a:solidFill>
                <a:schemeClr val="bg1"/>
              </a:solidFill>
              <a:latin typeface="Arial Black" panose="020B0A04020102020204" pitchFamily="34" charset="0"/>
              <a:ea typeface="汉仪清庭-55简" panose="00020600040101010101" pitchFamily="18" charset="-122"/>
            </a:endParaRPr>
          </a:p>
        </p:txBody>
      </p:sp>
      <p:sp>
        <p:nvSpPr>
          <p:cNvPr id="7" name="PA_库_Special Price Tittle…"/>
          <p:cNvSpPr txBox="1"/>
          <p:nvPr>
            <p:custDataLst>
              <p:tags r:id="rId5"/>
            </p:custDataLst>
          </p:nvPr>
        </p:nvSpPr>
        <p:spPr>
          <a:xfrm>
            <a:off x="3262697" y="2819399"/>
            <a:ext cx="2600135" cy="788036"/>
          </a:xfrm>
          <a:prstGeom prst="rect">
            <a:avLst/>
          </a:prstGeom>
          <a:ln w="12700">
            <a:miter lim="400000"/>
          </a:ln>
        </p:spPr>
        <p:txBody>
          <a:bodyPr wrap="none" lIns="0" tIns="0" rIns="0" bIns="0">
            <a:spAutoFit/>
          </a:bodyPr>
          <a:lstStyle/>
          <a:p>
            <a:pPr algn="ctr">
              <a:lnSpc>
                <a:spcPct val="150000"/>
              </a:lnSpc>
              <a:defRPr sz="1800">
                <a:solidFill>
                  <a:srgbClr val="677180"/>
                </a:solidFill>
                <a:latin typeface="Aileron"/>
                <a:ea typeface="Aileron"/>
                <a:cs typeface="Aileron"/>
                <a:sym typeface="Aileron"/>
              </a:defRPr>
            </a:pPr>
            <a:r>
              <a:rPr dirty="0">
                <a:solidFill>
                  <a:schemeClr val="bg1"/>
                </a:solidFill>
              </a:rPr>
              <a:t>Special Price Tittle</a:t>
            </a:r>
            <a:endParaRPr dirty="0">
              <a:solidFill>
                <a:schemeClr val="bg1"/>
              </a:solidFill>
            </a:endParaRPr>
          </a:p>
          <a:p>
            <a:pPr algn="ctr">
              <a:lnSpc>
                <a:spcPct val="150000"/>
              </a:lnSpc>
              <a:defRPr sz="1800" b="0">
                <a:solidFill>
                  <a:srgbClr val="677180"/>
                </a:solidFill>
                <a:latin typeface="Aileron Light"/>
                <a:ea typeface="Aileron Light"/>
                <a:cs typeface="Aileron Light"/>
                <a:sym typeface="Aileron Light"/>
              </a:defRPr>
            </a:pPr>
            <a:r>
              <a:rPr dirty="0">
                <a:solidFill>
                  <a:schemeClr val="bg1"/>
                </a:solidFill>
              </a:rPr>
              <a:t>Focused services processes.</a:t>
            </a:r>
            <a:endParaRPr dirty="0">
              <a:solidFill>
                <a:schemeClr val="bg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250"/>
                                  </p:stCondLst>
                                  <p:childTnLst>
                                    <p:set>
                                      <p:cBhvr>
                                        <p:cTn id="6" dur="1" fill="hold">
                                          <p:stCondLst>
                                            <p:cond delay="0"/>
                                          </p:stCondLst>
                                        </p:cTn>
                                        <p:tgtEl>
                                          <p:spTgt spid="5">
                                            <p:txEl>
                                              <p:charRg st="4294967295" end="4294967295"/>
                                            </p:txEl>
                                          </p:spTgt>
                                        </p:tgtEl>
                                        <p:attrNameLst>
                                          <p:attrName>style.visibility</p:attrName>
                                        </p:attrNameLst>
                                      </p:cBhvr>
                                      <p:to>
                                        <p:strVal val="visible"/>
                                      </p:to>
                                    </p:set>
                                    <p:animEffect transition="in" filter="wipe(up)">
                                      <p:cBhvr>
                                        <p:cTn id="7" dur="1000"/>
                                        <p:tgtEl>
                                          <p:spTgt spid="5">
                                            <p:txEl>
                                              <p:charRg st="4294967295" end="4294967295"/>
                                            </p:txEl>
                                          </p:spTgt>
                                        </p:tgtEl>
                                      </p:cBhvr>
                                    </p:animEffect>
                                  </p:childTnLst>
                                </p:cTn>
                              </p:par>
                              <p:par>
                                <p:cTn id="8" presetID="22" presetClass="entr" presetSubtype="1" fill="hold" grpId="0" nodeType="withEffect">
                                  <p:stCondLst>
                                    <p:cond delay="250"/>
                                  </p:stCondLst>
                                  <p:childTnLst>
                                    <p:set>
                                      <p:cBhvr>
                                        <p:cTn id="9" dur="1" fill="hold">
                                          <p:stCondLst>
                                            <p:cond delay="0"/>
                                          </p:stCondLst>
                                        </p:cTn>
                                        <p:tgtEl>
                                          <p:spTgt spid="7">
                                            <p:txEl>
                                              <p:charRg st="4294967295" end="4294967295"/>
                                            </p:txEl>
                                          </p:spTgt>
                                        </p:tgtEl>
                                        <p:attrNameLst>
                                          <p:attrName>style.visibility</p:attrName>
                                        </p:attrNameLst>
                                      </p:cBhvr>
                                      <p:to>
                                        <p:strVal val="visible"/>
                                      </p:to>
                                    </p:set>
                                    <p:animEffect transition="in" filter="wipe(up)">
                                      <p:cBhvr>
                                        <p:cTn id="10" dur="1000"/>
                                        <p:tgtEl>
                                          <p:spTgt spid="7">
                                            <p:txEl>
                                              <p:charRg st="4294967295" end="4294967295"/>
                                            </p:txEl>
                                          </p:spTgt>
                                        </p:tgtEl>
                                      </p:cBhvr>
                                    </p:animEffect>
                                  </p:childTnLst>
                                </p:cTn>
                              </p:par>
                              <p:par>
                                <p:cTn id="11" presetID="2" presetClass="entr" presetSubtype="4" decel="100000" fill="hold" nodeType="withEffect">
                                  <p:stCondLst>
                                    <p:cond delay="25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500" fill="hold"/>
                                        <p:tgtEl>
                                          <p:spTgt spid="6"/>
                                        </p:tgtEl>
                                        <p:attrNameLst>
                                          <p:attrName>ppt_x</p:attrName>
                                        </p:attrNameLst>
                                      </p:cBhvr>
                                      <p:tavLst>
                                        <p:tav tm="0">
                                          <p:val>
                                            <p:strVal val="#ppt_x"/>
                                          </p:val>
                                        </p:tav>
                                        <p:tav tm="100000">
                                          <p:val>
                                            <p:strVal val="#ppt_x"/>
                                          </p:val>
                                        </p:tav>
                                      </p:tavLst>
                                    </p:anim>
                                    <p:anim calcmode="lin" valueType="num">
                                      <p:cBhvr additive="base">
                                        <p:cTn id="14"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7398" y="1828800"/>
            <a:ext cx="12289398" cy="6286500"/>
          </a:xfrm>
          <a:prstGeom prst="rect">
            <a:avLst/>
          </a:prstGeom>
          <a:solidFill>
            <a:srgbClr val="F4F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398" y="742950"/>
            <a:ext cx="5909537" cy="7372350"/>
          </a:xfrm>
          <a:custGeom>
            <a:avLst/>
            <a:gdLst>
              <a:gd name="connsiteX0" fmla="*/ 0 w 3983598"/>
              <a:gd name="connsiteY0" fmla="*/ 0 h 6286500"/>
              <a:gd name="connsiteX1" fmla="*/ 3983598 w 3983598"/>
              <a:gd name="connsiteY1" fmla="*/ 0 h 6286500"/>
              <a:gd name="connsiteX2" fmla="*/ 3983598 w 3983598"/>
              <a:gd name="connsiteY2" fmla="*/ 6286500 h 6286500"/>
              <a:gd name="connsiteX3" fmla="*/ 0 w 3983598"/>
              <a:gd name="connsiteY3" fmla="*/ 6286500 h 6286500"/>
              <a:gd name="connsiteX4" fmla="*/ 0 w 3983598"/>
              <a:gd name="connsiteY4" fmla="*/ 0 h 6286500"/>
              <a:gd name="connsiteX0-1" fmla="*/ 0 w 6498198"/>
              <a:gd name="connsiteY0-2" fmla="*/ 8538 h 6295038"/>
              <a:gd name="connsiteX1-3" fmla="*/ 3983598 w 6498198"/>
              <a:gd name="connsiteY1-4" fmla="*/ 8538 h 6295038"/>
              <a:gd name="connsiteX2-5" fmla="*/ 3983598 w 6498198"/>
              <a:gd name="connsiteY2-6" fmla="*/ 6295038 h 6295038"/>
              <a:gd name="connsiteX3-7" fmla="*/ 0 w 6498198"/>
              <a:gd name="connsiteY3-8" fmla="*/ 6295038 h 6295038"/>
              <a:gd name="connsiteX4-9" fmla="*/ 0 w 6498198"/>
              <a:gd name="connsiteY4-10" fmla="*/ 8538 h 6295038"/>
              <a:gd name="connsiteX0-11" fmla="*/ 0 w 5676931"/>
              <a:gd name="connsiteY0-12" fmla="*/ 0 h 6286500"/>
              <a:gd name="connsiteX1-13" fmla="*/ 3983598 w 5676931"/>
              <a:gd name="connsiteY1-14" fmla="*/ 0 h 6286500"/>
              <a:gd name="connsiteX2-15" fmla="*/ 3983598 w 5676931"/>
              <a:gd name="connsiteY2-16" fmla="*/ 6286500 h 6286500"/>
              <a:gd name="connsiteX3-17" fmla="*/ 0 w 5676931"/>
              <a:gd name="connsiteY3-18" fmla="*/ 6286500 h 6286500"/>
              <a:gd name="connsiteX4-19" fmla="*/ 0 w 5676931"/>
              <a:gd name="connsiteY4-20" fmla="*/ 0 h 6286500"/>
              <a:gd name="connsiteX0-21" fmla="*/ 0 w 5676931"/>
              <a:gd name="connsiteY0-22" fmla="*/ 322170 h 6608670"/>
              <a:gd name="connsiteX1-23" fmla="*/ 3983598 w 5676931"/>
              <a:gd name="connsiteY1-24" fmla="*/ 322170 h 6608670"/>
              <a:gd name="connsiteX2-25" fmla="*/ 3983598 w 5676931"/>
              <a:gd name="connsiteY2-26" fmla="*/ 6608670 h 6608670"/>
              <a:gd name="connsiteX3-27" fmla="*/ 0 w 5676931"/>
              <a:gd name="connsiteY3-28" fmla="*/ 6608670 h 6608670"/>
              <a:gd name="connsiteX4-29" fmla="*/ 0 w 5676931"/>
              <a:gd name="connsiteY4-30" fmla="*/ 322170 h 6608670"/>
              <a:gd name="connsiteX0-31" fmla="*/ 0 w 5194331"/>
              <a:gd name="connsiteY0-32" fmla="*/ 322170 h 6608670"/>
              <a:gd name="connsiteX1-33" fmla="*/ 3983598 w 5194331"/>
              <a:gd name="connsiteY1-34" fmla="*/ 322170 h 6608670"/>
              <a:gd name="connsiteX2-35" fmla="*/ 3983598 w 5194331"/>
              <a:gd name="connsiteY2-36" fmla="*/ 6608670 h 6608670"/>
              <a:gd name="connsiteX3-37" fmla="*/ 0 w 5194331"/>
              <a:gd name="connsiteY3-38" fmla="*/ 6608670 h 6608670"/>
              <a:gd name="connsiteX4-39" fmla="*/ 0 w 5194331"/>
              <a:gd name="connsiteY4-40" fmla="*/ 322170 h 6608670"/>
              <a:gd name="connsiteX0-41" fmla="*/ 0 w 5194331"/>
              <a:gd name="connsiteY0-42" fmla="*/ 93260 h 6379760"/>
              <a:gd name="connsiteX1-43" fmla="*/ 3983598 w 5194331"/>
              <a:gd name="connsiteY1-44" fmla="*/ 93260 h 6379760"/>
              <a:gd name="connsiteX2-45" fmla="*/ 3983598 w 5194331"/>
              <a:gd name="connsiteY2-46" fmla="*/ 6379760 h 6379760"/>
              <a:gd name="connsiteX3-47" fmla="*/ 0 w 5194331"/>
              <a:gd name="connsiteY3-48" fmla="*/ 6379760 h 6379760"/>
              <a:gd name="connsiteX4-49" fmla="*/ 0 w 5194331"/>
              <a:gd name="connsiteY4-50" fmla="*/ 93260 h 6379760"/>
              <a:gd name="connsiteX0-51" fmla="*/ 0 w 5055273"/>
              <a:gd name="connsiteY0-52" fmla="*/ 7129 h 6293629"/>
              <a:gd name="connsiteX1-53" fmla="*/ 3793098 w 5055273"/>
              <a:gd name="connsiteY1-54" fmla="*/ 159736 h 6293629"/>
              <a:gd name="connsiteX2-55" fmla="*/ 3983598 w 5055273"/>
              <a:gd name="connsiteY2-56" fmla="*/ 6293629 h 6293629"/>
              <a:gd name="connsiteX3-57" fmla="*/ 0 w 5055273"/>
              <a:gd name="connsiteY3-58" fmla="*/ 6293629 h 6293629"/>
              <a:gd name="connsiteX4-59" fmla="*/ 0 w 5055273"/>
              <a:gd name="connsiteY4-60" fmla="*/ 7129 h 6293629"/>
              <a:gd name="connsiteX0-61" fmla="*/ 0 w 5909537"/>
              <a:gd name="connsiteY0-62" fmla="*/ 7129 h 6293629"/>
              <a:gd name="connsiteX1-63" fmla="*/ 3793098 w 5909537"/>
              <a:gd name="connsiteY1-64" fmla="*/ 159736 h 6293629"/>
              <a:gd name="connsiteX2-65" fmla="*/ 3983598 w 5909537"/>
              <a:gd name="connsiteY2-66" fmla="*/ 6293629 h 6293629"/>
              <a:gd name="connsiteX3-67" fmla="*/ 0 w 5909537"/>
              <a:gd name="connsiteY3-68" fmla="*/ 6293629 h 6293629"/>
              <a:gd name="connsiteX4-69" fmla="*/ 0 w 5909537"/>
              <a:gd name="connsiteY4-70" fmla="*/ 7129 h 6293629"/>
              <a:gd name="connsiteX0-71" fmla="*/ 0 w 5909537"/>
              <a:gd name="connsiteY0-72" fmla="*/ 442559 h 6729059"/>
              <a:gd name="connsiteX1-73" fmla="*/ 3050148 w 5909537"/>
              <a:gd name="connsiteY1-74" fmla="*/ 530809 h 6729059"/>
              <a:gd name="connsiteX2-75" fmla="*/ 3793098 w 5909537"/>
              <a:gd name="connsiteY2-76" fmla="*/ 595166 h 6729059"/>
              <a:gd name="connsiteX3-77" fmla="*/ 3983598 w 5909537"/>
              <a:gd name="connsiteY3-78" fmla="*/ 6729059 h 6729059"/>
              <a:gd name="connsiteX4-79" fmla="*/ 0 w 5909537"/>
              <a:gd name="connsiteY4-80" fmla="*/ 6729059 h 6729059"/>
              <a:gd name="connsiteX5" fmla="*/ 0 w 5909537"/>
              <a:gd name="connsiteY5" fmla="*/ 442559 h 6729059"/>
              <a:gd name="connsiteX0-81" fmla="*/ 0 w 5909537"/>
              <a:gd name="connsiteY0-82" fmla="*/ 745791 h 7032291"/>
              <a:gd name="connsiteX1-83" fmla="*/ 2535798 w 5909537"/>
              <a:gd name="connsiteY1-84" fmla="*/ 71006 h 7032291"/>
              <a:gd name="connsiteX2-85" fmla="*/ 3793098 w 5909537"/>
              <a:gd name="connsiteY2-86" fmla="*/ 898398 h 7032291"/>
              <a:gd name="connsiteX3-87" fmla="*/ 3983598 w 5909537"/>
              <a:gd name="connsiteY3-88" fmla="*/ 7032291 h 7032291"/>
              <a:gd name="connsiteX4-89" fmla="*/ 0 w 5909537"/>
              <a:gd name="connsiteY4-90" fmla="*/ 7032291 h 7032291"/>
              <a:gd name="connsiteX5-91" fmla="*/ 0 w 5909537"/>
              <a:gd name="connsiteY5-92" fmla="*/ 745791 h 7032291"/>
              <a:gd name="connsiteX0-93" fmla="*/ 0 w 5909537"/>
              <a:gd name="connsiteY0-94" fmla="*/ 745791 h 7032291"/>
              <a:gd name="connsiteX1-95" fmla="*/ 2535798 w 5909537"/>
              <a:gd name="connsiteY1-96" fmla="*/ 71006 h 7032291"/>
              <a:gd name="connsiteX2-97" fmla="*/ 3793098 w 5909537"/>
              <a:gd name="connsiteY2-98" fmla="*/ 898398 h 7032291"/>
              <a:gd name="connsiteX3-99" fmla="*/ 3983598 w 5909537"/>
              <a:gd name="connsiteY3-100" fmla="*/ 7032291 h 7032291"/>
              <a:gd name="connsiteX4-101" fmla="*/ 0 w 5909537"/>
              <a:gd name="connsiteY4-102" fmla="*/ 7032291 h 7032291"/>
              <a:gd name="connsiteX5-103" fmla="*/ 0 w 5909537"/>
              <a:gd name="connsiteY5-104" fmla="*/ 745791 h 7032291"/>
              <a:gd name="connsiteX0-105" fmla="*/ 0 w 5909537"/>
              <a:gd name="connsiteY0-106" fmla="*/ 745791 h 7032291"/>
              <a:gd name="connsiteX1-107" fmla="*/ 2535798 w 5909537"/>
              <a:gd name="connsiteY1-108" fmla="*/ 71006 h 7032291"/>
              <a:gd name="connsiteX2-109" fmla="*/ 3793098 w 5909537"/>
              <a:gd name="connsiteY2-110" fmla="*/ 898398 h 7032291"/>
              <a:gd name="connsiteX3-111" fmla="*/ 3983598 w 5909537"/>
              <a:gd name="connsiteY3-112" fmla="*/ 7032291 h 7032291"/>
              <a:gd name="connsiteX4-113" fmla="*/ 0 w 5909537"/>
              <a:gd name="connsiteY4-114" fmla="*/ 7032291 h 7032291"/>
              <a:gd name="connsiteX5-115" fmla="*/ 0 w 5909537"/>
              <a:gd name="connsiteY5-116" fmla="*/ 745791 h 7032291"/>
              <a:gd name="connsiteX0-117" fmla="*/ 0 w 5909537"/>
              <a:gd name="connsiteY0-118" fmla="*/ 1157397 h 7443897"/>
              <a:gd name="connsiteX1-119" fmla="*/ 2535798 w 5909537"/>
              <a:gd name="connsiteY1-120" fmla="*/ 482612 h 7443897"/>
              <a:gd name="connsiteX2-121" fmla="*/ 3793098 w 5909537"/>
              <a:gd name="connsiteY2-122" fmla="*/ 1310004 h 7443897"/>
              <a:gd name="connsiteX3-123" fmla="*/ 3983598 w 5909537"/>
              <a:gd name="connsiteY3-124" fmla="*/ 7443897 h 7443897"/>
              <a:gd name="connsiteX4-125" fmla="*/ 0 w 5909537"/>
              <a:gd name="connsiteY4-126" fmla="*/ 7443897 h 7443897"/>
              <a:gd name="connsiteX5-127" fmla="*/ 0 w 5909537"/>
              <a:gd name="connsiteY5-128" fmla="*/ 1157397 h 7443897"/>
              <a:gd name="connsiteX0-129" fmla="*/ 0 w 5909537"/>
              <a:gd name="connsiteY0-130" fmla="*/ 1157397 h 7443897"/>
              <a:gd name="connsiteX1-131" fmla="*/ 2535798 w 5909537"/>
              <a:gd name="connsiteY1-132" fmla="*/ 482612 h 7443897"/>
              <a:gd name="connsiteX2-133" fmla="*/ 3793098 w 5909537"/>
              <a:gd name="connsiteY2-134" fmla="*/ 1310004 h 7443897"/>
              <a:gd name="connsiteX3-135" fmla="*/ 3983598 w 5909537"/>
              <a:gd name="connsiteY3-136" fmla="*/ 7443897 h 7443897"/>
              <a:gd name="connsiteX4-137" fmla="*/ 0 w 5909537"/>
              <a:gd name="connsiteY4-138" fmla="*/ 7443897 h 7443897"/>
              <a:gd name="connsiteX5-139" fmla="*/ 0 w 5909537"/>
              <a:gd name="connsiteY5-140" fmla="*/ 1157397 h 74438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5909537" h="7443897">
                <a:moveTo>
                  <a:pt x="0" y="1157397"/>
                </a:moveTo>
                <a:cubicBezTo>
                  <a:pt x="508358" y="124355"/>
                  <a:pt x="2075065" y="-477540"/>
                  <a:pt x="2535798" y="482612"/>
                </a:cubicBezTo>
                <a:cubicBezTo>
                  <a:pt x="3015581" y="1576295"/>
                  <a:pt x="3085073" y="1287983"/>
                  <a:pt x="3793098" y="1310004"/>
                </a:cubicBezTo>
                <a:cubicBezTo>
                  <a:pt x="8441298" y="2054273"/>
                  <a:pt x="3983598" y="5348397"/>
                  <a:pt x="3983598" y="7443897"/>
                </a:cubicBezTo>
                <a:lnTo>
                  <a:pt x="0" y="7443897"/>
                </a:lnTo>
                <a:lnTo>
                  <a:pt x="0" y="1157397"/>
                </a:lnTo>
                <a:close/>
              </a:path>
            </a:pathLst>
          </a:custGeom>
          <a:gradFill>
            <a:gsLst>
              <a:gs pos="0">
                <a:srgbClr val="CECEFF"/>
              </a:gs>
              <a:gs pos="73000">
                <a:srgbClr val="C2A1FF"/>
              </a:gs>
              <a:gs pos="46000">
                <a:srgbClr val="D0D0FF"/>
              </a:gs>
              <a:gs pos="100000">
                <a:srgbClr val="1993E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1"/>
          <a:srcRect t="40823"/>
          <a:stretch>
            <a:fillRect/>
          </a:stretch>
        </p:blipFill>
        <p:spPr>
          <a:xfrm>
            <a:off x="-97398" y="0"/>
            <a:ext cx="12288540" cy="2057400"/>
          </a:xfrm>
          <a:prstGeom prst="rect">
            <a:avLst/>
          </a:prstGeom>
        </p:spPr>
      </p:pic>
      <p:sp>
        <p:nvSpPr>
          <p:cNvPr id="8"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274090" y="581748"/>
            <a:ext cx="6223176" cy="6223176"/>
          </a:xfrm>
          <a:prstGeom prst="rect">
            <a:avLst/>
          </a:prstGeom>
        </p:spPr>
      </p:pic>
      <p:sp>
        <p:nvSpPr>
          <p:cNvPr id="21" name="PA_库_Square "/>
          <p:cNvSpPr/>
          <p:nvPr>
            <p:custDataLst>
              <p:tags r:id="rId3"/>
            </p:custDataLst>
          </p:nvPr>
        </p:nvSpPr>
        <p:spPr>
          <a:xfrm>
            <a:off x="1825499" y="1179116"/>
            <a:ext cx="444501" cy="444501"/>
          </a:xfrm>
          <a:prstGeom prst="rect">
            <a:avLst/>
          </a:prstGeom>
          <a:solidFill>
            <a:srgbClr val="7611D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2" name="PA_库_Square "/>
          <p:cNvSpPr/>
          <p:nvPr>
            <p:custDataLst>
              <p:tags r:id="rId4"/>
            </p:custDataLst>
          </p:nvPr>
        </p:nvSpPr>
        <p:spPr>
          <a:xfrm>
            <a:off x="1793749" y="1147366"/>
            <a:ext cx="508001" cy="508001"/>
          </a:xfrm>
          <a:prstGeom prst="rect">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3" name="PA_库_Squared Features &amp; Services.…"/>
          <p:cNvSpPr txBox="1"/>
          <p:nvPr>
            <p:custDataLst>
              <p:tags r:id="rId5"/>
            </p:custDataLst>
          </p:nvPr>
        </p:nvSpPr>
        <p:spPr>
          <a:xfrm>
            <a:off x="2627715" y="1144191"/>
            <a:ext cx="2076252" cy="1017266"/>
          </a:xfrm>
          <a:prstGeom prst="rect">
            <a:avLst/>
          </a:prstGeom>
          <a:ln w="12700">
            <a:miter lim="400000"/>
          </a:ln>
        </p:spPr>
        <p:txBody>
          <a:bodyPr lIns="0" tIns="0" rIns="0" bIns="0">
            <a:spAutoFit/>
          </a:bodyPr>
          <a:lstStyle/>
          <a:p>
            <a:pPr algn="l">
              <a:lnSpc>
                <a:spcPct val="150000"/>
              </a:lnSpc>
              <a:defRPr sz="1800">
                <a:solidFill>
                  <a:srgbClr val="30353E"/>
                </a:solidFill>
                <a:latin typeface="Aileron"/>
                <a:ea typeface="Aileron"/>
                <a:cs typeface="Aileron"/>
                <a:sym typeface="Aileron"/>
              </a:defRPr>
            </a:pPr>
            <a:r>
              <a:rPr sz="900"/>
              <a:t>Squared Features &amp; Services.</a:t>
            </a:r>
            <a:endParaRPr sz="900"/>
          </a:p>
          <a:p>
            <a:pPr algn="l">
              <a:lnSpc>
                <a:spcPct val="150000"/>
              </a:lnSpc>
              <a:defRPr sz="1800" b="0">
                <a:solidFill>
                  <a:srgbClr val="677180"/>
                </a:solidFill>
                <a:latin typeface="Aileron Light"/>
                <a:ea typeface="Aileron Light"/>
                <a:cs typeface="Aileron Light"/>
                <a:sym typeface="Aileron Light"/>
              </a:defRPr>
            </a:pPr>
            <a:endParaRPr sz="900"/>
          </a:p>
          <a:p>
            <a:pPr algn="l">
              <a:lnSpc>
                <a:spcPct val="150000"/>
              </a:lnSpc>
              <a:defRPr sz="1800" b="0">
                <a:solidFill>
                  <a:srgbClr val="677180"/>
                </a:solidFill>
                <a:latin typeface="Aileron Light"/>
                <a:ea typeface="Aileron Light"/>
                <a:cs typeface="Aileron Light"/>
                <a:sym typeface="Aileron Light"/>
              </a:defRPr>
            </a:pPr>
            <a:r>
              <a:rPr sz="900"/>
              <a:t>Globally administrate client-focused meta services with B2C processes. Distinctively synergize excellent communities.</a:t>
            </a:r>
            <a:endParaRPr sz="900"/>
          </a:p>
        </p:txBody>
      </p:sp>
      <p:sp>
        <p:nvSpPr>
          <p:cNvPr id="24" name="PA_库_形状 "/>
          <p:cNvSpPr/>
          <p:nvPr>
            <p:custDataLst>
              <p:tags r:id="rId6"/>
            </p:custDataLst>
          </p:nvPr>
        </p:nvSpPr>
        <p:spPr>
          <a:xfrm>
            <a:off x="1920749" y="1277263"/>
            <a:ext cx="254001" cy="248206"/>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F6F8FF"/>
          </a:solidFill>
          <a:ln w="12700">
            <a:miter lim="400000"/>
          </a:ln>
        </p:spPr>
        <p:txBody>
          <a:bodyPr lIns="22860" rIns="22860" anchor="ctr"/>
          <a:lstStyle/>
          <a:p>
            <a:pPr defTabSz="219710">
              <a:defRPr b="0">
                <a:solidFill>
                  <a:srgbClr val="FFFFFF"/>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Arial" panose="020B0604020202020204"/>
              </a:defRPr>
            </a:pPr>
            <a:endParaRPr sz="900"/>
          </a:p>
        </p:txBody>
      </p:sp>
      <p:sp>
        <p:nvSpPr>
          <p:cNvPr id="25" name="PA_库_Square "/>
          <p:cNvSpPr/>
          <p:nvPr>
            <p:custDataLst>
              <p:tags r:id="rId7"/>
            </p:custDataLst>
          </p:nvPr>
        </p:nvSpPr>
        <p:spPr>
          <a:xfrm>
            <a:off x="1825498" y="2997200"/>
            <a:ext cx="444501" cy="444500"/>
          </a:xfrm>
          <a:prstGeom prst="rect">
            <a:avLst/>
          </a:prstGeom>
          <a:solidFill>
            <a:srgbClr val="3DDBE3"/>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6" name="PA_库_Square "/>
          <p:cNvSpPr/>
          <p:nvPr>
            <p:custDataLst>
              <p:tags r:id="rId8"/>
            </p:custDataLst>
          </p:nvPr>
        </p:nvSpPr>
        <p:spPr>
          <a:xfrm>
            <a:off x="1793748" y="2965450"/>
            <a:ext cx="508001" cy="508000"/>
          </a:xfrm>
          <a:prstGeom prst="rect">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7" name="PA_库_Squared Features &amp; Services.…"/>
          <p:cNvSpPr txBox="1"/>
          <p:nvPr>
            <p:custDataLst>
              <p:tags r:id="rId9"/>
            </p:custDataLst>
          </p:nvPr>
        </p:nvSpPr>
        <p:spPr>
          <a:xfrm>
            <a:off x="2627715" y="2962275"/>
            <a:ext cx="2076252" cy="1017266"/>
          </a:xfrm>
          <a:prstGeom prst="rect">
            <a:avLst/>
          </a:prstGeom>
          <a:ln w="12700">
            <a:miter lim="400000"/>
          </a:ln>
        </p:spPr>
        <p:txBody>
          <a:bodyPr lIns="0" tIns="0" rIns="0" bIns="0">
            <a:spAutoFit/>
          </a:bodyPr>
          <a:lstStyle/>
          <a:p>
            <a:pPr algn="l">
              <a:lnSpc>
                <a:spcPct val="150000"/>
              </a:lnSpc>
              <a:defRPr sz="1800">
                <a:solidFill>
                  <a:srgbClr val="30353E"/>
                </a:solidFill>
                <a:latin typeface="Aileron"/>
                <a:ea typeface="Aileron"/>
                <a:cs typeface="Aileron"/>
                <a:sym typeface="Aileron"/>
              </a:defRPr>
            </a:pPr>
            <a:r>
              <a:rPr sz="900"/>
              <a:t>Squared Features &amp; Services.</a:t>
            </a:r>
            <a:endParaRPr sz="900"/>
          </a:p>
          <a:p>
            <a:pPr algn="l">
              <a:lnSpc>
                <a:spcPct val="150000"/>
              </a:lnSpc>
              <a:defRPr sz="1800" b="0">
                <a:solidFill>
                  <a:srgbClr val="677180"/>
                </a:solidFill>
                <a:latin typeface="Aileron Light"/>
                <a:ea typeface="Aileron Light"/>
                <a:cs typeface="Aileron Light"/>
                <a:sym typeface="Aileron Light"/>
              </a:defRPr>
            </a:pPr>
            <a:endParaRPr sz="900"/>
          </a:p>
          <a:p>
            <a:pPr algn="l">
              <a:lnSpc>
                <a:spcPct val="150000"/>
              </a:lnSpc>
              <a:defRPr sz="1800" b="0">
                <a:solidFill>
                  <a:srgbClr val="677180"/>
                </a:solidFill>
                <a:latin typeface="Aileron Light"/>
                <a:ea typeface="Aileron Light"/>
                <a:cs typeface="Aileron Light"/>
                <a:sym typeface="Aileron Light"/>
              </a:defRPr>
            </a:pPr>
            <a:r>
              <a:rPr sz="900"/>
              <a:t>Globally administrate client-focused meta services with B2C processes. Distinctively synergize excellent communities.</a:t>
            </a:r>
            <a:endParaRPr sz="900"/>
          </a:p>
        </p:txBody>
      </p:sp>
      <p:sp>
        <p:nvSpPr>
          <p:cNvPr id="28" name="PA_库_形状 "/>
          <p:cNvSpPr/>
          <p:nvPr>
            <p:custDataLst>
              <p:tags r:id="rId10"/>
            </p:custDataLst>
          </p:nvPr>
        </p:nvSpPr>
        <p:spPr>
          <a:xfrm>
            <a:off x="1920748" y="3104000"/>
            <a:ext cx="254001" cy="230902"/>
          </a:xfrm>
          <a:custGeom>
            <a:avLst/>
            <a:gdLst/>
            <a:ahLst/>
            <a:cxnLst>
              <a:cxn ang="0">
                <a:pos x="wd2" y="hd2"/>
              </a:cxn>
              <a:cxn ang="5400000">
                <a:pos x="wd2" y="hd2"/>
              </a:cxn>
              <a:cxn ang="10800000">
                <a:pos x="wd2" y="hd2"/>
              </a:cxn>
              <a:cxn ang="16200000">
                <a:pos x="wd2" y="hd2"/>
              </a:cxn>
            </a:cxnLst>
            <a:rect l="0" t="0" r="r" b="b"/>
            <a:pathLst>
              <a:path w="21600" h="21600" extrusionOk="0">
                <a:moveTo>
                  <a:pt x="6382" y="15119"/>
                </a:moveTo>
                <a:cubicBezTo>
                  <a:pt x="7195" y="15119"/>
                  <a:pt x="7855" y="14394"/>
                  <a:pt x="7855" y="13500"/>
                </a:cubicBezTo>
                <a:cubicBezTo>
                  <a:pt x="7855" y="12605"/>
                  <a:pt x="7195" y="11880"/>
                  <a:pt x="6382" y="11880"/>
                </a:cubicBezTo>
                <a:cubicBezTo>
                  <a:pt x="5568" y="11880"/>
                  <a:pt x="4909" y="12605"/>
                  <a:pt x="4909" y="13500"/>
                </a:cubicBezTo>
                <a:cubicBezTo>
                  <a:pt x="4909" y="14394"/>
                  <a:pt x="5568" y="15119"/>
                  <a:pt x="6382" y="15119"/>
                </a:cubicBezTo>
                <a:moveTo>
                  <a:pt x="2455" y="3240"/>
                </a:moveTo>
                <a:cubicBezTo>
                  <a:pt x="2725" y="3240"/>
                  <a:pt x="2945" y="2999"/>
                  <a:pt x="2945" y="2700"/>
                </a:cubicBezTo>
                <a:cubicBezTo>
                  <a:pt x="2945" y="2402"/>
                  <a:pt x="2725" y="2160"/>
                  <a:pt x="2455" y="2160"/>
                </a:cubicBezTo>
                <a:cubicBezTo>
                  <a:pt x="2184" y="2160"/>
                  <a:pt x="1964" y="2402"/>
                  <a:pt x="1964" y="2700"/>
                </a:cubicBezTo>
                <a:cubicBezTo>
                  <a:pt x="1964" y="2999"/>
                  <a:pt x="2184" y="3240"/>
                  <a:pt x="2455" y="3240"/>
                </a:cubicBezTo>
                <a:moveTo>
                  <a:pt x="3927" y="8100"/>
                </a:moveTo>
                <a:cubicBezTo>
                  <a:pt x="3927" y="6609"/>
                  <a:pt x="5026" y="5400"/>
                  <a:pt x="6382" y="5400"/>
                </a:cubicBezTo>
                <a:cubicBezTo>
                  <a:pt x="7738" y="5400"/>
                  <a:pt x="8836" y="6609"/>
                  <a:pt x="8836" y="8100"/>
                </a:cubicBezTo>
                <a:lnTo>
                  <a:pt x="8836" y="13500"/>
                </a:lnTo>
                <a:cubicBezTo>
                  <a:pt x="8836" y="14991"/>
                  <a:pt x="7738" y="16199"/>
                  <a:pt x="6382" y="16199"/>
                </a:cubicBezTo>
                <a:cubicBezTo>
                  <a:pt x="5026" y="16199"/>
                  <a:pt x="3927" y="14991"/>
                  <a:pt x="3927" y="13500"/>
                </a:cubicBezTo>
                <a:cubicBezTo>
                  <a:pt x="3927" y="13500"/>
                  <a:pt x="3927" y="8100"/>
                  <a:pt x="3927" y="8100"/>
                </a:cubicBezTo>
                <a:close/>
                <a:moveTo>
                  <a:pt x="2945" y="13500"/>
                </a:moveTo>
                <a:cubicBezTo>
                  <a:pt x="2945" y="15587"/>
                  <a:pt x="4484" y="17279"/>
                  <a:pt x="6382" y="17279"/>
                </a:cubicBezTo>
                <a:cubicBezTo>
                  <a:pt x="8280" y="17279"/>
                  <a:pt x="9818" y="15587"/>
                  <a:pt x="9818" y="13500"/>
                </a:cubicBezTo>
                <a:lnTo>
                  <a:pt x="9818" y="8100"/>
                </a:lnTo>
                <a:cubicBezTo>
                  <a:pt x="9818" y="6012"/>
                  <a:pt x="8280" y="4320"/>
                  <a:pt x="6382" y="4320"/>
                </a:cubicBezTo>
                <a:cubicBezTo>
                  <a:pt x="4484" y="4320"/>
                  <a:pt x="2945" y="6012"/>
                  <a:pt x="2945" y="8100"/>
                </a:cubicBezTo>
                <a:cubicBezTo>
                  <a:pt x="2945" y="8100"/>
                  <a:pt x="2945" y="13500"/>
                  <a:pt x="2945" y="13500"/>
                </a:cubicBezTo>
                <a:close/>
                <a:moveTo>
                  <a:pt x="2455" y="19439"/>
                </a:moveTo>
                <a:cubicBezTo>
                  <a:pt x="2725" y="19439"/>
                  <a:pt x="2945" y="19198"/>
                  <a:pt x="2945" y="18899"/>
                </a:cubicBezTo>
                <a:cubicBezTo>
                  <a:pt x="2945" y="18601"/>
                  <a:pt x="2725" y="18359"/>
                  <a:pt x="2455" y="18359"/>
                </a:cubicBezTo>
                <a:cubicBezTo>
                  <a:pt x="2184" y="18359"/>
                  <a:pt x="1964" y="18601"/>
                  <a:pt x="1964" y="18899"/>
                </a:cubicBezTo>
                <a:cubicBezTo>
                  <a:pt x="1964" y="19198"/>
                  <a:pt x="2184" y="19439"/>
                  <a:pt x="2455" y="19439"/>
                </a:cubicBezTo>
                <a:moveTo>
                  <a:pt x="20618" y="20519"/>
                </a:moveTo>
                <a:lnTo>
                  <a:pt x="982" y="20519"/>
                </a:lnTo>
                <a:lnTo>
                  <a:pt x="982" y="1080"/>
                </a:lnTo>
                <a:lnTo>
                  <a:pt x="20618" y="1080"/>
                </a:lnTo>
                <a:cubicBezTo>
                  <a:pt x="20618" y="1080"/>
                  <a:pt x="20618" y="20519"/>
                  <a:pt x="20618" y="20519"/>
                </a:cubicBezTo>
                <a:close/>
                <a:moveTo>
                  <a:pt x="20618" y="0"/>
                </a:moveTo>
                <a:lnTo>
                  <a:pt x="982" y="0"/>
                </a:lnTo>
                <a:cubicBezTo>
                  <a:pt x="440" y="0"/>
                  <a:pt x="0" y="484"/>
                  <a:pt x="0" y="1080"/>
                </a:cubicBezTo>
                <a:lnTo>
                  <a:pt x="0" y="20519"/>
                </a:lnTo>
                <a:cubicBezTo>
                  <a:pt x="0" y="21115"/>
                  <a:pt x="440" y="21600"/>
                  <a:pt x="982" y="21600"/>
                </a:cubicBezTo>
                <a:lnTo>
                  <a:pt x="20618" y="21600"/>
                </a:lnTo>
                <a:cubicBezTo>
                  <a:pt x="21160" y="21600"/>
                  <a:pt x="21600" y="21115"/>
                  <a:pt x="21600" y="20519"/>
                </a:cubicBezTo>
                <a:lnTo>
                  <a:pt x="21600" y="1080"/>
                </a:lnTo>
                <a:cubicBezTo>
                  <a:pt x="21600" y="484"/>
                  <a:pt x="21160" y="0"/>
                  <a:pt x="20618" y="0"/>
                </a:cubicBezTo>
                <a:moveTo>
                  <a:pt x="19145" y="3240"/>
                </a:moveTo>
                <a:cubicBezTo>
                  <a:pt x="19416" y="3240"/>
                  <a:pt x="19636" y="2999"/>
                  <a:pt x="19636" y="2700"/>
                </a:cubicBezTo>
                <a:cubicBezTo>
                  <a:pt x="19636" y="2402"/>
                  <a:pt x="19416" y="2160"/>
                  <a:pt x="19145" y="2160"/>
                </a:cubicBezTo>
                <a:cubicBezTo>
                  <a:pt x="18875" y="2160"/>
                  <a:pt x="18655" y="2402"/>
                  <a:pt x="18655" y="2700"/>
                </a:cubicBezTo>
                <a:cubicBezTo>
                  <a:pt x="18655" y="2999"/>
                  <a:pt x="18875" y="3240"/>
                  <a:pt x="19145" y="3240"/>
                </a:cubicBezTo>
                <a:moveTo>
                  <a:pt x="12764" y="8100"/>
                </a:moveTo>
                <a:cubicBezTo>
                  <a:pt x="12764" y="6609"/>
                  <a:pt x="13863" y="5400"/>
                  <a:pt x="15218" y="5400"/>
                </a:cubicBezTo>
                <a:cubicBezTo>
                  <a:pt x="16574" y="5400"/>
                  <a:pt x="17673" y="6609"/>
                  <a:pt x="17673" y="8100"/>
                </a:cubicBezTo>
                <a:lnTo>
                  <a:pt x="17673" y="13500"/>
                </a:lnTo>
                <a:cubicBezTo>
                  <a:pt x="17673" y="14991"/>
                  <a:pt x="16574" y="16199"/>
                  <a:pt x="15218" y="16199"/>
                </a:cubicBezTo>
                <a:cubicBezTo>
                  <a:pt x="13863" y="16199"/>
                  <a:pt x="12764" y="14991"/>
                  <a:pt x="12764" y="13500"/>
                </a:cubicBezTo>
                <a:cubicBezTo>
                  <a:pt x="12764" y="13500"/>
                  <a:pt x="12764" y="8100"/>
                  <a:pt x="12764" y="8100"/>
                </a:cubicBezTo>
                <a:close/>
                <a:moveTo>
                  <a:pt x="15218" y="17279"/>
                </a:moveTo>
                <a:cubicBezTo>
                  <a:pt x="17116" y="17279"/>
                  <a:pt x="18655" y="15587"/>
                  <a:pt x="18655" y="13500"/>
                </a:cubicBezTo>
                <a:lnTo>
                  <a:pt x="18655" y="8100"/>
                </a:lnTo>
                <a:cubicBezTo>
                  <a:pt x="18655" y="6012"/>
                  <a:pt x="17116" y="4320"/>
                  <a:pt x="15218" y="4320"/>
                </a:cubicBezTo>
                <a:cubicBezTo>
                  <a:pt x="13320" y="4320"/>
                  <a:pt x="11782" y="6012"/>
                  <a:pt x="11782" y="8100"/>
                </a:cubicBezTo>
                <a:lnTo>
                  <a:pt x="11782" y="13500"/>
                </a:lnTo>
                <a:cubicBezTo>
                  <a:pt x="11782" y="15587"/>
                  <a:pt x="13320" y="17279"/>
                  <a:pt x="15218" y="17279"/>
                </a:cubicBezTo>
                <a:moveTo>
                  <a:pt x="15218" y="9720"/>
                </a:moveTo>
                <a:cubicBezTo>
                  <a:pt x="16032" y="9720"/>
                  <a:pt x="16691" y="8995"/>
                  <a:pt x="16691" y="8100"/>
                </a:cubicBezTo>
                <a:cubicBezTo>
                  <a:pt x="16691" y="7206"/>
                  <a:pt x="16032" y="6480"/>
                  <a:pt x="15218" y="6480"/>
                </a:cubicBezTo>
                <a:cubicBezTo>
                  <a:pt x="14405" y="6480"/>
                  <a:pt x="13745" y="7206"/>
                  <a:pt x="13745" y="8100"/>
                </a:cubicBezTo>
                <a:cubicBezTo>
                  <a:pt x="13745" y="8995"/>
                  <a:pt x="14405" y="9720"/>
                  <a:pt x="15218" y="9720"/>
                </a:cubicBezTo>
                <a:moveTo>
                  <a:pt x="19145" y="18359"/>
                </a:moveTo>
                <a:cubicBezTo>
                  <a:pt x="18875" y="18359"/>
                  <a:pt x="18655" y="18601"/>
                  <a:pt x="18655" y="18899"/>
                </a:cubicBezTo>
                <a:cubicBezTo>
                  <a:pt x="18655" y="19198"/>
                  <a:pt x="18875" y="19439"/>
                  <a:pt x="19145" y="19439"/>
                </a:cubicBezTo>
                <a:cubicBezTo>
                  <a:pt x="19416" y="19439"/>
                  <a:pt x="19636" y="19198"/>
                  <a:pt x="19636" y="18899"/>
                </a:cubicBezTo>
                <a:cubicBezTo>
                  <a:pt x="19636" y="18601"/>
                  <a:pt x="19416" y="18359"/>
                  <a:pt x="19145" y="18359"/>
                </a:cubicBezTo>
              </a:path>
            </a:pathLst>
          </a:custGeom>
          <a:solidFill>
            <a:srgbClr val="F6F8FF"/>
          </a:solidFill>
          <a:ln w="12700">
            <a:miter lim="400000"/>
          </a:ln>
        </p:spPr>
        <p:txBody>
          <a:bodyPr lIns="22860" rIns="22860" anchor="ctr"/>
          <a:lstStyle/>
          <a:p>
            <a:pPr defTabSz="219710">
              <a:defRPr b="0">
                <a:solidFill>
                  <a:srgbClr val="FFFFFF"/>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Arial" panose="020B0604020202020204"/>
              </a:defRPr>
            </a:pPr>
            <a:endParaRPr sz="900"/>
          </a:p>
        </p:txBody>
      </p:sp>
      <p:sp>
        <p:nvSpPr>
          <p:cNvPr id="29" name="PA_库_Square "/>
          <p:cNvSpPr/>
          <p:nvPr>
            <p:custDataLst>
              <p:tags r:id="rId11"/>
            </p:custDataLst>
          </p:nvPr>
        </p:nvSpPr>
        <p:spPr>
          <a:xfrm>
            <a:off x="1825499" y="4850209"/>
            <a:ext cx="444501" cy="444501"/>
          </a:xfrm>
          <a:prstGeom prst="rect">
            <a:avLst/>
          </a:prstGeom>
          <a:solidFill>
            <a:srgbClr val="C2A1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0" name="PA_库_Square "/>
          <p:cNvSpPr/>
          <p:nvPr>
            <p:custDataLst>
              <p:tags r:id="rId12"/>
            </p:custDataLst>
          </p:nvPr>
        </p:nvSpPr>
        <p:spPr>
          <a:xfrm>
            <a:off x="1793749" y="4818459"/>
            <a:ext cx="508001" cy="508001"/>
          </a:xfrm>
          <a:prstGeom prst="rect">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1" name="PA_库_Squared Features &amp; Services.…"/>
          <p:cNvSpPr txBox="1"/>
          <p:nvPr>
            <p:custDataLst>
              <p:tags r:id="rId13"/>
            </p:custDataLst>
          </p:nvPr>
        </p:nvSpPr>
        <p:spPr>
          <a:xfrm>
            <a:off x="2627715" y="4815284"/>
            <a:ext cx="2076252" cy="1017266"/>
          </a:xfrm>
          <a:prstGeom prst="rect">
            <a:avLst/>
          </a:prstGeom>
          <a:ln w="12700">
            <a:miter lim="400000"/>
          </a:ln>
        </p:spPr>
        <p:txBody>
          <a:bodyPr lIns="0" tIns="0" rIns="0" bIns="0">
            <a:spAutoFit/>
          </a:bodyPr>
          <a:lstStyle/>
          <a:p>
            <a:pPr algn="l">
              <a:lnSpc>
                <a:spcPct val="150000"/>
              </a:lnSpc>
              <a:defRPr sz="1800">
                <a:solidFill>
                  <a:srgbClr val="30353E"/>
                </a:solidFill>
                <a:latin typeface="Aileron"/>
                <a:ea typeface="Aileron"/>
                <a:cs typeface="Aileron"/>
                <a:sym typeface="Aileron"/>
              </a:defRPr>
            </a:pPr>
            <a:r>
              <a:rPr sz="900"/>
              <a:t>Squared Features &amp; Services.</a:t>
            </a:r>
            <a:endParaRPr sz="900"/>
          </a:p>
          <a:p>
            <a:pPr algn="l">
              <a:lnSpc>
                <a:spcPct val="150000"/>
              </a:lnSpc>
              <a:defRPr sz="1800" b="0">
                <a:solidFill>
                  <a:srgbClr val="677180"/>
                </a:solidFill>
                <a:latin typeface="Aileron Light"/>
                <a:ea typeface="Aileron Light"/>
                <a:cs typeface="Aileron Light"/>
                <a:sym typeface="Aileron Light"/>
              </a:defRPr>
            </a:pPr>
            <a:endParaRPr sz="900"/>
          </a:p>
          <a:p>
            <a:pPr algn="l">
              <a:lnSpc>
                <a:spcPct val="150000"/>
              </a:lnSpc>
              <a:defRPr sz="1800" b="0">
                <a:solidFill>
                  <a:srgbClr val="677180"/>
                </a:solidFill>
                <a:latin typeface="Aileron Light"/>
                <a:ea typeface="Aileron Light"/>
                <a:cs typeface="Aileron Light"/>
                <a:sym typeface="Aileron Light"/>
              </a:defRPr>
            </a:pPr>
            <a:r>
              <a:rPr sz="900"/>
              <a:t>Globally administrate client-focused meta services with B2C processes. Distinctively synergize excellent communities.</a:t>
            </a:r>
            <a:endParaRPr sz="900"/>
          </a:p>
        </p:txBody>
      </p:sp>
      <p:sp>
        <p:nvSpPr>
          <p:cNvPr id="32" name="PA_库_形状 "/>
          <p:cNvSpPr/>
          <p:nvPr>
            <p:custDataLst>
              <p:tags r:id="rId14"/>
            </p:custDataLst>
          </p:nvPr>
        </p:nvSpPr>
        <p:spPr>
          <a:xfrm>
            <a:off x="1920748" y="4957014"/>
            <a:ext cx="254001" cy="230892"/>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F6F8FF"/>
          </a:solidFill>
          <a:ln w="12700">
            <a:miter lim="400000"/>
          </a:ln>
        </p:spPr>
        <p:txBody>
          <a:bodyPr lIns="22860" rIns="22860" anchor="ctr"/>
          <a:lstStyle/>
          <a:p>
            <a:pPr defTabSz="219710">
              <a:defRPr b="0">
                <a:solidFill>
                  <a:srgbClr val="FFFFFF"/>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Arial" panose="020B0604020202020204"/>
              </a:defRPr>
            </a:pPr>
            <a:endParaRPr sz="90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par>
                                <p:cTn id="10" presetID="22" presetClass="entr" presetSubtype="8" fill="hold" grpId="0" nodeType="withEffect">
                                  <p:stCondLst>
                                    <p:cond delay="250"/>
                                  </p:stCondLst>
                                  <p:childTnLst>
                                    <p:set>
                                      <p:cBhvr>
                                        <p:cTn id="11" dur="1" fill="hold">
                                          <p:stCondLst>
                                            <p:cond delay="0"/>
                                          </p:stCondLst>
                                        </p:cTn>
                                        <p:tgtEl>
                                          <p:spTgt spid="23">
                                            <p:txEl>
                                              <p:charRg st="4294967295" end="4294967295"/>
                                            </p:txEl>
                                          </p:spTgt>
                                        </p:tgtEl>
                                        <p:attrNameLst>
                                          <p:attrName>style.visibility</p:attrName>
                                        </p:attrNameLst>
                                      </p:cBhvr>
                                      <p:to>
                                        <p:strVal val="visible"/>
                                      </p:to>
                                    </p:set>
                                    <p:animEffect transition="in" filter="wipe(left)">
                                      <p:cBhvr>
                                        <p:cTn id="12" dur="1000"/>
                                        <p:tgtEl>
                                          <p:spTgt spid="23">
                                            <p:txEl>
                                              <p:charRg st="4294967295" end="4294967295"/>
                                            </p:txEl>
                                          </p:spTgt>
                                        </p:tgtEl>
                                      </p:cBhvr>
                                    </p:animEffect>
                                  </p:childTnLst>
                                </p:cTn>
                              </p:par>
                              <p:par>
                                <p:cTn id="13" presetID="22" presetClass="entr" presetSubtype="8" fill="hold" grpId="0" nodeType="withEffect">
                                  <p:stCondLst>
                                    <p:cond delay="250"/>
                                  </p:stCondLst>
                                  <p:childTnLst>
                                    <p:set>
                                      <p:cBhvr>
                                        <p:cTn id="14" dur="1" fill="hold">
                                          <p:stCondLst>
                                            <p:cond delay="0"/>
                                          </p:stCondLst>
                                        </p:cTn>
                                        <p:tgtEl>
                                          <p:spTgt spid="27">
                                            <p:txEl>
                                              <p:charRg st="4294967295" end="4294967295"/>
                                            </p:txEl>
                                          </p:spTgt>
                                        </p:tgtEl>
                                        <p:attrNameLst>
                                          <p:attrName>style.visibility</p:attrName>
                                        </p:attrNameLst>
                                      </p:cBhvr>
                                      <p:to>
                                        <p:strVal val="visible"/>
                                      </p:to>
                                    </p:set>
                                    <p:animEffect transition="in" filter="wipe(left)">
                                      <p:cBhvr>
                                        <p:cTn id="15" dur="1000"/>
                                        <p:tgtEl>
                                          <p:spTgt spid="27">
                                            <p:txEl>
                                              <p:charRg st="4294967295" end="4294967295"/>
                                            </p:txEl>
                                          </p:spTgt>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31">
                                            <p:txEl>
                                              <p:charRg st="4294967295" end="4294967295"/>
                                            </p:txEl>
                                          </p:spTgt>
                                        </p:tgtEl>
                                        <p:attrNameLst>
                                          <p:attrName>style.visibility</p:attrName>
                                        </p:attrNameLst>
                                      </p:cBhvr>
                                      <p:to>
                                        <p:strVal val="visible"/>
                                      </p:to>
                                    </p:set>
                                    <p:animEffect transition="in" filter="wipe(left)">
                                      <p:cBhvr>
                                        <p:cTn id="18" dur="1000"/>
                                        <p:tgtEl>
                                          <p:spTgt spid="31">
                                            <p:txEl>
                                              <p:charRg st="4294967295" end="4294967295"/>
                                            </p:txEl>
                                          </p:spTgt>
                                        </p:tgtEl>
                                      </p:cBhvr>
                                    </p:animEffect>
                                  </p:childTnLst>
                                </p:cTn>
                              </p:par>
                              <p:par>
                                <p:cTn id="19" presetID="22" presetClass="entr" presetSubtype="8" fill="hold" grpId="0" nodeType="withEffect">
                                  <p:stCondLst>
                                    <p:cond delay="25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par>
                                <p:cTn id="25" presetID="22" presetClass="entr" presetSubtype="8" fill="hold" grpId="0" nodeType="withEffect">
                                  <p:stCondLst>
                                    <p:cond delay="25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par>
                                <p:cTn id="28" presetID="22" presetClass="entr" presetSubtype="8" fill="hold" grpId="0" nodeType="withEffect">
                                  <p:stCondLst>
                                    <p:cond delay="25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par>
                                <p:cTn id="31" presetID="22" presetClass="entr" presetSubtype="8" fill="hold" grpId="0" nodeType="withEffect">
                                  <p:stCondLst>
                                    <p:cond delay="25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par>
                                <p:cTn id="34" presetID="22" presetClass="entr" presetSubtype="8" fill="hold" grpId="0" nodeType="withEffect">
                                  <p:stCondLst>
                                    <p:cond delay="25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500"/>
                                        <p:tgtEl>
                                          <p:spTgt spid="28"/>
                                        </p:tgtEl>
                                      </p:cBhvr>
                                    </p:animEffect>
                                  </p:childTnLst>
                                </p:cTn>
                              </p:par>
                              <p:par>
                                <p:cTn id="37" presetID="22" presetClass="entr" presetSubtype="8" fill="hold" grpId="0" nodeType="withEffect">
                                  <p:stCondLst>
                                    <p:cond delay="25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par>
                                <p:cTn id="40" presetID="22" presetClass="entr" presetSubtype="8" fill="hold" grpId="0" nodeType="withEffect">
                                  <p:stCondLst>
                                    <p:cond delay="25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par>
                                <p:cTn id="43" presetID="22" presetClass="entr" presetSubtype="8" fill="hold" grpId="0" nodeType="withEffect">
                                  <p:stCondLst>
                                    <p:cond delay="25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utoUpdateAnimBg="0"/>
      <p:bldP spid="24" grpId="0" animBg="1"/>
      <p:bldP spid="25" grpId="0" animBg="1"/>
      <p:bldP spid="26" grpId="0" animBg="1"/>
      <p:bldP spid="27" grpId="0" autoUpdateAnimBg="0"/>
      <p:bldP spid="28" grpId="0" animBg="1"/>
      <p:bldP spid="29" grpId="0" animBg="1"/>
      <p:bldP spid="30" grpId="0" animBg="1"/>
      <p:bldP spid="31" grpId="0" autoUpdateAnimBg="0"/>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5"/>
          <p:cNvSpPr/>
          <p:nvPr/>
        </p:nvSpPr>
        <p:spPr>
          <a:xfrm flipV="1">
            <a:off x="1" y="0"/>
            <a:ext cx="13285693" cy="9620250"/>
          </a:xfrm>
          <a:custGeom>
            <a:avLst/>
            <a:gdLst>
              <a:gd name="connsiteX0" fmla="*/ 0 w 3983598"/>
              <a:gd name="connsiteY0" fmla="*/ 0 h 6286500"/>
              <a:gd name="connsiteX1" fmla="*/ 3983598 w 3983598"/>
              <a:gd name="connsiteY1" fmla="*/ 0 h 6286500"/>
              <a:gd name="connsiteX2" fmla="*/ 3983598 w 3983598"/>
              <a:gd name="connsiteY2" fmla="*/ 6286500 h 6286500"/>
              <a:gd name="connsiteX3" fmla="*/ 0 w 3983598"/>
              <a:gd name="connsiteY3" fmla="*/ 6286500 h 6286500"/>
              <a:gd name="connsiteX4" fmla="*/ 0 w 3983598"/>
              <a:gd name="connsiteY4" fmla="*/ 0 h 6286500"/>
              <a:gd name="connsiteX0-1" fmla="*/ 0 w 6498198"/>
              <a:gd name="connsiteY0-2" fmla="*/ 8538 h 6295038"/>
              <a:gd name="connsiteX1-3" fmla="*/ 3983598 w 6498198"/>
              <a:gd name="connsiteY1-4" fmla="*/ 8538 h 6295038"/>
              <a:gd name="connsiteX2-5" fmla="*/ 3983598 w 6498198"/>
              <a:gd name="connsiteY2-6" fmla="*/ 6295038 h 6295038"/>
              <a:gd name="connsiteX3-7" fmla="*/ 0 w 6498198"/>
              <a:gd name="connsiteY3-8" fmla="*/ 6295038 h 6295038"/>
              <a:gd name="connsiteX4-9" fmla="*/ 0 w 6498198"/>
              <a:gd name="connsiteY4-10" fmla="*/ 8538 h 6295038"/>
              <a:gd name="connsiteX0-11" fmla="*/ 0 w 5676931"/>
              <a:gd name="connsiteY0-12" fmla="*/ 0 h 6286500"/>
              <a:gd name="connsiteX1-13" fmla="*/ 3983598 w 5676931"/>
              <a:gd name="connsiteY1-14" fmla="*/ 0 h 6286500"/>
              <a:gd name="connsiteX2-15" fmla="*/ 3983598 w 5676931"/>
              <a:gd name="connsiteY2-16" fmla="*/ 6286500 h 6286500"/>
              <a:gd name="connsiteX3-17" fmla="*/ 0 w 5676931"/>
              <a:gd name="connsiteY3-18" fmla="*/ 6286500 h 6286500"/>
              <a:gd name="connsiteX4-19" fmla="*/ 0 w 5676931"/>
              <a:gd name="connsiteY4-20" fmla="*/ 0 h 6286500"/>
              <a:gd name="connsiteX0-21" fmla="*/ 0 w 5676931"/>
              <a:gd name="connsiteY0-22" fmla="*/ 322170 h 6608670"/>
              <a:gd name="connsiteX1-23" fmla="*/ 3983598 w 5676931"/>
              <a:gd name="connsiteY1-24" fmla="*/ 322170 h 6608670"/>
              <a:gd name="connsiteX2-25" fmla="*/ 3983598 w 5676931"/>
              <a:gd name="connsiteY2-26" fmla="*/ 6608670 h 6608670"/>
              <a:gd name="connsiteX3-27" fmla="*/ 0 w 5676931"/>
              <a:gd name="connsiteY3-28" fmla="*/ 6608670 h 6608670"/>
              <a:gd name="connsiteX4-29" fmla="*/ 0 w 5676931"/>
              <a:gd name="connsiteY4-30" fmla="*/ 322170 h 6608670"/>
              <a:gd name="connsiteX0-31" fmla="*/ 0 w 5194331"/>
              <a:gd name="connsiteY0-32" fmla="*/ 322170 h 6608670"/>
              <a:gd name="connsiteX1-33" fmla="*/ 3983598 w 5194331"/>
              <a:gd name="connsiteY1-34" fmla="*/ 322170 h 6608670"/>
              <a:gd name="connsiteX2-35" fmla="*/ 3983598 w 5194331"/>
              <a:gd name="connsiteY2-36" fmla="*/ 6608670 h 6608670"/>
              <a:gd name="connsiteX3-37" fmla="*/ 0 w 5194331"/>
              <a:gd name="connsiteY3-38" fmla="*/ 6608670 h 6608670"/>
              <a:gd name="connsiteX4-39" fmla="*/ 0 w 5194331"/>
              <a:gd name="connsiteY4-40" fmla="*/ 322170 h 6608670"/>
              <a:gd name="connsiteX0-41" fmla="*/ 0 w 5194331"/>
              <a:gd name="connsiteY0-42" fmla="*/ 93260 h 6379760"/>
              <a:gd name="connsiteX1-43" fmla="*/ 3983598 w 5194331"/>
              <a:gd name="connsiteY1-44" fmla="*/ 93260 h 6379760"/>
              <a:gd name="connsiteX2-45" fmla="*/ 3983598 w 5194331"/>
              <a:gd name="connsiteY2-46" fmla="*/ 6379760 h 6379760"/>
              <a:gd name="connsiteX3-47" fmla="*/ 0 w 5194331"/>
              <a:gd name="connsiteY3-48" fmla="*/ 6379760 h 6379760"/>
              <a:gd name="connsiteX4-49" fmla="*/ 0 w 5194331"/>
              <a:gd name="connsiteY4-50" fmla="*/ 93260 h 6379760"/>
              <a:gd name="connsiteX0-51" fmla="*/ 0 w 5055273"/>
              <a:gd name="connsiteY0-52" fmla="*/ 7129 h 6293629"/>
              <a:gd name="connsiteX1-53" fmla="*/ 3793098 w 5055273"/>
              <a:gd name="connsiteY1-54" fmla="*/ 159736 h 6293629"/>
              <a:gd name="connsiteX2-55" fmla="*/ 3983598 w 5055273"/>
              <a:gd name="connsiteY2-56" fmla="*/ 6293629 h 6293629"/>
              <a:gd name="connsiteX3-57" fmla="*/ 0 w 5055273"/>
              <a:gd name="connsiteY3-58" fmla="*/ 6293629 h 6293629"/>
              <a:gd name="connsiteX4-59" fmla="*/ 0 w 5055273"/>
              <a:gd name="connsiteY4-60" fmla="*/ 7129 h 6293629"/>
              <a:gd name="connsiteX0-61" fmla="*/ 0 w 5909537"/>
              <a:gd name="connsiteY0-62" fmla="*/ 7129 h 6293629"/>
              <a:gd name="connsiteX1-63" fmla="*/ 3793098 w 5909537"/>
              <a:gd name="connsiteY1-64" fmla="*/ 159736 h 6293629"/>
              <a:gd name="connsiteX2-65" fmla="*/ 3983598 w 5909537"/>
              <a:gd name="connsiteY2-66" fmla="*/ 6293629 h 6293629"/>
              <a:gd name="connsiteX3-67" fmla="*/ 0 w 5909537"/>
              <a:gd name="connsiteY3-68" fmla="*/ 6293629 h 6293629"/>
              <a:gd name="connsiteX4-69" fmla="*/ 0 w 5909537"/>
              <a:gd name="connsiteY4-70" fmla="*/ 7129 h 6293629"/>
              <a:gd name="connsiteX0-71" fmla="*/ 0 w 5909537"/>
              <a:gd name="connsiteY0-72" fmla="*/ 442559 h 6729059"/>
              <a:gd name="connsiteX1-73" fmla="*/ 3050148 w 5909537"/>
              <a:gd name="connsiteY1-74" fmla="*/ 530809 h 6729059"/>
              <a:gd name="connsiteX2-75" fmla="*/ 3793098 w 5909537"/>
              <a:gd name="connsiteY2-76" fmla="*/ 595166 h 6729059"/>
              <a:gd name="connsiteX3-77" fmla="*/ 3983598 w 5909537"/>
              <a:gd name="connsiteY3-78" fmla="*/ 6729059 h 6729059"/>
              <a:gd name="connsiteX4-79" fmla="*/ 0 w 5909537"/>
              <a:gd name="connsiteY4-80" fmla="*/ 6729059 h 6729059"/>
              <a:gd name="connsiteX5" fmla="*/ 0 w 5909537"/>
              <a:gd name="connsiteY5" fmla="*/ 442559 h 6729059"/>
              <a:gd name="connsiteX0-81" fmla="*/ 0 w 5909537"/>
              <a:gd name="connsiteY0-82" fmla="*/ 745791 h 7032291"/>
              <a:gd name="connsiteX1-83" fmla="*/ 2535798 w 5909537"/>
              <a:gd name="connsiteY1-84" fmla="*/ 71006 h 7032291"/>
              <a:gd name="connsiteX2-85" fmla="*/ 3793098 w 5909537"/>
              <a:gd name="connsiteY2-86" fmla="*/ 898398 h 7032291"/>
              <a:gd name="connsiteX3-87" fmla="*/ 3983598 w 5909537"/>
              <a:gd name="connsiteY3-88" fmla="*/ 7032291 h 7032291"/>
              <a:gd name="connsiteX4-89" fmla="*/ 0 w 5909537"/>
              <a:gd name="connsiteY4-90" fmla="*/ 7032291 h 7032291"/>
              <a:gd name="connsiteX5-91" fmla="*/ 0 w 5909537"/>
              <a:gd name="connsiteY5-92" fmla="*/ 745791 h 7032291"/>
              <a:gd name="connsiteX0-93" fmla="*/ 0 w 5909537"/>
              <a:gd name="connsiteY0-94" fmla="*/ 745791 h 7032291"/>
              <a:gd name="connsiteX1-95" fmla="*/ 2535798 w 5909537"/>
              <a:gd name="connsiteY1-96" fmla="*/ 71006 h 7032291"/>
              <a:gd name="connsiteX2-97" fmla="*/ 3793098 w 5909537"/>
              <a:gd name="connsiteY2-98" fmla="*/ 898398 h 7032291"/>
              <a:gd name="connsiteX3-99" fmla="*/ 3983598 w 5909537"/>
              <a:gd name="connsiteY3-100" fmla="*/ 7032291 h 7032291"/>
              <a:gd name="connsiteX4-101" fmla="*/ 0 w 5909537"/>
              <a:gd name="connsiteY4-102" fmla="*/ 7032291 h 7032291"/>
              <a:gd name="connsiteX5-103" fmla="*/ 0 w 5909537"/>
              <a:gd name="connsiteY5-104" fmla="*/ 745791 h 7032291"/>
              <a:gd name="connsiteX0-105" fmla="*/ 0 w 5909537"/>
              <a:gd name="connsiteY0-106" fmla="*/ 745791 h 7032291"/>
              <a:gd name="connsiteX1-107" fmla="*/ 2535798 w 5909537"/>
              <a:gd name="connsiteY1-108" fmla="*/ 71006 h 7032291"/>
              <a:gd name="connsiteX2-109" fmla="*/ 3793098 w 5909537"/>
              <a:gd name="connsiteY2-110" fmla="*/ 898398 h 7032291"/>
              <a:gd name="connsiteX3-111" fmla="*/ 3983598 w 5909537"/>
              <a:gd name="connsiteY3-112" fmla="*/ 7032291 h 7032291"/>
              <a:gd name="connsiteX4-113" fmla="*/ 0 w 5909537"/>
              <a:gd name="connsiteY4-114" fmla="*/ 7032291 h 7032291"/>
              <a:gd name="connsiteX5-115" fmla="*/ 0 w 5909537"/>
              <a:gd name="connsiteY5-116" fmla="*/ 745791 h 7032291"/>
              <a:gd name="connsiteX0-117" fmla="*/ 0 w 5909537"/>
              <a:gd name="connsiteY0-118" fmla="*/ 1157397 h 7443897"/>
              <a:gd name="connsiteX1-119" fmla="*/ 2535798 w 5909537"/>
              <a:gd name="connsiteY1-120" fmla="*/ 482612 h 7443897"/>
              <a:gd name="connsiteX2-121" fmla="*/ 3793098 w 5909537"/>
              <a:gd name="connsiteY2-122" fmla="*/ 1310004 h 7443897"/>
              <a:gd name="connsiteX3-123" fmla="*/ 3983598 w 5909537"/>
              <a:gd name="connsiteY3-124" fmla="*/ 7443897 h 7443897"/>
              <a:gd name="connsiteX4-125" fmla="*/ 0 w 5909537"/>
              <a:gd name="connsiteY4-126" fmla="*/ 7443897 h 7443897"/>
              <a:gd name="connsiteX5-127" fmla="*/ 0 w 5909537"/>
              <a:gd name="connsiteY5-128" fmla="*/ 1157397 h 7443897"/>
              <a:gd name="connsiteX0-129" fmla="*/ 0 w 5909537"/>
              <a:gd name="connsiteY0-130" fmla="*/ 1157397 h 7443897"/>
              <a:gd name="connsiteX1-131" fmla="*/ 2535798 w 5909537"/>
              <a:gd name="connsiteY1-132" fmla="*/ 482612 h 7443897"/>
              <a:gd name="connsiteX2-133" fmla="*/ 3793098 w 5909537"/>
              <a:gd name="connsiteY2-134" fmla="*/ 1310004 h 7443897"/>
              <a:gd name="connsiteX3-135" fmla="*/ 3983598 w 5909537"/>
              <a:gd name="connsiteY3-136" fmla="*/ 7443897 h 7443897"/>
              <a:gd name="connsiteX4-137" fmla="*/ 0 w 5909537"/>
              <a:gd name="connsiteY4-138" fmla="*/ 7443897 h 7443897"/>
              <a:gd name="connsiteX5-139" fmla="*/ 0 w 5909537"/>
              <a:gd name="connsiteY5-140" fmla="*/ 1157397 h 7443897"/>
              <a:gd name="connsiteX0-141" fmla="*/ 0 w 13636106"/>
              <a:gd name="connsiteY0-142" fmla="*/ 1157397 h 7443897"/>
              <a:gd name="connsiteX1-143" fmla="*/ 2535798 w 13636106"/>
              <a:gd name="connsiteY1-144" fmla="*/ 482612 h 7443897"/>
              <a:gd name="connsiteX2-145" fmla="*/ 12651348 w 13636106"/>
              <a:gd name="connsiteY2-146" fmla="*/ 838312 h 7443897"/>
              <a:gd name="connsiteX3-147" fmla="*/ 3983598 w 13636106"/>
              <a:gd name="connsiteY3-148" fmla="*/ 7443897 h 7443897"/>
              <a:gd name="connsiteX4-149" fmla="*/ 0 w 13636106"/>
              <a:gd name="connsiteY4-150" fmla="*/ 7443897 h 7443897"/>
              <a:gd name="connsiteX5-151" fmla="*/ 0 w 13636106"/>
              <a:gd name="connsiteY5-152" fmla="*/ 1157397 h 7443897"/>
              <a:gd name="connsiteX0-153" fmla="*/ 0 w 13474452"/>
              <a:gd name="connsiteY0-154" fmla="*/ 1157397 h 7443897"/>
              <a:gd name="connsiteX1-155" fmla="*/ 2535798 w 13474452"/>
              <a:gd name="connsiteY1-156" fmla="*/ 482612 h 7443897"/>
              <a:gd name="connsiteX2-157" fmla="*/ 12651348 w 13474452"/>
              <a:gd name="connsiteY2-158" fmla="*/ 838312 h 7443897"/>
              <a:gd name="connsiteX3-159" fmla="*/ 3983598 w 13474452"/>
              <a:gd name="connsiteY3-160" fmla="*/ 7443897 h 7443897"/>
              <a:gd name="connsiteX4-161" fmla="*/ 0 w 13474452"/>
              <a:gd name="connsiteY4-162" fmla="*/ 7443897 h 7443897"/>
              <a:gd name="connsiteX5-163" fmla="*/ 0 w 13474452"/>
              <a:gd name="connsiteY5-164" fmla="*/ 1157397 h 7443897"/>
              <a:gd name="connsiteX0-165" fmla="*/ 0 w 13498871"/>
              <a:gd name="connsiteY0-166" fmla="*/ 1157397 h 7443897"/>
              <a:gd name="connsiteX1-167" fmla="*/ 2535798 w 13498871"/>
              <a:gd name="connsiteY1-168" fmla="*/ 482612 h 7443897"/>
              <a:gd name="connsiteX2-169" fmla="*/ 12651348 w 13498871"/>
              <a:gd name="connsiteY2-170" fmla="*/ 838312 h 7443897"/>
              <a:gd name="connsiteX3-171" fmla="*/ 3983598 w 13498871"/>
              <a:gd name="connsiteY3-172" fmla="*/ 7443897 h 7443897"/>
              <a:gd name="connsiteX4-173" fmla="*/ 0 w 13498871"/>
              <a:gd name="connsiteY4-174" fmla="*/ 7443897 h 7443897"/>
              <a:gd name="connsiteX5-175" fmla="*/ 0 w 13498871"/>
              <a:gd name="connsiteY5-176" fmla="*/ 1157397 h 7443897"/>
              <a:gd name="connsiteX0-177" fmla="*/ 0 w 13285693"/>
              <a:gd name="connsiteY0-178" fmla="*/ 1157397 h 7443897"/>
              <a:gd name="connsiteX1-179" fmla="*/ 2535798 w 13285693"/>
              <a:gd name="connsiteY1-180" fmla="*/ 482612 h 7443897"/>
              <a:gd name="connsiteX2-181" fmla="*/ 12651348 w 13285693"/>
              <a:gd name="connsiteY2-182" fmla="*/ 838312 h 7443897"/>
              <a:gd name="connsiteX3-183" fmla="*/ 3983598 w 13285693"/>
              <a:gd name="connsiteY3-184" fmla="*/ 7443897 h 7443897"/>
              <a:gd name="connsiteX4-185" fmla="*/ 0 w 13285693"/>
              <a:gd name="connsiteY4-186" fmla="*/ 7443897 h 7443897"/>
              <a:gd name="connsiteX5-187" fmla="*/ 0 w 13285693"/>
              <a:gd name="connsiteY5-188" fmla="*/ 1157397 h 74438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13285693" h="7443897">
                <a:moveTo>
                  <a:pt x="0" y="1157397"/>
                </a:moveTo>
                <a:cubicBezTo>
                  <a:pt x="508358" y="124355"/>
                  <a:pt x="2075065" y="-477540"/>
                  <a:pt x="2535798" y="482612"/>
                </a:cubicBezTo>
                <a:cubicBezTo>
                  <a:pt x="3015581" y="1576295"/>
                  <a:pt x="11943323" y="816291"/>
                  <a:pt x="12651348" y="838312"/>
                </a:cubicBezTo>
                <a:cubicBezTo>
                  <a:pt x="16537548" y="3248245"/>
                  <a:pt x="1183248" y="2400319"/>
                  <a:pt x="3983598" y="7443897"/>
                </a:cubicBezTo>
                <a:lnTo>
                  <a:pt x="0" y="7443897"/>
                </a:lnTo>
                <a:lnTo>
                  <a:pt x="0" y="1157397"/>
                </a:lnTo>
                <a:close/>
              </a:path>
            </a:pathLst>
          </a:custGeom>
          <a:gradFill>
            <a:gsLst>
              <a:gs pos="61000">
                <a:srgbClr val="C2A1FF"/>
              </a:gs>
              <a:gs pos="29000">
                <a:srgbClr val="F7B2C3"/>
              </a:gs>
              <a:gs pos="100000">
                <a:srgbClr val="1993E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5" name="图片 4"/>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91838" y="373435"/>
            <a:ext cx="7808323" cy="5514229"/>
          </a:xfrm>
          <a:prstGeom prst="rect">
            <a:avLst/>
          </a:prstGeom>
        </p:spPr>
      </p:pic>
      <p:sp>
        <p:nvSpPr>
          <p:cNvPr id="10" name="Line"/>
          <p:cNvSpPr/>
          <p:nvPr/>
        </p:nvSpPr>
        <p:spPr>
          <a:xfrm>
            <a:off x="3366539" y="2506277"/>
            <a:ext cx="3034261" cy="0"/>
          </a:xfrm>
          <a:prstGeom prst="line">
            <a:avLst/>
          </a:prstGeom>
          <a:ln w="12700">
            <a:solidFill>
              <a:srgbClr val="C8CBD1"/>
            </a:solidFill>
            <a:miter lim="400000"/>
            <a:headEnd type="oval"/>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1" name="Line"/>
          <p:cNvSpPr/>
          <p:nvPr/>
        </p:nvSpPr>
        <p:spPr>
          <a:xfrm>
            <a:off x="3366539" y="1884292"/>
            <a:ext cx="3467398" cy="0"/>
          </a:xfrm>
          <a:prstGeom prst="line">
            <a:avLst/>
          </a:prstGeom>
          <a:ln w="12700">
            <a:solidFill>
              <a:srgbClr val="C8CBD1"/>
            </a:solidFill>
            <a:miter lim="400000"/>
            <a:headEnd type="oval"/>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2" name="PA_库_90%"/>
          <p:cNvSpPr txBox="1"/>
          <p:nvPr>
            <p:custDataLst>
              <p:tags r:id="rId2"/>
            </p:custDataLst>
          </p:nvPr>
        </p:nvSpPr>
        <p:spPr>
          <a:xfrm>
            <a:off x="2710808" y="1658866"/>
            <a:ext cx="440826" cy="473976"/>
          </a:xfrm>
          <a:prstGeom prst="rect">
            <a:avLst/>
          </a:prstGeom>
          <a:ln w="12700">
            <a:miter lim="400000"/>
          </a:ln>
        </p:spPr>
        <p:txBody>
          <a:bodyPr wrap="none" lIns="0" tIns="0" rIns="0" bIns="0">
            <a:spAutoFit/>
          </a:bodyPr>
          <a:lstStyle/>
          <a:p>
            <a:pPr algn="l">
              <a:lnSpc>
                <a:spcPct val="120000"/>
              </a:lnSpc>
              <a:defRPr sz="5500" b="0">
                <a:solidFill>
                  <a:srgbClr val="30353E"/>
                </a:solidFill>
                <a:latin typeface="Aileron Heavy"/>
                <a:ea typeface="Aileron Heavy"/>
                <a:cs typeface="Aileron Heavy"/>
                <a:sym typeface="Aileron Heavy"/>
              </a:defRPr>
            </a:pPr>
            <a:r>
              <a:rPr sz="2750"/>
              <a:t>90</a:t>
            </a:r>
            <a:r>
              <a:rPr sz="900"/>
              <a:t>%</a:t>
            </a:r>
            <a:endParaRPr sz="900"/>
          </a:p>
        </p:txBody>
      </p:sp>
      <p:sp>
        <p:nvSpPr>
          <p:cNvPr id="13" name="PA_库_LAYER 01…"/>
          <p:cNvSpPr txBox="1"/>
          <p:nvPr>
            <p:custDataLst>
              <p:tags r:id="rId3"/>
            </p:custDataLst>
          </p:nvPr>
        </p:nvSpPr>
        <p:spPr>
          <a:xfrm>
            <a:off x="1176147" y="1717604"/>
            <a:ext cx="1431482" cy="394019"/>
          </a:xfrm>
          <a:prstGeom prst="rect">
            <a:avLst/>
          </a:prstGeom>
          <a:ln w="12700">
            <a:miter lim="400000"/>
          </a:ln>
        </p:spPr>
        <p:txBody>
          <a:bodyPr wrap="none" lIns="0" tIns="0" rIns="0" bIns="0">
            <a:spAutoFit/>
          </a:bodyPr>
          <a:lstStyle/>
          <a:p>
            <a:pPr algn="r">
              <a:lnSpc>
                <a:spcPct val="150000"/>
              </a:lnSpc>
              <a:defRPr sz="1800">
                <a:solidFill>
                  <a:srgbClr val="677180"/>
                </a:solidFill>
                <a:latin typeface="Aileron"/>
                <a:ea typeface="Aileron"/>
                <a:cs typeface="Aileron"/>
                <a:sym typeface="Aileron"/>
              </a:defRPr>
            </a:pPr>
            <a:r>
              <a:rPr sz="900" dirty="0"/>
              <a:t>LAYER 01 </a:t>
            </a:r>
            <a:endParaRPr sz="900" dirty="0"/>
          </a:p>
          <a:p>
            <a:pPr algn="r">
              <a:lnSpc>
                <a:spcPct val="150000"/>
              </a:lnSpc>
              <a:defRPr sz="1800" b="0">
                <a:solidFill>
                  <a:srgbClr val="677180"/>
                </a:solidFill>
                <a:latin typeface="Aileron Light"/>
                <a:ea typeface="Aileron Light"/>
                <a:cs typeface="Aileron Light"/>
                <a:sym typeface="Aileron Light"/>
              </a:defRPr>
            </a:pPr>
            <a:r>
              <a:rPr sz="900" dirty="0"/>
              <a:t>Focused meta main processes.</a:t>
            </a:r>
            <a:endParaRPr sz="900" dirty="0"/>
          </a:p>
        </p:txBody>
      </p:sp>
      <p:sp>
        <p:nvSpPr>
          <p:cNvPr id="14" name="PA_库_65%"/>
          <p:cNvSpPr txBox="1"/>
          <p:nvPr>
            <p:custDataLst>
              <p:tags r:id="rId4"/>
            </p:custDataLst>
          </p:nvPr>
        </p:nvSpPr>
        <p:spPr>
          <a:xfrm>
            <a:off x="2710808" y="2293551"/>
            <a:ext cx="440826" cy="473976"/>
          </a:xfrm>
          <a:prstGeom prst="rect">
            <a:avLst/>
          </a:prstGeom>
          <a:ln w="12700">
            <a:miter lim="400000"/>
          </a:ln>
        </p:spPr>
        <p:txBody>
          <a:bodyPr wrap="none" lIns="0" tIns="0" rIns="0" bIns="0">
            <a:spAutoFit/>
          </a:bodyPr>
          <a:lstStyle/>
          <a:p>
            <a:pPr algn="l">
              <a:lnSpc>
                <a:spcPct val="120000"/>
              </a:lnSpc>
              <a:defRPr sz="5500" b="0">
                <a:solidFill>
                  <a:srgbClr val="30353E"/>
                </a:solidFill>
                <a:latin typeface="Aileron Heavy"/>
                <a:ea typeface="Aileron Heavy"/>
                <a:cs typeface="Aileron Heavy"/>
                <a:sym typeface="Aileron Heavy"/>
              </a:defRPr>
            </a:pPr>
            <a:r>
              <a:rPr sz="2750"/>
              <a:t>65</a:t>
            </a:r>
            <a:r>
              <a:rPr sz="900"/>
              <a:t>%</a:t>
            </a:r>
            <a:endParaRPr sz="900"/>
          </a:p>
        </p:txBody>
      </p:sp>
      <p:sp>
        <p:nvSpPr>
          <p:cNvPr id="15" name="PA_库_LAYER 03…"/>
          <p:cNvSpPr txBox="1"/>
          <p:nvPr>
            <p:custDataLst>
              <p:tags r:id="rId5"/>
            </p:custDataLst>
          </p:nvPr>
        </p:nvSpPr>
        <p:spPr>
          <a:xfrm>
            <a:off x="1176147" y="2352289"/>
            <a:ext cx="1431482" cy="394019"/>
          </a:xfrm>
          <a:prstGeom prst="rect">
            <a:avLst/>
          </a:prstGeom>
          <a:ln w="12700">
            <a:miter lim="400000"/>
          </a:ln>
        </p:spPr>
        <p:txBody>
          <a:bodyPr wrap="none" lIns="0" tIns="0" rIns="0" bIns="0">
            <a:spAutoFit/>
          </a:bodyPr>
          <a:lstStyle/>
          <a:p>
            <a:pPr algn="r">
              <a:lnSpc>
                <a:spcPct val="150000"/>
              </a:lnSpc>
              <a:defRPr sz="1800">
                <a:solidFill>
                  <a:srgbClr val="677180"/>
                </a:solidFill>
                <a:latin typeface="Aileron"/>
                <a:ea typeface="Aileron"/>
                <a:cs typeface="Aileron"/>
                <a:sym typeface="Aileron"/>
              </a:defRPr>
            </a:pPr>
            <a:r>
              <a:rPr sz="900"/>
              <a:t>LAYER 03 </a:t>
            </a:r>
            <a:endParaRPr sz="900"/>
          </a:p>
          <a:p>
            <a:pPr algn="r">
              <a:lnSpc>
                <a:spcPct val="150000"/>
              </a:lnSpc>
              <a:defRPr sz="1800" b="0">
                <a:solidFill>
                  <a:srgbClr val="677180"/>
                </a:solidFill>
                <a:latin typeface="Aileron Light"/>
                <a:ea typeface="Aileron Light"/>
                <a:cs typeface="Aileron Light"/>
                <a:sym typeface="Aileron Light"/>
              </a:defRPr>
            </a:pPr>
            <a:r>
              <a:rPr sz="900"/>
              <a:t>Focused meta main processes.</a:t>
            </a:r>
            <a:endParaRPr sz="900"/>
          </a:p>
        </p:txBody>
      </p:sp>
      <p:sp>
        <p:nvSpPr>
          <p:cNvPr id="16" name="Line"/>
          <p:cNvSpPr/>
          <p:nvPr/>
        </p:nvSpPr>
        <p:spPr>
          <a:xfrm>
            <a:off x="7579895" y="4492868"/>
            <a:ext cx="1030774" cy="0"/>
          </a:xfrm>
          <a:prstGeom prst="line">
            <a:avLst/>
          </a:prstGeom>
          <a:ln w="12700">
            <a:solidFill>
              <a:srgbClr val="C8CBD1"/>
            </a:solidFill>
            <a:miter lim="400000"/>
            <a:tailEnd type="oval"/>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7" name="Line"/>
          <p:cNvSpPr/>
          <p:nvPr/>
        </p:nvSpPr>
        <p:spPr>
          <a:xfrm>
            <a:off x="5329990" y="5311092"/>
            <a:ext cx="3280680" cy="0"/>
          </a:xfrm>
          <a:prstGeom prst="line">
            <a:avLst/>
          </a:prstGeom>
          <a:ln w="12700">
            <a:solidFill>
              <a:srgbClr val="C8CBD1"/>
            </a:solidFill>
            <a:miter lim="400000"/>
            <a:tailEnd type="oval"/>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8" name="PA_库_70%"/>
          <p:cNvSpPr txBox="1"/>
          <p:nvPr>
            <p:custDataLst>
              <p:tags r:id="rId6"/>
            </p:custDataLst>
          </p:nvPr>
        </p:nvSpPr>
        <p:spPr>
          <a:xfrm>
            <a:off x="8847086" y="4283317"/>
            <a:ext cx="440826" cy="473976"/>
          </a:xfrm>
          <a:prstGeom prst="rect">
            <a:avLst/>
          </a:prstGeom>
          <a:ln w="12700">
            <a:miter lim="400000"/>
          </a:ln>
        </p:spPr>
        <p:txBody>
          <a:bodyPr wrap="none" lIns="0" tIns="0" rIns="0" bIns="0">
            <a:spAutoFit/>
          </a:bodyPr>
          <a:lstStyle/>
          <a:p>
            <a:pPr algn="l">
              <a:lnSpc>
                <a:spcPct val="120000"/>
              </a:lnSpc>
              <a:defRPr sz="5500" b="0">
                <a:solidFill>
                  <a:srgbClr val="30353E"/>
                </a:solidFill>
                <a:latin typeface="Aileron Heavy"/>
                <a:ea typeface="Aileron Heavy"/>
                <a:cs typeface="Aileron Heavy"/>
                <a:sym typeface="Aileron Heavy"/>
              </a:defRPr>
            </a:pPr>
            <a:r>
              <a:rPr sz="2750"/>
              <a:t>70</a:t>
            </a:r>
            <a:r>
              <a:rPr sz="900"/>
              <a:t>%</a:t>
            </a:r>
            <a:endParaRPr sz="900"/>
          </a:p>
        </p:txBody>
      </p:sp>
      <p:sp>
        <p:nvSpPr>
          <p:cNvPr id="19" name="PA_库_LAYER 02…"/>
          <p:cNvSpPr txBox="1"/>
          <p:nvPr>
            <p:custDataLst>
              <p:tags r:id="rId7"/>
            </p:custDataLst>
          </p:nvPr>
        </p:nvSpPr>
        <p:spPr>
          <a:xfrm>
            <a:off x="9584372" y="4326180"/>
            <a:ext cx="1431482" cy="394019"/>
          </a:xfrm>
          <a:prstGeom prst="rect">
            <a:avLst/>
          </a:prstGeom>
          <a:ln w="12700">
            <a:miter lim="400000"/>
          </a:ln>
        </p:spPr>
        <p:txBody>
          <a:bodyPr wrap="none" lIns="0" tIns="0" rIns="0" bIns="0">
            <a:spAutoFit/>
          </a:bodyPr>
          <a:lstStyle/>
          <a:p>
            <a:pPr algn="l">
              <a:lnSpc>
                <a:spcPct val="150000"/>
              </a:lnSpc>
              <a:defRPr sz="1800">
                <a:solidFill>
                  <a:srgbClr val="677180"/>
                </a:solidFill>
                <a:latin typeface="Aileron"/>
                <a:ea typeface="Aileron"/>
                <a:cs typeface="Aileron"/>
                <a:sym typeface="Aileron"/>
              </a:defRPr>
            </a:pPr>
            <a:r>
              <a:rPr sz="900" dirty="0"/>
              <a:t>LAYER 02 </a:t>
            </a:r>
            <a:endParaRPr sz="900" dirty="0"/>
          </a:p>
          <a:p>
            <a:pPr algn="l">
              <a:lnSpc>
                <a:spcPct val="150000"/>
              </a:lnSpc>
              <a:defRPr sz="1800" b="0">
                <a:solidFill>
                  <a:srgbClr val="677180"/>
                </a:solidFill>
                <a:latin typeface="Aileron Light"/>
                <a:ea typeface="Aileron Light"/>
                <a:cs typeface="Aileron Light"/>
                <a:sym typeface="Aileron Light"/>
              </a:defRPr>
            </a:pPr>
            <a:r>
              <a:rPr sz="900" dirty="0"/>
              <a:t>Focused meta main processes.</a:t>
            </a:r>
            <a:endParaRPr sz="900" dirty="0"/>
          </a:p>
        </p:txBody>
      </p:sp>
      <p:sp>
        <p:nvSpPr>
          <p:cNvPr id="20" name="PA_库_45%"/>
          <p:cNvSpPr txBox="1"/>
          <p:nvPr>
            <p:custDataLst>
              <p:tags r:id="rId8"/>
            </p:custDataLst>
          </p:nvPr>
        </p:nvSpPr>
        <p:spPr>
          <a:xfrm>
            <a:off x="8847086" y="5101541"/>
            <a:ext cx="440826" cy="473976"/>
          </a:xfrm>
          <a:prstGeom prst="rect">
            <a:avLst/>
          </a:prstGeom>
          <a:ln w="12700">
            <a:miter lim="400000"/>
          </a:ln>
        </p:spPr>
        <p:txBody>
          <a:bodyPr wrap="none" lIns="0" tIns="0" rIns="0" bIns="0">
            <a:spAutoFit/>
          </a:bodyPr>
          <a:lstStyle/>
          <a:p>
            <a:pPr algn="l">
              <a:lnSpc>
                <a:spcPct val="120000"/>
              </a:lnSpc>
              <a:defRPr sz="5500" b="0">
                <a:solidFill>
                  <a:srgbClr val="30353E"/>
                </a:solidFill>
                <a:latin typeface="Aileron Heavy"/>
                <a:ea typeface="Aileron Heavy"/>
                <a:cs typeface="Aileron Heavy"/>
                <a:sym typeface="Aileron Heavy"/>
              </a:defRPr>
            </a:pPr>
            <a:r>
              <a:rPr sz="2750"/>
              <a:t>45</a:t>
            </a:r>
            <a:r>
              <a:rPr sz="900"/>
              <a:t>%</a:t>
            </a:r>
            <a:endParaRPr sz="900"/>
          </a:p>
        </p:txBody>
      </p:sp>
      <p:sp>
        <p:nvSpPr>
          <p:cNvPr id="21" name="PA_库_LAYER 04…"/>
          <p:cNvSpPr txBox="1"/>
          <p:nvPr>
            <p:custDataLst>
              <p:tags r:id="rId9"/>
            </p:custDataLst>
          </p:nvPr>
        </p:nvSpPr>
        <p:spPr>
          <a:xfrm>
            <a:off x="9584372" y="5147578"/>
            <a:ext cx="1431482" cy="394019"/>
          </a:xfrm>
          <a:prstGeom prst="rect">
            <a:avLst/>
          </a:prstGeom>
          <a:ln w="12700">
            <a:miter lim="400000"/>
          </a:ln>
        </p:spPr>
        <p:txBody>
          <a:bodyPr wrap="none" lIns="0" tIns="0" rIns="0" bIns="0">
            <a:spAutoFit/>
          </a:bodyPr>
          <a:lstStyle/>
          <a:p>
            <a:pPr algn="l">
              <a:lnSpc>
                <a:spcPct val="150000"/>
              </a:lnSpc>
              <a:defRPr sz="1800">
                <a:solidFill>
                  <a:srgbClr val="677180"/>
                </a:solidFill>
                <a:latin typeface="Aileron"/>
                <a:ea typeface="Aileron"/>
                <a:cs typeface="Aileron"/>
                <a:sym typeface="Aileron"/>
              </a:defRPr>
            </a:pPr>
            <a:r>
              <a:rPr sz="900"/>
              <a:t>LAYER 04 </a:t>
            </a:r>
            <a:endParaRPr sz="900"/>
          </a:p>
          <a:p>
            <a:pPr algn="l">
              <a:lnSpc>
                <a:spcPct val="150000"/>
              </a:lnSpc>
              <a:defRPr sz="1800" b="0">
                <a:solidFill>
                  <a:srgbClr val="677180"/>
                </a:solidFill>
                <a:latin typeface="Aileron Light"/>
                <a:ea typeface="Aileron Light"/>
                <a:cs typeface="Aileron Light"/>
                <a:sym typeface="Aileron Light"/>
              </a:defRPr>
            </a:pPr>
            <a:r>
              <a:rPr sz="900"/>
              <a:t>Focused meta main processes.</a:t>
            </a:r>
            <a:endParaRPr sz="90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12">
                                            <p:txEl>
                                              <p:charRg st="4294967295" end="4294967295"/>
                                            </p:txEl>
                                          </p:spTgt>
                                        </p:tgtEl>
                                        <p:attrNameLst>
                                          <p:attrName>style.visibility</p:attrName>
                                        </p:attrNameLst>
                                      </p:cBhvr>
                                      <p:to>
                                        <p:strVal val="visible"/>
                                      </p:to>
                                    </p:set>
                                    <p:anim calcmode="lin" valueType="num">
                                      <p:cBhvr additive="base">
                                        <p:cTn id="7" dur="1500" fill="hold"/>
                                        <p:tgtEl>
                                          <p:spTgt spid="12">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8" dur="1500" fill="hold"/>
                                        <p:tgtEl>
                                          <p:spTgt spid="12">
                                            <p:txEl>
                                              <p:charRg st="4294967295" end="4294967295"/>
                                            </p:txEl>
                                          </p:spTgt>
                                        </p:tgtEl>
                                        <p:attrNameLst>
                                          <p:attrName>ppt_y</p:attrName>
                                        </p:attrNameLst>
                                      </p:cBhvr>
                                      <p:tavLst>
                                        <p:tav tm="0">
                                          <p:val>
                                            <p:strVal val="#ppt_y"/>
                                          </p:val>
                                        </p:tav>
                                        <p:tav tm="100000">
                                          <p:val>
                                            <p:strVal val="#ppt_y"/>
                                          </p:val>
                                        </p:tav>
                                      </p:tavLst>
                                    </p:anim>
                                    <p:set>
                                      <p:cBhvr>
                                        <p:cTn id="9" dur="1" fill="hold">
                                          <p:stCondLst>
                                            <p:cond delay="0"/>
                                          </p:stCondLst>
                                        </p:cTn>
                                        <p:tgtEl>
                                          <p:spTgt spid="12">
                                            <p:txEl>
                                              <p:charRg st="4294967295" end="4294967295"/>
                                            </p:txEl>
                                          </p:spTgt>
                                        </p:tgtEl>
                                        <p:attrNameLst>
                                          <p:attrName>style.visibility</p:attrName>
                                        </p:attrNameLst>
                                      </p:cBhvr>
                                      <p:to>
                                        <p:strVal val="visible"/>
                                      </p:to>
                                    </p:set>
                                    <p:anim to="" calcmode="lin" valueType="num">
                                      <p:cBhvr>
                                        <p:cTn id="10" dur="1500" fill="hold">
                                          <p:stCondLst>
                                            <p:cond delay="0"/>
                                          </p:stCondLst>
                                        </p:cTn>
                                        <p:tgtEl>
                                          <p:spTgt spid="12">
                                            <p:txEl>
                                              <p:charRg st="4294967295" end="4294967295"/>
                                            </p:txEl>
                                          </p:spTgt>
                                        </p:tgtEl>
                                        <p:attrNameLst>
                                          <p:attrName>ppt_w</p:attrName>
                                        </p:attrNameLst>
                                      </p:cBhvr>
                                      <p:tavLst>
                                        <p:tav tm="0">
                                          <p:val>
                                            <p:fltVal val="0"/>
                                          </p:val>
                                        </p:tav>
                                        <p:tav tm="100000">
                                          <p:val>
                                            <p:strVal val="#ppt_w"/>
                                          </p:val>
                                        </p:tav>
                                      </p:tavLst>
                                    </p:anim>
                                    <p:anim to="" calcmode="lin" valueType="num">
                                      <p:cBhvr>
                                        <p:cTn id="11" dur="1500" fill="hold">
                                          <p:stCondLst>
                                            <p:cond delay="0"/>
                                          </p:stCondLst>
                                        </p:cTn>
                                        <p:tgtEl>
                                          <p:spTgt spid="12">
                                            <p:txEl>
                                              <p:charRg st="4294967295" end="4294967295"/>
                                            </p:txEl>
                                          </p:spTgt>
                                        </p:tgtEl>
                                        <p:attrNameLst>
                                          <p:attrName>ppt_h</p:attrName>
                                        </p:attrNameLst>
                                      </p:cBhvr>
                                      <p:tavLst>
                                        <p:tav tm="0">
                                          <p:val>
                                            <p:fltVal val="0"/>
                                          </p:val>
                                        </p:tav>
                                        <p:tav tm="100000">
                                          <p:val>
                                            <p:strVal val="#ppt_h"/>
                                          </p:val>
                                        </p:tav>
                                      </p:tavLst>
                                    </p:anim>
                                    <p:animEffect filter="fade">
                                      <p:cBhvr>
                                        <p:cTn id="12" dur="1500">
                                          <p:stCondLst>
                                            <p:cond delay="0"/>
                                          </p:stCondLst>
                                        </p:cTn>
                                        <p:tgtEl>
                                          <p:spTgt spid="12">
                                            <p:txEl>
                                              <p:charRg st="4294967295" end="4294967295"/>
                                            </p:txEl>
                                          </p:spTgt>
                                        </p:tgtEl>
                                      </p:cBhvr>
                                    </p:animEffect>
                                  </p:childTnLst>
                                </p:cTn>
                              </p:par>
                              <p:par>
                                <p:cTn id="13" presetID="2" presetClass="entr" presetSubtype="8" decel="100000" fill="hold" grpId="0" nodeType="withEffect">
                                  <p:stCondLst>
                                    <p:cond delay="250"/>
                                  </p:stCondLst>
                                  <p:childTnLst>
                                    <p:set>
                                      <p:cBhvr>
                                        <p:cTn id="14" dur="1" fill="hold">
                                          <p:stCondLst>
                                            <p:cond delay="0"/>
                                          </p:stCondLst>
                                        </p:cTn>
                                        <p:tgtEl>
                                          <p:spTgt spid="13">
                                            <p:txEl>
                                              <p:charRg st="4294967295" end="4294967295"/>
                                            </p:txEl>
                                          </p:spTgt>
                                        </p:tgtEl>
                                        <p:attrNameLst>
                                          <p:attrName>style.visibility</p:attrName>
                                        </p:attrNameLst>
                                      </p:cBhvr>
                                      <p:to>
                                        <p:strVal val="visible"/>
                                      </p:to>
                                    </p:set>
                                    <p:anim calcmode="lin" valueType="num">
                                      <p:cBhvr additive="base">
                                        <p:cTn id="15" dur="1500" fill="hold"/>
                                        <p:tgtEl>
                                          <p:spTgt spid="13">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16" dur="1500" fill="hold"/>
                                        <p:tgtEl>
                                          <p:spTgt spid="13">
                                            <p:txEl>
                                              <p:charRg st="4294967295" end="4294967295"/>
                                            </p:txEl>
                                          </p:spTgt>
                                        </p:tgtEl>
                                        <p:attrNameLst>
                                          <p:attrName>ppt_y</p:attrName>
                                        </p:attrNameLst>
                                      </p:cBhvr>
                                      <p:tavLst>
                                        <p:tav tm="0">
                                          <p:val>
                                            <p:strVal val="#ppt_y"/>
                                          </p:val>
                                        </p:tav>
                                        <p:tav tm="100000">
                                          <p:val>
                                            <p:strVal val="#ppt_y"/>
                                          </p:val>
                                        </p:tav>
                                      </p:tavLst>
                                    </p:anim>
                                    <p:set>
                                      <p:cBhvr>
                                        <p:cTn id="17" dur="1" fill="hold">
                                          <p:stCondLst>
                                            <p:cond delay="0"/>
                                          </p:stCondLst>
                                        </p:cTn>
                                        <p:tgtEl>
                                          <p:spTgt spid="13">
                                            <p:txEl>
                                              <p:charRg st="4294967295" end="4294967295"/>
                                            </p:txEl>
                                          </p:spTgt>
                                        </p:tgtEl>
                                        <p:attrNameLst>
                                          <p:attrName>style.visibility</p:attrName>
                                        </p:attrNameLst>
                                      </p:cBhvr>
                                      <p:to>
                                        <p:strVal val="visible"/>
                                      </p:to>
                                    </p:set>
                                    <p:anim to="" calcmode="lin" valueType="num">
                                      <p:cBhvr>
                                        <p:cTn id="18" dur="1500" fill="hold">
                                          <p:stCondLst>
                                            <p:cond delay="0"/>
                                          </p:stCondLst>
                                        </p:cTn>
                                        <p:tgtEl>
                                          <p:spTgt spid="13">
                                            <p:txEl>
                                              <p:charRg st="4294967295" end="4294967295"/>
                                            </p:txEl>
                                          </p:spTgt>
                                        </p:tgtEl>
                                        <p:attrNameLst>
                                          <p:attrName>ppt_w</p:attrName>
                                        </p:attrNameLst>
                                      </p:cBhvr>
                                      <p:tavLst>
                                        <p:tav tm="0">
                                          <p:val>
                                            <p:fltVal val="0"/>
                                          </p:val>
                                        </p:tav>
                                        <p:tav tm="100000">
                                          <p:val>
                                            <p:strVal val="#ppt_w"/>
                                          </p:val>
                                        </p:tav>
                                      </p:tavLst>
                                    </p:anim>
                                    <p:anim to="" calcmode="lin" valueType="num">
                                      <p:cBhvr>
                                        <p:cTn id="19" dur="1500" fill="hold">
                                          <p:stCondLst>
                                            <p:cond delay="0"/>
                                          </p:stCondLst>
                                        </p:cTn>
                                        <p:tgtEl>
                                          <p:spTgt spid="13">
                                            <p:txEl>
                                              <p:charRg st="4294967295" end="4294967295"/>
                                            </p:txEl>
                                          </p:spTgt>
                                        </p:tgtEl>
                                        <p:attrNameLst>
                                          <p:attrName>ppt_h</p:attrName>
                                        </p:attrNameLst>
                                      </p:cBhvr>
                                      <p:tavLst>
                                        <p:tav tm="0">
                                          <p:val>
                                            <p:fltVal val="0"/>
                                          </p:val>
                                        </p:tav>
                                        <p:tav tm="100000">
                                          <p:val>
                                            <p:strVal val="#ppt_h"/>
                                          </p:val>
                                        </p:tav>
                                      </p:tavLst>
                                    </p:anim>
                                    <p:animEffect filter="fade">
                                      <p:cBhvr>
                                        <p:cTn id="20" dur="1500">
                                          <p:stCondLst>
                                            <p:cond delay="0"/>
                                          </p:stCondLst>
                                        </p:cTn>
                                        <p:tgtEl>
                                          <p:spTgt spid="13">
                                            <p:txEl>
                                              <p:charRg st="4294967295" end="4294967295"/>
                                            </p:txEl>
                                          </p:spTgt>
                                        </p:tgtEl>
                                      </p:cBhvr>
                                    </p:animEffect>
                                  </p:childTnLst>
                                </p:cTn>
                              </p:par>
                              <p:par>
                                <p:cTn id="21" presetID="2" presetClass="entr" presetSubtype="8" decel="100000" fill="hold" grpId="0" nodeType="withEffect">
                                  <p:stCondLst>
                                    <p:cond delay="250"/>
                                  </p:stCondLst>
                                  <p:childTnLst>
                                    <p:set>
                                      <p:cBhvr>
                                        <p:cTn id="22" dur="1" fill="hold">
                                          <p:stCondLst>
                                            <p:cond delay="0"/>
                                          </p:stCondLst>
                                        </p:cTn>
                                        <p:tgtEl>
                                          <p:spTgt spid="14">
                                            <p:txEl>
                                              <p:charRg st="4294967295" end="4294967295"/>
                                            </p:txEl>
                                          </p:spTgt>
                                        </p:tgtEl>
                                        <p:attrNameLst>
                                          <p:attrName>style.visibility</p:attrName>
                                        </p:attrNameLst>
                                      </p:cBhvr>
                                      <p:to>
                                        <p:strVal val="visible"/>
                                      </p:to>
                                    </p:set>
                                    <p:anim calcmode="lin" valueType="num">
                                      <p:cBhvr additive="base">
                                        <p:cTn id="23" dur="1500" fill="hold"/>
                                        <p:tgtEl>
                                          <p:spTgt spid="14">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24" dur="1500" fill="hold"/>
                                        <p:tgtEl>
                                          <p:spTgt spid="14">
                                            <p:txEl>
                                              <p:charRg st="4294967295" end="4294967295"/>
                                            </p:txEl>
                                          </p:spTgt>
                                        </p:tgtEl>
                                        <p:attrNameLst>
                                          <p:attrName>ppt_y</p:attrName>
                                        </p:attrNameLst>
                                      </p:cBhvr>
                                      <p:tavLst>
                                        <p:tav tm="0">
                                          <p:val>
                                            <p:strVal val="#ppt_y"/>
                                          </p:val>
                                        </p:tav>
                                        <p:tav tm="100000">
                                          <p:val>
                                            <p:strVal val="#ppt_y"/>
                                          </p:val>
                                        </p:tav>
                                      </p:tavLst>
                                    </p:anim>
                                    <p:set>
                                      <p:cBhvr>
                                        <p:cTn id="25" dur="1" fill="hold">
                                          <p:stCondLst>
                                            <p:cond delay="0"/>
                                          </p:stCondLst>
                                        </p:cTn>
                                        <p:tgtEl>
                                          <p:spTgt spid="14">
                                            <p:txEl>
                                              <p:charRg st="4294967295" end="4294967295"/>
                                            </p:txEl>
                                          </p:spTgt>
                                        </p:tgtEl>
                                        <p:attrNameLst>
                                          <p:attrName>style.visibility</p:attrName>
                                        </p:attrNameLst>
                                      </p:cBhvr>
                                      <p:to>
                                        <p:strVal val="visible"/>
                                      </p:to>
                                    </p:set>
                                    <p:anim to="" calcmode="lin" valueType="num">
                                      <p:cBhvr>
                                        <p:cTn id="26" dur="1500" fill="hold">
                                          <p:stCondLst>
                                            <p:cond delay="0"/>
                                          </p:stCondLst>
                                        </p:cTn>
                                        <p:tgtEl>
                                          <p:spTgt spid="14">
                                            <p:txEl>
                                              <p:charRg st="4294967295" end="4294967295"/>
                                            </p:txEl>
                                          </p:spTgt>
                                        </p:tgtEl>
                                        <p:attrNameLst>
                                          <p:attrName>ppt_w</p:attrName>
                                        </p:attrNameLst>
                                      </p:cBhvr>
                                      <p:tavLst>
                                        <p:tav tm="0">
                                          <p:val>
                                            <p:fltVal val="0"/>
                                          </p:val>
                                        </p:tav>
                                        <p:tav tm="100000">
                                          <p:val>
                                            <p:strVal val="#ppt_w"/>
                                          </p:val>
                                        </p:tav>
                                      </p:tavLst>
                                    </p:anim>
                                    <p:anim to="" calcmode="lin" valueType="num">
                                      <p:cBhvr>
                                        <p:cTn id="27" dur="1500" fill="hold">
                                          <p:stCondLst>
                                            <p:cond delay="0"/>
                                          </p:stCondLst>
                                        </p:cTn>
                                        <p:tgtEl>
                                          <p:spTgt spid="14">
                                            <p:txEl>
                                              <p:charRg st="4294967295" end="4294967295"/>
                                            </p:txEl>
                                          </p:spTgt>
                                        </p:tgtEl>
                                        <p:attrNameLst>
                                          <p:attrName>ppt_h</p:attrName>
                                        </p:attrNameLst>
                                      </p:cBhvr>
                                      <p:tavLst>
                                        <p:tav tm="0">
                                          <p:val>
                                            <p:fltVal val="0"/>
                                          </p:val>
                                        </p:tav>
                                        <p:tav tm="100000">
                                          <p:val>
                                            <p:strVal val="#ppt_h"/>
                                          </p:val>
                                        </p:tav>
                                      </p:tavLst>
                                    </p:anim>
                                    <p:animEffect filter="fade">
                                      <p:cBhvr>
                                        <p:cTn id="28" dur="1500">
                                          <p:stCondLst>
                                            <p:cond delay="0"/>
                                          </p:stCondLst>
                                        </p:cTn>
                                        <p:tgtEl>
                                          <p:spTgt spid="14">
                                            <p:txEl>
                                              <p:charRg st="4294967295" end="4294967295"/>
                                            </p:txEl>
                                          </p:spTgt>
                                        </p:tgtEl>
                                      </p:cBhvr>
                                    </p:animEffect>
                                  </p:childTnLst>
                                </p:cTn>
                              </p:par>
                              <p:par>
                                <p:cTn id="29" presetID="2" presetClass="entr" presetSubtype="8" decel="100000" fill="hold" grpId="0" nodeType="withEffect">
                                  <p:stCondLst>
                                    <p:cond delay="250"/>
                                  </p:stCondLst>
                                  <p:childTnLst>
                                    <p:set>
                                      <p:cBhvr>
                                        <p:cTn id="30" dur="1" fill="hold">
                                          <p:stCondLst>
                                            <p:cond delay="0"/>
                                          </p:stCondLst>
                                        </p:cTn>
                                        <p:tgtEl>
                                          <p:spTgt spid="15">
                                            <p:txEl>
                                              <p:charRg st="4294967295" end="4294967295"/>
                                            </p:txEl>
                                          </p:spTgt>
                                        </p:tgtEl>
                                        <p:attrNameLst>
                                          <p:attrName>style.visibility</p:attrName>
                                        </p:attrNameLst>
                                      </p:cBhvr>
                                      <p:to>
                                        <p:strVal val="visible"/>
                                      </p:to>
                                    </p:set>
                                    <p:anim calcmode="lin" valueType="num">
                                      <p:cBhvr additive="base">
                                        <p:cTn id="31" dur="1500" fill="hold"/>
                                        <p:tgtEl>
                                          <p:spTgt spid="15">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32" dur="1500" fill="hold"/>
                                        <p:tgtEl>
                                          <p:spTgt spid="15">
                                            <p:txEl>
                                              <p:charRg st="4294967295" end="4294967295"/>
                                            </p:txEl>
                                          </p:spTgt>
                                        </p:tgtEl>
                                        <p:attrNameLst>
                                          <p:attrName>ppt_y</p:attrName>
                                        </p:attrNameLst>
                                      </p:cBhvr>
                                      <p:tavLst>
                                        <p:tav tm="0">
                                          <p:val>
                                            <p:strVal val="#ppt_y"/>
                                          </p:val>
                                        </p:tav>
                                        <p:tav tm="100000">
                                          <p:val>
                                            <p:strVal val="#ppt_y"/>
                                          </p:val>
                                        </p:tav>
                                      </p:tavLst>
                                    </p:anim>
                                    <p:set>
                                      <p:cBhvr>
                                        <p:cTn id="33" dur="1" fill="hold">
                                          <p:stCondLst>
                                            <p:cond delay="0"/>
                                          </p:stCondLst>
                                        </p:cTn>
                                        <p:tgtEl>
                                          <p:spTgt spid="15">
                                            <p:txEl>
                                              <p:charRg st="4294967295" end="4294967295"/>
                                            </p:txEl>
                                          </p:spTgt>
                                        </p:tgtEl>
                                        <p:attrNameLst>
                                          <p:attrName>style.visibility</p:attrName>
                                        </p:attrNameLst>
                                      </p:cBhvr>
                                      <p:to>
                                        <p:strVal val="visible"/>
                                      </p:to>
                                    </p:set>
                                    <p:anim to="" calcmode="lin" valueType="num">
                                      <p:cBhvr>
                                        <p:cTn id="34" dur="1500" fill="hold">
                                          <p:stCondLst>
                                            <p:cond delay="0"/>
                                          </p:stCondLst>
                                        </p:cTn>
                                        <p:tgtEl>
                                          <p:spTgt spid="15">
                                            <p:txEl>
                                              <p:charRg st="4294967295" end="4294967295"/>
                                            </p:txEl>
                                          </p:spTgt>
                                        </p:tgtEl>
                                        <p:attrNameLst>
                                          <p:attrName>ppt_w</p:attrName>
                                        </p:attrNameLst>
                                      </p:cBhvr>
                                      <p:tavLst>
                                        <p:tav tm="0">
                                          <p:val>
                                            <p:fltVal val="0"/>
                                          </p:val>
                                        </p:tav>
                                        <p:tav tm="100000">
                                          <p:val>
                                            <p:strVal val="#ppt_w"/>
                                          </p:val>
                                        </p:tav>
                                      </p:tavLst>
                                    </p:anim>
                                    <p:anim to="" calcmode="lin" valueType="num">
                                      <p:cBhvr>
                                        <p:cTn id="35" dur="1500" fill="hold">
                                          <p:stCondLst>
                                            <p:cond delay="0"/>
                                          </p:stCondLst>
                                        </p:cTn>
                                        <p:tgtEl>
                                          <p:spTgt spid="15">
                                            <p:txEl>
                                              <p:charRg st="4294967295" end="4294967295"/>
                                            </p:txEl>
                                          </p:spTgt>
                                        </p:tgtEl>
                                        <p:attrNameLst>
                                          <p:attrName>ppt_h</p:attrName>
                                        </p:attrNameLst>
                                      </p:cBhvr>
                                      <p:tavLst>
                                        <p:tav tm="0">
                                          <p:val>
                                            <p:fltVal val="0"/>
                                          </p:val>
                                        </p:tav>
                                        <p:tav tm="100000">
                                          <p:val>
                                            <p:strVal val="#ppt_h"/>
                                          </p:val>
                                        </p:tav>
                                      </p:tavLst>
                                    </p:anim>
                                    <p:animEffect filter="fade">
                                      <p:cBhvr>
                                        <p:cTn id="36" dur="1500">
                                          <p:stCondLst>
                                            <p:cond delay="0"/>
                                          </p:stCondLst>
                                        </p:cTn>
                                        <p:tgtEl>
                                          <p:spTgt spid="15">
                                            <p:txEl>
                                              <p:charRg st="4294967295" end="4294967295"/>
                                            </p:txEl>
                                          </p:spTgt>
                                        </p:tgtEl>
                                      </p:cBhvr>
                                    </p:animEffect>
                                  </p:childTnLst>
                                </p:cTn>
                              </p:par>
                              <p:par>
                                <p:cTn id="37" presetID="2" presetClass="entr" presetSubtype="8" decel="100000" fill="hold" grpId="0" nodeType="withEffect">
                                  <p:stCondLst>
                                    <p:cond delay="250"/>
                                  </p:stCondLst>
                                  <p:childTnLst>
                                    <p:set>
                                      <p:cBhvr>
                                        <p:cTn id="38" dur="1" fill="hold">
                                          <p:stCondLst>
                                            <p:cond delay="0"/>
                                          </p:stCondLst>
                                        </p:cTn>
                                        <p:tgtEl>
                                          <p:spTgt spid="18">
                                            <p:txEl>
                                              <p:charRg st="4294967295" end="4294967295"/>
                                            </p:txEl>
                                          </p:spTgt>
                                        </p:tgtEl>
                                        <p:attrNameLst>
                                          <p:attrName>style.visibility</p:attrName>
                                        </p:attrNameLst>
                                      </p:cBhvr>
                                      <p:to>
                                        <p:strVal val="visible"/>
                                      </p:to>
                                    </p:set>
                                    <p:anim calcmode="lin" valueType="num">
                                      <p:cBhvr additive="base">
                                        <p:cTn id="39" dur="1500" fill="hold"/>
                                        <p:tgtEl>
                                          <p:spTgt spid="18">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40" dur="1500" fill="hold"/>
                                        <p:tgtEl>
                                          <p:spTgt spid="18">
                                            <p:txEl>
                                              <p:charRg st="4294967295" end="4294967295"/>
                                            </p:txEl>
                                          </p:spTgt>
                                        </p:tgtEl>
                                        <p:attrNameLst>
                                          <p:attrName>ppt_y</p:attrName>
                                        </p:attrNameLst>
                                      </p:cBhvr>
                                      <p:tavLst>
                                        <p:tav tm="0">
                                          <p:val>
                                            <p:strVal val="#ppt_y"/>
                                          </p:val>
                                        </p:tav>
                                        <p:tav tm="100000">
                                          <p:val>
                                            <p:strVal val="#ppt_y"/>
                                          </p:val>
                                        </p:tav>
                                      </p:tavLst>
                                    </p:anim>
                                    <p:set>
                                      <p:cBhvr>
                                        <p:cTn id="41" dur="1" fill="hold">
                                          <p:stCondLst>
                                            <p:cond delay="0"/>
                                          </p:stCondLst>
                                        </p:cTn>
                                        <p:tgtEl>
                                          <p:spTgt spid="18">
                                            <p:txEl>
                                              <p:charRg st="4294967295" end="4294967295"/>
                                            </p:txEl>
                                          </p:spTgt>
                                        </p:tgtEl>
                                        <p:attrNameLst>
                                          <p:attrName>style.visibility</p:attrName>
                                        </p:attrNameLst>
                                      </p:cBhvr>
                                      <p:to>
                                        <p:strVal val="visible"/>
                                      </p:to>
                                    </p:set>
                                    <p:anim to="" calcmode="lin" valueType="num">
                                      <p:cBhvr>
                                        <p:cTn id="42" dur="1500" fill="hold">
                                          <p:stCondLst>
                                            <p:cond delay="0"/>
                                          </p:stCondLst>
                                        </p:cTn>
                                        <p:tgtEl>
                                          <p:spTgt spid="18">
                                            <p:txEl>
                                              <p:charRg st="4294967295" end="4294967295"/>
                                            </p:txEl>
                                          </p:spTgt>
                                        </p:tgtEl>
                                        <p:attrNameLst>
                                          <p:attrName>ppt_w</p:attrName>
                                        </p:attrNameLst>
                                      </p:cBhvr>
                                      <p:tavLst>
                                        <p:tav tm="0">
                                          <p:val>
                                            <p:fltVal val="0"/>
                                          </p:val>
                                        </p:tav>
                                        <p:tav tm="100000">
                                          <p:val>
                                            <p:strVal val="#ppt_w"/>
                                          </p:val>
                                        </p:tav>
                                      </p:tavLst>
                                    </p:anim>
                                    <p:anim to="" calcmode="lin" valueType="num">
                                      <p:cBhvr>
                                        <p:cTn id="43" dur="1500" fill="hold">
                                          <p:stCondLst>
                                            <p:cond delay="0"/>
                                          </p:stCondLst>
                                        </p:cTn>
                                        <p:tgtEl>
                                          <p:spTgt spid="18">
                                            <p:txEl>
                                              <p:charRg st="4294967295" end="4294967295"/>
                                            </p:txEl>
                                          </p:spTgt>
                                        </p:tgtEl>
                                        <p:attrNameLst>
                                          <p:attrName>ppt_h</p:attrName>
                                        </p:attrNameLst>
                                      </p:cBhvr>
                                      <p:tavLst>
                                        <p:tav tm="0">
                                          <p:val>
                                            <p:fltVal val="0"/>
                                          </p:val>
                                        </p:tav>
                                        <p:tav tm="100000">
                                          <p:val>
                                            <p:strVal val="#ppt_h"/>
                                          </p:val>
                                        </p:tav>
                                      </p:tavLst>
                                    </p:anim>
                                    <p:animEffect filter="fade">
                                      <p:cBhvr>
                                        <p:cTn id="44" dur="1500">
                                          <p:stCondLst>
                                            <p:cond delay="0"/>
                                          </p:stCondLst>
                                        </p:cTn>
                                        <p:tgtEl>
                                          <p:spTgt spid="18">
                                            <p:txEl>
                                              <p:charRg st="4294967295" end="4294967295"/>
                                            </p:txEl>
                                          </p:spTgt>
                                        </p:tgtEl>
                                      </p:cBhvr>
                                    </p:animEffect>
                                  </p:childTnLst>
                                </p:cTn>
                              </p:par>
                              <p:par>
                                <p:cTn id="45" presetID="2" presetClass="entr" presetSubtype="8" decel="100000" fill="hold" grpId="0" nodeType="withEffect">
                                  <p:stCondLst>
                                    <p:cond delay="250"/>
                                  </p:stCondLst>
                                  <p:childTnLst>
                                    <p:set>
                                      <p:cBhvr>
                                        <p:cTn id="46" dur="1" fill="hold">
                                          <p:stCondLst>
                                            <p:cond delay="0"/>
                                          </p:stCondLst>
                                        </p:cTn>
                                        <p:tgtEl>
                                          <p:spTgt spid="19">
                                            <p:txEl>
                                              <p:charRg st="4294967295" end="4294967295"/>
                                            </p:txEl>
                                          </p:spTgt>
                                        </p:tgtEl>
                                        <p:attrNameLst>
                                          <p:attrName>style.visibility</p:attrName>
                                        </p:attrNameLst>
                                      </p:cBhvr>
                                      <p:to>
                                        <p:strVal val="visible"/>
                                      </p:to>
                                    </p:set>
                                    <p:anim calcmode="lin" valueType="num">
                                      <p:cBhvr additive="base">
                                        <p:cTn id="47" dur="1500" fill="hold"/>
                                        <p:tgtEl>
                                          <p:spTgt spid="19">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48" dur="1500" fill="hold"/>
                                        <p:tgtEl>
                                          <p:spTgt spid="19">
                                            <p:txEl>
                                              <p:charRg st="4294967295" end="4294967295"/>
                                            </p:txEl>
                                          </p:spTgt>
                                        </p:tgtEl>
                                        <p:attrNameLst>
                                          <p:attrName>ppt_y</p:attrName>
                                        </p:attrNameLst>
                                      </p:cBhvr>
                                      <p:tavLst>
                                        <p:tav tm="0">
                                          <p:val>
                                            <p:strVal val="#ppt_y"/>
                                          </p:val>
                                        </p:tav>
                                        <p:tav tm="100000">
                                          <p:val>
                                            <p:strVal val="#ppt_y"/>
                                          </p:val>
                                        </p:tav>
                                      </p:tavLst>
                                    </p:anim>
                                    <p:set>
                                      <p:cBhvr>
                                        <p:cTn id="49" dur="1" fill="hold">
                                          <p:stCondLst>
                                            <p:cond delay="0"/>
                                          </p:stCondLst>
                                        </p:cTn>
                                        <p:tgtEl>
                                          <p:spTgt spid="19">
                                            <p:txEl>
                                              <p:charRg st="4294967295" end="4294967295"/>
                                            </p:txEl>
                                          </p:spTgt>
                                        </p:tgtEl>
                                        <p:attrNameLst>
                                          <p:attrName>style.visibility</p:attrName>
                                        </p:attrNameLst>
                                      </p:cBhvr>
                                      <p:to>
                                        <p:strVal val="visible"/>
                                      </p:to>
                                    </p:set>
                                    <p:anim to="" calcmode="lin" valueType="num">
                                      <p:cBhvr>
                                        <p:cTn id="50" dur="1500" fill="hold">
                                          <p:stCondLst>
                                            <p:cond delay="0"/>
                                          </p:stCondLst>
                                        </p:cTn>
                                        <p:tgtEl>
                                          <p:spTgt spid="19">
                                            <p:txEl>
                                              <p:charRg st="4294967295" end="4294967295"/>
                                            </p:txEl>
                                          </p:spTgt>
                                        </p:tgtEl>
                                        <p:attrNameLst>
                                          <p:attrName>ppt_w</p:attrName>
                                        </p:attrNameLst>
                                      </p:cBhvr>
                                      <p:tavLst>
                                        <p:tav tm="0">
                                          <p:val>
                                            <p:fltVal val="0"/>
                                          </p:val>
                                        </p:tav>
                                        <p:tav tm="100000">
                                          <p:val>
                                            <p:strVal val="#ppt_w"/>
                                          </p:val>
                                        </p:tav>
                                      </p:tavLst>
                                    </p:anim>
                                    <p:anim to="" calcmode="lin" valueType="num">
                                      <p:cBhvr>
                                        <p:cTn id="51" dur="1500" fill="hold">
                                          <p:stCondLst>
                                            <p:cond delay="0"/>
                                          </p:stCondLst>
                                        </p:cTn>
                                        <p:tgtEl>
                                          <p:spTgt spid="19">
                                            <p:txEl>
                                              <p:charRg st="4294967295" end="4294967295"/>
                                            </p:txEl>
                                          </p:spTgt>
                                        </p:tgtEl>
                                        <p:attrNameLst>
                                          <p:attrName>ppt_h</p:attrName>
                                        </p:attrNameLst>
                                      </p:cBhvr>
                                      <p:tavLst>
                                        <p:tav tm="0">
                                          <p:val>
                                            <p:fltVal val="0"/>
                                          </p:val>
                                        </p:tav>
                                        <p:tav tm="100000">
                                          <p:val>
                                            <p:strVal val="#ppt_h"/>
                                          </p:val>
                                        </p:tav>
                                      </p:tavLst>
                                    </p:anim>
                                    <p:animEffect filter="fade">
                                      <p:cBhvr>
                                        <p:cTn id="52" dur="1500">
                                          <p:stCondLst>
                                            <p:cond delay="0"/>
                                          </p:stCondLst>
                                        </p:cTn>
                                        <p:tgtEl>
                                          <p:spTgt spid="19">
                                            <p:txEl>
                                              <p:charRg st="4294967295" end="4294967295"/>
                                            </p:txEl>
                                          </p:spTgt>
                                        </p:tgtEl>
                                      </p:cBhvr>
                                    </p:animEffect>
                                  </p:childTnLst>
                                </p:cTn>
                              </p:par>
                              <p:par>
                                <p:cTn id="53" presetID="2" presetClass="entr" presetSubtype="8" decel="100000" fill="hold" grpId="0" nodeType="withEffect">
                                  <p:stCondLst>
                                    <p:cond delay="250"/>
                                  </p:stCondLst>
                                  <p:childTnLst>
                                    <p:set>
                                      <p:cBhvr>
                                        <p:cTn id="54" dur="1" fill="hold">
                                          <p:stCondLst>
                                            <p:cond delay="0"/>
                                          </p:stCondLst>
                                        </p:cTn>
                                        <p:tgtEl>
                                          <p:spTgt spid="20">
                                            <p:txEl>
                                              <p:charRg st="4294967295" end="4294967295"/>
                                            </p:txEl>
                                          </p:spTgt>
                                        </p:tgtEl>
                                        <p:attrNameLst>
                                          <p:attrName>style.visibility</p:attrName>
                                        </p:attrNameLst>
                                      </p:cBhvr>
                                      <p:to>
                                        <p:strVal val="visible"/>
                                      </p:to>
                                    </p:set>
                                    <p:anim calcmode="lin" valueType="num">
                                      <p:cBhvr additive="base">
                                        <p:cTn id="55" dur="1500" fill="hold"/>
                                        <p:tgtEl>
                                          <p:spTgt spid="20">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56" dur="1500" fill="hold"/>
                                        <p:tgtEl>
                                          <p:spTgt spid="20">
                                            <p:txEl>
                                              <p:charRg st="4294967295" end="4294967295"/>
                                            </p:txEl>
                                          </p:spTgt>
                                        </p:tgtEl>
                                        <p:attrNameLst>
                                          <p:attrName>ppt_y</p:attrName>
                                        </p:attrNameLst>
                                      </p:cBhvr>
                                      <p:tavLst>
                                        <p:tav tm="0">
                                          <p:val>
                                            <p:strVal val="#ppt_y"/>
                                          </p:val>
                                        </p:tav>
                                        <p:tav tm="100000">
                                          <p:val>
                                            <p:strVal val="#ppt_y"/>
                                          </p:val>
                                        </p:tav>
                                      </p:tavLst>
                                    </p:anim>
                                    <p:set>
                                      <p:cBhvr>
                                        <p:cTn id="57" dur="1" fill="hold">
                                          <p:stCondLst>
                                            <p:cond delay="0"/>
                                          </p:stCondLst>
                                        </p:cTn>
                                        <p:tgtEl>
                                          <p:spTgt spid="20">
                                            <p:txEl>
                                              <p:charRg st="4294967295" end="4294967295"/>
                                            </p:txEl>
                                          </p:spTgt>
                                        </p:tgtEl>
                                        <p:attrNameLst>
                                          <p:attrName>style.visibility</p:attrName>
                                        </p:attrNameLst>
                                      </p:cBhvr>
                                      <p:to>
                                        <p:strVal val="visible"/>
                                      </p:to>
                                    </p:set>
                                    <p:anim to="" calcmode="lin" valueType="num">
                                      <p:cBhvr>
                                        <p:cTn id="58" dur="1500" fill="hold">
                                          <p:stCondLst>
                                            <p:cond delay="0"/>
                                          </p:stCondLst>
                                        </p:cTn>
                                        <p:tgtEl>
                                          <p:spTgt spid="20">
                                            <p:txEl>
                                              <p:charRg st="4294967295" end="4294967295"/>
                                            </p:txEl>
                                          </p:spTgt>
                                        </p:tgtEl>
                                        <p:attrNameLst>
                                          <p:attrName>ppt_w</p:attrName>
                                        </p:attrNameLst>
                                      </p:cBhvr>
                                      <p:tavLst>
                                        <p:tav tm="0">
                                          <p:val>
                                            <p:fltVal val="0"/>
                                          </p:val>
                                        </p:tav>
                                        <p:tav tm="100000">
                                          <p:val>
                                            <p:strVal val="#ppt_w"/>
                                          </p:val>
                                        </p:tav>
                                      </p:tavLst>
                                    </p:anim>
                                    <p:anim to="" calcmode="lin" valueType="num">
                                      <p:cBhvr>
                                        <p:cTn id="59" dur="1500" fill="hold">
                                          <p:stCondLst>
                                            <p:cond delay="0"/>
                                          </p:stCondLst>
                                        </p:cTn>
                                        <p:tgtEl>
                                          <p:spTgt spid="20">
                                            <p:txEl>
                                              <p:charRg st="4294967295" end="4294967295"/>
                                            </p:txEl>
                                          </p:spTgt>
                                        </p:tgtEl>
                                        <p:attrNameLst>
                                          <p:attrName>ppt_h</p:attrName>
                                        </p:attrNameLst>
                                      </p:cBhvr>
                                      <p:tavLst>
                                        <p:tav tm="0">
                                          <p:val>
                                            <p:fltVal val="0"/>
                                          </p:val>
                                        </p:tav>
                                        <p:tav tm="100000">
                                          <p:val>
                                            <p:strVal val="#ppt_h"/>
                                          </p:val>
                                        </p:tav>
                                      </p:tavLst>
                                    </p:anim>
                                    <p:animEffect filter="fade">
                                      <p:cBhvr>
                                        <p:cTn id="60" dur="1500">
                                          <p:stCondLst>
                                            <p:cond delay="0"/>
                                          </p:stCondLst>
                                        </p:cTn>
                                        <p:tgtEl>
                                          <p:spTgt spid="20">
                                            <p:txEl>
                                              <p:charRg st="4294967295" end="4294967295"/>
                                            </p:txEl>
                                          </p:spTgt>
                                        </p:tgtEl>
                                      </p:cBhvr>
                                    </p:animEffect>
                                  </p:childTnLst>
                                </p:cTn>
                              </p:par>
                              <p:par>
                                <p:cTn id="61" presetID="2" presetClass="entr" presetSubtype="8" decel="100000" fill="hold" grpId="0" nodeType="withEffect">
                                  <p:stCondLst>
                                    <p:cond delay="250"/>
                                  </p:stCondLst>
                                  <p:childTnLst>
                                    <p:set>
                                      <p:cBhvr>
                                        <p:cTn id="62" dur="1" fill="hold">
                                          <p:stCondLst>
                                            <p:cond delay="0"/>
                                          </p:stCondLst>
                                        </p:cTn>
                                        <p:tgtEl>
                                          <p:spTgt spid="21">
                                            <p:txEl>
                                              <p:charRg st="4294967295" end="4294967295"/>
                                            </p:txEl>
                                          </p:spTgt>
                                        </p:tgtEl>
                                        <p:attrNameLst>
                                          <p:attrName>style.visibility</p:attrName>
                                        </p:attrNameLst>
                                      </p:cBhvr>
                                      <p:to>
                                        <p:strVal val="visible"/>
                                      </p:to>
                                    </p:set>
                                    <p:anim calcmode="lin" valueType="num">
                                      <p:cBhvr additive="base">
                                        <p:cTn id="63" dur="1500" fill="hold"/>
                                        <p:tgtEl>
                                          <p:spTgt spid="21">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64" dur="1500" fill="hold"/>
                                        <p:tgtEl>
                                          <p:spTgt spid="21">
                                            <p:txEl>
                                              <p:charRg st="4294967295" end="4294967295"/>
                                            </p:txEl>
                                          </p:spTgt>
                                        </p:tgtEl>
                                        <p:attrNameLst>
                                          <p:attrName>ppt_y</p:attrName>
                                        </p:attrNameLst>
                                      </p:cBhvr>
                                      <p:tavLst>
                                        <p:tav tm="0">
                                          <p:val>
                                            <p:strVal val="#ppt_y"/>
                                          </p:val>
                                        </p:tav>
                                        <p:tav tm="100000">
                                          <p:val>
                                            <p:strVal val="#ppt_y"/>
                                          </p:val>
                                        </p:tav>
                                      </p:tavLst>
                                    </p:anim>
                                    <p:set>
                                      <p:cBhvr>
                                        <p:cTn id="65" dur="1" fill="hold">
                                          <p:stCondLst>
                                            <p:cond delay="0"/>
                                          </p:stCondLst>
                                        </p:cTn>
                                        <p:tgtEl>
                                          <p:spTgt spid="21">
                                            <p:txEl>
                                              <p:charRg st="4294967295" end="4294967295"/>
                                            </p:txEl>
                                          </p:spTgt>
                                        </p:tgtEl>
                                        <p:attrNameLst>
                                          <p:attrName>style.visibility</p:attrName>
                                        </p:attrNameLst>
                                      </p:cBhvr>
                                      <p:to>
                                        <p:strVal val="visible"/>
                                      </p:to>
                                    </p:set>
                                    <p:anim to="" calcmode="lin" valueType="num">
                                      <p:cBhvr>
                                        <p:cTn id="66" dur="1500" fill="hold">
                                          <p:stCondLst>
                                            <p:cond delay="0"/>
                                          </p:stCondLst>
                                        </p:cTn>
                                        <p:tgtEl>
                                          <p:spTgt spid="21">
                                            <p:txEl>
                                              <p:charRg st="4294967295" end="4294967295"/>
                                            </p:txEl>
                                          </p:spTgt>
                                        </p:tgtEl>
                                        <p:attrNameLst>
                                          <p:attrName>ppt_w</p:attrName>
                                        </p:attrNameLst>
                                      </p:cBhvr>
                                      <p:tavLst>
                                        <p:tav tm="0">
                                          <p:val>
                                            <p:fltVal val="0"/>
                                          </p:val>
                                        </p:tav>
                                        <p:tav tm="100000">
                                          <p:val>
                                            <p:strVal val="#ppt_w"/>
                                          </p:val>
                                        </p:tav>
                                      </p:tavLst>
                                    </p:anim>
                                    <p:anim to="" calcmode="lin" valueType="num">
                                      <p:cBhvr>
                                        <p:cTn id="67" dur="1500" fill="hold">
                                          <p:stCondLst>
                                            <p:cond delay="0"/>
                                          </p:stCondLst>
                                        </p:cTn>
                                        <p:tgtEl>
                                          <p:spTgt spid="21">
                                            <p:txEl>
                                              <p:charRg st="4294967295" end="4294967295"/>
                                            </p:txEl>
                                          </p:spTgt>
                                        </p:tgtEl>
                                        <p:attrNameLst>
                                          <p:attrName>ppt_h</p:attrName>
                                        </p:attrNameLst>
                                      </p:cBhvr>
                                      <p:tavLst>
                                        <p:tav tm="0">
                                          <p:val>
                                            <p:fltVal val="0"/>
                                          </p:val>
                                        </p:tav>
                                        <p:tav tm="100000">
                                          <p:val>
                                            <p:strVal val="#ppt_h"/>
                                          </p:val>
                                        </p:tav>
                                      </p:tavLst>
                                    </p:anim>
                                    <p:animEffect filter="fade">
                                      <p:cBhvr>
                                        <p:cTn id="68" dur="1500">
                                          <p:stCondLst>
                                            <p:cond delay="0"/>
                                          </p:stCondLst>
                                        </p:cTn>
                                        <p:tgtEl>
                                          <p:spTgt spid="21">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3" grpId="0" autoUpdateAnimBg="0"/>
      <p:bldP spid="14" grpId="0" autoUpdateAnimBg="0"/>
      <p:bldP spid="15" grpId="0" autoUpdateAnimBg="0"/>
      <p:bldP spid="18" grpId="0" autoUpdateAnimBg="0"/>
      <p:bldP spid="19" grpId="0" autoUpdateAnimBg="0"/>
      <p:bldP spid="20" grpId="0" autoUpdateAnimBg="0"/>
      <p:bldP spid="2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12192000" cy="6862684"/>
          </a:xfrm>
          <a:prstGeom prst="rect">
            <a:avLst/>
          </a:prstGeom>
        </p:spPr>
      </p:pic>
      <p:sp>
        <p:nvSpPr>
          <p:cNvPr id="3"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4" name="图片 3"/>
          <p:cNvPicPr>
            <a:picLocks noChangeAspect="1"/>
          </p:cNvPicPr>
          <p:nvPr/>
        </p:nvPicPr>
        <p:blipFill rotWithShape="1">
          <a:blip r:embed="rId2" cstate="print">
            <a:clrChange>
              <a:clrFrom>
                <a:srgbClr val="F8F9FB"/>
              </a:clrFrom>
              <a:clrTo>
                <a:srgbClr val="F8F9FB">
                  <a:alpha val="0"/>
                </a:srgbClr>
              </a:clrTo>
            </a:clrChange>
            <a:extLst>
              <a:ext uri="{28A0092B-C50C-407E-A947-70E740481C1C}">
                <a14:useLocalDpi xmlns:a14="http://schemas.microsoft.com/office/drawing/2010/main" val="0"/>
              </a:ext>
            </a:extLst>
          </a:blip>
          <a:srcRect r="5281"/>
          <a:stretch>
            <a:fillRect/>
          </a:stretch>
        </p:blipFill>
        <p:spPr>
          <a:xfrm>
            <a:off x="4020457" y="823157"/>
            <a:ext cx="7257143" cy="5746311"/>
          </a:xfrm>
          <a:prstGeom prst="rect">
            <a:avLst/>
          </a:prstGeom>
        </p:spPr>
      </p:pic>
      <p:sp>
        <p:nvSpPr>
          <p:cNvPr id="14" name="PA_库_$20"/>
          <p:cNvSpPr txBox="1"/>
          <p:nvPr>
            <p:custDataLst>
              <p:tags r:id="rId3"/>
            </p:custDataLst>
          </p:nvPr>
        </p:nvSpPr>
        <p:spPr>
          <a:xfrm>
            <a:off x="1703063" y="4115991"/>
            <a:ext cx="711733" cy="471989"/>
          </a:xfrm>
          <a:prstGeom prst="rect">
            <a:avLst/>
          </a:prstGeom>
          <a:ln w="12700">
            <a:miter lim="400000"/>
          </a:ln>
        </p:spPr>
        <p:txBody>
          <a:bodyPr wrap="none" lIns="0" tIns="0" rIns="0" bIns="0">
            <a:spAutoFit/>
          </a:bodyPr>
          <a:lstStyle>
            <a:lvl1pPr>
              <a:lnSpc>
                <a:spcPct val="120000"/>
              </a:lnSpc>
              <a:defRPr sz="5500" b="0">
                <a:solidFill>
                  <a:srgbClr val="30353E"/>
                </a:solidFill>
                <a:latin typeface="Aileron Heavy"/>
                <a:ea typeface="Aileron Heavy"/>
                <a:cs typeface="Aileron Heavy"/>
                <a:sym typeface="Aileron Heavy"/>
              </a:defRPr>
            </a:lvl1pPr>
          </a:lstStyle>
          <a:p>
            <a:r>
              <a:rPr lang="zh-CN" altLang="en-US" sz="2750" dirty="0"/>
              <a:t>￥</a:t>
            </a:r>
            <a:r>
              <a:rPr sz="2750" dirty="0"/>
              <a:t>20</a:t>
            </a:r>
            <a:endParaRPr sz="2750" dirty="0"/>
          </a:p>
        </p:txBody>
      </p:sp>
      <p:sp>
        <p:nvSpPr>
          <p:cNvPr id="15" name="PA_库_Premium Price…"/>
          <p:cNvSpPr txBox="1"/>
          <p:nvPr>
            <p:custDataLst>
              <p:tags r:id="rId4"/>
            </p:custDataLst>
          </p:nvPr>
        </p:nvSpPr>
        <p:spPr>
          <a:xfrm>
            <a:off x="1348517" y="4746559"/>
            <a:ext cx="1300036" cy="394019"/>
          </a:xfrm>
          <a:prstGeom prst="rect">
            <a:avLst/>
          </a:prstGeom>
          <a:ln w="12700">
            <a:miter lim="400000"/>
          </a:ln>
        </p:spPr>
        <p:txBody>
          <a:bodyPr wrap="none" lIns="0" tIns="0" rIns="0" bIns="0">
            <a:spAutoFit/>
          </a:bodyPr>
          <a:lstStyle/>
          <a:p>
            <a:pPr>
              <a:lnSpc>
                <a:spcPct val="150000"/>
              </a:lnSpc>
              <a:defRPr sz="1800">
                <a:solidFill>
                  <a:srgbClr val="677180"/>
                </a:solidFill>
                <a:latin typeface="Aileron"/>
                <a:ea typeface="Aileron"/>
                <a:cs typeface="Aileron"/>
                <a:sym typeface="Aileron"/>
              </a:defRPr>
            </a:pPr>
            <a:r>
              <a:rPr sz="900"/>
              <a:t>Premium Price</a:t>
            </a:r>
            <a:endParaRPr sz="900"/>
          </a:p>
          <a:p>
            <a:pPr>
              <a:lnSpc>
                <a:spcPct val="150000"/>
              </a:lnSpc>
              <a:defRPr sz="1800" b="0">
                <a:solidFill>
                  <a:srgbClr val="677180"/>
                </a:solidFill>
                <a:latin typeface="Aileron Light"/>
                <a:ea typeface="Aileron Light"/>
                <a:cs typeface="Aileron Light"/>
                <a:sym typeface="Aileron Light"/>
              </a:defRPr>
            </a:pPr>
            <a:r>
              <a:rPr sz="900"/>
              <a:t>Focused services processes.</a:t>
            </a:r>
            <a:endParaRPr sz="900"/>
          </a:p>
        </p:txBody>
      </p:sp>
      <p:sp>
        <p:nvSpPr>
          <p:cNvPr id="16" name="PA_库_形状 "/>
          <p:cNvSpPr/>
          <p:nvPr>
            <p:custDataLst>
              <p:tags r:id="rId5"/>
            </p:custDataLst>
          </p:nvPr>
        </p:nvSpPr>
        <p:spPr>
          <a:xfrm>
            <a:off x="1420723" y="2153292"/>
            <a:ext cx="1270001" cy="1269907"/>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7611D5"/>
          </a:solidFill>
          <a:ln w="12700">
            <a:miter lim="400000"/>
          </a:ln>
        </p:spPr>
        <p:txBody>
          <a:bodyPr lIns="22860" rIns="22860" anchor="ctr"/>
          <a:lstStyle/>
          <a:p>
            <a:pPr defTabSz="219710">
              <a:defRPr b="0">
                <a:solidFill>
                  <a:srgbClr val="FFFFFF"/>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Arial" panose="020B0604020202020204"/>
              </a:defRPr>
            </a:pPr>
            <a:endParaRPr sz="900"/>
          </a:p>
        </p:txBody>
      </p:sp>
      <p:sp>
        <p:nvSpPr>
          <p:cNvPr id="18" name="PA_库_$50"/>
          <p:cNvSpPr txBox="1"/>
          <p:nvPr>
            <p:custDataLst>
              <p:tags r:id="rId6"/>
            </p:custDataLst>
          </p:nvPr>
        </p:nvSpPr>
        <p:spPr>
          <a:xfrm>
            <a:off x="3491228" y="4115991"/>
            <a:ext cx="711733" cy="471989"/>
          </a:xfrm>
          <a:prstGeom prst="rect">
            <a:avLst/>
          </a:prstGeom>
          <a:ln w="12700">
            <a:miter lim="400000"/>
          </a:ln>
        </p:spPr>
        <p:txBody>
          <a:bodyPr wrap="none" lIns="0" tIns="0" rIns="0" bIns="0">
            <a:spAutoFit/>
          </a:bodyPr>
          <a:lstStyle>
            <a:lvl1pPr>
              <a:lnSpc>
                <a:spcPct val="120000"/>
              </a:lnSpc>
              <a:defRPr sz="5500" b="0">
                <a:solidFill>
                  <a:srgbClr val="30353E"/>
                </a:solidFill>
                <a:latin typeface="Aileron Heavy"/>
                <a:ea typeface="Aileron Heavy"/>
                <a:cs typeface="Aileron Heavy"/>
                <a:sym typeface="Aileron Heavy"/>
              </a:defRPr>
            </a:lvl1pPr>
          </a:lstStyle>
          <a:p>
            <a:r>
              <a:rPr lang="zh-CN" altLang="en-US" sz="2750" dirty="0"/>
              <a:t>￥</a:t>
            </a:r>
            <a:r>
              <a:rPr sz="2750" dirty="0"/>
              <a:t>50</a:t>
            </a:r>
            <a:endParaRPr sz="2750" dirty="0"/>
          </a:p>
        </p:txBody>
      </p:sp>
      <p:sp>
        <p:nvSpPr>
          <p:cNvPr id="19" name="PA_库_Premium Price…"/>
          <p:cNvSpPr txBox="1"/>
          <p:nvPr>
            <p:custDataLst>
              <p:tags r:id="rId7"/>
            </p:custDataLst>
          </p:nvPr>
        </p:nvSpPr>
        <p:spPr>
          <a:xfrm>
            <a:off x="3136682" y="4746559"/>
            <a:ext cx="1300036" cy="394019"/>
          </a:xfrm>
          <a:prstGeom prst="rect">
            <a:avLst/>
          </a:prstGeom>
          <a:ln w="12700">
            <a:miter lim="400000"/>
          </a:ln>
        </p:spPr>
        <p:txBody>
          <a:bodyPr wrap="none" lIns="0" tIns="0" rIns="0" bIns="0">
            <a:spAutoFit/>
          </a:bodyPr>
          <a:lstStyle/>
          <a:p>
            <a:pPr>
              <a:lnSpc>
                <a:spcPct val="150000"/>
              </a:lnSpc>
              <a:defRPr sz="1800">
                <a:solidFill>
                  <a:srgbClr val="677180"/>
                </a:solidFill>
                <a:latin typeface="Aileron"/>
                <a:ea typeface="Aileron"/>
                <a:cs typeface="Aileron"/>
                <a:sym typeface="Aileron"/>
              </a:defRPr>
            </a:pPr>
            <a:r>
              <a:rPr sz="900"/>
              <a:t>Premium Price</a:t>
            </a:r>
            <a:endParaRPr sz="900"/>
          </a:p>
          <a:p>
            <a:pPr>
              <a:lnSpc>
                <a:spcPct val="150000"/>
              </a:lnSpc>
              <a:defRPr sz="1800" b="0">
                <a:solidFill>
                  <a:srgbClr val="677180"/>
                </a:solidFill>
                <a:latin typeface="Aileron Light"/>
                <a:ea typeface="Aileron Light"/>
                <a:cs typeface="Aileron Light"/>
                <a:sym typeface="Aileron Light"/>
              </a:defRPr>
            </a:pPr>
            <a:r>
              <a:rPr sz="900"/>
              <a:t>Focused services processes.</a:t>
            </a:r>
            <a:endParaRPr sz="900"/>
          </a:p>
        </p:txBody>
      </p:sp>
      <p:sp>
        <p:nvSpPr>
          <p:cNvPr id="20" name="PA_库_形状 "/>
          <p:cNvSpPr/>
          <p:nvPr>
            <p:custDataLst>
              <p:tags r:id="rId8"/>
            </p:custDataLst>
          </p:nvPr>
        </p:nvSpPr>
        <p:spPr>
          <a:xfrm>
            <a:off x="3208888" y="2158235"/>
            <a:ext cx="1270001" cy="1270765"/>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rgbClr val="3DDBE3"/>
          </a:solidFill>
          <a:ln w="12700">
            <a:miter lim="400000"/>
          </a:ln>
        </p:spPr>
        <p:txBody>
          <a:bodyPr lIns="22860" rIns="22860" anchor="ctr"/>
          <a:lstStyle/>
          <a:p>
            <a:pPr defTabSz="219710">
              <a:defRPr b="0">
                <a:solidFill>
                  <a:srgbClr val="FFFFFF"/>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Arial" panose="020B0604020202020204"/>
              </a:defRPr>
            </a:pPr>
            <a:endParaRPr sz="90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2" decel="100000" fill="hold" grpId="0" nodeType="withEffect">
                                  <p:stCondLst>
                                    <p:cond delay="250"/>
                                  </p:stCondLst>
                                  <p:childTnLst>
                                    <p:set>
                                      <p:cBhvr>
                                        <p:cTn id="9" dur="1" fill="hold">
                                          <p:stCondLst>
                                            <p:cond delay="0"/>
                                          </p:stCondLst>
                                        </p:cTn>
                                        <p:tgtEl>
                                          <p:spTgt spid="14">
                                            <p:txEl>
                                              <p:charRg st="4294967295" end="4294967295"/>
                                            </p:txEl>
                                          </p:spTgt>
                                        </p:tgtEl>
                                        <p:attrNameLst>
                                          <p:attrName>style.visibility</p:attrName>
                                        </p:attrNameLst>
                                      </p:cBhvr>
                                      <p:to>
                                        <p:strVal val="visible"/>
                                      </p:to>
                                    </p:set>
                                    <p:anim calcmode="lin" valueType="num">
                                      <p:cBhvr additive="base">
                                        <p:cTn id="10" dur="1500" fill="hold"/>
                                        <p:tgtEl>
                                          <p:spTgt spid="14">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1" dur="1500" fill="hold"/>
                                        <p:tgtEl>
                                          <p:spTgt spid="14">
                                            <p:txEl>
                                              <p:charRg st="4294967295" end="4294967295"/>
                                            </p:txEl>
                                          </p:spTgt>
                                        </p:tgtEl>
                                        <p:attrNameLst>
                                          <p:attrName>ppt_y</p:attrName>
                                        </p:attrNameLst>
                                      </p:cBhvr>
                                      <p:tavLst>
                                        <p:tav tm="0">
                                          <p:val>
                                            <p:strVal val="#ppt_y"/>
                                          </p:val>
                                        </p:tav>
                                        <p:tav tm="100000">
                                          <p:val>
                                            <p:strVal val="#ppt_y"/>
                                          </p:val>
                                        </p:tav>
                                      </p:tavLst>
                                    </p:anim>
                                  </p:childTnLst>
                                </p:cTn>
                              </p:par>
                              <p:par>
                                <p:cTn id="12" presetID="2" presetClass="entr" presetSubtype="2" decel="100000" fill="hold" grpId="0" nodeType="withEffect">
                                  <p:stCondLst>
                                    <p:cond delay="250"/>
                                  </p:stCondLst>
                                  <p:childTnLst>
                                    <p:set>
                                      <p:cBhvr>
                                        <p:cTn id="13" dur="1" fill="hold">
                                          <p:stCondLst>
                                            <p:cond delay="0"/>
                                          </p:stCondLst>
                                        </p:cTn>
                                        <p:tgtEl>
                                          <p:spTgt spid="15">
                                            <p:txEl>
                                              <p:charRg st="4294967295" end="4294967295"/>
                                            </p:txEl>
                                          </p:spTgt>
                                        </p:tgtEl>
                                        <p:attrNameLst>
                                          <p:attrName>style.visibility</p:attrName>
                                        </p:attrNameLst>
                                      </p:cBhvr>
                                      <p:to>
                                        <p:strVal val="visible"/>
                                      </p:to>
                                    </p:set>
                                    <p:anim calcmode="lin" valueType="num">
                                      <p:cBhvr additive="base">
                                        <p:cTn id="14" dur="1500" fill="hold"/>
                                        <p:tgtEl>
                                          <p:spTgt spid="15">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5" dur="1500" fill="hold"/>
                                        <p:tgtEl>
                                          <p:spTgt spid="15">
                                            <p:txEl>
                                              <p:charRg st="4294967295" end="4294967295"/>
                                            </p:txEl>
                                          </p:spTgt>
                                        </p:tgtEl>
                                        <p:attrNameLst>
                                          <p:attrName>ppt_y</p:attrName>
                                        </p:attrNameLst>
                                      </p:cBhvr>
                                      <p:tavLst>
                                        <p:tav tm="0">
                                          <p:val>
                                            <p:strVal val="#ppt_y"/>
                                          </p:val>
                                        </p:tav>
                                        <p:tav tm="100000">
                                          <p:val>
                                            <p:strVal val="#ppt_y"/>
                                          </p:val>
                                        </p:tav>
                                      </p:tavLst>
                                    </p:anim>
                                  </p:childTnLst>
                                </p:cTn>
                              </p:par>
                              <p:par>
                                <p:cTn id="16" presetID="2" presetClass="entr" presetSubtype="2" decel="100000" fill="hold" grpId="0" nodeType="withEffect">
                                  <p:stCondLst>
                                    <p:cond delay="250"/>
                                  </p:stCondLst>
                                  <p:childTnLst>
                                    <p:set>
                                      <p:cBhvr>
                                        <p:cTn id="17" dur="1" fill="hold">
                                          <p:stCondLst>
                                            <p:cond delay="0"/>
                                          </p:stCondLst>
                                        </p:cTn>
                                        <p:tgtEl>
                                          <p:spTgt spid="18">
                                            <p:txEl>
                                              <p:charRg st="4294967295" end="4294967295"/>
                                            </p:txEl>
                                          </p:spTgt>
                                        </p:tgtEl>
                                        <p:attrNameLst>
                                          <p:attrName>style.visibility</p:attrName>
                                        </p:attrNameLst>
                                      </p:cBhvr>
                                      <p:to>
                                        <p:strVal val="visible"/>
                                      </p:to>
                                    </p:set>
                                    <p:anim calcmode="lin" valueType="num">
                                      <p:cBhvr additive="base">
                                        <p:cTn id="18" dur="1500" fill="hold"/>
                                        <p:tgtEl>
                                          <p:spTgt spid="18">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9" dur="1500" fill="hold"/>
                                        <p:tgtEl>
                                          <p:spTgt spid="18">
                                            <p:txEl>
                                              <p:charRg st="4294967295" end="4294967295"/>
                                            </p:txEl>
                                          </p:spTgt>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250"/>
                                  </p:stCondLst>
                                  <p:childTnLst>
                                    <p:set>
                                      <p:cBhvr>
                                        <p:cTn id="21" dur="1" fill="hold">
                                          <p:stCondLst>
                                            <p:cond delay="0"/>
                                          </p:stCondLst>
                                        </p:cTn>
                                        <p:tgtEl>
                                          <p:spTgt spid="19">
                                            <p:txEl>
                                              <p:charRg st="4294967295" end="4294967295"/>
                                            </p:txEl>
                                          </p:spTgt>
                                        </p:tgtEl>
                                        <p:attrNameLst>
                                          <p:attrName>style.visibility</p:attrName>
                                        </p:attrNameLst>
                                      </p:cBhvr>
                                      <p:to>
                                        <p:strVal val="visible"/>
                                      </p:to>
                                    </p:set>
                                    <p:anim calcmode="lin" valueType="num">
                                      <p:cBhvr additive="base">
                                        <p:cTn id="22" dur="1500" fill="hold"/>
                                        <p:tgtEl>
                                          <p:spTgt spid="19">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23" dur="1500" fill="hold"/>
                                        <p:tgtEl>
                                          <p:spTgt spid="19">
                                            <p:txEl>
                                              <p:charRg st="4294967295" end="4294967295"/>
                                            </p:txEl>
                                          </p:spTgt>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25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
                                        <p:tgtEl>
                                          <p:spTgt spid="20"/>
                                        </p:tgtEl>
                                      </p:cBhvr>
                                    </p:animEffect>
                                  </p:childTnLst>
                                </p:cTn>
                              </p:par>
                              <p:par>
                                <p:cTn id="27" presetID="10" presetClass="entr" presetSubtype="0" fill="hold" grpId="0" nodeType="withEffect">
                                  <p:stCondLst>
                                    <p:cond delay="25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15" grpId="0" autoUpdateAnimBg="0"/>
      <p:bldP spid="16" grpId="0" animBg="1"/>
      <p:bldP spid="18" grpId="0" autoUpdateAnimBg="0"/>
      <p:bldP spid="19" grpId="0" autoUpdateAnimBg="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97397" y="11899"/>
            <a:ext cx="12335853" cy="7174699"/>
          </a:xfrm>
          <a:prstGeom prst="rect">
            <a:avLst/>
          </a:prstGeom>
        </p:spPr>
      </p:pic>
      <p:sp>
        <p:nvSpPr>
          <p:cNvPr id="7"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8" name="圆角矩形 3"/>
          <p:cNvSpPr/>
          <p:nvPr/>
        </p:nvSpPr>
        <p:spPr>
          <a:xfrm flipH="1">
            <a:off x="694732" y="581747"/>
            <a:ext cx="8601667" cy="5694503"/>
          </a:xfrm>
          <a:prstGeom prst="roundRect">
            <a:avLst>
              <a:gd name="adj" fmla="val 2001"/>
            </a:avLst>
          </a:prstGeom>
          <a:blipFill dpi="0" rotWithShape="1">
            <a:blip r:embed="rId2">
              <a:extLst>
                <a:ext uri="{28A0092B-C50C-407E-A947-70E740481C1C}">
                  <a14:useLocalDpi xmlns:a14="http://schemas.microsoft.com/office/drawing/2010/main" val="0"/>
                </a:ext>
              </a:extLst>
            </a:blip>
            <a:srcRect/>
            <a:stretch>
              <a:fillRect/>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5" name="PA_库_Price Table…"/>
          <p:cNvSpPr txBox="1"/>
          <p:nvPr>
            <p:custDataLst>
              <p:tags r:id="rId3"/>
            </p:custDataLst>
          </p:nvPr>
        </p:nvSpPr>
        <p:spPr>
          <a:xfrm>
            <a:off x="7165197" y="1733264"/>
            <a:ext cx="1951625" cy="981807"/>
          </a:xfrm>
          <a:prstGeom prst="rect">
            <a:avLst/>
          </a:prstGeom>
          <a:ln w="12700">
            <a:miter lim="400000"/>
          </a:ln>
        </p:spPr>
        <p:txBody>
          <a:bodyPr wrap="none" lIns="0" tIns="0" rIns="0" bIns="0">
            <a:spAutoFit/>
          </a:bodyPr>
          <a:lstStyle/>
          <a:p>
            <a:pPr algn="l">
              <a:lnSpc>
                <a:spcPct val="120000"/>
              </a:lnSpc>
              <a:defRPr sz="5500" b="0">
                <a:solidFill>
                  <a:srgbClr val="30353E"/>
                </a:solidFill>
                <a:latin typeface="Aileron Heavy"/>
                <a:ea typeface="Aileron Heavy"/>
                <a:cs typeface="Aileron Heavy"/>
                <a:sym typeface="Aileron Heavy"/>
              </a:defRPr>
            </a:pPr>
            <a:r>
              <a:rPr sz="2750" dirty="0"/>
              <a:t>Price Table</a:t>
            </a:r>
            <a:endParaRPr sz="2750" dirty="0"/>
          </a:p>
          <a:p>
            <a:pPr algn="l">
              <a:lnSpc>
                <a:spcPct val="120000"/>
              </a:lnSpc>
              <a:defRPr sz="5500" b="0">
                <a:solidFill>
                  <a:srgbClr val="30353E"/>
                </a:solidFill>
                <a:latin typeface="Aileron Heavy"/>
                <a:ea typeface="Aileron Heavy"/>
                <a:cs typeface="Aileron Heavy"/>
                <a:sym typeface="Aileron Heavy"/>
              </a:defRPr>
            </a:pPr>
            <a:r>
              <a:rPr sz="2750" dirty="0"/>
              <a:t>Easy Editable.</a:t>
            </a:r>
            <a:endParaRPr sz="2750" dirty="0"/>
          </a:p>
        </p:txBody>
      </p:sp>
      <p:grpSp>
        <p:nvGrpSpPr>
          <p:cNvPr id="6" name="PA_库_组合 "/>
          <p:cNvGrpSpPr/>
          <p:nvPr>
            <p:custDataLst>
              <p:tags r:id="rId4"/>
            </p:custDataLst>
          </p:nvPr>
        </p:nvGrpSpPr>
        <p:grpSpPr>
          <a:xfrm>
            <a:off x="7165197" y="3549166"/>
            <a:ext cx="3358292" cy="804816"/>
            <a:chOff x="0" y="0"/>
            <a:chExt cx="6716582" cy="1609631"/>
          </a:xfrm>
        </p:grpSpPr>
        <p:sp>
          <p:nvSpPr>
            <p:cNvPr id="9" name="Globally administrate client-focused meta services with B2C processes.…"/>
            <p:cNvSpPr txBox="1"/>
            <p:nvPr/>
          </p:nvSpPr>
          <p:spPr>
            <a:xfrm>
              <a:off x="0" y="406096"/>
              <a:ext cx="6716582" cy="1203535"/>
            </a:xfrm>
            <a:prstGeom prst="rect">
              <a:avLst/>
            </a:prstGeom>
            <a:noFill/>
            <a:ln w="12700" cap="flat">
              <a:noFill/>
              <a:miter lim="400000"/>
            </a:ln>
            <a:effectLst/>
          </p:spPr>
          <p:txBody>
            <a:bodyPr wrap="none" lIns="0" tIns="0" rIns="0" bIns="0" numCol="1" anchor="t">
              <a:spAutoFit/>
            </a:bodyPr>
            <a:lstStyle/>
            <a:p>
              <a:pPr algn="l">
                <a:lnSpc>
                  <a:spcPct val="150000"/>
                </a:lnSpc>
                <a:defRPr sz="1800" b="0">
                  <a:solidFill>
                    <a:srgbClr val="677180"/>
                  </a:solidFill>
                  <a:latin typeface="Aileron Light"/>
                  <a:ea typeface="Aileron Light"/>
                  <a:cs typeface="Aileron Light"/>
                  <a:sym typeface="Aileron Light"/>
                </a:defRPr>
              </a:pPr>
              <a:r>
                <a:rPr sz="900" dirty="0"/>
                <a:t>Globally administrate client-focused meta services with B2C processes. </a:t>
              </a:r>
              <a:endParaRPr sz="900" dirty="0"/>
            </a:p>
            <a:p>
              <a:pPr algn="l">
                <a:lnSpc>
                  <a:spcPct val="150000"/>
                </a:lnSpc>
                <a:defRPr sz="1800" b="0">
                  <a:solidFill>
                    <a:srgbClr val="677180"/>
                  </a:solidFill>
                  <a:latin typeface="Aileron Light"/>
                  <a:ea typeface="Aileron Light"/>
                  <a:cs typeface="Aileron Light"/>
                  <a:sym typeface="Aileron Light"/>
                </a:defRPr>
              </a:pPr>
              <a:r>
                <a:rPr sz="900" dirty="0"/>
                <a:t>Distinctively synergize excellent communities and global manufactured </a:t>
              </a:r>
              <a:endParaRPr sz="900" dirty="0"/>
            </a:p>
            <a:p>
              <a:pPr algn="l">
                <a:lnSpc>
                  <a:spcPct val="150000"/>
                </a:lnSpc>
                <a:defRPr sz="1800" b="0">
                  <a:solidFill>
                    <a:srgbClr val="677180"/>
                  </a:solidFill>
                  <a:latin typeface="Aileron Light"/>
                  <a:ea typeface="Aileron Light"/>
                  <a:cs typeface="Aileron Light"/>
                  <a:sym typeface="Aileron Light"/>
                </a:defRPr>
              </a:pPr>
              <a:r>
                <a:rPr sz="900" dirty="0"/>
                <a:t>products.</a:t>
              </a:r>
              <a:endParaRPr sz="900" dirty="0"/>
            </a:p>
          </p:txBody>
        </p:sp>
        <p:sp>
          <p:nvSpPr>
            <p:cNvPr id="10" name="Line"/>
            <p:cNvSpPr/>
            <p:nvPr/>
          </p:nvSpPr>
          <p:spPr>
            <a:xfrm>
              <a:off x="0" y="0"/>
              <a:ext cx="630767" cy="0"/>
            </a:xfrm>
            <a:prstGeom prst="line">
              <a:avLst/>
            </a:prstGeom>
            <a:noFill/>
            <a:ln w="12700" cap="flat">
              <a:solidFill>
                <a:srgbClr val="677180"/>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grpSp>
      <p:grpSp>
        <p:nvGrpSpPr>
          <p:cNvPr id="11" name="PA_库_组合 "/>
          <p:cNvGrpSpPr/>
          <p:nvPr>
            <p:custDataLst>
              <p:tags r:id="rId5"/>
            </p:custDataLst>
          </p:nvPr>
        </p:nvGrpSpPr>
        <p:grpSpPr>
          <a:xfrm>
            <a:off x="7165197" y="5179496"/>
            <a:ext cx="3534792" cy="330251"/>
            <a:chOff x="0" y="0"/>
            <a:chExt cx="7069582" cy="660501"/>
          </a:xfrm>
        </p:grpSpPr>
        <p:sp>
          <p:nvSpPr>
            <p:cNvPr id="12" name="Rectangle"/>
            <p:cNvSpPr/>
            <p:nvPr/>
          </p:nvSpPr>
          <p:spPr>
            <a:xfrm>
              <a:off x="0" y="558900"/>
              <a:ext cx="7069582" cy="101601"/>
            </a:xfrm>
            <a:prstGeom prst="rect">
              <a:avLst/>
            </a:prstGeom>
            <a:solidFill>
              <a:srgbClr val="DCE0E6"/>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3" name="Rectangle"/>
            <p:cNvSpPr/>
            <p:nvPr/>
          </p:nvSpPr>
          <p:spPr>
            <a:xfrm>
              <a:off x="0" y="558900"/>
              <a:ext cx="6350000" cy="101601"/>
            </a:xfrm>
            <a:prstGeom prst="rect">
              <a:avLst/>
            </a:prstGeom>
            <a:solidFill>
              <a:srgbClr val="C2A1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4" name="Skill Name 01"/>
            <p:cNvSpPr txBox="1"/>
            <p:nvPr/>
          </p:nvSpPr>
          <p:spPr>
            <a:xfrm>
              <a:off x="0" y="0"/>
              <a:ext cx="1266374" cy="372537"/>
            </a:xfrm>
            <a:prstGeom prst="rect">
              <a:avLst/>
            </a:prstGeom>
            <a:noFill/>
            <a:ln w="12700" cap="flat">
              <a:noFill/>
              <a:miter lim="400000"/>
            </a:ln>
            <a:effectLst/>
          </p:spPr>
          <p:txBody>
            <a:bodyPr wrap="none" lIns="0" tIns="0" rIns="0" bIns="0" numCol="1" anchor="t">
              <a:spAutoFit/>
            </a:bodyPr>
            <a:lstStyle>
              <a:lvl1pPr algn="l">
                <a:lnSpc>
                  <a:spcPct val="150000"/>
                </a:lnSpc>
                <a:defRPr sz="1800" b="0">
                  <a:solidFill>
                    <a:srgbClr val="677180"/>
                  </a:solidFill>
                  <a:latin typeface="Aileron Light"/>
                  <a:ea typeface="Aileron Light"/>
                  <a:cs typeface="Aileron Light"/>
                  <a:sym typeface="Aileron Light"/>
                </a:defRPr>
              </a:lvl1pPr>
            </a:lstStyle>
            <a:p>
              <a:r>
                <a:rPr sz="900"/>
                <a:t>Skill Name 01</a:t>
              </a:r>
              <a:endParaRPr sz="900"/>
            </a:p>
          </p:txBody>
        </p:sp>
        <p:sp>
          <p:nvSpPr>
            <p:cNvPr id="15" name="90%"/>
            <p:cNvSpPr txBox="1"/>
            <p:nvPr/>
          </p:nvSpPr>
          <p:spPr>
            <a:xfrm>
              <a:off x="6634656" y="0"/>
              <a:ext cx="394340" cy="372537"/>
            </a:xfrm>
            <a:prstGeom prst="rect">
              <a:avLst/>
            </a:prstGeom>
            <a:noFill/>
            <a:ln w="12700" cap="flat">
              <a:noFill/>
              <a:miter lim="400000"/>
            </a:ln>
            <a:effectLst/>
          </p:spPr>
          <p:txBody>
            <a:bodyPr wrap="none" lIns="0" tIns="0" rIns="0" bIns="0" numCol="1" anchor="t">
              <a:spAutoFit/>
            </a:bodyPr>
            <a:lstStyle>
              <a:lvl1pPr algn="l">
                <a:lnSpc>
                  <a:spcPct val="150000"/>
                </a:lnSpc>
                <a:defRPr sz="1800" b="0">
                  <a:solidFill>
                    <a:srgbClr val="677180"/>
                  </a:solidFill>
                  <a:latin typeface="Aileron Light"/>
                  <a:ea typeface="Aileron Light"/>
                  <a:cs typeface="Aileron Light"/>
                  <a:sym typeface="Aileron Light"/>
                </a:defRPr>
              </a:lvl1pPr>
            </a:lstStyle>
            <a:p>
              <a:r>
                <a:rPr sz="900"/>
                <a:t>90%</a:t>
              </a:r>
              <a:endParaRPr sz="900"/>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5">
                                            <p:txEl>
                                              <p:charRg st="4294967295" end="4294967295"/>
                                            </p:txEl>
                                          </p:spTgt>
                                        </p:tgtEl>
                                        <p:attrNameLst>
                                          <p:attrName>style.visibility</p:attrName>
                                        </p:attrNameLst>
                                      </p:cBhvr>
                                      <p:to>
                                        <p:strVal val="visible"/>
                                      </p:to>
                                    </p:set>
                                    <p:anim calcmode="lin" valueType="num">
                                      <p:cBhvr additive="base">
                                        <p:cTn id="7" dur="1500" fill="hold"/>
                                        <p:tgtEl>
                                          <p:spTgt spid="5">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8" dur="1500" fill="hold"/>
                                        <p:tgtEl>
                                          <p:spTgt spid="5">
                                            <p:txEl>
                                              <p:charRg st="4294967295" end="4294967295"/>
                                            </p:txEl>
                                          </p:spTgt>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1+#ppt_w/2"/>
                                          </p:val>
                                        </p:tav>
                                        <p:tav tm="100000">
                                          <p:val>
                                            <p:strVal val="#ppt_x"/>
                                          </p:val>
                                        </p:tav>
                                      </p:tavLst>
                                    </p:anim>
                                    <p:anim calcmode="lin" valueType="num">
                                      <p:cBhvr additive="base">
                                        <p:cTn id="12" dur="1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2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500" fill="hold"/>
                                        <p:tgtEl>
                                          <p:spTgt spid="11"/>
                                        </p:tgtEl>
                                        <p:attrNameLst>
                                          <p:attrName>ppt_x</p:attrName>
                                        </p:attrNameLst>
                                      </p:cBhvr>
                                      <p:tavLst>
                                        <p:tav tm="0">
                                          <p:val>
                                            <p:strVal val="1+#ppt_w/2"/>
                                          </p:val>
                                        </p:tav>
                                        <p:tav tm="100000">
                                          <p:val>
                                            <p:strVal val="#ppt_x"/>
                                          </p:val>
                                        </p:tav>
                                      </p:tavLst>
                                    </p:anim>
                                    <p:anim calcmode="lin" valueType="num">
                                      <p:cBhvr additive="base">
                                        <p:cTn id="16" dur="1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srcRect t="6937"/>
          <a:stretch>
            <a:fillRect/>
          </a:stretch>
        </p:blipFill>
        <p:spPr>
          <a:xfrm>
            <a:off x="-97398" y="0"/>
            <a:ext cx="12289397" cy="6915150"/>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4973" y="1147560"/>
            <a:ext cx="6492912" cy="4585201"/>
          </a:xfrm>
          <a:prstGeom prst="rect">
            <a:avLst/>
          </a:prstGeom>
          <a:effectLst>
            <a:outerShdw blurRad="50800" dist="38100" dir="8100000" algn="tr" rotWithShape="0">
              <a:prstClr val="black">
                <a:alpha val="40000"/>
              </a:prstClr>
            </a:outerShdw>
          </a:effectLst>
        </p:spPr>
      </p:pic>
      <p:sp>
        <p:nvSpPr>
          <p:cNvPr id="4" name="PA_库_$30"/>
          <p:cNvSpPr txBox="1"/>
          <p:nvPr>
            <p:custDataLst>
              <p:tags r:id="rId3"/>
            </p:custDataLst>
          </p:nvPr>
        </p:nvSpPr>
        <p:spPr>
          <a:xfrm>
            <a:off x="3872554" y="750673"/>
            <a:ext cx="1179810" cy="2377510"/>
          </a:xfrm>
          <a:prstGeom prst="rect">
            <a:avLst/>
          </a:prstGeom>
          <a:ln w="12700">
            <a:miter lim="400000"/>
          </a:ln>
        </p:spPr>
        <p:txBody>
          <a:bodyPr wrap="none" lIns="0" tIns="0" rIns="0" bIns="0">
            <a:spAutoFit/>
          </a:bodyPr>
          <a:lstStyle>
            <a:lvl1pPr algn="l">
              <a:lnSpc>
                <a:spcPct val="120000"/>
              </a:lnSpc>
              <a:defRPr sz="5500" b="0">
                <a:solidFill>
                  <a:srgbClr val="30353E"/>
                </a:solidFill>
                <a:latin typeface="Aileron Heavy"/>
                <a:ea typeface="Aileron Heavy"/>
                <a:cs typeface="Aileron Heavy"/>
                <a:sym typeface="Aileron Heavy"/>
              </a:defRPr>
            </a:lvl1pPr>
          </a:lstStyle>
          <a:p>
            <a:r>
              <a:rPr lang="en-US" sz="13800" dirty="0">
                <a:solidFill>
                  <a:schemeClr val="bg1"/>
                </a:solidFill>
                <a:latin typeface="Arial Black" panose="020B0A04020102020204" pitchFamily="34" charset="0"/>
                <a:ea typeface="汉仪清庭-55简" panose="00020600040101010101" pitchFamily="18" charset="-122"/>
              </a:rPr>
              <a:t>2</a:t>
            </a:r>
            <a:endParaRPr sz="13800" dirty="0">
              <a:solidFill>
                <a:schemeClr val="bg1"/>
              </a:solidFill>
              <a:latin typeface="Arial Black" panose="020B0A04020102020204" pitchFamily="34" charset="0"/>
              <a:ea typeface="汉仪清庭-55简" panose="00020600040101010101" pitchFamily="18" charset="-122"/>
            </a:endParaRPr>
          </a:p>
        </p:txBody>
      </p:sp>
      <p:sp>
        <p:nvSpPr>
          <p:cNvPr id="5" name="PA_库_Special Price Tittle…"/>
          <p:cNvSpPr txBox="1"/>
          <p:nvPr>
            <p:custDataLst>
              <p:tags r:id="rId4"/>
            </p:custDataLst>
          </p:nvPr>
        </p:nvSpPr>
        <p:spPr>
          <a:xfrm>
            <a:off x="3262697" y="2819399"/>
            <a:ext cx="2600135" cy="788036"/>
          </a:xfrm>
          <a:prstGeom prst="rect">
            <a:avLst/>
          </a:prstGeom>
          <a:ln w="12700">
            <a:miter lim="400000"/>
          </a:ln>
        </p:spPr>
        <p:txBody>
          <a:bodyPr wrap="none" lIns="0" tIns="0" rIns="0" bIns="0">
            <a:spAutoFit/>
          </a:bodyPr>
          <a:lstStyle/>
          <a:p>
            <a:pPr algn="ctr">
              <a:lnSpc>
                <a:spcPct val="150000"/>
              </a:lnSpc>
              <a:defRPr sz="1800">
                <a:solidFill>
                  <a:srgbClr val="677180"/>
                </a:solidFill>
                <a:latin typeface="Aileron"/>
                <a:ea typeface="Aileron"/>
                <a:cs typeface="Aileron"/>
                <a:sym typeface="Aileron"/>
              </a:defRPr>
            </a:pPr>
            <a:r>
              <a:rPr dirty="0">
                <a:solidFill>
                  <a:schemeClr val="bg1"/>
                </a:solidFill>
              </a:rPr>
              <a:t>Special Price Tittle</a:t>
            </a:r>
            <a:endParaRPr dirty="0">
              <a:solidFill>
                <a:schemeClr val="bg1"/>
              </a:solidFill>
            </a:endParaRPr>
          </a:p>
          <a:p>
            <a:pPr algn="ctr">
              <a:lnSpc>
                <a:spcPct val="150000"/>
              </a:lnSpc>
              <a:defRPr sz="1800" b="0">
                <a:solidFill>
                  <a:srgbClr val="677180"/>
                </a:solidFill>
                <a:latin typeface="Aileron Light"/>
                <a:ea typeface="Aileron Light"/>
                <a:cs typeface="Aileron Light"/>
                <a:sym typeface="Aileron Light"/>
              </a:defRPr>
            </a:pPr>
            <a:r>
              <a:rPr dirty="0">
                <a:solidFill>
                  <a:schemeClr val="bg1"/>
                </a:solidFill>
              </a:rPr>
              <a:t>Focused services processes.</a:t>
            </a:r>
            <a:endParaRPr dirty="0">
              <a:solidFill>
                <a:schemeClr val="bg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22" presetClass="entr" presetSubtype="1" fill="hold" grpId="0" nodeType="withEffect">
                                  <p:stCondLst>
                                    <p:cond delay="250"/>
                                  </p:stCondLst>
                                  <p:childTnLst>
                                    <p:set>
                                      <p:cBhvr>
                                        <p:cTn id="9" dur="1" fill="hold">
                                          <p:stCondLst>
                                            <p:cond delay="0"/>
                                          </p:stCondLst>
                                        </p:cTn>
                                        <p:tgtEl>
                                          <p:spTgt spid="4">
                                            <p:txEl>
                                              <p:charRg st="4294967295" end="4294967295"/>
                                            </p:txEl>
                                          </p:spTgt>
                                        </p:tgtEl>
                                        <p:attrNameLst>
                                          <p:attrName>style.visibility</p:attrName>
                                        </p:attrNameLst>
                                      </p:cBhvr>
                                      <p:to>
                                        <p:strVal val="visible"/>
                                      </p:to>
                                    </p:set>
                                    <p:animEffect transition="in" filter="wipe(up)">
                                      <p:cBhvr>
                                        <p:cTn id="10" dur="1000"/>
                                        <p:tgtEl>
                                          <p:spTgt spid="4">
                                            <p:txEl>
                                              <p:charRg st="4294967295" end="4294967295"/>
                                            </p:txEl>
                                          </p:spTgt>
                                        </p:tgtEl>
                                      </p:cBhvr>
                                    </p:animEffect>
                                  </p:childTnLst>
                                </p:cTn>
                              </p:par>
                              <p:par>
                                <p:cTn id="11" presetID="22" presetClass="entr" presetSubtype="1" fill="hold" grpId="0" nodeType="withEffect">
                                  <p:stCondLst>
                                    <p:cond delay="250"/>
                                  </p:stCondLst>
                                  <p:childTnLst>
                                    <p:set>
                                      <p:cBhvr>
                                        <p:cTn id="12" dur="1" fill="hold">
                                          <p:stCondLst>
                                            <p:cond delay="0"/>
                                          </p:stCondLst>
                                        </p:cTn>
                                        <p:tgtEl>
                                          <p:spTgt spid="5">
                                            <p:txEl>
                                              <p:charRg st="4294967295" end="4294967295"/>
                                            </p:txEl>
                                          </p:spTgt>
                                        </p:tgtEl>
                                        <p:attrNameLst>
                                          <p:attrName>style.visibility</p:attrName>
                                        </p:attrNameLst>
                                      </p:cBhvr>
                                      <p:to>
                                        <p:strVal val="visible"/>
                                      </p:to>
                                    </p:set>
                                    <p:animEffect transition="in" filter="wipe(up)">
                                      <p:cBhvr>
                                        <p:cTn id="13" dur="1000"/>
                                        <p:tgtEl>
                                          <p:spTgt spid="5">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7398" y="1828800"/>
            <a:ext cx="12289398" cy="6286500"/>
          </a:xfrm>
          <a:prstGeom prst="rect">
            <a:avLst/>
          </a:prstGeom>
          <a:solidFill>
            <a:srgbClr val="F4F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398" y="742950"/>
            <a:ext cx="5909537" cy="7372350"/>
          </a:xfrm>
          <a:custGeom>
            <a:avLst/>
            <a:gdLst>
              <a:gd name="connsiteX0" fmla="*/ 0 w 3983598"/>
              <a:gd name="connsiteY0" fmla="*/ 0 h 6286500"/>
              <a:gd name="connsiteX1" fmla="*/ 3983598 w 3983598"/>
              <a:gd name="connsiteY1" fmla="*/ 0 h 6286500"/>
              <a:gd name="connsiteX2" fmla="*/ 3983598 w 3983598"/>
              <a:gd name="connsiteY2" fmla="*/ 6286500 h 6286500"/>
              <a:gd name="connsiteX3" fmla="*/ 0 w 3983598"/>
              <a:gd name="connsiteY3" fmla="*/ 6286500 h 6286500"/>
              <a:gd name="connsiteX4" fmla="*/ 0 w 3983598"/>
              <a:gd name="connsiteY4" fmla="*/ 0 h 6286500"/>
              <a:gd name="connsiteX0-1" fmla="*/ 0 w 6498198"/>
              <a:gd name="connsiteY0-2" fmla="*/ 8538 h 6295038"/>
              <a:gd name="connsiteX1-3" fmla="*/ 3983598 w 6498198"/>
              <a:gd name="connsiteY1-4" fmla="*/ 8538 h 6295038"/>
              <a:gd name="connsiteX2-5" fmla="*/ 3983598 w 6498198"/>
              <a:gd name="connsiteY2-6" fmla="*/ 6295038 h 6295038"/>
              <a:gd name="connsiteX3-7" fmla="*/ 0 w 6498198"/>
              <a:gd name="connsiteY3-8" fmla="*/ 6295038 h 6295038"/>
              <a:gd name="connsiteX4-9" fmla="*/ 0 w 6498198"/>
              <a:gd name="connsiteY4-10" fmla="*/ 8538 h 6295038"/>
              <a:gd name="connsiteX0-11" fmla="*/ 0 w 5676931"/>
              <a:gd name="connsiteY0-12" fmla="*/ 0 h 6286500"/>
              <a:gd name="connsiteX1-13" fmla="*/ 3983598 w 5676931"/>
              <a:gd name="connsiteY1-14" fmla="*/ 0 h 6286500"/>
              <a:gd name="connsiteX2-15" fmla="*/ 3983598 w 5676931"/>
              <a:gd name="connsiteY2-16" fmla="*/ 6286500 h 6286500"/>
              <a:gd name="connsiteX3-17" fmla="*/ 0 w 5676931"/>
              <a:gd name="connsiteY3-18" fmla="*/ 6286500 h 6286500"/>
              <a:gd name="connsiteX4-19" fmla="*/ 0 w 5676931"/>
              <a:gd name="connsiteY4-20" fmla="*/ 0 h 6286500"/>
              <a:gd name="connsiteX0-21" fmla="*/ 0 w 5676931"/>
              <a:gd name="connsiteY0-22" fmla="*/ 322170 h 6608670"/>
              <a:gd name="connsiteX1-23" fmla="*/ 3983598 w 5676931"/>
              <a:gd name="connsiteY1-24" fmla="*/ 322170 h 6608670"/>
              <a:gd name="connsiteX2-25" fmla="*/ 3983598 w 5676931"/>
              <a:gd name="connsiteY2-26" fmla="*/ 6608670 h 6608670"/>
              <a:gd name="connsiteX3-27" fmla="*/ 0 w 5676931"/>
              <a:gd name="connsiteY3-28" fmla="*/ 6608670 h 6608670"/>
              <a:gd name="connsiteX4-29" fmla="*/ 0 w 5676931"/>
              <a:gd name="connsiteY4-30" fmla="*/ 322170 h 6608670"/>
              <a:gd name="connsiteX0-31" fmla="*/ 0 w 5194331"/>
              <a:gd name="connsiteY0-32" fmla="*/ 322170 h 6608670"/>
              <a:gd name="connsiteX1-33" fmla="*/ 3983598 w 5194331"/>
              <a:gd name="connsiteY1-34" fmla="*/ 322170 h 6608670"/>
              <a:gd name="connsiteX2-35" fmla="*/ 3983598 w 5194331"/>
              <a:gd name="connsiteY2-36" fmla="*/ 6608670 h 6608670"/>
              <a:gd name="connsiteX3-37" fmla="*/ 0 w 5194331"/>
              <a:gd name="connsiteY3-38" fmla="*/ 6608670 h 6608670"/>
              <a:gd name="connsiteX4-39" fmla="*/ 0 w 5194331"/>
              <a:gd name="connsiteY4-40" fmla="*/ 322170 h 6608670"/>
              <a:gd name="connsiteX0-41" fmla="*/ 0 w 5194331"/>
              <a:gd name="connsiteY0-42" fmla="*/ 93260 h 6379760"/>
              <a:gd name="connsiteX1-43" fmla="*/ 3983598 w 5194331"/>
              <a:gd name="connsiteY1-44" fmla="*/ 93260 h 6379760"/>
              <a:gd name="connsiteX2-45" fmla="*/ 3983598 w 5194331"/>
              <a:gd name="connsiteY2-46" fmla="*/ 6379760 h 6379760"/>
              <a:gd name="connsiteX3-47" fmla="*/ 0 w 5194331"/>
              <a:gd name="connsiteY3-48" fmla="*/ 6379760 h 6379760"/>
              <a:gd name="connsiteX4-49" fmla="*/ 0 w 5194331"/>
              <a:gd name="connsiteY4-50" fmla="*/ 93260 h 6379760"/>
              <a:gd name="connsiteX0-51" fmla="*/ 0 w 5055273"/>
              <a:gd name="connsiteY0-52" fmla="*/ 7129 h 6293629"/>
              <a:gd name="connsiteX1-53" fmla="*/ 3793098 w 5055273"/>
              <a:gd name="connsiteY1-54" fmla="*/ 159736 h 6293629"/>
              <a:gd name="connsiteX2-55" fmla="*/ 3983598 w 5055273"/>
              <a:gd name="connsiteY2-56" fmla="*/ 6293629 h 6293629"/>
              <a:gd name="connsiteX3-57" fmla="*/ 0 w 5055273"/>
              <a:gd name="connsiteY3-58" fmla="*/ 6293629 h 6293629"/>
              <a:gd name="connsiteX4-59" fmla="*/ 0 w 5055273"/>
              <a:gd name="connsiteY4-60" fmla="*/ 7129 h 6293629"/>
              <a:gd name="connsiteX0-61" fmla="*/ 0 w 5909537"/>
              <a:gd name="connsiteY0-62" fmla="*/ 7129 h 6293629"/>
              <a:gd name="connsiteX1-63" fmla="*/ 3793098 w 5909537"/>
              <a:gd name="connsiteY1-64" fmla="*/ 159736 h 6293629"/>
              <a:gd name="connsiteX2-65" fmla="*/ 3983598 w 5909537"/>
              <a:gd name="connsiteY2-66" fmla="*/ 6293629 h 6293629"/>
              <a:gd name="connsiteX3-67" fmla="*/ 0 w 5909537"/>
              <a:gd name="connsiteY3-68" fmla="*/ 6293629 h 6293629"/>
              <a:gd name="connsiteX4-69" fmla="*/ 0 w 5909537"/>
              <a:gd name="connsiteY4-70" fmla="*/ 7129 h 6293629"/>
              <a:gd name="connsiteX0-71" fmla="*/ 0 w 5909537"/>
              <a:gd name="connsiteY0-72" fmla="*/ 442559 h 6729059"/>
              <a:gd name="connsiteX1-73" fmla="*/ 3050148 w 5909537"/>
              <a:gd name="connsiteY1-74" fmla="*/ 530809 h 6729059"/>
              <a:gd name="connsiteX2-75" fmla="*/ 3793098 w 5909537"/>
              <a:gd name="connsiteY2-76" fmla="*/ 595166 h 6729059"/>
              <a:gd name="connsiteX3-77" fmla="*/ 3983598 w 5909537"/>
              <a:gd name="connsiteY3-78" fmla="*/ 6729059 h 6729059"/>
              <a:gd name="connsiteX4-79" fmla="*/ 0 w 5909537"/>
              <a:gd name="connsiteY4-80" fmla="*/ 6729059 h 6729059"/>
              <a:gd name="connsiteX5" fmla="*/ 0 w 5909537"/>
              <a:gd name="connsiteY5" fmla="*/ 442559 h 6729059"/>
              <a:gd name="connsiteX0-81" fmla="*/ 0 w 5909537"/>
              <a:gd name="connsiteY0-82" fmla="*/ 745791 h 7032291"/>
              <a:gd name="connsiteX1-83" fmla="*/ 2535798 w 5909537"/>
              <a:gd name="connsiteY1-84" fmla="*/ 71006 h 7032291"/>
              <a:gd name="connsiteX2-85" fmla="*/ 3793098 w 5909537"/>
              <a:gd name="connsiteY2-86" fmla="*/ 898398 h 7032291"/>
              <a:gd name="connsiteX3-87" fmla="*/ 3983598 w 5909537"/>
              <a:gd name="connsiteY3-88" fmla="*/ 7032291 h 7032291"/>
              <a:gd name="connsiteX4-89" fmla="*/ 0 w 5909537"/>
              <a:gd name="connsiteY4-90" fmla="*/ 7032291 h 7032291"/>
              <a:gd name="connsiteX5-91" fmla="*/ 0 w 5909537"/>
              <a:gd name="connsiteY5-92" fmla="*/ 745791 h 7032291"/>
              <a:gd name="connsiteX0-93" fmla="*/ 0 w 5909537"/>
              <a:gd name="connsiteY0-94" fmla="*/ 745791 h 7032291"/>
              <a:gd name="connsiteX1-95" fmla="*/ 2535798 w 5909537"/>
              <a:gd name="connsiteY1-96" fmla="*/ 71006 h 7032291"/>
              <a:gd name="connsiteX2-97" fmla="*/ 3793098 w 5909537"/>
              <a:gd name="connsiteY2-98" fmla="*/ 898398 h 7032291"/>
              <a:gd name="connsiteX3-99" fmla="*/ 3983598 w 5909537"/>
              <a:gd name="connsiteY3-100" fmla="*/ 7032291 h 7032291"/>
              <a:gd name="connsiteX4-101" fmla="*/ 0 w 5909537"/>
              <a:gd name="connsiteY4-102" fmla="*/ 7032291 h 7032291"/>
              <a:gd name="connsiteX5-103" fmla="*/ 0 w 5909537"/>
              <a:gd name="connsiteY5-104" fmla="*/ 745791 h 7032291"/>
              <a:gd name="connsiteX0-105" fmla="*/ 0 w 5909537"/>
              <a:gd name="connsiteY0-106" fmla="*/ 745791 h 7032291"/>
              <a:gd name="connsiteX1-107" fmla="*/ 2535798 w 5909537"/>
              <a:gd name="connsiteY1-108" fmla="*/ 71006 h 7032291"/>
              <a:gd name="connsiteX2-109" fmla="*/ 3793098 w 5909537"/>
              <a:gd name="connsiteY2-110" fmla="*/ 898398 h 7032291"/>
              <a:gd name="connsiteX3-111" fmla="*/ 3983598 w 5909537"/>
              <a:gd name="connsiteY3-112" fmla="*/ 7032291 h 7032291"/>
              <a:gd name="connsiteX4-113" fmla="*/ 0 w 5909537"/>
              <a:gd name="connsiteY4-114" fmla="*/ 7032291 h 7032291"/>
              <a:gd name="connsiteX5-115" fmla="*/ 0 w 5909537"/>
              <a:gd name="connsiteY5-116" fmla="*/ 745791 h 7032291"/>
              <a:gd name="connsiteX0-117" fmla="*/ 0 w 5909537"/>
              <a:gd name="connsiteY0-118" fmla="*/ 1157397 h 7443897"/>
              <a:gd name="connsiteX1-119" fmla="*/ 2535798 w 5909537"/>
              <a:gd name="connsiteY1-120" fmla="*/ 482612 h 7443897"/>
              <a:gd name="connsiteX2-121" fmla="*/ 3793098 w 5909537"/>
              <a:gd name="connsiteY2-122" fmla="*/ 1310004 h 7443897"/>
              <a:gd name="connsiteX3-123" fmla="*/ 3983598 w 5909537"/>
              <a:gd name="connsiteY3-124" fmla="*/ 7443897 h 7443897"/>
              <a:gd name="connsiteX4-125" fmla="*/ 0 w 5909537"/>
              <a:gd name="connsiteY4-126" fmla="*/ 7443897 h 7443897"/>
              <a:gd name="connsiteX5-127" fmla="*/ 0 w 5909537"/>
              <a:gd name="connsiteY5-128" fmla="*/ 1157397 h 7443897"/>
              <a:gd name="connsiteX0-129" fmla="*/ 0 w 5909537"/>
              <a:gd name="connsiteY0-130" fmla="*/ 1157397 h 7443897"/>
              <a:gd name="connsiteX1-131" fmla="*/ 2535798 w 5909537"/>
              <a:gd name="connsiteY1-132" fmla="*/ 482612 h 7443897"/>
              <a:gd name="connsiteX2-133" fmla="*/ 3793098 w 5909537"/>
              <a:gd name="connsiteY2-134" fmla="*/ 1310004 h 7443897"/>
              <a:gd name="connsiteX3-135" fmla="*/ 3983598 w 5909537"/>
              <a:gd name="connsiteY3-136" fmla="*/ 7443897 h 7443897"/>
              <a:gd name="connsiteX4-137" fmla="*/ 0 w 5909537"/>
              <a:gd name="connsiteY4-138" fmla="*/ 7443897 h 7443897"/>
              <a:gd name="connsiteX5-139" fmla="*/ 0 w 5909537"/>
              <a:gd name="connsiteY5-140" fmla="*/ 1157397 h 74438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5909537" h="7443897">
                <a:moveTo>
                  <a:pt x="0" y="1157397"/>
                </a:moveTo>
                <a:cubicBezTo>
                  <a:pt x="508358" y="124355"/>
                  <a:pt x="2075065" y="-477540"/>
                  <a:pt x="2535798" y="482612"/>
                </a:cubicBezTo>
                <a:cubicBezTo>
                  <a:pt x="3015581" y="1576295"/>
                  <a:pt x="3085073" y="1287983"/>
                  <a:pt x="3793098" y="1310004"/>
                </a:cubicBezTo>
                <a:cubicBezTo>
                  <a:pt x="8441298" y="2054273"/>
                  <a:pt x="3983598" y="5348397"/>
                  <a:pt x="3983598" y="7443897"/>
                </a:cubicBezTo>
                <a:lnTo>
                  <a:pt x="0" y="7443897"/>
                </a:lnTo>
                <a:lnTo>
                  <a:pt x="0" y="1157397"/>
                </a:lnTo>
                <a:close/>
              </a:path>
            </a:pathLst>
          </a:custGeom>
          <a:gradFill>
            <a:gsLst>
              <a:gs pos="0">
                <a:srgbClr val="CECEFF"/>
              </a:gs>
              <a:gs pos="73000">
                <a:srgbClr val="C2A1FF"/>
              </a:gs>
              <a:gs pos="46000">
                <a:srgbClr val="D0D0FF"/>
              </a:gs>
              <a:gs pos="100000">
                <a:srgbClr val="1993E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1"/>
          <a:srcRect t="40823"/>
          <a:stretch>
            <a:fillRect/>
          </a:stretch>
        </p:blipFill>
        <p:spPr>
          <a:xfrm>
            <a:off x="-97398" y="0"/>
            <a:ext cx="12288540" cy="2057400"/>
          </a:xfrm>
          <a:prstGeom prst="rect">
            <a:avLst/>
          </a:prstGeom>
        </p:spPr>
      </p:pic>
      <p:sp>
        <p:nvSpPr>
          <p:cNvPr id="8"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7" name="图片 6"/>
          <p:cNvPicPr>
            <a:picLocks noChangeAspect="1"/>
          </p:cNvPicPr>
          <p:nvPr/>
        </p:nvPicPr>
        <p:blipFill>
          <a:blip r:embed="rId2" cstate="print">
            <a:clrChange>
              <a:clrFrom>
                <a:srgbClr val="F8F9FB"/>
              </a:clrFrom>
              <a:clrTo>
                <a:srgbClr val="F8F9FB">
                  <a:alpha val="0"/>
                </a:srgbClr>
              </a:clrTo>
            </a:clrChange>
            <a:extLst>
              <a:ext uri="{28A0092B-C50C-407E-A947-70E740481C1C}">
                <a14:useLocalDpi xmlns:a14="http://schemas.microsoft.com/office/drawing/2010/main" val="0"/>
              </a:ext>
            </a:extLst>
          </a:blip>
          <a:stretch>
            <a:fillRect/>
          </a:stretch>
        </p:blipFill>
        <p:spPr>
          <a:xfrm>
            <a:off x="2976228" y="1169761"/>
            <a:ext cx="6025841" cy="4518478"/>
          </a:xfrm>
          <a:prstGeom prst="rect">
            <a:avLst/>
          </a:prstGeom>
        </p:spPr>
      </p:pic>
      <p:sp>
        <p:nvSpPr>
          <p:cNvPr id="9" name="PA_库_LAYER 01…"/>
          <p:cNvSpPr txBox="1"/>
          <p:nvPr>
            <p:custDataLst>
              <p:tags r:id="rId3"/>
            </p:custDataLst>
          </p:nvPr>
        </p:nvSpPr>
        <p:spPr>
          <a:xfrm>
            <a:off x="891642" y="2095092"/>
            <a:ext cx="2221313" cy="705258"/>
          </a:xfrm>
          <a:prstGeom prst="rect">
            <a:avLst/>
          </a:prstGeom>
          <a:ln w="12700">
            <a:miter lim="400000"/>
          </a:ln>
        </p:spPr>
        <p:txBody>
          <a:bodyPr wrap="none" lIns="0" tIns="0" rIns="0" bIns="0">
            <a:spAutoFit/>
          </a:bodyPr>
          <a:lstStyle/>
          <a:p>
            <a:pPr algn="r">
              <a:lnSpc>
                <a:spcPct val="150000"/>
              </a:lnSpc>
              <a:defRPr sz="1800">
                <a:solidFill>
                  <a:srgbClr val="677180"/>
                </a:solidFill>
                <a:latin typeface="Aileron"/>
                <a:ea typeface="Aileron"/>
                <a:cs typeface="Aileron"/>
                <a:sym typeface="Aileron"/>
              </a:defRPr>
            </a:pPr>
            <a:r>
              <a:rPr dirty="0"/>
              <a:t>LAYER 01 </a:t>
            </a:r>
            <a:endParaRPr dirty="0"/>
          </a:p>
          <a:p>
            <a:pPr algn="r">
              <a:lnSpc>
                <a:spcPct val="150000"/>
              </a:lnSpc>
              <a:defRPr sz="1800" b="0">
                <a:solidFill>
                  <a:srgbClr val="677180"/>
                </a:solidFill>
                <a:latin typeface="Aileron Light"/>
                <a:ea typeface="Aileron Light"/>
                <a:cs typeface="Aileron Light"/>
                <a:sym typeface="Aileron Light"/>
              </a:defRPr>
            </a:pPr>
            <a:r>
              <a:rPr sz="1400" dirty="0"/>
              <a:t>Focused meta main processes.</a:t>
            </a:r>
            <a:endParaRPr sz="1400" dirty="0"/>
          </a:p>
        </p:txBody>
      </p:sp>
      <p:sp>
        <p:nvSpPr>
          <p:cNvPr id="10" name="PA_库_LAYER 01…"/>
          <p:cNvSpPr txBox="1"/>
          <p:nvPr>
            <p:custDataLst>
              <p:tags r:id="rId4"/>
            </p:custDataLst>
          </p:nvPr>
        </p:nvSpPr>
        <p:spPr>
          <a:xfrm>
            <a:off x="2090789" y="3923892"/>
            <a:ext cx="2221313" cy="705258"/>
          </a:xfrm>
          <a:prstGeom prst="rect">
            <a:avLst/>
          </a:prstGeom>
          <a:ln w="12700">
            <a:miter lim="400000"/>
          </a:ln>
        </p:spPr>
        <p:txBody>
          <a:bodyPr wrap="none" lIns="0" tIns="0" rIns="0" bIns="0">
            <a:spAutoFit/>
          </a:bodyPr>
          <a:lstStyle/>
          <a:p>
            <a:pPr algn="r">
              <a:lnSpc>
                <a:spcPct val="150000"/>
              </a:lnSpc>
              <a:defRPr sz="1800">
                <a:solidFill>
                  <a:srgbClr val="677180"/>
                </a:solidFill>
                <a:latin typeface="Aileron"/>
                <a:ea typeface="Aileron"/>
                <a:cs typeface="Aileron"/>
                <a:sym typeface="Aileron"/>
              </a:defRPr>
            </a:pPr>
            <a:r>
              <a:rPr dirty="0"/>
              <a:t>LAYER 01 </a:t>
            </a:r>
            <a:endParaRPr dirty="0"/>
          </a:p>
          <a:p>
            <a:pPr algn="r">
              <a:lnSpc>
                <a:spcPct val="150000"/>
              </a:lnSpc>
              <a:defRPr sz="1800" b="0">
                <a:solidFill>
                  <a:srgbClr val="677180"/>
                </a:solidFill>
                <a:latin typeface="Aileron Light"/>
                <a:ea typeface="Aileron Light"/>
                <a:cs typeface="Aileron Light"/>
                <a:sym typeface="Aileron Light"/>
              </a:defRPr>
            </a:pPr>
            <a:r>
              <a:rPr sz="1400" dirty="0"/>
              <a:t>Focused meta main processes.</a:t>
            </a:r>
            <a:endParaRPr sz="1400" dirty="0"/>
          </a:p>
        </p:txBody>
      </p:sp>
      <p:sp>
        <p:nvSpPr>
          <p:cNvPr id="11" name="PA_库_LAYER 01…"/>
          <p:cNvSpPr txBox="1"/>
          <p:nvPr>
            <p:custDataLst>
              <p:tags r:id="rId5"/>
            </p:custDataLst>
          </p:nvPr>
        </p:nvSpPr>
        <p:spPr>
          <a:xfrm>
            <a:off x="8776851" y="1476171"/>
            <a:ext cx="2221313" cy="705258"/>
          </a:xfrm>
          <a:prstGeom prst="rect">
            <a:avLst/>
          </a:prstGeom>
          <a:ln w="12700">
            <a:miter lim="400000"/>
          </a:ln>
        </p:spPr>
        <p:txBody>
          <a:bodyPr wrap="none" lIns="0" tIns="0" rIns="0" bIns="0">
            <a:spAutoFit/>
          </a:bodyPr>
          <a:lstStyle/>
          <a:p>
            <a:pPr>
              <a:lnSpc>
                <a:spcPct val="150000"/>
              </a:lnSpc>
              <a:defRPr sz="1800">
                <a:solidFill>
                  <a:srgbClr val="677180"/>
                </a:solidFill>
                <a:latin typeface="Aileron"/>
                <a:ea typeface="Aileron"/>
                <a:cs typeface="Aileron"/>
                <a:sym typeface="Aileron"/>
              </a:defRPr>
            </a:pPr>
            <a:r>
              <a:rPr dirty="0"/>
              <a:t>LAYER 01 </a:t>
            </a:r>
            <a:endParaRPr dirty="0"/>
          </a:p>
          <a:p>
            <a:pPr>
              <a:lnSpc>
                <a:spcPct val="150000"/>
              </a:lnSpc>
              <a:defRPr sz="1800" b="0">
                <a:solidFill>
                  <a:srgbClr val="677180"/>
                </a:solidFill>
                <a:latin typeface="Aileron Light"/>
                <a:ea typeface="Aileron Light"/>
                <a:cs typeface="Aileron Light"/>
                <a:sym typeface="Aileron Light"/>
              </a:defRPr>
            </a:pPr>
            <a:r>
              <a:rPr sz="1400" dirty="0"/>
              <a:t>Focused meta main processes.</a:t>
            </a:r>
            <a:endParaRPr sz="1400" dirty="0"/>
          </a:p>
        </p:txBody>
      </p:sp>
      <p:sp>
        <p:nvSpPr>
          <p:cNvPr id="12" name="PA_库_LAYER 01…"/>
          <p:cNvSpPr txBox="1"/>
          <p:nvPr>
            <p:custDataLst>
              <p:tags r:id="rId6"/>
            </p:custDataLst>
          </p:nvPr>
        </p:nvSpPr>
        <p:spPr>
          <a:xfrm>
            <a:off x="8840861" y="2951822"/>
            <a:ext cx="2221313" cy="705258"/>
          </a:xfrm>
          <a:prstGeom prst="rect">
            <a:avLst/>
          </a:prstGeom>
          <a:ln w="12700">
            <a:miter lim="400000"/>
          </a:ln>
        </p:spPr>
        <p:txBody>
          <a:bodyPr wrap="none" lIns="0" tIns="0" rIns="0" bIns="0">
            <a:spAutoFit/>
          </a:bodyPr>
          <a:lstStyle/>
          <a:p>
            <a:pPr>
              <a:lnSpc>
                <a:spcPct val="150000"/>
              </a:lnSpc>
              <a:defRPr sz="1800">
                <a:solidFill>
                  <a:srgbClr val="677180"/>
                </a:solidFill>
                <a:latin typeface="Aileron"/>
                <a:ea typeface="Aileron"/>
                <a:cs typeface="Aileron"/>
                <a:sym typeface="Aileron"/>
              </a:defRPr>
            </a:pPr>
            <a:r>
              <a:rPr dirty="0"/>
              <a:t>LAYER 01 </a:t>
            </a:r>
            <a:endParaRPr dirty="0"/>
          </a:p>
          <a:p>
            <a:pPr>
              <a:lnSpc>
                <a:spcPct val="150000"/>
              </a:lnSpc>
              <a:defRPr sz="1800" b="0">
                <a:solidFill>
                  <a:srgbClr val="677180"/>
                </a:solidFill>
                <a:latin typeface="Aileron Light"/>
                <a:ea typeface="Aileron Light"/>
                <a:cs typeface="Aileron Light"/>
                <a:sym typeface="Aileron Light"/>
              </a:defRPr>
            </a:pPr>
            <a:r>
              <a:rPr sz="1400" dirty="0"/>
              <a:t>Focused meta main processes.</a:t>
            </a:r>
            <a:endParaRPr sz="1400" dirty="0"/>
          </a:p>
        </p:txBody>
      </p:sp>
      <p:sp>
        <p:nvSpPr>
          <p:cNvPr id="13" name="PA_库_LAYER 01…"/>
          <p:cNvSpPr txBox="1"/>
          <p:nvPr>
            <p:custDataLst>
              <p:tags r:id="rId7"/>
            </p:custDataLst>
          </p:nvPr>
        </p:nvSpPr>
        <p:spPr>
          <a:xfrm>
            <a:off x="8367619" y="4523206"/>
            <a:ext cx="2221313" cy="705258"/>
          </a:xfrm>
          <a:prstGeom prst="rect">
            <a:avLst/>
          </a:prstGeom>
          <a:ln w="12700">
            <a:miter lim="400000"/>
          </a:ln>
        </p:spPr>
        <p:txBody>
          <a:bodyPr wrap="none" lIns="0" tIns="0" rIns="0" bIns="0">
            <a:spAutoFit/>
          </a:bodyPr>
          <a:lstStyle/>
          <a:p>
            <a:pPr>
              <a:lnSpc>
                <a:spcPct val="150000"/>
              </a:lnSpc>
              <a:defRPr sz="1800">
                <a:solidFill>
                  <a:srgbClr val="677180"/>
                </a:solidFill>
                <a:latin typeface="Aileron"/>
                <a:ea typeface="Aileron"/>
                <a:cs typeface="Aileron"/>
                <a:sym typeface="Aileron"/>
              </a:defRPr>
            </a:pPr>
            <a:r>
              <a:rPr dirty="0"/>
              <a:t>LAYER 01 </a:t>
            </a:r>
            <a:endParaRPr dirty="0"/>
          </a:p>
          <a:p>
            <a:pPr>
              <a:lnSpc>
                <a:spcPct val="150000"/>
              </a:lnSpc>
              <a:defRPr sz="1800" b="0">
                <a:solidFill>
                  <a:srgbClr val="677180"/>
                </a:solidFill>
                <a:latin typeface="Aileron Light"/>
                <a:ea typeface="Aileron Light"/>
                <a:cs typeface="Aileron Light"/>
                <a:sym typeface="Aileron Light"/>
              </a:defRPr>
            </a:pPr>
            <a:r>
              <a:rPr sz="1400" dirty="0"/>
              <a:t>Focused meta main processes.</a:t>
            </a:r>
            <a:endParaRPr sz="14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 presetClass="entr" presetSubtype="8" decel="100000" fill="hold" grpId="0" nodeType="withEffect">
                                  <p:stCondLst>
                                    <p:cond delay="250"/>
                                  </p:stCondLst>
                                  <p:childTnLst>
                                    <p:set>
                                      <p:cBhvr>
                                        <p:cTn id="9" dur="1" fill="hold">
                                          <p:stCondLst>
                                            <p:cond delay="0"/>
                                          </p:stCondLst>
                                        </p:cTn>
                                        <p:tgtEl>
                                          <p:spTgt spid="9">
                                            <p:txEl>
                                              <p:charRg st="4294967295" end="4294967295"/>
                                            </p:txEl>
                                          </p:spTgt>
                                        </p:tgtEl>
                                        <p:attrNameLst>
                                          <p:attrName>style.visibility</p:attrName>
                                        </p:attrNameLst>
                                      </p:cBhvr>
                                      <p:to>
                                        <p:strVal val="visible"/>
                                      </p:to>
                                    </p:set>
                                    <p:anim calcmode="lin" valueType="num">
                                      <p:cBhvr additive="base">
                                        <p:cTn id="10" dur="1500" fill="hold"/>
                                        <p:tgtEl>
                                          <p:spTgt spid="9">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11" dur="1500" fill="hold"/>
                                        <p:tgtEl>
                                          <p:spTgt spid="9">
                                            <p:txEl>
                                              <p:charRg st="4294967295" end="4294967295"/>
                                            </p:txEl>
                                          </p:spTgt>
                                        </p:tgtEl>
                                        <p:attrNameLst>
                                          <p:attrName>ppt_y</p:attrName>
                                        </p:attrNameLst>
                                      </p:cBhvr>
                                      <p:tavLst>
                                        <p:tav tm="0">
                                          <p:val>
                                            <p:strVal val="#ppt_y"/>
                                          </p:val>
                                        </p:tav>
                                        <p:tav tm="100000">
                                          <p:val>
                                            <p:strVal val="#ppt_y"/>
                                          </p:val>
                                        </p:tav>
                                      </p:tavLst>
                                    </p:anim>
                                    <p:set>
                                      <p:cBhvr>
                                        <p:cTn id="12" dur="1" fill="hold">
                                          <p:stCondLst>
                                            <p:cond delay="0"/>
                                          </p:stCondLst>
                                        </p:cTn>
                                        <p:tgtEl>
                                          <p:spTgt spid="9">
                                            <p:txEl>
                                              <p:charRg st="4294967295" end="4294967295"/>
                                            </p:txEl>
                                          </p:spTgt>
                                        </p:tgtEl>
                                        <p:attrNameLst>
                                          <p:attrName>style.visibility</p:attrName>
                                        </p:attrNameLst>
                                      </p:cBhvr>
                                      <p:to>
                                        <p:strVal val="visible"/>
                                      </p:to>
                                    </p:set>
                                    <p:anim to="" calcmode="lin" valueType="num">
                                      <p:cBhvr>
                                        <p:cTn id="13" dur="1500" fill="hold">
                                          <p:stCondLst>
                                            <p:cond delay="0"/>
                                          </p:stCondLst>
                                        </p:cTn>
                                        <p:tgtEl>
                                          <p:spTgt spid="9">
                                            <p:txEl>
                                              <p:charRg st="4294967295" end="4294967295"/>
                                            </p:txEl>
                                          </p:spTgt>
                                        </p:tgtEl>
                                        <p:attrNameLst>
                                          <p:attrName>ppt_w</p:attrName>
                                        </p:attrNameLst>
                                      </p:cBhvr>
                                      <p:tavLst>
                                        <p:tav tm="0">
                                          <p:val>
                                            <p:fltVal val="0"/>
                                          </p:val>
                                        </p:tav>
                                        <p:tav tm="100000">
                                          <p:val>
                                            <p:strVal val="#ppt_w"/>
                                          </p:val>
                                        </p:tav>
                                      </p:tavLst>
                                    </p:anim>
                                    <p:anim to="" calcmode="lin" valueType="num">
                                      <p:cBhvr>
                                        <p:cTn id="14" dur="1500" fill="hold">
                                          <p:stCondLst>
                                            <p:cond delay="0"/>
                                          </p:stCondLst>
                                        </p:cTn>
                                        <p:tgtEl>
                                          <p:spTgt spid="9">
                                            <p:txEl>
                                              <p:charRg st="4294967295" end="4294967295"/>
                                            </p:txEl>
                                          </p:spTgt>
                                        </p:tgtEl>
                                        <p:attrNameLst>
                                          <p:attrName>ppt_h</p:attrName>
                                        </p:attrNameLst>
                                      </p:cBhvr>
                                      <p:tavLst>
                                        <p:tav tm="0">
                                          <p:val>
                                            <p:fltVal val="0"/>
                                          </p:val>
                                        </p:tav>
                                        <p:tav tm="100000">
                                          <p:val>
                                            <p:strVal val="#ppt_h"/>
                                          </p:val>
                                        </p:tav>
                                      </p:tavLst>
                                    </p:anim>
                                    <p:animEffect filter="fade">
                                      <p:cBhvr>
                                        <p:cTn id="15" dur="1500">
                                          <p:stCondLst>
                                            <p:cond delay="0"/>
                                          </p:stCondLst>
                                        </p:cTn>
                                        <p:tgtEl>
                                          <p:spTgt spid="9">
                                            <p:txEl>
                                              <p:charRg st="4294967295" end="4294967295"/>
                                            </p:txEl>
                                          </p:spTgt>
                                        </p:tgtEl>
                                      </p:cBhvr>
                                    </p:animEffect>
                                  </p:childTnLst>
                                </p:cTn>
                              </p:par>
                              <p:par>
                                <p:cTn id="16" presetID="2" presetClass="entr" presetSubtype="8" decel="100000" fill="hold" grpId="0" nodeType="withEffect">
                                  <p:stCondLst>
                                    <p:cond delay="250"/>
                                  </p:stCondLst>
                                  <p:childTnLst>
                                    <p:set>
                                      <p:cBhvr>
                                        <p:cTn id="17" dur="1" fill="hold">
                                          <p:stCondLst>
                                            <p:cond delay="0"/>
                                          </p:stCondLst>
                                        </p:cTn>
                                        <p:tgtEl>
                                          <p:spTgt spid="10">
                                            <p:txEl>
                                              <p:charRg st="4294967295" end="4294967295"/>
                                            </p:txEl>
                                          </p:spTgt>
                                        </p:tgtEl>
                                        <p:attrNameLst>
                                          <p:attrName>style.visibility</p:attrName>
                                        </p:attrNameLst>
                                      </p:cBhvr>
                                      <p:to>
                                        <p:strVal val="visible"/>
                                      </p:to>
                                    </p:set>
                                    <p:anim calcmode="lin" valueType="num">
                                      <p:cBhvr additive="base">
                                        <p:cTn id="18" dur="1500" fill="hold"/>
                                        <p:tgtEl>
                                          <p:spTgt spid="10">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19" dur="1500" fill="hold"/>
                                        <p:tgtEl>
                                          <p:spTgt spid="10">
                                            <p:txEl>
                                              <p:charRg st="4294967295" end="4294967295"/>
                                            </p:txEl>
                                          </p:spTgt>
                                        </p:tgtEl>
                                        <p:attrNameLst>
                                          <p:attrName>ppt_y</p:attrName>
                                        </p:attrNameLst>
                                      </p:cBhvr>
                                      <p:tavLst>
                                        <p:tav tm="0">
                                          <p:val>
                                            <p:strVal val="#ppt_y"/>
                                          </p:val>
                                        </p:tav>
                                        <p:tav tm="100000">
                                          <p:val>
                                            <p:strVal val="#ppt_y"/>
                                          </p:val>
                                        </p:tav>
                                      </p:tavLst>
                                    </p:anim>
                                    <p:set>
                                      <p:cBhvr>
                                        <p:cTn id="20" dur="1" fill="hold">
                                          <p:stCondLst>
                                            <p:cond delay="0"/>
                                          </p:stCondLst>
                                        </p:cTn>
                                        <p:tgtEl>
                                          <p:spTgt spid="10">
                                            <p:txEl>
                                              <p:charRg st="4294967295" end="4294967295"/>
                                            </p:txEl>
                                          </p:spTgt>
                                        </p:tgtEl>
                                        <p:attrNameLst>
                                          <p:attrName>style.visibility</p:attrName>
                                        </p:attrNameLst>
                                      </p:cBhvr>
                                      <p:to>
                                        <p:strVal val="visible"/>
                                      </p:to>
                                    </p:set>
                                    <p:anim to="" calcmode="lin" valueType="num">
                                      <p:cBhvr>
                                        <p:cTn id="21" dur="1500" fill="hold">
                                          <p:stCondLst>
                                            <p:cond delay="0"/>
                                          </p:stCondLst>
                                        </p:cTn>
                                        <p:tgtEl>
                                          <p:spTgt spid="10">
                                            <p:txEl>
                                              <p:charRg st="4294967295" end="4294967295"/>
                                            </p:txEl>
                                          </p:spTgt>
                                        </p:tgtEl>
                                        <p:attrNameLst>
                                          <p:attrName>ppt_w</p:attrName>
                                        </p:attrNameLst>
                                      </p:cBhvr>
                                      <p:tavLst>
                                        <p:tav tm="0">
                                          <p:val>
                                            <p:fltVal val="0"/>
                                          </p:val>
                                        </p:tav>
                                        <p:tav tm="100000">
                                          <p:val>
                                            <p:strVal val="#ppt_w"/>
                                          </p:val>
                                        </p:tav>
                                      </p:tavLst>
                                    </p:anim>
                                    <p:anim to="" calcmode="lin" valueType="num">
                                      <p:cBhvr>
                                        <p:cTn id="22" dur="1500" fill="hold">
                                          <p:stCondLst>
                                            <p:cond delay="0"/>
                                          </p:stCondLst>
                                        </p:cTn>
                                        <p:tgtEl>
                                          <p:spTgt spid="10">
                                            <p:txEl>
                                              <p:charRg st="4294967295" end="4294967295"/>
                                            </p:txEl>
                                          </p:spTgt>
                                        </p:tgtEl>
                                        <p:attrNameLst>
                                          <p:attrName>ppt_h</p:attrName>
                                        </p:attrNameLst>
                                      </p:cBhvr>
                                      <p:tavLst>
                                        <p:tav tm="0">
                                          <p:val>
                                            <p:fltVal val="0"/>
                                          </p:val>
                                        </p:tav>
                                        <p:tav tm="100000">
                                          <p:val>
                                            <p:strVal val="#ppt_h"/>
                                          </p:val>
                                        </p:tav>
                                      </p:tavLst>
                                    </p:anim>
                                    <p:animEffect filter="fade">
                                      <p:cBhvr>
                                        <p:cTn id="23" dur="1500">
                                          <p:stCondLst>
                                            <p:cond delay="0"/>
                                          </p:stCondLst>
                                        </p:cTn>
                                        <p:tgtEl>
                                          <p:spTgt spid="10">
                                            <p:txEl>
                                              <p:charRg st="4294967295" end="4294967295"/>
                                            </p:txEl>
                                          </p:spTgt>
                                        </p:tgtEl>
                                      </p:cBhvr>
                                    </p:animEffect>
                                  </p:childTnLst>
                                </p:cTn>
                              </p:par>
                              <p:par>
                                <p:cTn id="24" presetID="2" presetClass="entr" presetSubtype="8" decel="100000" fill="hold" grpId="0" nodeType="withEffect">
                                  <p:stCondLst>
                                    <p:cond delay="250"/>
                                  </p:stCondLst>
                                  <p:childTnLst>
                                    <p:set>
                                      <p:cBhvr>
                                        <p:cTn id="25"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26" dur="1500" fill="hold"/>
                                        <p:tgtEl>
                                          <p:spTgt spid="11">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27" dur="1500" fill="hold"/>
                                        <p:tgtEl>
                                          <p:spTgt spid="11">
                                            <p:txEl>
                                              <p:charRg st="4294967295" end="4294967295"/>
                                            </p:txEl>
                                          </p:spTgt>
                                        </p:tgtEl>
                                        <p:attrNameLst>
                                          <p:attrName>ppt_y</p:attrName>
                                        </p:attrNameLst>
                                      </p:cBhvr>
                                      <p:tavLst>
                                        <p:tav tm="0">
                                          <p:val>
                                            <p:strVal val="#ppt_y"/>
                                          </p:val>
                                        </p:tav>
                                        <p:tav tm="100000">
                                          <p:val>
                                            <p:strVal val="#ppt_y"/>
                                          </p:val>
                                        </p:tav>
                                      </p:tavLst>
                                    </p:anim>
                                    <p:set>
                                      <p:cBhvr>
                                        <p:cTn id="28" dur="1" fill="hold">
                                          <p:stCondLst>
                                            <p:cond delay="0"/>
                                          </p:stCondLst>
                                        </p:cTn>
                                        <p:tgtEl>
                                          <p:spTgt spid="11">
                                            <p:txEl>
                                              <p:charRg st="4294967295" end="4294967295"/>
                                            </p:txEl>
                                          </p:spTgt>
                                        </p:tgtEl>
                                        <p:attrNameLst>
                                          <p:attrName>style.visibility</p:attrName>
                                        </p:attrNameLst>
                                      </p:cBhvr>
                                      <p:to>
                                        <p:strVal val="visible"/>
                                      </p:to>
                                    </p:set>
                                    <p:anim to="" calcmode="lin" valueType="num">
                                      <p:cBhvr>
                                        <p:cTn id="29" dur="1500" fill="hold">
                                          <p:stCondLst>
                                            <p:cond delay="0"/>
                                          </p:stCondLst>
                                        </p:cTn>
                                        <p:tgtEl>
                                          <p:spTgt spid="11">
                                            <p:txEl>
                                              <p:charRg st="4294967295" end="4294967295"/>
                                            </p:txEl>
                                          </p:spTgt>
                                        </p:tgtEl>
                                        <p:attrNameLst>
                                          <p:attrName>ppt_w</p:attrName>
                                        </p:attrNameLst>
                                      </p:cBhvr>
                                      <p:tavLst>
                                        <p:tav tm="0">
                                          <p:val>
                                            <p:fltVal val="0"/>
                                          </p:val>
                                        </p:tav>
                                        <p:tav tm="100000">
                                          <p:val>
                                            <p:strVal val="#ppt_w"/>
                                          </p:val>
                                        </p:tav>
                                      </p:tavLst>
                                    </p:anim>
                                    <p:anim to="" calcmode="lin" valueType="num">
                                      <p:cBhvr>
                                        <p:cTn id="30" dur="1500" fill="hold">
                                          <p:stCondLst>
                                            <p:cond delay="0"/>
                                          </p:stCondLst>
                                        </p:cTn>
                                        <p:tgtEl>
                                          <p:spTgt spid="11">
                                            <p:txEl>
                                              <p:charRg st="4294967295" end="4294967295"/>
                                            </p:txEl>
                                          </p:spTgt>
                                        </p:tgtEl>
                                        <p:attrNameLst>
                                          <p:attrName>ppt_h</p:attrName>
                                        </p:attrNameLst>
                                      </p:cBhvr>
                                      <p:tavLst>
                                        <p:tav tm="0">
                                          <p:val>
                                            <p:fltVal val="0"/>
                                          </p:val>
                                        </p:tav>
                                        <p:tav tm="100000">
                                          <p:val>
                                            <p:strVal val="#ppt_h"/>
                                          </p:val>
                                        </p:tav>
                                      </p:tavLst>
                                    </p:anim>
                                    <p:animEffect filter="fade">
                                      <p:cBhvr>
                                        <p:cTn id="31" dur="1500">
                                          <p:stCondLst>
                                            <p:cond delay="0"/>
                                          </p:stCondLst>
                                        </p:cTn>
                                        <p:tgtEl>
                                          <p:spTgt spid="11">
                                            <p:txEl>
                                              <p:charRg st="4294967295" end="4294967295"/>
                                            </p:txEl>
                                          </p:spTgt>
                                        </p:tgtEl>
                                      </p:cBhvr>
                                    </p:animEffect>
                                  </p:childTnLst>
                                </p:cTn>
                              </p:par>
                              <p:par>
                                <p:cTn id="32" presetID="2" presetClass="entr" presetSubtype="8" decel="100000" fill="hold" grpId="0" nodeType="withEffect">
                                  <p:stCondLst>
                                    <p:cond delay="250"/>
                                  </p:stCondLst>
                                  <p:childTnLst>
                                    <p:set>
                                      <p:cBhvr>
                                        <p:cTn id="33" dur="1" fill="hold">
                                          <p:stCondLst>
                                            <p:cond delay="0"/>
                                          </p:stCondLst>
                                        </p:cTn>
                                        <p:tgtEl>
                                          <p:spTgt spid="12">
                                            <p:txEl>
                                              <p:charRg st="4294967295" end="4294967295"/>
                                            </p:txEl>
                                          </p:spTgt>
                                        </p:tgtEl>
                                        <p:attrNameLst>
                                          <p:attrName>style.visibility</p:attrName>
                                        </p:attrNameLst>
                                      </p:cBhvr>
                                      <p:to>
                                        <p:strVal val="visible"/>
                                      </p:to>
                                    </p:set>
                                    <p:anim calcmode="lin" valueType="num">
                                      <p:cBhvr additive="base">
                                        <p:cTn id="34" dur="1500" fill="hold"/>
                                        <p:tgtEl>
                                          <p:spTgt spid="12">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35" dur="1500" fill="hold"/>
                                        <p:tgtEl>
                                          <p:spTgt spid="12">
                                            <p:txEl>
                                              <p:charRg st="4294967295" end="4294967295"/>
                                            </p:txEl>
                                          </p:spTgt>
                                        </p:tgtEl>
                                        <p:attrNameLst>
                                          <p:attrName>ppt_y</p:attrName>
                                        </p:attrNameLst>
                                      </p:cBhvr>
                                      <p:tavLst>
                                        <p:tav tm="0">
                                          <p:val>
                                            <p:strVal val="#ppt_y"/>
                                          </p:val>
                                        </p:tav>
                                        <p:tav tm="100000">
                                          <p:val>
                                            <p:strVal val="#ppt_y"/>
                                          </p:val>
                                        </p:tav>
                                      </p:tavLst>
                                    </p:anim>
                                    <p:set>
                                      <p:cBhvr>
                                        <p:cTn id="36" dur="1" fill="hold">
                                          <p:stCondLst>
                                            <p:cond delay="0"/>
                                          </p:stCondLst>
                                        </p:cTn>
                                        <p:tgtEl>
                                          <p:spTgt spid="12">
                                            <p:txEl>
                                              <p:charRg st="4294967295" end="4294967295"/>
                                            </p:txEl>
                                          </p:spTgt>
                                        </p:tgtEl>
                                        <p:attrNameLst>
                                          <p:attrName>style.visibility</p:attrName>
                                        </p:attrNameLst>
                                      </p:cBhvr>
                                      <p:to>
                                        <p:strVal val="visible"/>
                                      </p:to>
                                    </p:set>
                                    <p:anim to="" calcmode="lin" valueType="num">
                                      <p:cBhvr>
                                        <p:cTn id="37" dur="1500" fill="hold">
                                          <p:stCondLst>
                                            <p:cond delay="0"/>
                                          </p:stCondLst>
                                        </p:cTn>
                                        <p:tgtEl>
                                          <p:spTgt spid="12">
                                            <p:txEl>
                                              <p:charRg st="4294967295" end="4294967295"/>
                                            </p:txEl>
                                          </p:spTgt>
                                        </p:tgtEl>
                                        <p:attrNameLst>
                                          <p:attrName>ppt_w</p:attrName>
                                        </p:attrNameLst>
                                      </p:cBhvr>
                                      <p:tavLst>
                                        <p:tav tm="0">
                                          <p:val>
                                            <p:fltVal val="0"/>
                                          </p:val>
                                        </p:tav>
                                        <p:tav tm="100000">
                                          <p:val>
                                            <p:strVal val="#ppt_w"/>
                                          </p:val>
                                        </p:tav>
                                      </p:tavLst>
                                    </p:anim>
                                    <p:anim to="" calcmode="lin" valueType="num">
                                      <p:cBhvr>
                                        <p:cTn id="38" dur="1500" fill="hold">
                                          <p:stCondLst>
                                            <p:cond delay="0"/>
                                          </p:stCondLst>
                                        </p:cTn>
                                        <p:tgtEl>
                                          <p:spTgt spid="12">
                                            <p:txEl>
                                              <p:charRg st="4294967295" end="4294967295"/>
                                            </p:txEl>
                                          </p:spTgt>
                                        </p:tgtEl>
                                        <p:attrNameLst>
                                          <p:attrName>ppt_h</p:attrName>
                                        </p:attrNameLst>
                                      </p:cBhvr>
                                      <p:tavLst>
                                        <p:tav tm="0">
                                          <p:val>
                                            <p:fltVal val="0"/>
                                          </p:val>
                                        </p:tav>
                                        <p:tav tm="100000">
                                          <p:val>
                                            <p:strVal val="#ppt_h"/>
                                          </p:val>
                                        </p:tav>
                                      </p:tavLst>
                                    </p:anim>
                                    <p:animEffect filter="fade">
                                      <p:cBhvr>
                                        <p:cTn id="39" dur="1500">
                                          <p:stCondLst>
                                            <p:cond delay="0"/>
                                          </p:stCondLst>
                                        </p:cTn>
                                        <p:tgtEl>
                                          <p:spTgt spid="12">
                                            <p:txEl>
                                              <p:charRg st="4294967295" end="4294967295"/>
                                            </p:txEl>
                                          </p:spTgt>
                                        </p:tgtEl>
                                      </p:cBhvr>
                                    </p:animEffect>
                                  </p:childTnLst>
                                </p:cTn>
                              </p:par>
                              <p:par>
                                <p:cTn id="40" presetID="2" presetClass="entr" presetSubtype="8" decel="100000" fill="hold" grpId="0" nodeType="withEffect">
                                  <p:stCondLst>
                                    <p:cond delay="250"/>
                                  </p:stCondLst>
                                  <p:childTnLst>
                                    <p:set>
                                      <p:cBhvr>
                                        <p:cTn id="41" dur="1" fill="hold">
                                          <p:stCondLst>
                                            <p:cond delay="0"/>
                                          </p:stCondLst>
                                        </p:cTn>
                                        <p:tgtEl>
                                          <p:spTgt spid="13">
                                            <p:txEl>
                                              <p:charRg st="4294967295" end="4294967295"/>
                                            </p:txEl>
                                          </p:spTgt>
                                        </p:tgtEl>
                                        <p:attrNameLst>
                                          <p:attrName>style.visibility</p:attrName>
                                        </p:attrNameLst>
                                      </p:cBhvr>
                                      <p:to>
                                        <p:strVal val="visible"/>
                                      </p:to>
                                    </p:set>
                                    <p:anim calcmode="lin" valueType="num">
                                      <p:cBhvr additive="base">
                                        <p:cTn id="42" dur="1500" fill="hold"/>
                                        <p:tgtEl>
                                          <p:spTgt spid="13">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43" dur="1500" fill="hold"/>
                                        <p:tgtEl>
                                          <p:spTgt spid="13">
                                            <p:txEl>
                                              <p:charRg st="4294967295" end="4294967295"/>
                                            </p:txEl>
                                          </p:spTgt>
                                        </p:tgtEl>
                                        <p:attrNameLst>
                                          <p:attrName>ppt_y</p:attrName>
                                        </p:attrNameLst>
                                      </p:cBhvr>
                                      <p:tavLst>
                                        <p:tav tm="0">
                                          <p:val>
                                            <p:strVal val="#ppt_y"/>
                                          </p:val>
                                        </p:tav>
                                        <p:tav tm="100000">
                                          <p:val>
                                            <p:strVal val="#ppt_y"/>
                                          </p:val>
                                        </p:tav>
                                      </p:tavLst>
                                    </p:anim>
                                    <p:set>
                                      <p:cBhvr>
                                        <p:cTn id="44" dur="1" fill="hold">
                                          <p:stCondLst>
                                            <p:cond delay="0"/>
                                          </p:stCondLst>
                                        </p:cTn>
                                        <p:tgtEl>
                                          <p:spTgt spid="13">
                                            <p:txEl>
                                              <p:charRg st="4294967295" end="4294967295"/>
                                            </p:txEl>
                                          </p:spTgt>
                                        </p:tgtEl>
                                        <p:attrNameLst>
                                          <p:attrName>style.visibility</p:attrName>
                                        </p:attrNameLst>
                                      </p:cBhvr>
                                      <p:to>
                                        <p:strVal val="visible"/>
                                      </p:to>
                                    </p:set>
                                    <p:anim to="" calcmode="lin" valueType="num">
                                      <p:cBhvr>
                                        <p:cTn id="45" dur="1500" fill="hold">
                                          <p:stCondLst>
                                            <p:cond delay="0"/>
                                          </p:stCondLst>
                                        </p:cTn>
                                        <p:tgtEl>
                                          <p:spTgt spid="13">
                                            <p:txEl>
                                              <p:charRg st="4294967295" end="4294967295"/>
                                            </p:txEl>
                                          </p:spTgt>
                                        </p:tgtEl>
                                        <p:attrNameLst>
                                          <p:attrName>ppt_w</p:attrName>
                                        </p:attrNameLst>
                                      </p:cBhvr>
                                      <p:tavLst>
                                        <p:tav tm="0">
                                          <p:val>
                                            <p:fltVal val="0"/>
                                          </p:val>
                                        </p:tav>
                                        <p:tav tm="100000">
                                          <p:val>
                                            <p:strVal val="#ppt_w"/>
                                          </p:val>
                                        </p:tav>
                                      </p:tavLst>
                                    </p:anim>
                                    <p:anim to="" calcmode="lin" valueType="num">
                                      <p:cBhvr>
                                        <p:cTn id="46" dur="1500" fill="hold">
                                          <p:stCondLst>
                                            <p:cond delay="0"/>
                                          </p:stCondLst>
                                        </p:cTn>
                                        <p:tgtEl>
                                          <p:spTgt spid="13">
                                            <p:txEl>
                                              <p:charRg st="4294967295" end="4294967295"/>
                                            </p:txEl>
                                          </p:spTgt>
                                        </p:tgtEl>
                                        <p:attrNameLst>
                                          <p:attrName>ppt_h</p:attrName>
                                        </p:attrNameLst>
                                      </p:cBhvr>
                                      <p:tavLst>
                                        <p:tav tm="0">
                                          <p:val>
                                            <p:fltVal val="0"/>
                                          </p:val>
                                        </p:tav>
                                        <p:tav tm="100000">
                                          <p:val>
                                            <p:strVal val="#ppt_h"/>
                                          </p:val>
                                        </p:tav>
                                      </p:tavLst>
                                    </p:anim>
                                    <p:animEffect filter="fade">
                                      <p:cBhvr>
                                        <p:cTn id="47" dur="1500">
                                          <p:stCondLst>
                                            <p:cond delay="0"/>
                                          </p:stCondLst>
                                        </p:cTn>
                                        <p:tgtEl>
                                          <p:spTgt spid="13">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P spid="11" grpId="0" autoUpdateAnimBg="0"/>
      <p:bldP spid="12" grpId="0" autoUpdateAnimBg="0"/>
      <p:bldP spid="13" grpId="0" autoUpdateAnimBg="0"/>
    </p:bldLst>
  </p:timing>
</p:sld>
</file>

<file path=ppt/tags/tag1.xml><?xml version="1.0" encoding="utf-8"?>
<p:tagLst xmlns:p="http://schemas.openxmlformats.org/presentationml/2006/main">
  <p:tag name="PA" val="v4.0.0"/>
</p:tagLst>
</file>

<file path=ppt/tags/tag10.xml><?xml version="1.0" encoding="utf-8"?>
<p:tagLst xmlns:p="http://schemas.openxmlformats.org/presentationml/2006/main">
  <p:tag name="PA" val="v4.0.0"/>
</p:tagLst>
</file>

<file path=ppt/tags/tag11.xml><?xml version="1.0" encoding="utf-8"?>
<p:tagLst xmlns:p="http://schemas.openxmlformats.org/presentationml/2006/main">
  <p:tag name="PA" val="v4.0.0"/>
</p:tagLst>
</file>

<file path=ppt/tags/tag12.xml><?xml version="1.0" encoding="utf-8"?>
<p:tagLst xmlns:p="http://schemas.openxmlformats.org/presentationml/2006/main">
  <p:tag name="PA" val="v4.0.0"/>
</p:tagLst>
</file>

<file path=ppt/tags/tag13.xml><?xml version="1.0" encoding="utf-8"?>
<p:tagLst xmlns:p="http://schemas.openxmlformats.org/presentationml/2006/main">
  <p:tag name="PA" val="v4.0.0"/>
</p:tagLst>
</file>

<file path=ppt/tags/tag14.xml><?xml version="1.0" encoding="utf-8"?>
<p:tagLst xmlns:p="http://schemas.openxmlformats.org/presentationml/2006/main">
  <p:tag name="PA" val="v4.0.0"/>
</p:tagLst>
</file>

<file path=ppt/tags/tag15.xml><?xml version="1.0" encoding="utf-8"?>
<p:tagLst xmlns:p="http://schemas.openxmlformats.org/presentationml/2006/main">
  <p:tag name="PA" val="v4.0.0"/>
</p:tagLst>
</file>

<file path=ppt/tags/tag16.xml><?xml version="1.0" encoding="utf-8"?>
<p:tagLst xmlns:p="http://schemas.openxmlformats.org/presentationml/2006/main">
  <p:tag name="PA" val="v4.0.0"/>
</p:tagLst>
</file>

<file path=ppt/tags/tag17.xml><?xml version="1.0" encoding="utf-8"?>
<p:tagLst xmlns:p="http://schemas.openxmlformats.org/presentationml/2006/main">
  <p:tag name="PA" val="v4.0.0"/>
</p:tagLst>
</file>

<file path=ppt/tags/tag18.xml><?xml version="1.0" encoding="utf-8"?>
<p:tagLst xmlns:p="http://schemas.openxmlformats.org/presentationml/2006/main">
  <p:tag name="PA" val="v4.0.0"/>
</p:tagLst>
</file>

<file path=ppt/tags/tag19.xml><?xml version="1.0" encoding="utf-8"?>
<p:tagLst xmlns:p="http://schemas.openxmlformats.org/presentationml/2006/main">
  <p:tag name="PA" val="v4.0.0"/>
</p:tagLst>
</file>

<file path=ppt/tags/tag2.xml><?xml version="1.0" encoding="utf-8"?>
<p:tagLst xmlns:p="http://schemas.openxmlformats.org/presentationml/2006/main">
  <p:tag name="PA" val="v4.0.0"/>
</p:tagLst>
</file>

<file path=ppt/tags/tag20.xml><?xml version="1.0" encoding="utf-8"?>
<p:tagLst xmlns:p="http://schemas.openxmlformats.org/presentationml/2006/main">
  <p:tag name="PA" val="v4.0.0"/>
</p:tagLst>
</file>

<file path=ppt/tags/tag21.xml><?xml version="1.0" encoding="utf-8"?>
<p:tagLst xmlns:p="http://schemas.openxmlformats.org/presentationml/2006/main">
  <p:tag name="PA" val="v4.0.0"/>
</p:tagLst>
</file>

<file path=ppt/tags/tag22.xml><?xml version="1.0" encoding="utf-8"?>
<p:tagLst xmlns:p="http://schemas.openxmlformats.org/presentationml/2006/main">
  <p:tag name="PA" val="v4.0.0"/>
</p:tagLst>
</file>

<file path=ppt/tags/tag23.xml><?xml version="1.0" encoding="utf-8"?>
<p:tagLst xmlns:p="http://schemas.openxmlformats.org/presentationml/2006/main">
  <p:tag name="PA" val="v4.0.0"/>
</p:tagLst>
</file>

<file path=ppt/tags/tag24.xml><?xml version="1.0" encoding="utf-8"?>
<p:tagLst xmlns:p="http://schemas.openxmlformats.org/presentationml/2006/main">
  <p:tag name="PA" val="v4.0.0"/>
</p:tagLst>
</file>

<file path=ppt/tags/tag25.xml><?xml version="1.0" encoding="utf-8"?>
<p:tagLst xmlns:p="http://schemas.openxmlformats.org/presentationml/2006/main">
  <p:tag name="PA" val="v4.0.0"/>
</p:tagLst>
</file>

<file path=ppt/tags/tag26.xml><?xml version="1.0" encoding="utf-8"?>
<p:tagLst xmlns:p="http://schemas.openxmlformats.org/presentationml/2006/main">
  <p:tag name="PA" val="v4.0.0"/>
</p:tagLst>
</file>

<file path=ppt/tags/tag27.xml><?xml version="1.0" encoding="utf-8"?>
<p:tagLst xmlns:p="http://schemas.openxmlformats.org/presentationml/2006/main">
  <p:tag name="PA" val="v4.0.0"/>
</p:tagLst>
</file>

<file path=ppt/tags/tag28.xml><?xml version="1.0" encoding="utf-8"?>
<p:tagLst xmlns:p="http://schemas.openxmlformats.org/presentationml/2006/main">
  <p:tag name="PA" val="v4.0.0"/>
</p:tagLst>
</file>

<file path=ppt/tags/tag29.xml><?xml version="1.0" encoding="utf-8"?>
<p:tagLst xmlns:p="http://schemas.openxmlformats.org/presentationml/2006/main">
  <p:tag name="PA" val="v4.0.0"/>
</p:tagLst>
</file>

<file path=ppt/tags/tag3.xml><?xml version="1.0" encoding="utf-8"?>
<p:tagLst xmlns:p="http://schemas.openxmlformats.org/presentationml/2006/main">
  <p:tag name="PA" val="v4.0.0"/>
</p:tagLst>
</file>

<file path=ppt/tags/tag30.xml><?xml version="1.0" encoding="utf-8"?>
<p:tagLst xmlns:p="http://schemas.openxmlformats.org/presentationml/2006/main">
  <p:tag name="PA" val="v4.0.0"/>
</p:tagLst>
</file>

<file path=ppt/tags/tag31.xml><?xml version="1.0" encoding="utf-8"?>
<p:tagLst xmlns:p="http://schemas.openxmlformats.org/presentationml/2006/main">
  <p:tag name="PA" val="v4.0.0"/>
</p:tagLst>
</file>

<file path=ppt/tags/tag32.xml><?xml version="1.0" encoding="utf-8"?>
<p:tagLst xmlns:p="http://schemas.openxmlformats.org/presentationml/2006/main">
  <p:tag name="PA" val="v4.0.0"/>
</p:tagLst>
</file>

<file path=ppt/tags/tag33.xml><?xml version="1.0" encoding="utf-8"?>
<p:tagLst xmlns:p="http://schemas.openxmlformats.org/presentationml/2006/main">
  <p:tag name="PA" val="v4.0.0"/>
</p:tagLst>
</file>

<file path=ppt/tags/tag34.xml><?xml version="1.0" encoding="utf-8"?>
<p:tagLst xmlns:p="http://schemas.openxmlformats.org/presentationml/2006/main">
  <p:tag name="PA" val="v4.0.0"/>
</p:tagLst>
</file>

<file path=ppt/tags/tag35.xml><?xml version="1.0" encoding="utf-8"?>
<p:tagLst xmlns:p="http://schemas.openxmlformats.org/presentationml/2006/main">
  <p:tag name="PA" val="v4.0.0"/>
</p:tagLst>
</file>

<file path=ppt/tags/tag36.xml><?xml version="1.0" encoding="utf-8"?>
<p:tagLst xmlns:p="http://schemas.openxmlformats.org/presentationml/2006/main">
  <p:tag name="PA" val="v4.0.0"/>
</p:tagLst>
</file>

<file path=ppt/tags/tag37.xml><?xml version="1.0" encoding="utf-8"?>
<p:tagLst xmlns:p="http://schemas.openxmlformats.org/presentationml/2006/main">
  <p:tag name="PA" val="v4.0.0"/>
</p:tagLst>
</file>

<file path=ppt/tags/tag38.xml><?xml version="1.0" encoding="utf-8"?>
<p:tagLst xmlns:p="http://schemas.openxmlformats.org/presentationml/2006/main">
  <p:tag name="PA" val="v4.0.0"/>
</p:tagLst>
</file>

<file path=ppt/tags/tag39.xml><?xml version="1.0" encoding="utf-8"?>
<p:tagLst xmlns:p="http://schemas.openxmlformats.org/presentationml/2006/main">
  <p:tag name="PA" val="v4.0.0"/>
</p:tagLst>
</file>

<file path=ppt/tags/tag4.xml><?xml version="1.0" encoding="utf-8"?>
<p:tagLst xmlns:p="http://schemas.openxmlformats.org/presentationml/2006/main">
  <p:tag name="PA" val="v4.0.0"/>
</p:tagLst>
</file>

<file path=ppt/tags/tag40.xml><?xml version="1.0" encoding="utf-8"?>
<p:tagLst xmlns:p="http://schemas.openxmlformats.org/presentationml/2006/main">
  <p:tag name="PA" val="v4.0.0"/>
</p:tagLst>
</file>

<file path=ppt/tags/tag41.xml><?xml version="1.0" encoding="utf-8"?>
<p:tagLst xmlns:p="http://schemas.openxmlformats.org/presentationml/2006/main">
  <p:tag name="PA" val="v4.0.0"/>
</p:tagLst>
</file>

<file path=ppt/tags/tag42.xml><?xml version="1.0" encoding="utf-8"?>
<p:tagLst xmlns:p="http://schemas.openxmlformats.org/presentationml/2006/main">
  <p:tag name="PA" val="v4.0.0"/>
</p:tagLst>
</file>

<file path=ppt/tags/tag43.xml><?xml version="1.0" encoding="utf-8"?>
<p:tagLst xmlns:p="http://schemas.openxmlformats.org/presentationml/2006/main">
  <p:tag name="PA" val="v4.0.0"/>
</p:tagLst>
</file>

<file path=ppt/tags/tag44.xml><?xml version="1.0" encoding="utf-8"?>
<p:tagLst xmlns:p="http://schemas.openxmlformats.org/presentationml/2006/main">
  <p:tag name="PA" val="v4.0.0"/>
</p:tagLst>
</file>

<file path=ppt/tags/tag45.xml><?xml version="1.0" encoding="utf-8"?>
<p:tagLst xmlns:p="http://schemas.openxmlformats.org/presentationml/2006/main">
  <p:tag name="PA" val="v4.0.0"/>
</p:tagLst>
</file>

<file path=ppt/tags/tag46.xml><?xml version="1.0" encoding="utf-8"?>
<p:tagLst xmlns:p="http://schemas.openxmlformats.org/presentationml/2006/main">
  <p:tag name="PA" val="v4.0.0"/>
</p:tagLst>
</file>

<file path=ppt/tags/tag47.xml><?xml version="1.0" encoding="utf-8"?>
<p:tagLst xmlns:p="http://schemas.openxmlformats.org/presentationml/2006/main">
  <p:tag name="PA" val="v4.0.0"/>
</p:tagLst>
</file>

<file path=ppt/tags/tag48.xml><?xml version="1.0" encoding="utf-8"?>
<p:tagLst xmlns:p="http://schemas.openxmlformats.org/presentationml/2006/main">
  <p:tag name="PA" val="v4.0.0"/>
</p:tagLst>
</file>

<file path=ppt/tags/tag49.xml><?xml version="1.0" encoding="utf-8"?>
<p:tagLst xmlns:p="http://schemas.openxmlformats.org/presentationml/2006/main">
  <p:tag name="PA" val="v4.0.0"/>
</p:tagLst>
</file>

<file path=ppt/tags/tag5.xml><?xml version="1.0" encoding="utf-8"?>
<p:tagLst xmlns:p="http://schemas.openxmlformats.org/presentationml/2006/main">
  <p:tag name="PA" val="v4.0.0"/>
</p:tagLst>
</file>

<file path=ppt/tags/tag50.xml><?xml version="1.0" encoding="utf-8"?>
<p:tagLst xmlns:p="http://schemas.openxmlformats.org/presentationml/2006/main">
  <p:tag name="PA" val="v4.0.0"/>
</p:tagLst>
</file>

<file path=ppt/tags/tag51.xml><?xml version="1.0" encoding="utf-8"?>
<p:tagLst xmlns:p="http://schemas.openxmlformats.org/presentationml/2006/main">
  <p:tag name="PA" val="v4.0.0"/>
</p:tagLst>
</file>

<file path=ppt/tags/tag52.xml><?xml version="1.0" encoding="utf-8"?>
<p:tagLst xmlns:p="http://schemas.openxmlformats.org/presentationml/2006/main">
  <p:tag name="PA" val="v4.0.0"/>
</p:tagLst>
</file>

<file path=ppt/tags/tag53.xml><?xml version="1.0" encoding="utf-8"?>
<p:tagLst xmlns:p="http://schemas.openxmlformats.org/presentationml/2006/main">
  <p:tag name="PA" val="v4.0.0"/>
</p:tagLst>
</file>

<file path=ppt/tags/tag54.xml><?xml version="1.0" encoding="utf-8"?>
<p:tagLst xmlns:p="http://schemas.openxmlformats.org/presentationml/2006/main">
  <p:tag name="ISLIDE.VECTOR" val="556523f2-17aa-4add-9ce0-f3abd4ba5907"/>
</p:tagLst>
</file>

<file path=ppt/tags/tag55.xml><?xml version="1.0" encoding="utf-8"?>
<p:tagLst xmlns:p="http://schemas.openxmlformats.org/presentationml/2006/main">
  <p:tag name="PA" val="v4.0.0"/>
</p:tagLst>
</file>

<file path=ppt/tags/tag56.xml><?xml version="1.0" encoding="utf-8"?>
<p:tagLst xmlns:p="http://schemas.openxmlformats.org/presentationml/2006/main">
  <p:tag name="PA" val="v4.0.0"/>
</p:tagLst>
</file>

<file path=ppt/tags/tag57.xml><?xml version="1.0" encoding="utf-8"?>
<p:tagLst xmlns:p="http://schemas.openxmlformats.org/presentationml/2006/main">
  <p:tag name="ISLIDE.VECTOR" val="7cc461b1-619b-4093-aacb-43bb477d3376"/>
</p:tagLst>
</file>

<file path=ppt/tags/tag58.xml><?xml version="1.0" encoding="utf-8"?>
<p:tagLst xmlns:p="http://schemas.openxmlformats.org/presentationml/2006/main">
  <p:tag name="ISLIDE.VECTOR" val="4ed2b8f1-7960-4733-a073-41c4a99704f7"/>
</p:tagLst>
</file>

<file path=ppt/tags/tag59.xml><?xml version="1.0" encoding="utf-8"?>
<p:tagLst xmlns:p="http://schemas.openxmlformats.org/presentationml/2006/main">
  <p:tag name="ISLIDE.VECTOR" val="409e864f-f0ac-4b07-9125-ecbf4aff45aa"/>
</p:tagLst>
</file>

<file path=ppt/tags/tag6.xml><?xml version="1.0" encoding="utf-8"?>
<p:tagLst xmlns:p="http://schemas.openxmlformats.org/presentationml/2006/main">
  <p:tag name="PA" val="v4.0.0"/>
</p:tagLst>
</file>

<file path=ppt/tags/tag60.xml><?xml version="1.0" encoding="utf-8"?>
<p:tagLst xmlns:p="http://schemas.openxmlformats.org/presentationml/2006/main">
  <p:tag name="ISLIDE.VECTOR" val="c14c19f6-979a-41d9-8fd9-c37f22741f3a"/>
</p:tagLst>
</file>

<file path=ppt/tags/tag61.xml><?xml version="1.0" encoding="utf-8"?>
<p:tagLst xmlns:p="http://schemas.openxmlformats.org/presentationml/2006/main">
  <p:tag name="commondata" val="eyJoZGlkIjoiYTQ3YTc2YjBlNWRhYjQ0NTA0MDBkN2E0YWM4YTZjZGMifQ=="/>
</p:tagLst>
</file>

<file path=ppt/tags/tag7.xml><?xml version="1.0" encoding="utf-8"?>
<p:tagLst xmlns:p="http://schemas.openxmlformats.org/presentationml/2006/main">
  <p:tag name="PA" val="v4.0.0"/>
</p:tagLst>
</file>

<file path=ppt/tags/tag8.xml><?xml version="1.0" encoding="utf-8"?>
<p:tagLst xmlns:p="http://schemas.openxmlformats.org/presentationml/2006/main">
  <p:tag name="PA" val="v4.0.0"/>
</p:tagLst>
</file>

<file path=ppt/tags/tag9.xml><?xml version="1.0" encoding="utf-8"?>
<p:tagLst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5723</Words>
  <Application>WPS 演示</Application>
  <PresentationFormat>宽屏</PresentationFormat>
  <Paragraphs>388</Paragraphs>
  <Slides>27</Slides>
  <Notes>1</Notes>
  <HiddenSlides>0</HiddenSlides>
  <MMClips>0</MMClips>
  <ScaleCrop>false</ScaleCrop>
  <HeadingPairs>
    <vt:vector size="6" baseType="variant">
      <vt:variant>
        <vt:lpstr>已用的字体</vt:lpstr>
      </vt:variant>
      <vt:variant>
        <vt:i4>30</vt:i4>
      </vt:variant>
      <vt:variant>
        <vt:lpstr>主题</vt:lpstr>
      </vt:variant>
      <vt:variant>
        <vt:i4>1</vt:i4>
      </vt:variant>
      <vt:variant>
        <vt:lpstr>幻灯片标题</vt:lpstr>
      </vt:variant>
      <vt:variant>
        <vt:i4>27</vt:i4>
      </vt:variant>
    </vt:vector>
  </HeadingPairs>
  <TitlesOfParts>
    <vt:vector size="58" baseType="lpstr">
      <vt:lpstr>Arial</vt:lpstr>
      <vt:lpstr>宋体</vt:lpstr>
      <vt:lpstr>Wingdings</vt:lpstr>
      <vt:lpstr>Aileron Light</vt:lpstr>
      <vt:lpstr>Segoe Print</vt:lpstr>
      <vt:lpstr>Helvetica Neue Medium</vt:lpstr>
      <vt:lpstr>造字工房尚雅（非商用）常规体</vt:lpstr>
      <vt:lpstr>微软雅黑</vt:lpstr>
      <vt:lpstr>Aileron</vt:lpstr>
      <vt:lpstr>Aileron Heavy</vt:lpstr>
      <vt:lpstr>Arial Black</vt:lpstr>
      <vt:lpstr>汉仪清庭-55简</vt:lpstr>
      <vt:lpstr>Arial</vt:lpstr>
      <vt:lpstr>Segoe UI</vt:lpstr>
      <vt:lpstr>Lato</vt:lpstr>
      <vt:lpstr>Calibri</vt:lpstr>
      <vt:lpstr>Segoe UI Light</vt:lpstr>
      <vt:lpstr>Gill Sans</vt:lpstr>
      <vt:lpstr>等线</vt:lpstr>
      <vt:lpstr>Arial Unicode MS</vt:lpstr>
      <vt:lpstr>等线 Light</vt:lpstr>
      <vt:lpstr>张海山锐线体2.0</vt:lpstr>
      <vt:lpstr>张海山锐谐体</vt:lpstr>
      <vt:lpstr>Roboto Thin</vt:lpstr>
      <vt:lpstr>Calibri</vt:lpstr>
      <vt:lpstr>Open Sans</vt:lpstr>
      <vt:lpstr>Meiryo</vt:lpstr>
      <vt:lpstr>Yu Gothic UI</vt:lpstr>
      <vt:lpstr>Arial Narrow</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Years later</cp:lastModifiedBy>
  <cp:revision>69</cp:revision>
  <dcterms:created xsi:type="dcterms:W3CDTF">2018-07-20T06:26:00Z</dcterms:created>
  <dcterms:modified xsi:type="dcterms:W3CDTF">2024-06-10T01:13:22Z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7A85369967084185947DDA422E803B7A_13</vt:lpwstr>
  </property>
  <property fmtid="{D5CDD505-2E9C-101B-9397-08002B2CF9AE}" pid="3" name="KSOProductBuildVer">
    <vt:lpwstr>2052-12.1.0.17133</vt:lpwstr>
  </property>
</Properties>
</file>