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2"/>
  </p:handoutMasterIdLst>
  <p:sldIdLst>
    <p:sldId id="348" r:id="rId3"/>
    <p:sldId id="263" r:id="rId5"/>
    <p:sldId id="292" r:id="rId6"/>
    <p:sldId id="308" r:id="rId7"/>
    <p:sldId id="304" r:id="rId8"/>
    <p:sldId id="268" r:id="rId9"/>
    <p:sldId id="269" r:id="rId10"/>
    <p:sldId id="278" r:id="rId11"/>
    <p:sldId id="343" r:id="rId12"/>
    <p:sldId id="307" r:id="rId13"/>
    <p:sldId id="260" r:id="rId14"/>
    <p:sldId id="257" r:id="rId15"/>
    <p:sldId id="270" r:id="rId16"/>
    <p:sldId id="283" r:id="rId17"/>
    <p:sldId id="281" r:id="rId18"/>
    <p:sldId id="290" r:id="rId19"/>
    <p:sldId id="293" r:id="rId20"/>
    <p:sldId id="284" r:id="rId21"/>
    <p:sldId id="329" r:id="rId22"/>
    <p:sldId id="322" r:id="rId23"/>
    <p:sldId id="326" r:id="rId24"/>
    <p:sldId id="321" r:id="rId25"/>
    <p:sldId id="349" r:id="rId26"/>
    <p:sldId id="274" r:id="rId27"/>
    <p:sldId id="325" r:id="rId28"/>
    <p:sldId id="296" r:id="rId29"/>
    <p:sldId id="350" r:id="rId30"/>
    <p:sldId id="377" r:id="rId31"/>
  </p:sldIdLst>
  <p:sldSz cx="12192000" cy="6858000"/>
  <p:notesSz cx="6858000" cy="9144000"/>
  <p:custDataLst>
    <p:tags r:id="rId3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5" userDrawn="1">
          <p15:clr>
            <a:srgbClr val="A4A3A4"/>
          </p15:clr>
        </p15:guide>
        <p15:guide id="2" pos="4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06F6F"/>
    <a:srgbClr val="42C9A8"/>
    <a:srgbClr val="FABFA4"/>
    <a:srgbClr val="3A88CA"/>
    <a:srgbClr val="3737DD"/>
    <a:srgbClr val="3D7AC3"/>
    <a:srgbClr val="FDB18D"/>
    <a:srgbClr val="9E77B8"/>
    <a:srgbClr val="297F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2" autoAdjust="0"/>
    <p:restoredTop sz="97368" autoAdjust="0"/>
  </p:normalViewPr>
  <p:slideViewPr>
    <p:cSldViewPr snapToGrid="0" showGuides="1">
      <p:cViewPr varScale="1">
        <p:scale>
          <a:sx n="108" d="100"/>
          <a:sy n="108" d="100"/>
        </p:scale>
        <p:origin x="864" y="114"/>
      </p:cViewPr>
      <p:guideLst>
        <p:guide orient="horz" pos="3385"/>
        <p:guide pos="483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Value one</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General</c:formatCode>
                <c:ptCount val="4"/>
              </c:numCache>
            </c:numRef>
          </c:cat>
          <c:val>
            <c:numRef>
              <c:f>Лист1!$B$2:$B$5</c:f>
              <c:numCache>
                <c:formatCode>General</c:formatCode>
                <c:ptCount val="4"/>
                <c:pt idx="0">
                  <c:v>18.5</c:v>
                </c:pt>
                <c:pt idx="1">
                  <c:v>28.7</c:v>
                </c:pt>
                <c:pt idx="2">
                  <c:v>31</c:v>
                </c:pt>
                <c:pt idx="3">
                  <c:v>48</c:v>
                </c:pt>
              </c:numCache>
            </c:numRef>
          </c:val>
        </c:ser>
        <c:ser>
          <c:idx val="1"/>
          <c:order val="1"/>
          <c:tx>
            <c:strRef>
              <c:f>Лист1!$C$1</c:f>
              <c:strCache>
                <c:ptCount val="1"/>
                <c:pt idx="0">
                  <c:v>Value two</c:v>
                </c:pt>
              </c:strCache>
            </c:strRef>
          </c:tx>
          <c:spPr>
            <a:solidFill>
              <a:srgbClr val="B7B7B7"/>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General</c:formatCode>
                <c:ptCount val="4"/>
              </c:numCache>
            </c:numRef>
          </c:cat>
          <c:val>
            <c:numRef>
              <c:f>Лист1!$C$2:$C$5</c:f>
              <c:numCache>
                <c:formatCode>General</c:formatCode>
                <c:ptCount val="4"/>
                <c:pt idx="0">
                  <c:v>14</c:v>
                </c:pt>
                <c:pt idx="1">
                  <c:v>17</c:v>
                </c:pt>
                <c:pt idx="2">
                  <c:v>12</c:v>
                </c:pt>
                <c:pt idx="3">
                  <c:v>31</c:v>
                </c:pt>
              </c:numCache>
            </c:numRef>
          </c:val>
        </c:ser>
        <c:dLbls>
          <c:showLegendKey val="0"/>
          <c:showVal val="1"/>
          <c:showCatName val="0"/>
          <c:showSerName val="0"/>
          <c:showPercent val="0"/>
          <c:showBubbleSize val="0"/>
        </c:dLbls>
        <c:gapWidth val="219"/>
        <c:overlap val="-27"/>
        <c:axId val="872792480"/>
        <c:axId val="872788672"/>
      </c:barChart>
      <c:catAx>
        <c:axId val="872792480"/>
        <c:scaling>
          <c:orientation val="minMax"/>
        </c:scaling>
        <c:delete val="0"/>
        <c:axPos val="b"/>
        <c:title>
          <c:tx>
            <c:rich>
              <a:bodyPr rot="0" spcFirstLastPara="1" vertOverflow="ellipsis" vert="horz" wrap="square" anchor="ctr" anchorCtr="1"/>
              <a:lstStyle/>
              <a:p>
                <a:pPr>
                  <a:defRPr lang="zh-CN" sz="133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a:t>Category Axis</a:t>
                </a:r>
                <a:endParaRPr lang="ru-RU"/>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p>
        </c:txPr>
        <c:crossAx val="872788672"/>
        <c:crosses val="autoZero"/>
        <c:auto val="1"/>
        <c:lblAlgn val="ctr"/>
        <c:lblOffset val="100"/>
        <c:noMultiLvlLbl val="0"/>
      </c:catAx>
      <c:valAx>
        <c:axId val="872788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a:t>Title go Here</a:t>
                </a:r>
                <a:endParaRPr lang="ru-RU"/>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p>
        </c:txPr>
        <c:crossAx val="87279248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p>
      </c:txPr>
    </c:legend>
    <c:plotVisOnly val="1"/>
    <c:dispBlanksAs val="gap"/>
    <c:showDLblsOverMax val="0"/>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D3551B-4342-4390-915E-8C9F8CBF86F2}" type="datetimeFigureOut">
              <a:rPr lang="ru-RU" smtClean="0"/>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1B4F76-9B05-4F12-BC35-5F054D4AB2B2}" type="slidenum">
              <a:rPr lang="ru-RU" smtClean="0"/>
            </a:fld>
            <a:endParaRPr lang="ru-R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DF2CA-16AC-4A6F-BA76-83467214A317}" type="datetimeFigureOut">
              <a:rPr lang="ru-RU" smtClean="0"/>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84C95-AC36-47D7-BA46-D13F2CF6C509}" type="slidenum">
              <a:rPr lang="ru-RU" smtClean="0"/>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6" name="Рисунок 10"/>
          <p:cNvSpPr>
            <a:spLocks noGrp="1"/>
          </p:cNvSpPr>
          <p:nvPr>
            <p:ph type="pic" sz="quarter" idx="10"/>
          </p:nvPr>
        </p:nvSpPr>
        <p:spPr>
          <a:xfrm>
            <a:off x="0" y="0"/>
            <a:ext cx="12191999" cy="6862074"/>
          </a:xfrm>
          <a:prstGeom prst="rect">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4_Пользовательский макет">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5399134" y="1828450"/>
            <a:ext cx="2212066" cy="3201100"/>
          </a:xfrm>
          <a:prstGeom prst="parallelogram">
            <a:avLst/>
          </a:prstGeom>
        </p:spPr>
        <p:txBody>
          <a:bodyPr/>
          <a:lstStyle/>
          <a:p>
            <a:endParaRPr lang="ru-RU" dirty="0"/>
          </a:p>
        </p:txBody>
      </p:sp>
      <p:sp>
        <p:nvSpPr>
          <p:cNvPr id="12" name="Рисунок 8"/>
          <p:cNvSpPr>
            <a:spLocks noGrp="1"/>
          </p:cNvSpPr>
          <p:nvPr>
            <p:ph type="pic" sz="quarter" idx="11"/>
          </p:nvPr>
        </p:nvSpPr>
        <p:spPr>
          <a:xfrm>
            <a:off x="7057829" y="1828450"/>
            <a:ext cx="2212066" cy="3201100"/>
          </a:xfrm>
          <a:prstGeom prst="parallelogram">
            <a:avLst/>
          </a:prstGeom>
        </p:spPr>
        <p:txBody>
          <a:bodyPr/>
          <a:lstStyle/>
          <a:p>
            <a:endParaRPr lang="ru-RU" dirty="0"/>
          </a:p>
        </p:txBody>
      </p:sp>
      <p:sp>
        <p:nvSpPr>
          <p:cNvPr id="13" name="Рисунок 8"/>
          <p:cNvSpPr>
            <a:spLocks noGrp="1"/>
          </p:cNvSpPr>
          <p:nvPr>
            <p:ph type="pic" sz="quarter" idx="12"/>
          </p:nvPr>
        </p:nvSpPr>
        <p:spPr>
          <a:xfrm>
            <a:off x="8705233" y="1828450"/>
            <a:ext cx="2212066" cy="3201100"/>
          </a:xfrm>
          <a:prstGeom prst="parallelogram">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3_Пользовательский макет">
    <p:spTree>
      <p:nvGrpSpPr>
        <p:cNvPr id="1" name=""/>
        <p:cNvGrpSpPr/>
        <p:nvPr/>
      </p:nvGrpSpPr>
      <p:grpSpPr>
        <a:xfrm>
          <a:off x="0" y="0"/>
          <a:ext cx="0" cy="0"/>
          <a:chOff x="0" y="0"/>
          <a:chExt cx="0" cy="0"/>
        </a:xfrm>
      </p:grpSpPr>
      <p:sp>
        <p:nvSpPr>
          <p:cNvPr id="2" name="Прямоугольник 1"/>
          <p:cNvSpPr/>
          <p:nvPr userDrawn="1"/>
        </p:nvSpPr>
        <p:spPr>
          <a:xfrm>
            <a:off x="0" y="0"/>
            <a:ext cx="4993105"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Рисунок 11"/>
          <p:cNvSpPr>
            <a:spLocks noGrp="1"/>
          </p:cNvSpPr>
          <p:nvPr>
            <p:ph type="pic" sz="quarter" idx="11"/>
          </p:nvPr>
        </p:nvSpPr>
        <p:spPr>
          <a:xfrm>
            <a:off x="3416970" y="1022683"/>
            <a:ext cx="4066674" cy="4812633"/>
          </a:xfrm>
          <a:prstGeom prst="rect">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2933700"/>
          </a:xfrm>
          <a:prstGeom prst="rect">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6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3097499" cy="6858000"/>
          </a:xfrm>
          <a:prstGeom prst="rect">
            <a:avLst/>
          </a:prstGeom>
        </p:spPr>
        <p:txBody>
          <a:bodyPr/>
          <a:lstStyle/>
          <a:p>
            <a:endParaRPr lang="ru-RU" dirty="0"/>
          </a:p>
        </p:txBody>
      </p:sp>
      <p:sp>
        <p:nvSpPr>
          <p:cNvPr id="8" name="Рисунок 6"/>
          <p:cNvSpPr>
            <a:spLocks noGrp="1"/>
          </p:cNvSpPr>
          <p:nvPr>
            <p:ph type="pic" sz="quarter" idx="11"/>
          </p:nvPr>
        </p:nvSpPr>
        <p:spPr>
          <a:xfrm>
            <a:off x="3097499" y="0"/>
            <a:ext cx="3001963" cy="6858000"/>
          </a:xfrm>
          <a:prstGeom prst="rect">
            <a:avLst/>
          </a:prstGeom>
        </p:spPr>
        <p:txBody>
          <a:bodyPr/>
          <a:lstStyle/>
          <a:p>
            <a:endParaRPr lang="ru-RU" dirty="0"/>
          </a:p>
        </p:txBody>
      </p:sp>
      <p:sp>
        <p:nvSpPr>
          <p:cNvPr id="11" name="Рисунок 6"/>
          <p:cNvSpPr>
            <a:spLocks noGrp="1"/>
          </p:cNvSpPr>
          <p:nvPr>
            <p:ph type="pic" sz="quarter" idx="12"/>
          </p:nvPr>
        </p:nvSpPr>
        <p:spPr>
          <a:xfrm>
            <a:off x="6099462" y="0"/>
            <a:ext cx="3117871" cy="6858000"/>
          </a:xfrm>
          <a:prstGeom prst="rect">
            <a:avLst/>
          </a:prstGeom>
        </p:spPr>
        <p:txBody>
          <a:bodyPr/>
          <a:lstStyle/>
          <a:p>
            <a:endParaRPr lang="ru-RU" dirty="0"/>
          </a:p>
        </p:txBody>
      </p:sp>
      <p:sp>
        <p:nvSpPr>
          <p:cNvPr id="12" name="Рисунок 6"/>
          <p:cNvSpPr>
            <a:spLocks noGrp="1"/>
          </p:cNvSpPr>
          <p:nvPr>
            <p:ph type="pic" sz="quarter" idx="13"/>
          </p:nvPr>
        </p:nvSpPr>
        <p:spPr>
          <a:xfrm>
            <a:off x="9217333" y="0"/>
            <a:ext cx="2974667" cy="6858000"/>
          </a:xfrm>
          <a:prstGeom prst="rect">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20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30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30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Пользовательский макет">
    <p:spTree>
      <p:nvGrpSpPr>
        <p:cNvPr id="1" name=""/>
        <p:cNvGrpSpPr/>
        <p:nvPr/>
      </p:nvGrpSpPr>
      <p:grpSpPr>
        <a:xfrm>
          <a:off x="0" y="0"/>
          <a:ext cx="0" cy="0"/>
          <a:chOff x="0" y="0"/>
          <a:chExt cx="0" cy="0"/>
        </a:xfrm>
      </p:grpSpPr>
      <p:sp>
        <p:nvSpPr>
          <p:cNvPr id="10" name="Рисунок 8"/>
          <p:cNvSpPr>
            <a:spLocks noGrp="1"/>
          </p:cNvSpPr>
          <p:nvPr>
            <p:ph type="pic" sz="quarter" idx="14"/>
          </p:nvPr>
        </p:nvSpPr>
        <p:spPr>
          <a:xfrm>
            <a:off x="1474903" y="2178706"/>
            <a:ext cx="2068204" cy="1979207"/>
          </a:xfrm>
          <a:prstGeom prst="rect">
            <a:avLst/>
          </a:prstGeom>
        </p:spPr>
        <p:txBody>
          <a:bodyPr/>
          <a:lstStyle/>
          <a:p>
            <a:endParaRPr lang="ru-RU" dirty="0"/>
          </a:p>
        </p:txBody>
      </p:sp>
      <p:sp>
        <p:nvSpPr>
          <p:cNvPr id="19" name="Рисунок 8"/>
          <p:cNvSpPr>
            <a:spLocks noGrp="1"/>
          </p:cNvSpPr>
          <p:nvPr>
            <p:ph type="pic" sz="quarter" idx="15"/>
          </p:nvPr>
        </p:nvSpPr>
        <p:spPr>
          <a:xfrm>
            <a:off x="4893440" y="2178706"/>
            <a:ext cx="2068204" cy="1979207"/>
          </a:xfrm>
          <a:prstGeom prst="rect">
            <a:avLst/>
          </a:prstGeom>
        </p:spPr>
        <p:txBody>
          <a:bodyPr/>
          <a:lstStyle/>
          <a:p>
            <a:endParaRPr lang="ru-RU" dirty="0"/>
          </a:p>
        </p:txBody>
      </p:sp>
      <p:sp>
        <p:nvSpPr>
          <p:cNvPr id="21" name="Рисунок 8"/>
          <p:cNvSpPr>
            <a:spLocks noGrp="1"/>
          </p:cNvSpPr>
          <p:nvPr>
            <p:ph type="pic" sz="quarter" idx="16"/>
          </p:nvPr>
        </p:nvSpPr>
        <p:spPr>
          <a:xfrm>
            <a:off x="8311976" y="2197756"/>
            <a:ext cx="2068204" cy="1979207"/>
          </a:xfrm>
          <a:prstGeom prst="rect">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Пользовательский макет">
    <p:spTree>
      <p:nvGrpSpPr>
        <p:cNvPr id="1" name=""/>
        <p:cNvGrpSpPr/>
        <p:nvPr/>
      </p:nvGrpSpPr>
      <p:grpSpPr>
        <a:xfrm>
          <a:off x="0" y="0"/>
          <a:ext cx="0" cy="0"/>
          <a:chOff x="0" y="0"/>
          <a:chExt cx="0" cy="0"/>
        </a:xfrm>
      </p:grpSpPr>
      <p:sp>
        <p:nvSpPr>
          <p:cNvPr id="17" name="Прямоугольник 16"/>
          <p:cNvSpPr/>
          <p:nvPr userDrawn="1"/>
        </p:nvSpPr>
        <p:spPr>
          <a:xfrm>
            <a:off x="0" y="3176337"/>
            <a:ext cx="12192000" cy="3681662"/>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Рисунок 8"/>
          <p:cNvSpPr>
            <a:spLocks noGrp="1"/>
          </p:cNvSpPr>
          <p:nvPr>
            <p:ph type="pic" sz="quarter" idx="14"/>
          </p:nvPr>
        </p:nvSpPr>
        <p:spPr>
          <a:xfrm>
            <a:off x="1474903" y="2178706"/>
            <a:ext cx="2068204" cy="1979207"/>
          </a:xfrm>
          <a:prstGeom prst="diamond">
            <a:avLst/>
          </a:prstGeom>
        </p:spPr>
        <p:txBody>
          <a:bodyPr/>
          <a:lstStyle/>
          <a:p>
            <a:endParaRPr lang="ru-RU" dirty="0"/>
          </a:p>
        </p:txBody>
      </p:sp>
      <p:sp>
        <p:nvSpPr>
          <p:cNvPr id="11" name="TextBox 10"/>
          <p:cNvSpPr txBox="1"/>
          <p:nvPr userDrawn="1"/>
        </p:nvSpPr>
        <p:spPr>
          <a:xfrm>
            <a:off x="5274300" y="6320641"/>
            <a:ext cx="1584088" cy="230832"/>
          </a:xfrm>
          <a:prstGeom prst="rect">
            <a:avLst/>
          </a:prstGeom>
          <a:noFill/>
        </p:spPr>
        <p:txBody>
          <a:bodyPr wrap="none" rtlCol="0">
            <a:spAutoFit/>
          </a:bodyPr>
          <a:lstStyle/>
          <a:p>
            <a:pPr algn="r"/>
            <a:r>
              <a:rPr lang="en-US" sz="900" b="0" i="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solidFill>
              <a:latin typeface="Lato" panose="020F0502020204030203" pitchFamily="34" charset="0"/>
              <a:ea typeface="Lato" panose="020F0502020204030203" pitchFamily="34" charset="0"/>
              <a:cs typeface="Poppins SemiBold" panose="02000000000000000000" pitchFamily="2" charset="0"/>
            </a:endParaRPr>
          </a:p>
        </p:txBody>
      </p:sp>
      <p:sp>
        <p:nvSpPr>
          <p:cNvPr id="15" name="Рисунок 8"/>
          <p:cNvSpPr>
            <a:spLocks noGrp="1"/>
          </p:cNvSpPr>
          <p:nvPr>
            <p:ph type="pic" sz="quarter" idx="15"/>
          </p:nvPr>
        </p:nvSpPr>
        <p:spPr>
          <a:xfrm>
            <a:off x="4893440" y="2178706"/>
            <a:ext cx="2068204" cy="1979207"/>
          </a:xfrm>
          <a:prstGeom prst="diamond">
            <a:avLst/>
          </a:prstGeom>
        </p:spPr>
        <p:txBody>
          <a:bodyPr/>
          <a:lstStyle/>
          <a:p>
            <a:endParaRPr lang="ru-RU" dirty="0"/>
          </a:p>
        </p:txBody>
      </p:sp>
      <p:sp>
        <p:nvSpPr>
          <p:cNvPr id="16" name="Рисунок 8"/>
          <p:cNvSpPr>
            <a:spLocks noGrp="1"/>
          </p:cNvSpPr>
          <p:nvPr>
            <p:ph type="pic" sz="quarter" idx="16"/>
          </p:nvPr>
        </p:nvSpPr>
        <p:spPr>
          <a:xfrm>
            <a:off x="8311976" y="2197756"/>
            <a:ext cx="2068204" cy="1979207"/>
          </a:xfrm>
          <a:prstGeom prst="diamond">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0" y="1716507"/>
            <a:ext cx="12192000" cy="1856872"/>
          </a:xfrm>
          <a:prstGeom prst="rect">
            <a:avLst/>
          </a:prstGeom>
        </p:spPr>
        <p:txBody>
          <a:bodyPr/>
          <a:lstStyle/>
          <a:p>
            <a:endParaRPr lang="ru-RU" dirty="0"/>
          </a:p>
        </p:txBody>
      </p:sp>
      <p:sp>
        <p:nvSpPr>
          <p:cNvPr id="4" name="Прямоугольник 3"/>
          <p:cNvSpPr/>
          <p:nvPr userDrawn="1"/>
        </p:nvSpPr>
        <p:spPr>
          <a:xfrm>
            <a:off x="0" y="0"/>
            <a:ext cx="12192000" cy="17165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p>
        </p:txBody>
      </p:sp>
      <p:sp>
        <p:nvSpPr>
          <p:cNvPr id="19" name="TextBox 18"/>
          <p:cNvSpPr txBox="1"/>
          <p:nvPr userDrawn="1"/>
        </p:nvSpPr>
        <p:spPr>
          <a:xfrm>
            <a:off x="363308" y="6473041"/>
            <a:ext cx="1584088" cy="230832"/>
          </a:xfrm>
          <a:prstGeom prst="rect">
            <a:avLst/>
          </a:prstGeom>
          <a:noFill/>
        </p:spPr>
        <p:txBody>
          <a:bodyPr wrap="none" rtlCol="0">
            <a:spAutoFit/>
          </a:bodyPr>
          <a:lstStyle/>
          <a:p>
            <a:pPr algn="r"/>
            <a:r>
              <a:rPr lang="en-US" sz="900" b="0" i="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solidFill>
              <a:latin typeface="Lato" panose="020F0502020204030203" pitchFamily="34" charset="0"/>
              <a:ea typeface="Lato" panose="020F0502020204030203" pitchFamily="34" charset="0"/>
              <a:cs typeface="Poppins SemiBold"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5422791" y="2535251"/>
            <a:ext cx="1435210" cy="2506649"/>
          </a:xfrm>
          <a:prstGeom prst="rect">
            <a:avLst/>
          </a:prstGeom>
        </p:spPr>
        <p:txBody>
          <a:bodyPr/>
          <a:lstStyle/>
          <a:p>
            <a:endParaRPr lang="ru-RU" dirty="0"/>
          </a:p>
        </p:txBody>
      </p:sp>
      <p:sp>
        <p:nvSpPr>
          <p:cNvPr id="19" name="Рисунок 4"/>
          <p:cNvSpPr>
            <a:spLocks noGrp="1"/>
          </p:cNvSpPr>
          <p:nvPr>
            <p:ph type="pic" sz="quarter" idx="11"/>
          </p:nvPr>
        </p:nvSpPr>
        <p:spPr>
          <a:xfrm>
            <a:off x="7654305" y="1375649"/>
            <a:ext cx="1432546" cy="2514600"/>
          </a:xfrm>
          <a:prstGeom prst="rect">
            <a:avLst/>
          </a:prstGeom>
        </p:spPr>
        <p:txBody>
          <a:bodyPr/>
          <a:lstStyle/>
          <a:p>
            <a:endParaRPr lang="ru-RU" dirty="0"/>
          </a:p>
        </p:txBody>
      </p:sp>
      <p:sp>
        <p:nvSpPr>
          <p:cNvPr id="20" name="Рисунок 4"/>
          <p:cNvSpPr>
            <a:spLocks noGrp="1"/>
          </p:cNvSpPr>
          <p:nvPr>
            <p:ph type="pic" sz="quarter" idx="12"/>
          </p:nvPr>
        </p:nvSpPr>
        <p:spPr>
          <a:xfrm>
            <a:off x="9810171" y="2527300"/>
            <a:ext cx="1425022" cy="2514600"/>
          </a:xfrm>
          <a:prstGeom prst="rect">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3916906" y="941694"/>
            <a:ext cx="2469427" cy="5022141"/>
          </a:xfrm>
          <a:prstGeom prst="rect">
            <a:avLst/>
          </a:prstGeom>
        </p:spPr>
        <p:txBody>
          <a:bodyPr/>
          <a:lstStyle/>
          <a:p>
            <a:endParaRPr lang="ru-RU" dirty="0"/>
          </a:p>
        </p:txBody>
      </p:sp>
      <p:sp>
        <p:nvSpPr>
          <p:cNvPr id="9" name="Рисунок 8"/>
          <p:cNvSpPr>
            <a:spLocks noGrp="1"/>
          </p:cNvSpPr>
          <p:nvPr>
            <p:ph type="pic" sz="quarter" idx="11"/>
          </p:nvPr>
        </p:nvSpPr>
        <p:spPr>
          <a:xfrm>
            <a:off x="6564572" y="3220873"/>
            <a:ext cx="2552131" cy="1173706"/>
          </a:xfrm>
          <a:prstGeom prst="rect">
            <a:avLst/>
          </a:prstGeom>
        </p:spPr>
        <p:txBody>
          <a:bodyPr/>
          <a:lstStyle/>
          <a:p>
            <a:endParaRPr lang="ru-RU" dirty="0"/>
          </a:p>
        </p:txBody>
      </p:sp>
      <p:sp>
        <p:nvSpPr>
          <p:cNvPr id="10" name="Рисунок 8"/>
          <p:cNvSpPr>
            <a:spLocks noGrp="1"/>
          </p:cNvSpPr>
          <p:nvPr>
            <p:ph type="pic" sz="quarter" idx="12"/>
          </p:nvPr>
        </p:nvSpPr>
        <p:spPr>
          <a:xfrm>
            <a:off x="6564572" y="941695"/>
            <a:ext cx="4245143" cy="2060812"/>
          </a:xfrm>
          <a:prstGeom prst="rect">
            <a:avLst/>
          </a:prstGeom>
        </p:spPr>
        <p:txBody>
          <a:bodyPr/>
          <a:lstStyle/>
          <a:p>
            <a:endParaRPr lang="ru-RU" dirty="0"/>
          </a:p>
        </p:txBody>
      </p:sp>
      <p:sp>
        <p:nvSpPr>
          <p:cNvPr id="11" name="Рисунок 8"/>
          <p:cNvSpPr>
            <a:spLocks noGrp="1"/>
          </p:cNvSpPr>
          <p:nvPr>
            <p:ph type="pic" sz="quarter" idx="13"/>
          </p:nvPr>
        </p:nvSpPr>
        <p:spPr>
          <a:xfrm>
            <a:off x="9294942" y="3220872"/>
            <a:ext cx="1514641" cy="2742964"/>
          </a:xfrm>
          <a:prstGeom prst="rect">
            <a:avLst/>
          </a:prstGeom>
        </p:spPr>
        <p:txBody>
          <a:bodyPr/>
          <a:lstStyle/>
          <a:p>
            <a:endParaRPr lang="ru-RU" dirty="0"/>
          </a:p>
        </p:txBody>
      </p:sp>
      <p:sp>
        <p:nvSpPr>
          <p:cNvPr id="20" name="Рисунок 8"/>
          <p:cNvSpPr>
            <a:spLocks noGrp="1"/>
          </p:cNvSpPr>
          <p:nvPr>
            <p:ph type="pic" sz="quarter" idx="14"/>
          </p:nvPr>
        </p:nvSpPr>
        <p:spPr>
          <a:xfrm>
            <a:off x="6564572" y="4612945"/>
            <a:ext cx="2552131" cy="1350890"/>
          </a:xfrm>
          <a:prstGeom prst="rect">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5_Пользовательский макет">
    <p:spTree>
      <p:nvGrpSpPr>
        <p:cNvPr id="1" name=""/>
        <p:cNvGrpSpPr/>
        <p:nvPr/>
      </p:nvGrpSpPr>
      <p:grpSpPr>
        <a:xfrm>
          <a:off x="0" y="0"/>
          <a:ext cx="0" cy="0"/>
          <a:chOff x="0" y="0"/>
          <a:chExt cx="0" cy="0"/>
        </a:xfrm>
      </p:grpSpPr>
      <p:sp>
        <p:nvSpPr>
          <p:cNvPr id="7" name="Рисунок 2"/>
          <p:cNvSpPr>
            <a:spLocks noGrp="1"/>
          </p:cNvSpPr>
          <p:nvPr>
            <p:ph type="pic" sz="quarter" idx="10"/>
          </p:nvPr>
        </p:nvSpPr>
        <p:spPr>
          <a:xfrm>
            <a:off x="6561138" y="785813"/>
            <a:ext cx="4138612" cy="2438650"/>
          </a:xfrm>
          <a:prstGeom prst="rect">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9_Пользовательский макет">
    <p:spTree>
      <p:nvGrpSpPr>
        <p:cNvPr id="1" name=""/>
        <p:cNvGrpSpPr/>
        <p:nvPr/>
      </p:nvGrpSpPr>
      <p:grpSpPr>
        <a:xfrm>
          <a:off x="0" y="0"/>
          <a:ext cx="0" cy="0"/>
          <a:chOff x="0" y="0"/>
          <a:chExt cx="0" cy="0"/>
        </a:xfrm>
      </p:grpSpPr>
      <p:sp>
        <p:nvSpPr>
          <p:cNvPr id="8" name="Прямоугольник 7"/>
          <p:cNvSpPr/>
          <p:nvPr userDrawn="1"/>
        </p:nvSpPr>
        <p:spPr>
          <a:xfrm>
            <a:off x="5787188" y="0"/>
            <a:ext cx="640481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Рисунок 8"/>
          <p:cNvSpPr>
            <a:spLocks noGrp="1"/>
          </p:cNvSpPr>
          <p:nvPr>
            <p:ph type="pic" sz="quarter" idx="10"/>
          </p:nvPr>
        </p:nvSpPr>
        <p:spPr>
          <a:xfrm>
            <a:off x="4865573" y="1549400"/>
            <a:ext cx="1889125" cy="3708400"/>
          </a:xfrm>
          <a:prstGeom prst="rect">
            <a:avLst/>
          </a:prstGeom>
        </p:spPr>
        <p:txBody>
          <a:bodyPr/>
          <a:lstStyle/>
          <a:p>
            <a:endParaRPr lang="ru-RU" dirty="0"/>
          </a:p>
        </p:txBody>
      </p:sp>
      <p:sp>
        <p:nvSpPr>
          <p:cNvPr id="10" name="Рисунок 8"/>
          <p:cNvSpPr>
            <a:spLocks noGrp="1"/>
          </p:cNvSpPr>
          <p:nvPr>
            <p:ph type="pic" sz="quarter" idx="11"/>
          </p:nvPr>
        </p:nvSpPr>
        <p:spPr>
          <a:xfrm>
            <a:off x="6745201" y="1549400"/>
            <a:ext cx="1889125" cy="3708400"/>
          </a:xfrm>
          <a:prstGeom prst="rect">
            <a:avLst/>
          </a:prstGeom>
        </p:spPr>
        <p:txBody>
          <a:bodyPr/>
          <a:lstStyle/>
          <a:p>
            <a:endParaRPr lang="ru-RU" dirty="0"/>
          </a:p>
        </p:txBody>
      </p:sp>
      <p:sp>
        <p:nvSpPr>
          <p:cNvPr id="11" name="Рисунок 8"/>
          <p:cNvSpPr>
            <a:spLocks noGrp="1"/>
          </p:cNvSpPr>
          <p:nvPr>
            <p:ph type="pic" sz="quarter" idx="12"/>
          </p:nvPr>
        </p:nvSpPr>
        <p:spPr>
          <a:xfrm>
            <a:off x="8634052" y="1549400"/>
            <a:ext cx="1889125" cy="3708400"/>
          </a:xfrm>
          <a:prstGeom prst="rect">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4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3084513" cy="6858000"/>
          </a:xfrm>
          <a:prstGeom prst="rect">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389" y="6356746"/>
            <a:ext cx="2742447" cy="364275"/>
          </a:xfrm>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a:xfrm>
            <a:off x="4038412" y="6356746"/>
            <a:ext cx="4115176" cy="364275"/>
          </a:xfrm>
        </p:spPr>
        <p:txBody>
          <a:bodyPr/>
          <a:lstStyle/>
          <a:p>
            <a:endParaRPr lang="zh-CN" altLang="en-US"/>
          </a:p>
        </p:txBody>
      </p:sp>
      <p:sp>
        <p:nvSpPr>
          <p:cNvPr id="4" name="灯片编号占位符 3"/>
          <p:cNvSpPr>
            <a:spLocks noGrp="1"/>
          </p:cNvSpPr>
          <p:nvPr>
            <p:ph type="sldNum" sz="quarter" idx="12"/>
          </p:nvPr>
        </p:nvSpPr>
        <p:spPr>
          <a:xfrm>
            <a:off x="8611165" y="6356746"/>
            <a:ext cx="2742447" cy="364275"/>
          </a:xfrm>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Только заголовок">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Только заголовок">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0_Пользовательский макет">
    <p:spTree>
      <p:nvGrpSpPr>
        <p:cNvPr id="1" name=""/>
        <p:cNvGrpSpPr/>
        <p:nvPr/>
      </p:nvGrpSpPr>
      <p:grpSpPr>
        <a:xfrm>
          <a:off x="0" y="0"/>
          <a:ext cx="0" cy="0"/>
          <a:chOff x="0" y="0"/>
          <a:chExt cx="0" cy="0"/>
        </a:xfrm>
      </p:grpSpPr>
      <p:sp>
        <p:nvSpPr>
          <p:cNvPr id="18" name="Рисунок 17"/>
          <p:cNvSpPr>
            <a:spLocks noGrp="1"/>
          </p:cNvSpPr>
          <p:nvPr>
            <p:ph type="pic" sz="quarter" idx="10"/>
          </p:nvPr>
        </p:nvSpPr>
        <p:spPr>
          <a:xfrm>
            <a:off x="961956" y="922338"/>
            <a:ext cx="4067311" cy="5148262"/>
          </a:xfrm>
          <a:prstGeom prst="rect">
            <a:avLst/>
          </a:prstGeom>
        </p:spPr>
        <p:txBody>
          <a:bodyPr/>
          <a:lstStyle/>
          <a:p>
            <a:endParaRPr lang="ru-RU" dirty="0"/>
          </a:p>
        </p:txBody>
      </p:sp>
      <p:sp>
        <p:nvSpPr>
          <p:cNvPr id="19" name="Рисунок 17"/>
          <p:cNvSpPr>
            <a:spLocks noGrp="1"/>
          </p:cNvSpPr>
          <p:nvPr>
            <p:ph type="pic" sz="quarter" idx="11"/>
          </p:nvPr>
        </p:nvSpPr>
        <p:spPr>
          <a:xfrm>
            <a:off x="5163843" y="922338"/>
            <a:ext cx="5769836" cy="2491422"/>
          </a:xfrm>
          <a:prstGeom prst="rect">
            <a:avLst/>
          </a:prstGeom>
        </p:spPr>
        <p:txBody>
          <a:bodyPr/>
          <a:lstStyle/>
          <a:p>
            <a:endParaRPr lang="ru-RU" dirty="0"/>
          </a:p>
        </p:txBody>
      </p:sp>
      <p:sp>
        <p:nvSpPr>
          <p:cNvPr id="20" name="Рисунок 17"/>
          <p:cNvSpPr>
            <a:spLocks noGrp="1"/>
          </p:cNvSpPr>
          <p:nvPr>
            <p:ph type="pic" sz="quarter" idx="12"/>
          </p:nvPr>
        </p:nvSpPr>
        <p:spPr>
          <a:xfrm>
            <a:off x="5163843" y="3544389"/>
            <a:ext cx="5769836" cy="2526211"/>
          </a:xfrm>
          <a:prstGeom prst="rect">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9_Пользовательский макет">
    <p:spTree>
      <p:nvGrpSpPr>
        <p:cNvPr id="1" name=""/>
        <p:cNvGrpSpPr/>
        <p:nvPr/>
      </p:nvGrpSpPr>
      <p:grpSpPr>
        <a:xfrm>
          <a:off x="0" y="0"/>
          <a:ext cx="0" cy="0"/>
          <a:chOff x="0" y="0"/>
          <a:chExt cx="0" cy="0"/>
        </a:xfrm>
      </p:grpSpPr>
      <p:sp>
        <p:nvSpPr>
          <p:cNvPr id="14" name="Рисунок 13"/>
          <p:cNvSpPr>
            <a:spLocks noGrp="1"/>
          </p:cNvSpPr>
          <p:nvPr>
            <p:ph type="pic" sz="quarter" idx="10"/>
          </p:nvPr>
        </p:nvSpPr>
        <p:spPr>
          <a:xfrm>
            <a:off x="5905500" y="2310064"/>
            <a:ext cx="4895850" cy="3107754"/>
          </a:xfrm>
          <a:prstGeom prst="rect">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8_Пользовательский макет">
    <p:spTree>
      <p:nvGrpSpPr>
        <p:cNvPr id="1" name=""/>
        <p:cNvGrpSpPr/>
        <p:nvPr/>
      </p:nvGrpSpPr>
      <p:grpSpPr>
        <a:xfrm>
          <a:off x="0" y="0"/>
          <a:ext cx="0" cy="0"/>
          <a:chOff x="0" y="0"/>
          <a:chExt cx="0" cy="0"/>
        </a:xfrm>
      </p:grpSpPr>
      <p:sp>
        <p:nvSpPr>
          <p:cNvPr id="14" name="Рисунок 13"/>
          <p:cNvSpPr>
            <a:spLocks noGrp="1"/>
          </p:cNvSpPr>
          <p:nvPr>
            <p:ph type="pic" sz="quarter" idx="10"/>
          </p:nvPr>
        </p:nvSpPr>
        <p:spPr>
          <a:xfrm>
            <a:off x="1518698" y="2544417"/>
            <a:ext cx="4126727" cy="2615980"/>
          </a:xfrm>
          <a:prstGeom prst="rect">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5390866" y="0"/>
            <a:ext cx="6801134" cy="6858000"/>
          </a:xfrm>
          <a:prstGeom prst="rect">
            <a:avLst/>
          </a:prstGeom>
        </p:spPr>
        <p:txBody>
          <a:bodyPr/>
          <a:lstStyle/>
          <a:p>
            <a:endParaRPr lang="ru-RU" dirty="0"/>
          </a:p>
        </p:txBody>
      </p:sp>
      <p:sp>
        <p:nvSpPr>
          <p:cNvPr id="4" name="Рисунок 3"/>
          <p:cNvSpPr>
            <a:spLocks noGrp="1"/>
          </p:cNvSpPr>
          <p:nvPr>
            <p:ph type="pic" sz="quarter" idx="11"/>
          </p:nvPr>
        </p:nvSpPr>
        <p:spPr>
          <a:xfrm>
            <a:off x="4328652" y="1725561"/>
            <a:ext cx="2064774" cy="3613202"/>
          </a:xfrm>
          <a:prstGeom prst="rect">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3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4176713" y="2433306"/>
            <a:ext cx="3711693" cy="2073275"/>
          </a:xfrm>
          <a:prstGeom prst="rect">
            <a:avLst/>
          </a:prstGeom>
        </p:spPr>
        <p:txBody>
          <a:bodyPr/>
          <a:lstStyle/>
          <a:p>
            <a:endParaRPr lang="ru-RU" dirty="0"/>
          </a:p>
        </p:txBody>
      </p:sp>
      <p:sp>
        <p:nvSpPr>
          <p:cNvPr id="8" name="Рисунок 6"/>
          <p:cNvSpPr>
            <a:spLocks noGrp="1"/>
          </p:cNvSpPr>
          <p:nvPr>
            <p:ph type="pic" sz="quarter" idx="11"/>
          </p:nvPr>
        </p:nvSpPr>
        <p:spPr>
          <a:xfrm>
            <a:off x="7888407" y="2433306"/>
            <a:ext cx="4303594" cy="2073275"/>
          </a:xfrm>
          <a:prstGeom prst="rect">
            <a:avLst/>
          </a:prstGeom>
        </p:spPr>
        <p:txBody>
          <a:bodyPr/>
          <a:lstStyle/>
          <a:p>
            <a:endParaRPr lang="ru-RU" dirty="0"/>
          </a:p>
        </p:txBody>
      </p:sp>
      <p:sp>
        <p:nvSpPr>
          <p:cNvPr id="9" name="Рисунок 6"/>
          <p:cNvSpPr>
            <a:spLocks noGrp="1"/>
          </p:cNvSpPr>
          <p:nvPr>
            <p:ph type="pic" sz="quarter" idx="12"/>
          </p:nvPr>
        </p:nvSpPr>
        <p:spPr>
          <a:xfrm>
            <a:off x="0" y="2433306"/>
            <a:ext cx="4176712" cy="2073275"/>
          </a:xfrm>
          <a:prstGeom prst="rect">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5.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0.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18.xml"/><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3.xml"/><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0.xml"/><Relationship Id="rId1"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image" Target="../media/image35.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9.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39.jpe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17.xml"/><Relationship Id="rId4" Type="http://schemas.openxmlformats.org/officeDocument/2006/relationships/image" Target="../media/image43.jpeg"/><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emf"/></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image" Target="../media/image45.jpeg"/><Relationship Id="rId1" Type="http://schemas.openxmlformats.org/officeDocument/2006/relationships/image" Target="../media/image44.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1.xml"/><Relationship Id="rId2" Type="http://schemas.openxmlformats.org/officeDocument/2006/relationships/hyperlink" Target="https://www.pptying.com" TargetMode="External"/><Relationship Id="rId1"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4.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5.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占位符 19"/>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3" y="5085"/>
            <a:ext cx="12192003" cy="6851905"/>
          </a:xfrm>
        </p:spPr>
      </p:pic>
      <p:sp>
        <p:nvSpPr>
          <p:cNvPr id="3" name="矩形 2"/>
          <p:cNvSpPr/>
          <p:nvPr/>
        </p:nvSpPr>
        <p:spPr>
          <a:xfrm>
            <a:off x="0" y="5085"/>
            <a:ext cx="12192000" cy="6851905"/>
          </a:xfrm>
          <a:prstGeom prst="rect">
            <a:avLst/>
          </a:prstGeom>
          <a:solidFill>
            <a:srgbClr val="000000">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898780" y="2263809"/>
            <a:ext cx="9093200" cy="1323439"/>
          </a:xfrm>
          <a:prstGeom prst="rect">
            <a:avLst/>
          </a:prstGeom>
          <a:noFill/>
        </p:spPr>
        <p:txBody>
          <a:bodyPr wrap="square" rtlCol="0">
            <a:spAutoFit/>
          </a:bodyPr>
          <a:lstStyle/>
          <a:p>
            <a:r>
              <a:rPr lang="zh-CN" altLang="en-US" sz="8000" dirty="0" smtClean="0">
                <a:solidFill>
                  <a:schemeClr val="lt1"/>
                </a:solidFill>
                <a:latin typeface="段宁毛笔行书" panose="03000509000000000000" pitchFamily="65" charset="-122"/>
                <a:ea typeface="段宁毛笔行书" panose="03000509000000000000" pitchFamily="65" charset="-122"/>
              </a:rPr>
              <a:t>大气精美时尚模</a:t>
            </a:r>
            <a:r>
              <a:rPr lang="zh-CN" altLang="en-US" sz="8000" dirty="0">
                <a:solidFill>
                  <a:schemeClr val="lt1"/>
                </a:solidFill>
                <a:latin typeface="段宁毛笔行书" panose="03000509000000000000" pitchFamily="65" charset="-122"/>
                <a:ea typeface="段宁毛笔行书" panose="03000509000000000000" pitchFamily="65" charset="-122"/>
              </a:rPr>
              <a:t>板</a:t>
            </a:r>
            <a:endParaRPr lang="zh-CN" altLang="en-US" sz="8000" dirty="0">
              <a:solidFill>
                <a:schemeClr val="lt1"/>
              </a:solidFill>
              <a:latin typeface="段宁毛笔行书" panose="03000509000000000000" pitchFamily="65" charset="-122"/>
              <a:ea typeface="段宁毛笔行书" panose="03000509000000000000" pitchFamily="65" charset="-122"/>
            </a:endParaRPr>
          </a:p>
        </p:txBody>
      </p:sp>
      <p:sp>
        <p:nvSpPr>
          <p:cNvPr id="5" name="Заголовок 1"/>
          <p:cNvSpPr txBox="1"/>
          <p:nvPr/>
        </p:nvSpPr>
        <p:spPr>
          <a:xfrm>
            <a:off x="2783956" y="1480827"/>
            <a:ext cx="6624084" cy="6023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i="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Welcome to</a:t>
            </a:r>
            <a:endParaRPr lang="en-US" sz="2800" b="1" i="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endParaRPr lang="en-US" sz="4000"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endParaRPr lang="ru-RU" sz="4000"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6" name="Подзаголовок 2"/>
          <p:cNvSpPr txBox="1"/>
          <p:nvPr/>
        </p:nvSpPr>
        <p:spPr>
          <a:xfrm>
            <a:off x="2971801" y="3524723"/>
            <a:ext cx="6268452" cy="552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300"/>
              </a:lnSpc>
              <a:spcBef>
                <a:spcPts val="1200"/>
              </a:spcBef>
              <a:buFont typeface="Arial" panose="020B0604020202020204" pitchFamily="34" charset="0"/>
              <a:buNone/>
            </a:pPr>
            <a:r>
              <a:rPr lang="en-US" sz="110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Praesent sed neque quis mauris luctus commodo. Morbi vitae dui</a:t>
            </a:r>
            <a:endParaRPr lang="en-US" sz="110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85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1999" cy="6857999"/>
          </a:xfrm>
          <a:prstGeom prst="rect">
            <a:avLst/>
          </a:prstGeom>
          <a:gradFill>
            <a:gsLst>
              <a:gs pos="0">
                <a:schemeClr val="accent6">
                  <a:lumMod val="50000"/>
                </a:schemeClr>
              </a:gs>
              <a:gs pos="100000">
                <a:srgbClr val="92D050">
                  <a:alpha val="5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占位符 2"/>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2132" y="0"/>
            <a:ext cx="12187734" cy="6862074"/>
          </a:xfrm>
        </p:spPr>
      </p:pic>
      <p:sp>
        <p:nvSpPr>
          <p:cNvPr id="11" name="Подзаголовок 2"/>
          <p:cNvSpPr txBox="1"/>
          <p:nvPr/>
        </p:nvSpPr>
        <p:spPr>
          <a:xfrm>
            <a:off x="4168974" y="165591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Presentation Template</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2"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gradFill>
                <a:gsLst>
                  <a:gs pos="0">
                    <a:srgbClr val="3A88CA">
                      <a:alpha val="73000"/>
                    </a:srgbClr>
                  </a:gs>
                  <a:gs pos="100000">
                    <a:srgbClr val="9E77B8">
                      <a:alpha val="78000"/>
                    </a:srgbClr>
                  </a:gs>
                </a:gsLst>
                <a:lin ang="270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5140234" y="1701585"/>
            <a:ext cx="1665514" cy="2215991"/>
          </a:xfrm>
          <a:prstGeom prst="rect">
            <a:avLst/>
          </a:prstGeom>
          <a:noFill/>
        </p:spPr>
        <p:txBody>
          <a:bodyPr wrap="square" rtlCol="0">
            <a:spAutoFit/>
          </a:bodyPr>
          <a:lstStyle/>
          <a:p>
            <a:r>
              <a:rPr lang="zh-CN" altLang="en-US" sz="13800" b="1" dirty="0">
                <a:solidFill>
                  <a:schemeClr val="bg1"/>
                </a:solidFill>
                <a:latin typeface="中山行书百年纪念版" panose="02010609000101010101" pitchFamily="49" charset="-122"/>
                <a:ea typeface="中山行书百年纪念版" panose="02010609000101010101" pitchFamily="49" charset="-122"/>
              </a:rPr>
              <a:t>贰</a:t>
            </a:r>
            <a:endParaRPr lang="zh-CN" altLang="en-US" sz="13800" b="1" dirty="0">
              <a:solidFill>
                <a:schemeClr val="bg1"/>
              </a:solidFill>
              <a:latin typeface="中山行书百年纪念版" panose="02010609000101010101" pitchFamily="49" charset="-122"/>
              <a:ea typeface="中山行书百年纪念版" panose="02010609000101010101" pitchFamily="49" charset="-122"/>
            </a:endParaRPr>
          </a:p>
        </p:txBody>
      </p:sp>
      <p:sp>
        <p:nvSpPr>
          <p:cNvPr id="14" name="文本框 13"/>
          <p:cNvSpPr txBox="1"/>
          <p:nvPr/>
        </p:nvSpPr>
        <p:spPr>
          <a:xfrm>
            <a:off x="4519379" y="3917576"/>
            <a:ext cx="3493696" cy="523220"/>
          </a:xfrm>
          <a:prstGeom prst="rect">
            <a:avLst/>
          </a:prstGeom>
          <a:noFill/>
        </p:spPr>
        <p:txBody>
          <a:bodyPr wrap="square" rtlCol="0">
            <a:spAutoFit/>
          </a:bodyPr>
          <a:lstStyle/>
          <a:p>
            <a:r>
              <a:rPr lang="en-US" altLang="zh-CN" sz="2800" b="1" dirty="0">
                <a:solidFill>
                  <a:schemeClr val="bg1">
                    <a:alpha val="60000"/>
                  </a:schemeClr>
                </a:solidFill>
                <a:latin typeface="微软雅黑" panose="020B0503020204020204" pitchFamily="34" charset="-122"/>
                <a:ea typeface="微软雅黑" panose="020B0503020204020204" pitchFamily="34" charset="-122"/>
              </a:rPr>
              <a:t>FRIENDLY INTERE</a:t>
            </a:r>
            <a:endParaRPr lang="en-US" altLang="zh-CN" sz="2800" b="1" dirty="0">
              <a:solidFill>
                <a:schemeClr val="bg1">
                  <a:alpha val="6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400"/>
                                        <p:tgtEl>
                                          <p:spTgt spid="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p:cTn id="21" dur="2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11"/>
                                        </p:tgtEl>
                                        <p:attrNameLst>
                                          <p:attrName>ppt_y</p:attrName>
                                        </p:attrNameLst>
                                      </p:cBhvr>
                                      <p:tavLst>
                                        <p:tav tm="0">
                                          <p:val>
                                            <p:strVal val="#ppt_y"/>
                                          </p:val>
                                        </p:tav>
                                        <p:tav tm="100000">
                                          <p:val>
                                            <p:strVal val="#ppt_y"/>
                                          </p:val>
                                        </p:tav>
                                      </p:tavLst>
                                    </p:anim>
                                    <p:anim calcmode="lin" valueType="num">
                                      <p:cBhvr>
                                        <p:cTn id="23" dur="2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11"/>
                                        </p:tgtEl>
                                      </p:cBhvr>
                                    </p:animEffect>
                                  </p:childTnLst>
                                </p:cTn>
                              </p:par>
                            </p:childTnLst>
                          </p:cTn>
                        </p:par>
                        <p:par>
                          <p:cTn id="26" fill="hold">
                            <p:stCondLst>
                              <p:cond delay="2700"/>
                            </p:stCondLst>
                            <p:childTnLst>
                              <p:par>
                                <p:cTn id="27" presetID="47"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37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2"/>
          </p:nvPr>
        </p:nvPicPr>
        <p:blipFill>
          <a:blip r:embed="rId1">
            <a:extLst>
              <a:ext uri="{28A0092B-C50C-407E-A947-70E740481C1C}">
                <a14:useLocalDpi xmlns:a14="http://schemas.microsoft.com/office/drawing/2010/main" val="0"/>
              </a:ext>
            </a:extLst>
          </a:blip>
          <a:stretch>
            <a:fillRect/>
          </a:stretch>
        </p:blipFill>
        <p:spPr>
          <a:xfrm>
            <a:off x="8634769" y="1549400"/>
            <a:ext cx="1887691" cy="3708400"/>
          </a:xfrm>
          <a:effectLst>
            <a:outerShdw blurRad="63500" sx="102000" sy="102000" algn="ctr" rotWithShape="0">
              <a:prstClr val="black">
                <a:alpha val="40000"/>
              </a:prstClr>
            </a:outerShdw>
          </a:effectLst>
        </p:spPr>
      </p:pic>
      <p:pic>
        <p:nvPicPr>
          <p:cNvPr id="9" name="图片占位符 8"/>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6745918" y="1549400"/>
            <a:ext cx="1887691" cy="3708400"/>
          </a:xfrm>
          <a:effectLst>
            <a:outerShdw blurRad="63500" sx="102000" sy="102000" algn="ctr" rotWithShape="0">
              <a:prstClr val="black">
                <a:alpha val="40000"/>
              </a:prstClr>
            </a:outerShdw>
          </a:effectLst>
        </p:spPr>
      </p:pic>
      <p:pic>
        <p:nvPicPr>
          <p:cNvPr id="5" name="图片占位符 4"/>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866405" y="1549400"/>
            <a:ext cx="1887691" cy="3708400"/>
          </a:xfrm>
          <a:effectLst>
            <a:outerShdw blurRad="63500" sx="102000" sy="102000" algn="ctr" rotWithShape="0">
              <a:prstClr val="black">
                <a:alpha val="40000"/>
              </a:prstClr>
            </a:outerShdw>
          </a:effectLst>
        </p:spPr>
      </p:pic>
      <p:grpSp>
        <p:nvGrpSpPr>
          <p:cNvPr id="2" name="Группа 1"/>
          <p:cNvGrpSpPr/>
          <p:nvPr/>
        </p:nvGrpSpPr>
        <p:grpSpPr>
          <a:xfrm>
            <a:off x="5480633" y="4743450"/>
            <a:ext cx="574645" cy="545489"/>
            <a:chOff x="5480633" y="4743450"/>
            <a:chExt cx="574645" cy="545489"/>
          </a:xfrm>
        </p:grpSpPr>
        <p:sp>
          <p:nvSpPr>
            <p:cNvPr id="44" name="Прямоугольник 43"/>
            <p:cNvSpPr/>
            <p:nvPr/>
          </p:nvSpPr>
          <p:spPr>
            <a:xfrm>
              <a:off x="5540928" y="4743450"/>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Прямоугольник 44"/>
            <p:cNvSpPr/>
            <p:nvPr/>
          </p:nvSpPr>
          <p:spPr>
            <a:xfrm>
              <a:off x="5480633" y="4909348"/>
              <a:ext cx="550152" cy="379591"/>
            </a:xfrm>
            <a:prstGeom prst="rect">
              <a:avLst/>
            </a:prstGeom>
          </p:spPr>
          <p:txBody>
            <a:bodyPr wrap="none">
              <a:spAutoFit/>
            </a:bodyPr>
            <a:lstStyle/>
            <a:p>
              <a:pPr algn="r"/>
              <a:r>
                <a:rPr lang="en-US" sz="28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01</a:t>
              </a:r>
              <a:endParaRPr lang="en-US" sz="28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6" name="Прямоугольник 45"/>
          <p:cNvSpPr/>
          <p:nvPr/>
        </p:nvSpPr>
        <p:spPr>
          <a:xfrm>
            <a:off x="5433389" y="5357023"/>
            <a:ext cx="761747" cy="246221"/>
          </a:xfrm>
          <a:prstGeom prst="rect">
            <a:avLst/>
          </a:prstGeom>
        </p:spPr>
        <p:txBody>
          <a:bodyPr wrap="none">
            <a:spAutoFit/>
          </a:bodyPr>
          <a:lstStyle/>
          <a:p>
            <a:pPr algn="ctr"/>
            <a:r>
              <a:rPr lang="en-US" sz="10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Service 1</a:t>
            </a:r>
            <a:endParaRPr lang="en-US" sz="10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grpSp>
        <p:nvGrpSpPr>
          <p:cNvPr id="3" name="Группа 2"/>
          <p:cNvGrpSpPr/>
          <p:nvPr/>
        </p:nvGrpSpPr>
        <p:grpSpPr>
          <a:xfrm>
            <a:off x="7381071" y="4743450"/>
            <a:ext cx="565867" cy="545489"/>
            <a:chOff x="7381071" y="4743450"/>
            <a:chExt cx="565867" cy="545489"/>
          </a:xfrm>
        </p:grpSpPr>
        <p:sp>
          <p:nvSpPr>
            <p:cNvPr id="47" name="Прямоугольник 46"/>
            <p:cNvSpPr/>
            <p:nvPr/>
          </p:nvSpPr>
          <p:spPr>
            <a:xfrm>
              <a:off x="7432588" y="4743450"/>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Прямоугольник 47"/>
            <p:cNvSpPr/>
            <p:nvPr/>
          </p:nvSpPr>
          <p:spPr>
            <a:xfrm>
              <a:off x="7381071" y="4909348"/>
              <a:ext cx="550152" cy="379591"/>
            </a:xfrm>
            <a:prstGeom prst="rect">
              <a:avLst/>
            </a:prstGeom>
          </p:spPr>
          <p:txBody>
            <a:bodyPr wrap="none">
              <a:spAutoFit/>
            </a:bodyPr>
            <a:lstStyle/>
            <a:p>
              <a:pPr algn="r"/>
              <a:r>
                <a:rPr lang="en-US" sz="28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02</a:t>
              </a:r>
              <a:endParaRPr lang="en-US" sz="28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9" name="Прямоугольник 48"/>
          <p:cNvSpPr/>
          <p:nvPr/>
        </p:nvSpPr>
        <p:spPr>
          <a:xfrm>
            <a:off x="7308890" y="5357023"/>
            <a:ext cx="761747" cy="246221"/>
          </a:xfrm>
          <a:prstGeom prst="rect">
            <a:avLst/>
          </a:prstGeom>
        </p:spPr>
        <p:txBody>
          <a:bodyPr wrap="none">
            <a:spAutoFit/>
          </a:bodyPr>
          <a:lstStyle/>
          <a:p>
            <a:pPr algn="ctr"/>
            <a:r>
              <a:rPr lang="en-US" sz="10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Service 2</a:t>
            </a:r>
            <a:endParaRPr lang="en-US" sz="10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grpSp>
        <p:nvGrpSpPr>
          <p:cNvPr id="4" name="Группа 3"/>
          <p:cNvGrpSpPr/>
          <p:nvPr/>
        </p:nvGrpSpPr>
        <p:grpSpPr>
          <a:xfrm>
            <a:off x="9261143" y="4744779"/>
            <a:ext cx="574647" cy="545489"/>
            <a:chOff x="9261143" y="4744779"/>
            <a:chExt cx="574647" cy="545489"/>
          </a:xfrm>
        </p:grpSpPr>
        <p:sp>
          <p:nvSpPr>
            <p:cNvPr id="52" name="Прямоугольник 51"/>
            <p:cNvSpPr/>
            <p:nvPr/>
          </p:nvSpPr>
          <p:spPr>
            <a:xfrm>
              <a:off x="9321440" y="4744779"/>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Прямоугольник 52"/>
            <p:cNvSpPr/>
            <p:nvPr/>
          </p:nvSpPr>
          <p:spPr>
            <a:xfrm>
              <a:off x="9261143" y="4910677"/>
              <a:ext cx="550152" cy="379591"/>
            </a:xfrm>
            <a:prstGeom prst="rect">
              <a:avLst/>
            </a:prstGeom>
          </p:spPr>
          <p:txBody>
            <a:bodyPr wrap="none">
              <a:spAutoFit/>
            </a:bodyPr>
            <a:lstStyle/>
            <a:p>
              <a:pPr algn="r"/>
              <a:r>
                <a:rPr lang="en-US" sz="2800"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28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sz="28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4" name="Прямоугольник 53"/>
          <p:cNvSpPr/>
          <p:nvPr/>
        </p:nvSpPr>
        <p:spPr>
          <a:xfrm>
            <a:off x="9199473" y="5358352"/>
            <a:ext cx="790602" cy="253916"/>
          </a:xfrm>
          <a:prstGeom prst="rect">
            <a:avLst/>
          </a:prstGeom>
        </p:spPr>
        <p:txBody>
          <a:bodyPr wrap="none">
            <a:spAutoFit/>
          </a:bodyPr>
          <a:lstStyle/>
          <a:p>
            <a:pPr algn="ctr"/>
            <a:r>
              <a:rPr lang="en-US" sz="105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Service 3</a:t>
            </a:r>
            <a:endParaRPr lang="en-US" sz="105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3" name="Заголовок 1"/>
          <p:cNvSpPr txBox="1"/>
          <p:nvPr/>
        </p:nvSpPr>
        <p:spPr>
          <a:xfrm>
            <a:off x="803963" y="2261872"/>
            <a:ext cx="3246668"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WHAT</a:t>
            </a:r>
            <a:endPar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WE MAKE</a:t>
            </a:r>
            <a:endParaRPr lang="en-US" b="1" spc="100" dirty="0">
              <a:solidFill>
                <a:srgbClr val="0000ED"/>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en-US"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6" name="Подзаголовок 2"/>
          <p:cNvSpPr txBox="1"/>
          <p:nvPr/>
        </p:nvSpPr>
        <p:spPr>
          <a:xfrm>
            <a:off x="1732546" y="3988161"/>
            <a:ext cx="2839454" cy="1462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less</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27" name="Подзаголовок 2"/>
          <p:cNvSpPr txBox="1"/>
          <p:nvPr/>
        </p:nvSpPr>
        <p:spPr>
          <a:xfrm>
            <a:off x="823316" y="1947436"/>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24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About Us</a:t>
            </a:r>
            <a:endParaRPr lang="ru-RU"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cxnSp>
        <p:nvCxnSpPr>
          <p:cNvPr id="28" name="Прямая соединительная линия 27"/>
          <p:cNvCxnSpPr/>
          <p:nvPr/>
        </p:nvCxnSpPr>
        <p:spPr>
          <a:xfrm>
            <a:off x="916355" y="4109373"/>
            <a:ext cx="657244" cy="0"/>
          </a:xfrm>
          <a:prstGeom prst="line">
            <a:avLst/>
          </a:prstGeom>
          <a:ln w="34925">
            <a:solidFill>
              <a:schemeClr val="bg2">
                <a:lumMod val="2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400"/>
                                        <p:tgtEl>
                                          <p:spTgt spid="13"/>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300" fill="hold"/>
                                        <p:tgtEl>
                                          <p:spTgt spid="28"/>
                                        </p:tgtEl>
                                        <p:attrNameLst>
                                          <p:attrName>ppt_x</p:attrName>
                                        </p:attrNameLst>
                                      </p:cBhvr>
                                      <p:tavLst>
                                        <p:tav tm="0">
                                          <p:val>
                                            <p:strVal val="0-#ppt_w/2"/>
                                          </p:val>
                                        </p:tav>
                                        <p:tav tm="100000">
                                          <p:val>
                                            <p:strVal val="#ppt_x"/>
                                          </p:val>
                                        </p:tav>
                                      </p:tavLst>
                                    </p:anim>
                                    <p:anim calcmode="lin" valueType="num">
                                      <p:cBhvr additive="base">
                                        <p:cTn id="17" dur="300" fill="hold"/>
                                        <p:tgtEl>
                                          <p:spTgt spid="2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400"/>
                                        <p:tgtEl>
                                          <p:spTgt spid="16"/>
                                        </p:tgtEl>
                                      </p:cBhvr>
                                    </p:animEffect>
                                  </p:childTnLst>
                                </p:cTn>
                              </p:par>
                              <p:par>
                                <p:cTn id="22" presetID="2" presetClass="entr" presetSubtype="4"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300" fill="hold"/>
                                        <p:tgtEl>
                                          <p:spTgt spid="2"/>
                                        </p:tgtEl>
                                        <p:attrNameLst>
                                          <p:attrName>ppt_x</p:attrName>
                                        </p:attrNameLst>
                                      </p:cBhvr>
                                      <p:tavLst>
                                        <p:tav tm="0">
                                          <p:val>
                                            <p:strVal val="#ppt_x"/>
                                          </p:val>
                                        </p:tav>
                                        <p:tav tm="100000">
                                          <p:val>
                                            <p:strVal val="#ppt_x"/>
                                          </p:val>
                                        </p:tav>
                                      </p:tavLst>
                                    </p:anim>
                                    <p:anim calcmode="lin" valueType="num">
                                      <p:cBhvr additive="base">
                                        <p:cTn id="25" dur="30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300" fill="hold"/>
                                        <p:tgtEl>
                                          <p:spTgt spid="46"/>
                                        </p:tgtEl>
                                        <p:attrNameLst>
                                          <p:attrName>ppt_x</p:attrName>
                                        </p:attrNameLst>
                                      </p:cBhvr>
                                      <p:tavLst>
                                        <p:tav tm="0">
                                          <p:val>
                                            <p:strVal val="#ppt_x"/>
                                          </p:val>
                                        </p:tav>
                                        <p:tav tm="100000">
                                          <p:val>
                                            <p:strVal val="#ppt_x"/>
                                          </p:val>
                                        </p:tav>
                                      </p:tavLst>
                                    </p:anim>
                                    <p:anim calcmode="lin" valueType="num">
                                      <p:cBhvr additive="base">
                                        <p:cTn id="29" dur="300" fill="hold"/>
                                        <p:tgtEl>
                                          <p:spTgt spid="4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300" fill="hold"/>
                                        <p:tgtEl>
                                          <p:spTgt spid="3"/>
                                        </p:tgtEl>
                                        <p:attrNameLst>
                                          <p:attrName>ppt_x</p:attrName>
                                        </p:attrNameLst>
                                      </p:cBhvr>
                                      <p:tavLst>
                                        <p:tav tm="0">
                                          <p:val>
                                            <p:strVal val="#ppt_x"/>
                                          </p:val>
                                        </p:tav>
                                        <p:tav tm="100000">
                                          <p:val>
                                            <p:strVal val="#ppt_x"/>
                                          </p:val>
                                        </p:tav>
                                      </p:tavLst>
                                    </p:anim>
                                    <p:anim calcmode="lin" valueType="num">
                                      <p:cBhvr additive="base">
                                        <p:cTn id="33" dur="300" fill="hold"/>
                                        <p:tgtEl>
                                          <p:spTgt spid="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300" fill="hold"/>
                                        <p:tgtEl>
                                          <p:spTgt spid="49"/>
                                        </p:tgtEl>
                                        <p:attrNameLst>
                                          <p:attrName>ppt_x</p:attrName>
                                        </p:attrNameLst>
                                      </p:cBhvr>
                                      <p:tavLst>
                                        <p:tav tm="0">
                                          <p:val>
                                            <p:strVal val="#ppt_x"/>
                                          </p:val>
                                        </p:tav>
                                        <p:tav tm="100000">
                                          <p:val>
                                            <p:strVal val="#ppt_x"/>
                                          </p:val>
                                        </p:tav>
                                      </p:tavLst>
                                    </p:anim>
                                    <p:anim calcmode="lin" valueType="num">
                                      <p:cBhvr additive="base">
                                        <p:cTn id="37" dur="300" fill="hold"/>
                                        <p:tgtEl>
                                          <p:spTgt spid="49"/>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300" fill="hold"/>
                                        <p:tgtEl>
                                          <p:spTgt spid="4"/>
                                        </p:tgtEl>
                                        <p:attrNameLst>
                                          <p:attrName>ppt_x</p:attrName>
                                        </p:attrNameLst>
                                      </p:cBhvr>
                                      <p:tavLst>
                                        <p:tav tm="0">
                                          <p:val>
                                            <p:strVal val="#ppt_x"/>
                                          </p:val>
                                        </p:tav>
                                        <p:tav tm="100000">
                                          <p:val>
                                            <p:strVal val="#ppt_x"/>
                                          </p:val>
                                        </p:tav>
                                      </p:tavLst>
                                    </p:anim>
                                    <p:anim calcmode="lin" valueType="num">
                                      <p:cBhvr additive="base">
                                        <p:cTn id="41" dur="300" fill="hold"/>
                                        <p:tgtEl>
                                          <p:spTgt spid="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300" fill="hold"/>
                                        <p:tgtEl>
                                          <p:spTgt spid="54"/>
                                        </p:tgtEl>
                                        <p:attrNameLst>
                                          <p:attrName>ppt_x</p:attrName>
                                        </p:attrNameLst>
                                      </p:cBhvr>
                                      <p:tavLst>
                                        <p:tav tm="0">
                                          <p:val>
                                            <p:strVal val="#ppt_x"/>
                                          </p:val>
                                        </p:tav>
                                        <p:tav tm="100000">
                                          <p:val>
                                            <p:strVal val="#ppt_x"/>
                                          </p:val>
                                        </p:tav>
                                      </p:tavLst>
                                    </p:anim>
                                    <p:anim calcmode="lin" valueType="num">
                                      <p:cBhvr additive="base">
                                        <p:cTn id="45" dur="300" fill="hold"/>
                                        <p:tgtEl>
                                          <p:spTgt spid="54"/>
                                        </p:tgtEl>
                                        <p:attrNameLst>
                                          <p:attrName>ppt_y</p:attrName>
                                        </p:attrNameLst>
                                      </p:cBhvr>
                                      <p:tavLst>
                                        <p:tav tm="0">
                                          <p:val>
                                            <p:strVal val="1+#ppt_h/2"/>
                                          </p:val>
                                        </p:tav>
                                        <p:tav tm="100000">
                                          <p:val>
                                            <p:strVal val="#ppt_y"/>
                                          </p:val>
                                        </p:tav>
                                      </p:tavLst>
                                    </p:anim>
                                  </p:childTnLst>
                                </p:cTn>
                              </p:par>
                              <p:par>
                                <p:cTn id="46" presetID="10"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54" grpId="0"/>
      <p:bldP spid="13" grpId="0"/>
      <p:bldP spid="1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11"/>
          <p:cNvSpPr txBox="1"/>
          <p:nvPr/>
        </p:nvSpPr>
        <p:spPr>
          <a:xfrm>
            <a:off x="1601546" y="1166659"/>
            <a:ext cx="3232298"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Web Development</a:t>
            </a:r>
            <a:endPar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Vestibulum tempus else.</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3" name="Группа 2"/>
          <p:cNvGrpSpPr/>
          <p:nvPr/>
        </p:nvGrpSpPr>
        <p:grpSpPr>
          <a:xfrm>
            <a:off x="502745" y="1166659"/>
            <a:ext cx="865839" cy="865839"/>
            <a:chOff x="502745" y="1166659"/>
            <a:chExt cx="865839" cy="865839"/>
          </a:xfrm>
        </p:grpSpPr>
        <p:sp>
          <p:nvSpPr>
            <p:cNvPr id="13" name="Овал 12"/>
            <p:cNvSpPr/>
            <p:nvPr/>
          </p:nvSpPr>
          <p:spPr>
            <a:xfrm>
              <a:off x="502745" y="1166659"/>
              <a:ext cx="865839" cy="865839"/>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Прямоугольник 10"/>
            <p:cNvSpPr/>
            <p:nvPr/>
          </p:nvSpPr>
          <p:spPr>
            <a:xfrm>
              <a:off x="522629" y="1492785"/>
              <a:ext cx="710451" cy="502702"/>
            </a:xfrm>
            <a:prstGeom prst="rect">
              <a:avLst/>
            </a:prstGeom>
          </p:spPr>
          <p:txBody>
            <a:bodyPr wrap="none">
              <a:spAutoFit/>
            </a:bodyPr>
            <a:lstStyle/>
            <a:p>
              <a:pPr algn="r"/>
              <a:r>
                <a:rPr lang="en-US" sz="40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01</a:t>
              </a:r>
              <a:endParaRPr lang="en-US" sz="40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 name="Текст 11"/>
          <p:cNvSpPr txBox="1"/>
          <p:nvPr/>
        </p:nvSpPr>
        <p:spPr>
          <a:xfrm>
            <a:off x="1652326" y="2921667"/>
            <a:ext cx="3359888"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Mobile App</a:t>
            </a:r>
            <a:endPar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Vestibulum tempus else cup. </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4" name="Группа 3"/>
          <p:cNvGrpSpPr/>
          <p:nvPr/>
        </p:nvGrpSpPr>
        <p:grpSpPr>
          <a:xfrm>
            <a:off x="517727" y="2921667"/>
            <a:ext cx="865839" cy="865839"/>
            <a:chOff x="517727" y="2921667"/>
            <a:chExt cx="865839" cy="865839"/>
          </a:xfrm>
        </p:grpSpPr>
        <p:sp>
          <p:nvSpPr>
            <p:cNvPr id="17" name="Овал 16"/>
            <p:cNvSpPr/>
            <p:nvPr/>
          </p:nvSpPr>
          <p:spPr>
            <a:xfrm>
              <a:off x="517727" y="2921667"/>
              <a:ext cx="865839" cy="865839"/>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Прямоугольник 15"/>
            <p:cNvSpPr/>
            <p:nvPr/>
          </p:nvSpPr>
          <p:spPr>
            <a:xfrm>
              <a:off x="614123" y="3242956"/>
              <a:ext cx="607860" cy="502702"/>
            </a:xfrm>
            <a:prstGeom prst="rect">
              <a:avLst/>
            </a:prstGeom>
          </p:spPr>
          <p:txBody>
            <a:bodyPr wrap="none">
              <a:spAutoFit/>
            </a:bodyPr>
            <a:lstStyle/>
            <a:p>
              <a:pPr algn="r"/>
              <a:r>
                <a:rPr lang="en-US" sz="40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sz="40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8" name="Текст 11"/>
          <p:cNvSpPr txBox="1"/>
          <p:nvPr/>
        </p:nvSpPr>
        <p:spPr>
          <a:xfrm>
            <a:off x="1612179" y="4711120"/>
            <a:ext cx="3211032"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Programming</a:t>
            </a:r>
            <a:endPar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Vestibulum tempus </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5" name="Группа 4"/>
          <p:cNvGrpSpPr/>
          <p:nvPr/>
        </p:nvGrpSpPr>
        <p:grpSpPr>
          <a:xfrm>
            <a:off x="521795" y="4711120"/>
            <a:ext cx="875364" cy="865839"/>
            <a:chOff x="521795" y="4711120"/>
            <a:chExt cx="875364" cy="865839"/>
          </a:xfrm>
        </p:grpSpPr>
        <p:sp>
          <p:nvSpPr>
            <p:cNvPr id="21" name="Овал 20"/>
            <p:cNvSpPr/>
            <p:nvPr/>
          </p:nvSpPr>
          <p:spPr>
            <a:xfrm>
              <a:off x="531320" y="4711120"/>
              <a:ext cx="865839" cy="865839"/>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Прямоугольник 19"/>
            <p:cNvSpPr/>
            <p:nvPr/>
          </p:nvSpPr>
          <p:spPr>
            <a:xfrm>
              <a:off x="521795" y="5041274"/>
              <a:ext cx="865839" cy="502702"/>
            </a:xfrm>
            <a:prstGeom prst="rect">
              <a:avLst/>
            </a:prstGeom>
          </p:spPr>
          <p:txBody>
            <a:bodyPr wrap="square">
              <a:spAutoFit/>
            </a:bodyPr>
            <a:lstStyle/>
            <a:p>
              <a:pPr algn="ctr"/>
              <a:r>
                <a:rPr lang="en-US" sz="40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sz="4000" b="1"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 name="Прямоугольник 1"/>
          <p:cNvSpPr/>
          <p:nvPr/>
        </p:nvSpPr>
        <p:spPr>
          <a:xfrm>
            <a:off x="8051491" y="2016271"/>
            <a:ext cx="1479884" cy="282545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Заголовок 1"/>
          <p:cNvSpPr txBox="1"/>
          <p:nvPr/>
        </p:nvSpPr>
        <p:spPr>
          <a:xfrm>
            <a:off x="6405244" y="2921667"/>
            <a:ext cx="4881562" cy="16912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Impressive picture and creative </a:t>
            </a:r>
            <a:endParaRPr lang="en-US" sz="32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r>
              <a:rPr lang="en-US" sz="32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slogan here</a:t>
            </a:r>
            <a:endParaRPr lang="en-US" sz="28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endParaRPr lang="ru-RU" sz="40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5" name="Подзаголовок 2"/>
          <p:cNvSpPr txBox="1"/>
          <p:nvPr/>
        </p:nvSpPr>
        <p:spPr>
          <a:xfrm>
            <a:off x="8039459" y="2363108"/>
            <a:ext cx="1479884"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Slide</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pic>
        <p:nvPicPr>
          <p:cNvPr id="6" name="图片占位符 5"/>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5390866" y="3272"/>
            <a:ext cx="6801134" cy="6851456"/>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5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400"/>
                                        <p:tgtEl>
                                          <p:spTgt spid="1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400"/>
                                        <p:tgtEl>
                                          <p:spTgt spid="22"/>
                                        </p:tgtEl>
                                      </p:cBhvr>
                                    </p:animEffect>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350" fill="hold"/>
                                        <p:tgtEl>
                                          <p:spTgt spid="3"/>
                                        </p:tgtEl>
                                        <p:attrNameLst>
                                          <p:attrName>ppt_x</p:attrName>
                                        </p:attrNameLst>
                                      </p:cBhvr>
                                      <p:tavLst>
                                        <p:tav tm="0">
                                          <p:val>
                                            <p:strVal val="0-#ppt_w/2"/>
                                          </p:val>
                                        </p:tav>
                                        <p:tav tm="100000">
                                          <p:val>
                                            <p:strVal val="#ppt_x"/>
                                          </p:val>
                                        </p:tav>
                                      </p:tavLst>
                                    </p:anim>
                                    <p:anim calcmode="lin" valueType="num">
                                      <p:cBhvr additive="base">
                                        <p:cTn id="24" dur="3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300" fill="hold"/>
                                        <p:tgtEl>
                                          <p:spTgt spid="9"/>
                                        </p:tgtEl>
                                        <p:attrNameLst>
                                          <p:attrName>ppt_x</p:attrName>
                                        </p:attrNameLst>
                                      </p:cBhvr>
                                      <p:tavLst>
                                        <p:tav tm="0">
                                          <p:val>
                                            <p:strVal val="#ppt_x"/>
                                          </p:val>
                                        </p:tav>
                                        <p:tav tm="100000">
                                          <p:val>
                                            <p:strVal val="#ppt_x"/>
                                          </p:val>
                                        </p:tav>
                                      </p:tavLst>
                                    </p:anim>
                                    <p:anim calcmode="lin" valueType="num">
                                      <p:cBhvr additive="base">
                                        <p:cTn id="29" dur="3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350" fill="hold"/>
                                        <p:tgtEl>
                                          <p:spTgt spid="4"/>
                                        </p:tgtEl>
                                        <p:attrNameLst>
                                          <p:attrName>ppt_x</p:attrName>
                                        </p:attrNameLst>
                                      </p:cBhvr>
                                      <p:tavLst>
                                        <p:tav tm="0">
                                          <p:val>
                                            <p:strVal val="0-#ppt_w/2"/>
                                          </p:val>
                                        </p:tav>
                                        <p:tav tm="100000">
                                          <p:val>
                                            <p:strVal val="#ppt_x"/>
                                          </p:val>
                                        </p:tav>
                                      </p:tavLst>
                                    </p:anim>
                                    <p:anim calcmode="lin" valueType="num">
                                      <p:cBhvr additive="base">
                                        <p:cTn id="34" dur="350" fill="hold"/>
                                        <p:tgtEl>
                                          <p:spTgt spid="4"/>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300" fill="hold"/>
                                        <p:tgtEl>
                                          <p:spTgt spid="14"/>
                                        </p:tgtEl>
                                        <p:attrNameLst>
                                          <p:attrName>ppt_x</p:attrName>
                                        </p:attrNameLst>
                                      </p:cBhvr>
                                      <p:tavLst>
                                        <p:tav tm="0">
                                          <p:val>
                                            <p:strVal val="#ppt_x"/>
                                          </p:val>
                                        </p:tav>
                                        <p:tav tm="100000">
                                          <p:val>
                                            <p:strVal val="#ppt_x"/>
                                          </p:val>
                                        </p:tav>
                                      </p:tavLst>
                                    </p:anim>
                                    <p:anim calcmode="lin" valueType="num">
                                      <p:cBhvr additive="base">
                                        <p:cTn id="39" dur="3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8"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350" fill="hold"/>
                                        <p:tgtEl>
                                          <p:spTgt spid="5"/>
                                        </p:tgtEl>
                                        <p:attrNameLst>
                                          <p:attrName>ppt_x</p:attrName>
                                        </p:attrNameLst>
                                      </p:cBhvr>
                                      <p:tavLst>
                                        <p:tav tm="0">
                                          <p:val>
                                            <p:strVal val="0-#ppt_w/2"/>
                                          </p:val>
                                        </p:tav>
                                        <p:tav tm="100000">
                                          <p:val>
                                            <p:strVal val="#ppt_x"/>
                                          </p:val>
                                        </p:tav>
                                      </p:tavLst>
                                    </p:anim>
                                    <p:anim calcmode="lin" valueType="num">
                                      <p:cBhvr additive="base">
                                        <p:cTn id="44" dur="350" fill="hold"/>
                                        <p:tgtEl>
                                          <p:spTgt spid="5"/>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 presetClass="entr" presetSubtype="4"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300" fill="hold"/>
                                        <p:tgtEl>
                                          <p:spTgt spid="18"/>
                                        </p:tgtEl>
                                        <p:attrNameLst>
                                          <p:attrName>ppt_x</p:attrName>
                                        </p:attrNameLst>
                                      </p:cBhvr>
                                      <p:tavLst>
                                        <p:tav tm="0">
                                          <p:val>
                                            <p:strVal val="#ppt_x"/>
                                          </p:val>
                                        </p:tav>
                                        <p:tav tm="100000">
                                          <p:val>
                                            <p:strVal val="#ppt_x"/>
                                          </p:val>
                                        </p:tav>
                                      </p:tavLst>
                                    </p:anim>
                                    <p:anim calcmode="lin" valueType="num">
                                      <p:cBhvr additive="base">
                                        <p:cTn id="49" dur="3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8" grpId="0"/>
      <p:bldP spid="2" grpId="0" animBg="1"/>
      <p:bldP spid="2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1"/>
          </p:nvPr>
        </p:nvPicPr>
        <p:blipFill>
          <a:blip r:embed="rId1">
            <a:extLst>
              <a:ext uri="{28A0092B-C50C-407E-A947-70E740481C1C}">
                <a14:useLocalDpi xmlns:a14="http://schemas.microsoft.com/office/drawing/2010/main" val="0"/>
              </a:ext>
            </a:extLst>
          </a:blip>
          <a:stretch>
            <a:fillRect/>
          </a:stretch>
        </p:blipFill>
        <p:spPr>
          <a:xfrm>
            <a:off x="3416970" y="1023748"/>
            <a:ext cx="4066674" cy="4810503"/>
          </a:xfrm>
        </p:spPr>
      </p:pic>
      <p:sp>
        <p:nvSpPr>
          <p:cNvPr id="11" name="Заголовок 1"/>
          <p:cNvSpPr txBox="1"/>
          <p:nvPr/>
        </p:nvSpPr>
        <p:spPr>
          <a:xfrm>
            <a:off x="263456" y="4311045"/>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Tomas</a:t>
            </a:r>
            <a:endParaRPr lang="en-US"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r>
              <a:rPr lang="en-US"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Dannis</a:t>
            </a:r>
            <a:endParaRPr lang="en-US" sz="4000"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ru-RU" sz="40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2" name="Подзаголовок 2"/>
          <p:cNvSpPr txBox="1"/>
          <p:nvPr/>
        </p:nvSpPr>
        <p:spPr>
          <a:xfrm>
            <a:off x="263456" y="399669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Team Section</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9" name="Подзаголовок 2"/>
          <p:cNvSpPr txBox="1"/>
          <p:nvPr/>
        </p:nvSpPr>
        <p:spPr>
          <a:xfrm>
            <a:off x="7856621" y="1590378"/>
            <a:ext cx="3080084" cy="48126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TEAM SLIDE RIGHT HERE</a:t>
            </a:r>
            <a:endPar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Praesent sed neque quis mauris luctus commodo. Morbi vitae dui. Etiam vitae dui congue, semper quam vitae, luctus ligula. Sed posuere nunc in leo commod.</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Nunc ac nisi sem. Cras in justo sit amet urna scelerisque ornare ut at ipsum. Mauris ullamcorper sem malesuada semper sodales. Fusce fringilla vulputate nisl sed suscipit.  </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a:p>
            <a:pPr marL="0" indent="0">
              <a:lnSpc>
                <a:spcPts val="1800"/>
              </a:lnSpc>
              <a:spcBef>
                <a:spcPts val="1200"/>
              </a:spcBef>
              <a:buNone/>
            </a:pPr>
            <a:endParaRPr lang="en-US"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spcBef>
                <a:spcPts val="1200"/>
              </a:spcBef>
              <a:buNone/>
            </a:pPr>
            <a:r>
              <a:rPr lang="en-US"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Sign here</a:t>
            </a:r>
            <a:endParaRPr lang="en-US"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2" name="Прямоугольник 21"/>
          <p:cNvSpPr/>
          <p:nvPr/>
        </p:nvSpPr>
        <p:spPr>
          <a:xfrm>
            <a:off x="1528011" y="1544312"/>
            <a:ext cx="2373127" cy="7416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Заголовок 1"/>
          <p:cNvSpPr txBox="1"/>
          <p:nvPr/>
        </p:nvSpPr>
        <p:spPr>
          <a:xfrm>
            <a:off x="-1147382" y="1818981"/>
            <a:ext cx="4881562" cy="4714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4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Creative director</a:t>
            </a:r>
            <a:endParaRPr lang="en-US" sz="14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2"/>
                                        </p:tgtEl>
                                        <p:attrNameLst>
                                          <p:attrName>ppt_y</p:attrName>
                                        </p:attrNameLst>
                                      </p:cBhvr>
                                      <p:tavLst>
                                        <p:tav tm="0">
                                          <p:val>
                                            <p:strVal val="#ppt_y"/>
                                          </p:val>
                                        </p:tav>
                                        <p:tav tm="100000">
                                          <p:val>
                                            <p:strVal val="#ppt_y"/>
                                          </p:val>
                                        </p:tav>
                                      </p:tavLst>
                                    </p:anim>
                                    <p:anim calcmode="lin" valueType="num">
                                      <p:cBhvr>
                                        <p:cTn id="9" dur="2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2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11"/>
                                        </p:tgtEl>
                                        <p:attrNameLst>
                                          <p:attrName>ppt_y</p:attrName>
                                        </p:attrNameLst>
                                      </p:cBhvr>
                                      <p:tavLst>
                                        <p:tav tm="0">
                                          <p:val>
                                            <p:strVal val="#ppt_y"/>
                                          </p:val>
                                        </p:tav>
                                        <p:tav tm="100000">
                                          <p:val>
                                            <p:strVal val="#ppt_y"/>
                                          </p:val>
                                        </p:tav>
                                      </p:tavLst>
                                    </p:anim>
                                    <p:anim calcmode="lin" valueType="num">
                                      <p:cBhvr>
                                        <p:cTn id="18" dur="2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400" fill="hold"/>
                                        <p:tgtEl>
                                          <p:spTgt spid="22"/>
                                        </p:tgtEl>
                                        <p:attrNameLst>
                                          <p:attrName>ppt_x</p:attrName>
                                        </p:attrNameLst>
                                      </p:cBhvr>
                                      <p:tavLst>
                                        <p:tav tm="0">
                                          <p:val>
                                            <p:strVal val="0-#ppt_w/2"/>
                                          </p:val>
                                        </p:tav>
                                        <p:tav tm="100000">
                                          <p:val>
                                            <p:strVal val="#ppt_x"/>
                                          </p:val>
                                        </p:tav>
                                      </p:tavLst>
                                    </p:anim>
                                    <p:anim calcmode="lin" valueType="num">
                                      <p:cBhvr additive="base">
                                        <p:cTn id="26" dur="4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23"/>
                                        </p:tgtEl>
                                        <p:attrNameLst>
                                          <p:attrName>style.visibility</p:attrName>
                                        </p:attrNameLst>
                                      </p:cBhvr>
                                      <p:to>
                                        <p:strVal val="visible"/>
                                      </p:to>
                                    </p:set>
                                    <p:anim calcmode="lin" valueType="num">
                                      <p:cBhvr>
                                        <p:cTn id="31" dur="25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23"/>
                                        </p:tgtEl>
                                        <p:attrNameLst>
                                          <p:attrName>ppt_y</p:attrName>
                                        </p:attrNameLst>
                                      </p:cBhvr>
                                      <p:tavLst>
                                        <p:tav tm="0">
                                          <p:val>
                                            <p:strVal val="#ppt_y"/>
                                          </p:val>
                                        </p:tav>
                                        <p:tav tm="100000">
                                          <p:val>
                                            <p:strVal val="#ppt_y"/>
                                          </p:val>
                                        </p:tav>
                                      </p:tavLst>
                                    </p:anim>
                                    <p:anim calcmode="lin" valueType="num">
                                      <p:cBhvr>
                                        <p:cTn id="33" dur="25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wipe(up)">
                                      <p:cBhvr>
                                        <p:cTn id="40" dur="400"/>
                                        <p:tgtEl>
                                          <p:spTgt spid="1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9">
                                            <p:txEl>
                                              <p:pRg st="1" end="1"/>
                                            </p:txEl>
                                          </p:spTgt>
                                        </p:tgtEl>
                                        <p:attrNameLst>
                                          <p:attrName>style.visibility</p:attrName>
                                        </p:attrNameLst>
                                      </p:cBhvr>
                                      <p:to>
                                        <p:strVal val="visible"/>
                                      </p:to>
                                    </p:set>
                                    <p:animEffect transition="in" filter="wipe(up)">
                                      <p:cBhvr>
                                        <p:cTn id="45" dur="400"/>
                                        <p:tgtEl>
                                          <p:spTgt spid="19">
                                            <p:txEl>
                                              <p:pRg st="1" end="1"/>
                                            </p:txEl>
                                          </p:spTgt>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xEl>
                                              <p:pRg st="2" end="2"/>
                                            </p:txEl>
                                          </p:spTgt>
                                        </p:tgtEl>
                                        <p:attrNameLst>
                                          <p:attrName>style.visibility</p:attrName>
                                        </p:attrNameLst>
                                      </p:cBhvr>
                                      <p:to>
                                        <p:strVal val="visible"/>
                                      </p:to>
                                    </p:set>
                                    <p:animEffect transition="in" filter="wipe(up)">
                                      <p:cBhvr>
                                        <p:cTn id="48" dur="400"/>
                                        <p:tgtEl>
                                          <p:spTgt spid="19">
                                            <p:txEl>
                                              <p:pRg st="2" end="2"/>
                                            </p:txEl>
                                          </p:spTgt>
                                        </p:tgtEl>
                                      </p:cBhvr>
                                    </p:animEffect>
                                  </p:childTnLst>
                                </p:cTn>
                              </p:par>
                              <p:par>
                                <p:cTn id="49" presetID="22" presetClass="entr" presetSubtype="1" fill="hold" nodeType="withEffect">
                                  <p:stCondLst>
                                    <p:cond delay="0"/>
                                  </p:stCondLst>
                                  <p:childTnLst>
                                    <p:set>
                                      <p:cBhvr>
                                        <p:cTn id="50" dur="1" fill="hold">
                                          <p:stCondLst>
                                            <p:cond delay="0"/>
                                          </p:stCondLst>
                                        </p:cTn>
                                        <p:tgtEl>
                                          <p:spTgt spid="19">
                                            <p:txEl>
                                              <p:pRg st="3" end="3"/>
                                            </p:txEl>
                                          </p:spTgt>
                                        </p:tgtEl>
                                        <p:attrNameLst>
                                          <p:attrName>style.visibility</p:attrName>
                                        </p:attrNameLst>
                                      </p:cBhvr>
                                      <p:to>
                                        <p:strVal val="visible"/>
                                      </p:to>
                                    </p:set>
                                    <p:animEffect transition="in" filter="wipe(up)">
                                      <p:cBhvr>
                                        <p:cTn id="51" dur="400"/>
                                        <p:tgtEl>
                                          <p:spTgt spid="19">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9">
                                            <p:txEl>
                                              <p:pRg st="5" end="5"/>
                                            </p:txEl>
                                          </p:spTgt>
                                        </p:tgtEl>
                                        <p:attrNameLst>
                                          <p:attrName>style.visibility</p:attrName>
                                        </p:attrNameLst>
                                      </p:cBhvr>
                                      <p:to>
                                        <p:strVal val="visible"/>
                                      </p:to>
                                    </p:set>
                                    <p:animEffect transition="in" filter="wipe(up)">
                                      <p:cBhvr>
                                        <p:cTn id="56" dur="4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2"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p:nvPr/>
        </p:nvSpPr>
        <p:spPr>
          <a:xfrm>
            <a:off x="1796716" y="958244"/>
            <a:ext cx="7956884"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OUR CREATIVE TEAM</a:t>
            </a:r>
            <a:endParaRPr lang="en-US" sz="40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3" name="Подзаголовок 2"/>
          <p:cNvSpPr txBox="1"/>
          <p:nvPr/>
        </p:nvSpPr>
        <p:spPr>
          <a:xfrm>
            <a:off x="3671443" y="655926"/>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Team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4" name="Подзаголовок 2"/>
          <p:cNvSpPr txBox="1"/>
          <p:nvPr/>
        </p:nvSpPr>
        <p:spPr>
          <a:xfrm>
            <a:off x="1062091" y="4424285"/>
            <a:ext cx="2893827"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spcBef>
                <a:spcPts val="1200"/>
              </a:spcBef>
              <a:buNone/>
            </a:pPr>
            <a:r>
              <a:rPr lang="en-US"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8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4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Web Designer</a:t>
            </a:r>
            <a:endParaRPr lang="en-US" sz="14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a:p>
            <a:pPr marL="0" indent="0" algn="ctr">
              <a:lnSpc>
                <a:spcPts val="700"/>
              </a:lnSpc>
              <a:spcBef>
                <a:spcPts val="1200"/>
              </a:spcBef>
              <a:buNone/>
            </a:pPr>
            <a:r>
              <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MARCUS ROBBINSON</a:t>
            </a:r>
            <a:endPar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gn="ctr">
              <a:lnSpc>
                <a:spcPts val="1800"/>
              </a:lnSpc>
              <a:spcBef>
                <a:spcPts val="1200"/>
              </a:spcBef>
              <a:buFont typeface="Arial" panose="020B0604020202020204" pitchFamily="34" charset="0"/>
              <a:buNone/>
            </a:pPr>
            <a:r>
              <a:rPr lang="en-US"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Etiam vitae dui congue, semper quam vitae, luctus ligula. Sed posuere nunc in else cuprumness.</a:t>
            </a:r>
            <a:endParaRPr lang="en-US"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5" name="Подзаголовок 2"/>
          <p:cNvSpPr txBox="1"/>
          <p:nvPr/>
        </p:nvSpPr>
        <p:spPr>
          <a:xfrm>
            <a:off x="4480628" y="4424284"/>
            <a:ext cx="2893828"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spcBef>
                <a:spcPts val="1200"/>
              </a:spcBef>
              <a:buNone/>
            </a:pPr>
            <a:r>
              <a:rPr lang="en-US"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8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4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SMM Manager</a:t>
            </a:r>
            <a:endParaRPr lang="en-US" sz="14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a:p>
            <a:pPr marL="0" indent="0" algn="ctr">
              <a:lnSpc>
                <a:spcPts val="700"/>
              </a:lnSpc>
              <a:spcBef>
                <a:spcPts val="1200"/>
              </a:spcBef>
              <a:buNone/>
            </a:pPr>
            <a:r>
              <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ALISSIA BURTON</a:t>
            </a:r>
            <a:endPar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gn="ctr">
              <a:lnSpc>
                <a:spcPts val="1800"/>
              </a:lnSpc>
              <a:spcBef>
                <a:spcPts val="1200"/>
              </a:spcBef>
              <a:buNone/>
            </a:pPr>
            <a:r>
              <a:rPr lang="en-US"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Etiam vitae dui congue, semper quam vitae, luctus ligula. Sed posuere nunc in </a:t>
            </a:r>
            <a:r>
              <a:rPr lang="da-DK"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nisl at ante euismod else.</a:t>
            </a:r>
            <a:endParaRPr lang="da-DK"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gn="ctr">
              <a:lnSpc>
                <a:spcPts val="1800"/>
              </a:lnSpc>
              <a:spcBef>
                <a:spcPts val="1200"/>
              </a:spcBef>
              <a:buFont typeface="Arial" panose="020B0604020202020204" pitchFamily="34" charset="0"/>
              <a:buNone/>
            </a:pPr>
            <a:endParaRPr lang="en-US"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6" name="Подзаголовок 2"/>
          <p:cNvSpPr txBox="1"/>
          <p:nvPr/>
        </p:nvSpPr>
        <p:spPr>
          <a:xfrm>
            <a:off x="7899166" y="4500993"/>
            <a:ext cx="2893829"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spcBef>
                <a:spcPts val="1200"/>
              </a:spcBef>
              <a:buNone/>
            </a:pPr>
            <a:r>
              <a:rPr lang="en-US"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8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4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Assistant Director</a:t>
            </a:r>
            <a:endParaRPr lang="en-US" sz="14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a:p>
            <a:pPr marL="0" indent="0" algn="ctr">
              <a:lnSpc>
                <a:spcPts val="700"/>
              </a:lnSpc>
              <a:spcBef>
                <a:spcPts val="1200"/>
              </a:spcBef>
              <a:buNone/>
            </a:pPr>
            <a:r>
              <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VERONICA CATBERTH</a:t>
            </a:r>
            <a:endPar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gn="ctr">
              <a:lnSpc>
                <a:spcPts val="1800"/>
              </a:lnSpc>
              <a:spcBef>
                <a:spcPts val="1200"/>
              </a:spcBef>
              <a:buNone/>
            </a:pPr>
            <a:r>
              <a:rPr lang="en-US"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Etiam vitae dui congue, semper quam vitae, luctus ligula. Sed posuere nunc in </a:t>
            </a:r>
            <a:r>
              <a:rPr lang="da-DK"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nisl at ante euismod else.</a:t>
            </a:r>
            <a:endParaRPr lang="da-DK"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gn="ctr">
              <a:lnSpc>
                <a:spcPts val="1800"/>
              </a:lnSpc>
              <a:spcBef>
                <a:spcPts val="1200"/>
              </a:spcBef>
              <a:buFont typeface="Arial" panose="020B0604020202020204" pitchFamily="34" charset="0"/>
              <a:buNone/>
            </a:pPr>
            <a:endParaRPr lang="en-US" sz="1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2" name="Ромб 21"/>
          <p:cNvSpPr/>
          <p:nvPr/>
        </p:nvSpPr>
        <p:spPr>
          <a:xfrm>
            <a:off x="1731576" y="2165659"/>
            <a:ext cx="1992254" cy="1992254"/>
          </a:xfrm>
          <a:prstGeom prst="diamond">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Ромб 22"/>
          <p:cNvSpPr/>
          <p:nvPr/>
        </p:nvSpPr>
        <p:spPr>
          <a:xfrm>
            <a:off x="5208887" y="2172182"/>
            <a:ext cx="1992254" cy="1992254"/>
          </a:xfrm>
          <a:prstGeom prst="diamond">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Ромб 23"/>
          <p:cNvSpPr/>
          <p:nvPr/>
        </p:nvSpPr>
        <p:spPr>
          <a:xfrm>
            <a:off x="8641702" y="2178706"/>
            <a:ext cx="1992254" cy="1992254"/>
          </a:xfrm>
          <a:prstGeom prst="diamond">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图片占位符 4"/>
          <p:cNvPicPr>
            <a:picLocks noGrp="1" noChangeAspect="1"/>
          </p:cNvPicPr>
          <p:nvPr>
            <p:ph type="pic" sz="quarter" idx="14"/>
          </p:nvPr>
        </p:nvPicPr>
        <p:blipFill>
          <a:blip r:embed="rId1" cstate="print">
            <a:extLst>
              <a:ext uri="{28A0092B-C50C-407E-A947-70E740481C1C}">
                <a14:useLocalDpi xmlns:a14="http://schemas.microsoft.com/office/drawing/2010/main" val="0"/>
              </a:ext>
            </a:extLst>
          </a:blip>
          <a:srcRect l="15605" r="15605"/>
          <a:stretch>
            <a:fillRect/>
          </a:stretch>
        </p:blipFill>
        <p:spPr/>
      </p:pic>
      <p:pic>
        <p:nvPicPr>
          <p:cNvPr id="6" name="图片占位符 5"/>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15126" r="15126"/>
          <a:stretch>
            <a:fillRect/>
          </a:stretch>
        </p:blipFill>
        <p:spPr/>
      </p:pic>
      <p:pic>
        <p:nvPicPr>
          <p:cNvPr id="7" name="图片占位符 6"/>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16215" r="16215"/>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400" fill="hold"/>
                                        <p:tgtEl>
                                          <p:spTgt spid="22"/>
                                        </p:tgtEl>
                                        <p:attrNameLst>
                                          <p:attrName>ppt_x</p:attrName>
                                        </p:attrNameLst>
                                      </p:cBhvr>
                                      <p:tavLst>
                                        <p:tav tm="0">
                                          <p:val>
                                            <p:strVal val="#ppt_x"/>
                                          </p:val>
                                        </p:tav>
                                        <p:tav tm="100000">
                                          <p:val>
                                            <p:strVal val="#ppt_x"/>
                                          </p:val>
                                        </p:tav>
                                      </p:tavLst>
                                    </p:anim>
                                    <p:anim calcmode="lin" valueType="num">
                                      <p:cBhvr additive="base">
                                        <p:cTn id="16" dur="4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4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400" fill="hold"/>
                                        <p:tgtEl>
                                          <p:spTgt spid="23"/>
                                        </p:tgtEl>
                                        <p:attrNameLst>
                                          <p:attrName>ppt_x</p:attrName>
                                        </p:attrNameLst>
                                      </p:cBhvr>
                                      <p:tavLst>
                                        <p:tav tm="0">
                                          <p:val>
                                            <p:strVal val="#ppt_x"/>
                                          </p:val>
                                        </p:tav>
                                        <p:tav tm="100000">
                                          <p:val>
                                            <p:strVal val="#ppt_x"/>
                                          </p:val>
                                        </p:tav>
                                      </p:tavLst>
                                    </p:anim>
                                    <p:anim calcmode="lin" valueType="num">
                                      <p:cBhvr additive="base">
                                        <p:cTn id="33" dur="4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4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400" fill="hold"/>
                                        <p:tgtEl>
                                          <p:spTgt spid="24"/>
                                        </p:tgtEl>
                                        <p:attrNameLst>
                                          <p:attrName>ppt_x</p:attrName>
                                        </p:attrNameLst>
                                      </p:cBhvr>
                                      <p:tavLst>
                                        <p:tav tm="0">
                                          <p:val>
                                            <p:strVal val="#ppt_x"/>
                                          </p:val>
                                        </p:tav>
                                        <p:tav tm="100000">
                                          <p:val>
                                            <p:strVal val="#ppt_x"/>
                                          </p:val>
                                        </p:tav>
                                      </p:tavLst>
                                    </p:anim>
                                    <p:anim calcmode="lin" valueType="num">
                                      <p:cBhvr additive="base">
                                        <p:cTn id="45" dur="4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4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p:nvPr/>
        </p:nvSpPr>
        <p:spPr>
          <a:xfrm>
            <a:off x="696593" y="1820508"/>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HERE GALLERY</a:t>
            </a:r>
            <a:endPar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r>
              <a:rPr lang="en-US"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SLIDE</a:t>
            </a:r>
            <a:endParaRPr lang="en-US" sz="40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7" name="Подзаголовок 2"/>
          <p:cNvSpPr txBox="1"/>
          <p:nvPr/>
        </p:nvSpPr>
        <p:spPr>
          <a:xfrm>
            <a:off x="1708484" y="3524074"/>
            <a:ext cx="3080084" cy="18277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GALLERY SLIDE RIGHT HERE</a:t>
            </a:r>
            <a:endPar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Praesent sed neque quis mauris luctus commodo. Morbi vitae dui. </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9" name="Подзаголовок 2"/>
          <p:cNvSpPr txBox="1"/>
          <p:nvPr/>
        </p:nvSpPr>
        <p:spPr>
          <a:xfrm>
            <a:off x="696593" y="150615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Slide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cxnSp>
        <p:nvCxnSpPr>
          <p:cNvPr id="13" name="Прямая соединительная линия 12"/>
          <p:cNvCxnSpPr/>
          <p:nvPr/>
        </p:nvCxnSpPr>
        <p:spPr>
          <a:xfrm>
            <a:off x="792848" y="3661996"/>
            <a:ext cx="657244" cy="0"/>
          </a:xfrm>
          <a:prstGeom prst="line">
            <a:avLst/>
          </a:prstGeom>
          <a:ln w="34925">
            <a:solidFill>
              <a:schemeClr val="bg2">
                <a:lumMod val="10000"/>
              </a:schemeClr>
            </a:solidFill>
          </a:ln>
        </p:spPr>
        <p:style>
          <a:lnRef idx="1">
            <a:schemeClr val="dk1"/>
          </a:lnRef>
          <a:fillRef idx="0">
            <a:schemeClr val="dk1"/>
          </a:fillRef>
          <a:effectRef idx="0">
            <a:schemeClr val="dk1"/>
          </a:effectRef>
          <a:fontRef idx="minor">
            <a:schemeClr val="tx1"/>
          </a:fontRef>
        </p:style>
      </p:cxnSp>
      <p:pic>
        <p:nvPicPr>
          <p:cNvPr id="5" name="图片占位符 4"/>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30566" r="30566"/>
          <a:stretch>
            <a:fillRect/>
          </a:stretch>
        </p:blipFill>
        <p:spPr/>
      </p:pic>
      <p:pic>
        <p:nvPicPr>
          <p:cNvPr id="8" name="图片占位符 7"/>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26968" r="26968"/>
          <a:stretch>
            <a:fillRect/>
          </a:stretch>
        </p:blipFill>
        <p:spPr/>
      </p:pic>
      <p:pic>
        <p:nvPicPr>
          <p:cNvPr id="10" name="图片占位符 9"/>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27659" r="27659"/>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9"/>
                                        </p:tgtEl>
                                        <p:attrNameLst>
                                          <p:attrName>ppt_y</p:attrName>
                                        </p:attrNameLst>
                                      </p:cBhvr>
                                      <p:tavLst>
                                        <p:tav tm="0">
                                          <p:val>
                                            <p:strVal val="#ppt_y"/>
                                          </p:val>
                                        </p:tav>
                                        <p:tav tm="100000">
                                          <p:val>
                                            <p:strVal val="#ppt_y"/>
                                          </p:val>
                                        </p:tav>
                                      </p:tavLst>
                                    </p:anim>
                                    <p:anim calcmode="lin" valueType="num">
                                      <p:cBhvr>
                                        <p:cTn id="9"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9"/>
                                        </p:tgtEl>
                                      </p:cBhvr>
                                    </p:animEffect>
                                  </p:childTnLst>
                                </p:cTn>
                              </p:par>
                            </p:childTnLst>
                          </p:cTn>
                        </p:par>
                        <p:par>
                          <p:cTn id="12" fill="hold">
                            <p:stCondLst>
                              <p:cond delay="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6"/>
                                        </p:tgtEl>
                                        <p:attrNameLst>
                                          <p:attrName>ppt_y</p:attrName>
                                        </p:attrNameLst>
                                      </p:cBhvr>
                                      <p:tavLst>
                                        <p:tav tm="0">
                                          <p:val>
                                            <p:strVal val="#ppt_y"/>
                                          </p:val>
                                        </p:tav>
                                        <p:tav tm="100000">
                                          <p:val>
                                            <p:strVal val="#ppt_y"/>
                                          </p:val>
                                        </p:tav>
                                      </p:tavLst>
                                    </p:anim>
                                    <p:anim calcmode="lin" valueType="num">
                                      <p:cBhvr>
                                        <p:cTn id="17"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6"/>
                                        </p:tgtEl>
                                      </p:cBhvr>
                                    </p:animEffect>
                                  </p:childTnLst>
                                </p:cTn>
                              </p:par>
                            </p:childTnLst>
                          </p:cTn>
                        </p:par>
                        <p:par>
                          <p:cTn id="20" fill="hold">
                            <p:stCondLst>
                              <p:cond delay="125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400"/>
                                        <p:tgtEl>
                                          <p:spTgt spid="13"/>
                                        </p:tgtEl>
                                      </p:cBhvr>
                                    </p:animEffect>
                                  </p:childTnLst>
                                </p:cTn>
                              </p:par>
                            </p:childTnLst>
                          </p:cTn>
                        </p:par>
                        <p:par>
                          <p:cTn id="24" fill="hold">
                            <p:stCondLst>
                              <p:cond delay="175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400"/>
                                        <p:tgtEl>
                                          <p:spTgt spid="7"/>
                                        </p:tgtEl>
                                      </p:cBhvr>
                                    </p:animEffect>
                                  </p:childTnLst>
                                </p:cTn>
                              </p:par>
                            </p:childTnLst>
                          </p:cTn>
                        </p:par>
                        <p:par>
                          <p:cTn id="28" fill="hold">
                            <p:stCondLst>
                              <p:cond delay="2250"/>
                            </p:stCondLst>
                            <p:childTnLst>
                              <p:par>
                                <p:cTn id="29" presetID="2" presetClass="entr" presetSubtype="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2750"/>
                            </p:stCondLst>
                            <p:childTnLst>
                              <p:par>
                                <p:cTn id="34" presetID="2" presetClass="entr" presetSubtype="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250"/>
                            </p:stCondLst>
                            <p:childTnLst>
                              <p:par>
                                <p:cTn id="39" presetID="2" presetClass="entr" presetSubtype="2"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1+#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p:nvPr/>
        </p:nvSpPr>
        <p:spPr>
          <a:xfrm>
            <a:off x="531862" y="1968450"/>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GALLERY</a:t>
            </a:r>
            <a:endPar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r>
              <a:rPr lang="en-US"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SLIDE</a:t>
            </a: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8" name="Подзаголовок 2"/>
          <p:cNvSpPr txBox="1"/>
          <p:nvPr/>
        </p:nvSpPr>
        <p:spPr>
          <a:xfrm>
            <a:off x="531862" y="3369698"/>
            <a:ext cx="2623578" cy="22737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Praesent sed neque quis mauris luctus commodo. Morbi vitae dui gravida, vulputate mauris vel, efficitur elit. </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9" name="Подзаголовок 2"/>
          <p:cNvSpPr txBox="1"/>
          <p:nvPr/>
        </p:nvSpPr>
        <p:spPr>
          <a:xfrm>
            <a:off x="531862" y="1642069"/>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Slide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pic>
        <p:nvPicPr>
          <p:cNvPr id="7" name="图片占位符 6"/>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3917375" y="941694"/>
            <a:ext cx="2468488" cy="5022141"/>
          </a:xfrm>
        </p:spPr>
      </p:pic>
      <p:pic>
        <p:nvPicPr>
          <p:cNvPr id="8" name="图片占位符 7"/>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6571620" y="941695"/>
            <a:ext cx="4231047" cy="2060812"/>
          </a:xfrm>
        </p:spPr>
      </p:pic>
      <p:pic>
        <p:nvPicPr>
          <p:cNvPr id="9" name="图片占位符 8"/>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566589" y="3220873"/>
            <a:ext cx="2548097" cy="1173706"/>
          </a:xfrm>
        </p:spPr>
      </p:pic>
      <p:pic>
        <p:nvPicPr>
          <p:cNvPr id="10" name="图片占位符 9"/>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9296424" y="3220872"/>
            <a:ext cx="1511677" cy="2742964"/>
          </a:xfrm>
        </p:spPr>
      </p:pic>
      <p:pic>
        <p:nvPicPr>
          <p:cNvPr id="11" name="图片占位符 10"/>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6564572" y="4615334"/>
            <a:ext cx="2552131" cy="1346112"/>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2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9"/>
                                        </p:tgtEl>
                                        <p:attrNameLst>
                                          <p:attrName>ppt_y</p:attrName>
                                        </p:attrNameLst>
                                      </p:cBhvr>
                                      <p:tavLst>
                                        <p:tav tm="0">
                                          <p:val>
                                            <p:strVal val="#ppt_y"/>
                                          </p:val>
                                        </p:tav>
                                        <p:tav tm="100000">
                                          <p:val>
                                            <p:strVal val="#ppt_y"/>
                                          </p:val>
                                        </p:tav>
                                      </p:tavLst>
                                    </p:anim>
                                    <p:anim calcmode="lin" valueType="num">
                                      <p:cBhvr>
                                        <p:cTn id="9" dur="2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9"/>
                                        </p:tgtEl>
                                      </p:cBhvr>
                                    </p:animEffect>
                                  </p:childTnLst>
                                </p:cTn>
                              </p:par>
                            </p:childTnLst>
                          </p:cTn>
                        </p:par>
                        <p:par>
                          <p:cTn id="12" fill="hold">
                            <p:stCondLst>
                              <p:cond delay="6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400"/>
                                        <p:tgtEl>
                                          <p:spTgt spid="17"/>
                                        </p:tgtEl>
                                      </p:cBhvr>
                                    </p:animEffect>
                                  </p:childTnLst>
                                </p:cTn>
                              </p:par>
                            </p:childTnLst>
                          </p:cTn>
                        </p:par>
                        <p:par>
                          <p:cTn id="16" fill="hold">
                            <p:stCondLst>
                              <p:cond delay="11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400"/>
                                        <p:tgtEl>
                                          <p:spTgt spid="18"/>
                                        </p:tgtEl>
                                      </p:cBhvr>
                                    </p:animEffect>
                                  </p:childTnLst>
                                </p:cTn>
                              </p:par>
                            </p:childTnLst>
                          </p:cTn>
                        </p:par>
                        <p:par>
                          <p:cTn id="20" fill="hold">
                            <p:stCondLst>
                              <p:cond delay="16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1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26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1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36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1795" y="0"/>
            <a:ext cx="12188408" cy="6862073"/>
          </a:xfrm>
        </p:spPr>
      </p:pic>
      <p:sp>
        <p:nvSpPr>
          <p:cNvPr id="15" name="矩形 14"/>
          <p:cNvSpPr/>
          <p:nvPr/>
        </p:nvSpPr>
        <p:spPr>
          <a:xfrm>
            <a:off x="1795" y="0"/>
            <a:ext cx="12190205" cy="6858000"/>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Подзаголовок 2"/>
          <p:cNvSpPr txBox="1"/>
          <p:nvPr/>
        </p:nvSpPr>
        <p:spPr>
          <a:xfrm>
            <a:off x="4168974" y="165591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Presentation Template</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9"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gradFill>
                <a:gsLst>
                  <a:gs pos="0">
                    <a:srgbClr val="3A88CA">
                      <a:alpha val="73000"/>
                    </a:srgbClr>
                  </a:gs>
                  <a:gs pos="100000">
                    <a:srgbClr val="9E77B8">
                      <a:alpha val="78000"/>
                    </a:srgbClr>
                  </a:gs>
                </a:gsLst>
                <a:lin ang="270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p:cNvSpPr txBox="1"/>
          <p:nvPr/>
        </p:nvSpPr>
        <p:spPr>
          <a:xfrm>
            <a:off x="5140234" y="1730613"/>
            <a:ext cx="1665514" cy="2215991"/>
          </a:xfrm>
          <a:prstGeom prst="rect">
            <a:avLst/>
          </a:prstGeom>
          <a:noFill/>
        </p:spPr>
        <p:txBody>
          <a:bodyPr wrap="square" rtlCol="0">
            <a:spAutoFit/>
          </a:bodyPr>
          <a:lstStyle/>
          <a:p>
            <a:r>
              <a:rPr lang="zh-CN" altLang="en-US" sz="13800" b="1" dirty="0">
                <a:solidFill>
                  <a:schemeClr val="bg1"/>
                </a:solidFill>
                <a:latin typeface="叶根友毛笔行书简体" panose="02010601030101010101" pitchFamily="2" charset="-122"/>
                <a:ea typeface="叶根友毛笔行书简体" panose="02010601030101010101" pitchFamily="2" charset="-122"/>
              </a:rPr>
              <a:t>叁</a:t>
            </a:r>
            <a:endParaRPr lang="zh-CN" altLang="en-US" sz="13800" b="1" dirty="0">
              <a:solidFill>
                <a:schemeClr val="bg1"/>
              </a:solidFill>
              <a:latin typeface="叶根友毛笔行书简体" panose="02010601030101010101" pitchFamily="2" charset="-122"/>
              <a:ea typeface="叶根友毛笔行书简体" panose="02010601030101010101" pitchFamily="2" charset="-122"/>
            </a:endParaRPr>
          </a:p>
        </p:txBody>
      </p:sp>
      <p:sp>
        <p:nvSpPr>
          <p:cNvPr id="16" name="文本框 15"/>
          <p:cNvSpPr txBox="1"/>
          <p:nvPr/>
        </p:nvSpPr>
        <p:spPr>
          <a:xfrm>
            <a:off x="4519379" y="3917576"/>
            <a:ext cx="3493696" cy="523220"/>
          </a:xfrm>
          <a:prstGeom prst="rect">
            <a:avLst/>
          </a:prstGeom>
          <a:noFill/>
        </p:spPr>
        <p:txBody>
          <a:bodyPr wrap="square" rtlCol="0">
            <a:spAutoFit/>
          </a:bodyPr>
          <a:lstStyle/>
          <a:p>
            <a:r>
              <a:rPr lang="en-US" altLang="zh-CN" sz="2800" b="1" dirty="0">
                <a:solidFill>
                  <a:schemeClr val="bg1">
                    <a:alpha val="60000"/>
                  </a:schemeClr>
                </a:solidFill>
                <a:latin typeface="微软雅黑" panose="020B0503020204020204" pitchFamily="34" charset="-122"/>
                <a:ea typeface="微软雅黑" panose="020B0503020204020204" pitchFamily="34" charset="-122"/>
              </a:rPr>
              <a:t>FRIENDLY INTERE</a:t>
            </a:r>
            <a:endParaRPr lang="en-US" altLang="zh-CN" sz="2800" b="1" dirty="0">
              <a:solidFill>
                <a:schemeClr val="bg1">
                  <a:alpha val="6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250" fill="hold"/>
                                        <p:tgtEl>
                                          <p:spTgt spid="8"/>
                                        </p:tgtEl>
                                        <p:attrNameLst>
                                          <p:attrName>ppt_y</p:attrName>
                                        </p:attrNameLst>
                                      </p:cBhvr>
                                      <p:tavLst>
                                        <p:tav tm="0">
                                          <p:val>
                                            <p:strVal val="#ppt_y"/>
                                          </p:val>
                                        </p:tav>
                                        <p:tav tm="100000">
                                          <p:val>
                                            <p:strVal val="#ppt_y"/>
                                          </p:val>
                                        </p:tav>
                                      </p:tavLst>
                                    </p:anim>
                                    <p:anim calcmode="lin" valueType="num">
                                      <p:cBhvr>
                                        <p:cTn id="15"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50" tmFilter="0,0; .5, 1; 1, 1"/>
                                        <p:tgtEl>
                                          <p:spTgt spid="8"/>
                                        </p:tgtEl>
                                      </p:cBhvr>
                                    </p:animEffect>
                                  </p:childTnLst>
                                </p:cTn>
                              </p:par>
                            </p:childTnLst>
                          </p:cTn>
                        </p:par>
                        <p:par>
                          <p:cTn id="18" fill="hold">
                            <p:stCondLst>
                              <p:cond delay="1799"/>
                            </p:stCondLst>
                            <p:childTnLst>
                              <p:par>
                                <p:cTn id="19" presetID="47"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2799"/>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p:nvPr/>
        </p:nvSpPr>
        <p:spPr>
          <a:xfrm>
            <a:off x="933609" y="1018534"/>
            <a:ext cx="7404511" cy="723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WHAT WE DO</a:t>
            </a:r>
            <a:endPar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en-US"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8" name="Текст 11"/>
          <p:cNvSpPr txBox="1"/>
          <p:nvPr/>
        </p:nvSpPr>
        <p:spPr>
          <a:xfrm>
            <a:off x="323401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WEB DEVELOPMENT</a:t>
            </a:r>
            <a:endPar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10" name="Группа 9"/>
          <p:cNvGrpSpPr/>
          <p:nvPr/>
        </p:nvGrpSpPr>
        <p:grpSpPr>
          <a:xfrm>
            <a:off x="2349795" y="2524197"/>
            <a:ext cx="728383" cy="669851"/>
            <a:chOff x="935665" y="3221665"/>
            <a:chExt cx="728383" cy="669851"/>
          </a:xfrm>
        </p:grpSpPr>
        <p:sp>
          <p:nvSpPr>
            <p:cNvPr id="9" name="Текст 11"/>
            <p:cNvSpPr txBox="1"/>
            <p:nvPr/>
          </p:nvSpPr>
          <p:spPr>
            <a:xfrm>
              <a:off x="978197" y="3388510"/>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01</a:t>
              </a:r>
              <a:endParaRPr lang="en-US"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 name="Прямоугольник 1"/>
            <p:cNvSpPr/>
            <p:nvPr/>
          </p:nvSpPr>
          <p:spPr>
            <a:xfrm>
              <a:off x="935665" y="3221665"/>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Текст 11"/>
          <p:cNvSpPr txBox="1"/>
          <p:nvPr/>
        </p:nvSpPr>
        <p:spPr>
          <a:xfrm>
            <a:off x="713630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MOBILE APP</a:t>
            </a:r>
            <a:endPar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50" name="Группа 49"/>
          <p:cNvGrpSpPr/>
          <p:nvPr/>
        </p:nvGrpSpPr>
        <p:grpSpPr>
          <a:xfrm>
            <a:off x="6252085" y="2524197"/>
            <a:ext cx="707117" cy="669851"/>
            <a:chOff x="6252085" y="1910584"/>
            <a:chExt cx="707117" cy="669851"/>
          </a:xfrm>
        </p:grpSpPr>
        <p:sp>
          <p:nvSpPr>
            <p:cNvPr id="18" name="Текст 11"/>
            <p:cNvSpPr txBox="1"/>
            <p:nvPr/>
          </p:nvSpPr>
          <p:spPr>
            <a:xfrm>
              <a:off x="6273351" y="2077429"/>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02</a:t>
              </a:r>
              <a:endParaRPr lang="en-US"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9" name="Прямоугольник 18"/>
            <p:cNvSpPr/>
            <p:nvPr/>
          </p:nvSpPr>
          <p:spPr>
            <a:xfrm>
              <a:off x="6252085" y="1910584"/>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8" name="Текст 11"/>
          <p:cNvSpPr txBox="1"/>
          <p:nvPr/>
        </p:nvSpPr>
        <p:spPr>
          <a:xfrm>
            <a:off x="3276551" y="4618438"/>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SEO PROMOTION</a:t>
            </a:r>
            <a:endPar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51" name="Группа 50"/>
          <p:cNvGrpSpPr/>
          <p:nvPr/>
        </p:nvGrpSpPr>
        <p:grpSpPr>
          <a:xfrm>
            <a:off x="2392327" y="4283513"/>
            <a:ext cx="717750" cy="669851"/>
            <a:chOff x="2392327" y="4115068"/>
            <a:chExt cx="717750" cy="669851"/>
          </a:xfrm>
        </p:grpSpPr>
        <p:sp>
          <p:nvSpPr>
            <p:cNvPr id="30" name="Текст 11"/>
            <p:cNvSpPr txBox="1"/>
            <p:nvPr/>
          </p:nvSpPr>
          <p:spPr>
            <a:xfrm>
              <a:off x="2424226" y="4281913"/>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03</a:t>
              </a:r>
              <a:endParaRPr lang="en-US"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31" name="Прямоугольник 30"/>
            <p:cNvSpPr/>
            <p:nvPr/>
          </p:nvSpPr>
          <p:spPr>
            <a:xfrm>
              <a:off x="2392327" y="4115068"/>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 name="Текст 11"/>
          <p:cNvSpPr txBox="1"/>
          <p:nvPr/>
        </p:nvSpPr>
        <p:spPr>
          <a:xfrm>
            <a:off x="7121691" y="4618438"/>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MARKETING RESEARCH</a:t>
            </a:r>
            <a:endPar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52" name="Группа 51"/>
          <p:cNvGrpSpPr/>
          <p:nvPr/>
        </p:nvGrpSpPr>
        <p:grpSpPr>
          <a:xfrm>
            <a:off x="6294617" y="4283513"/>
            <a:ext cx="696484" cy="669851"/>
            <a:chOff x="6294617" y="4115068"/>
            <a:chExt cx="696484" cy="669851"/>
          </a:xfrm>
        </p:grpSpPr>
        <p:sp>
          <p:nvSpPr>
            <p:cNvPr id="26" name="Текст 11"/>
            <p:cNvSpPr txBox="1"/>
            <p:nvPr/>
          </p:nvSpPr>
          <p:spPr>
            <a:xfrm>
              <a:off x="6305250" y="4281913"/>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04</a:t>
              </a:r>
              <a:endParaRPr lang="en-US"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7" name="Прямоугольник 26"/>
            <p:cNvSpPr/>
            <p:nvPr/>
          </p:nvSpPr>
          <p:spPr>
            <a:xfrm>
              <a:off x="6294617" y="4115068"/>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33" name="Прямая соединительная линия 32"/>
          <p:cNvCxnSpPr/>
          <p:nvPr/>
        </p:nvCxnSpPr>
        <p:spPr>
          <a:xfrm>
            <a:off x="3324176" y="2691042"/>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7245493" y="2691042"/>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359012" y="4454433"/>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7245493" y="4454433"/>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9" name="Подзаголовок 2"/>
          <p:cNvSpPr txBox="1"/>
          <p:nvPr/>
        </p:nvSpPr>
        <p:spPr>
          <a:xfrm>
            <a:off x="963882" y="69693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About Us</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300" fill="hold"/>
                                        <p:tgtEl>
                                          <p:spTgt spid="29"/>
                                        </p:tgtEl>
                                        <p:attrNameLst>
                                          <p:attrName>ppt_x</p:attrName>
                                        </p:attrNameLst>
                                      </p:cBhvr>
                                      <p:tavLst>
                                        <p:tav tm="0">
                                          <p:val>
                                            <p:strVal val="0-#ppt_w/2"/>
                                          </p:val>
                                        </p:tav>
                                        <p:tav tm="100000">
                                          <p:val>
                                            <p:strVal val="#ppt_x"/>
                                          </p:val>
                                        </p:tav>
                                      </p:tavLst>
                                    </p:anim>
                                    <p:anim calcmode="lin" valueType="num">
                                      <p:cBhvr additive="base">
                                        <p:cTn id="8" dur="3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300" fill="hold"/>
                                        <p:tgtEl>
                                          <p:spTgt spid="7"/>
                                        </p:tgtEl>
                                        <p:attrNameLst>
                                          <p:attrName>ppt_x</p:attrName>
                                        </p:attrNameLst>
                                      </p:cBhvr>
                                      <p:tavLst>
                                        <p:tav tm="0">
                                          <p:val>
                                            <p:strVal val="0-#ppt_w/2"/>
                                          </p:val>
                                        </p:tav>
                                        <p:tav tm="100000">
                                          <p:val>
                                            <p:strVal val="#ppt_x"/>
                                          </p:val>
                                        </p:tav>
                                      </p:tavLst>
                                    </p:anim>
                                    <p:anim calcmode="lin" valueType="num">
                                      <p:cBhvr additive="base">
                                        <p:cTn id="14" dur="3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300" fill="hold"/>
                                        <p:tgtEl>
                                          <p:spTgt spid="10"/>
                                        </p:tgtEl>
                                        <p:attrNameLst>
                                          <p:attrName>ppt_x</p:attrName>
                                        </p:attrNameLst>
                                      </p:cBhvr>
                                      <p:tavLst>
                                        <p:tav tm="0">
                                          <p:val>
                                            <p:strVal val="0-#ppt_w/2"/>
                                          </p:val>
                                        </p:tav>
                                        <p:tav tm="100000">
                                          <p:val>
                                            <p:strVal val="#ppt_x"/>
                                          </p:val>
                                        </p:tav>
                                      </p:tavLst>
                                    </p:anim>
                                    <p:anim calcmode="lin" valueType="num">
                                      <p:cBhvr additive="base">
                                        <p:cTn id="20" dur="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25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4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up)">
                                      <p:cBhvr>
                                        <p:cTn id="35" dur="3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300" fill="hold"/>
                                        <p:tgtEl>
                                          <p:spTgt spid="50"/>
                                        </p:tgtEl>
                                        <p:attrNameLst>
                                          <p:attrName>ppt_x</p:attrName>
                                        </p:attrNameLst>
                                      </p:cBhvr>
                                      <p:tavLst>
                                        <p:tav tm="0">
                                          <p:val>
                                            <p:strVal val="0-#ppt_w/2"/>
                                          </p:val>
                                        </p:tav>
                                        <p:tav tm="100000">
                                          <p:val>
                                            <p:strVal val="#ppt_x"/>
                                          </p:val>
                                        </p:tav>
                                      </p:tavLst>
                                    </p:anim>
                                    <p:anim calcmode="lin" valueType="num">
                                      <p:cBhvr additive="base">
                                        <p:cTn id="41" dur="3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ipe(left)">
                                      <p:cBhvr>
                                        <p:cTn id="46" dur="25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4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
                                            <p:txEl>
                                              <p:pRg st="0" end="0"/>
                                            </p:txEl>
                                          </p:spTgt>
                                        </p:tgtEl>
                                        <p:attrNameLst>
                                          <p:attrName>style.visibility</p:attrName>
                                        </p:attrNameLst>
                                      </p:cBhvr>
                                      <p:to>
                                        <p:strVal val="visible"/>
                                      </p:to>
                                    </p:set>
                                    <p:animEffect transition="in" filter="fade">
                                      <p:cBhvr>
                                        <p:cTn id="56" dur="400"/>
                                        <p:tgtEl>
                                          <p:spTgt spid="16">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6">
                                            <p:txEl>
                                              <p:pRg st="1" end="1"/>
                                            </p:txEl>
                                          </p:spTgt>
                                        </p:tgtEl>
                                        <p:attrNameLst>
                                          <p:attrName>style.visibility</p:attrName>
                                        </p:attrNameLst>
                                      </p:cBhvr>
                                      <p:to>
                                        <p:strVal val="visible"/>
                                      </p:to>
                                    </p:set>
                                    <p:animEffect transition="in" filter="wipe(up)">
                                      <p:cBhvr>
                                        <p:cTn id="61" dur="300"/>
                                        <p:tgtEl>
                                          <p:spTgt spid="16">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300" fill="hold"/>
                                        <p:tgtEl>
                                          <p:spTgt spid="51"/>
                                        </p:tgtEl>
                                        <p:attrNameLst>
                                          <p:attrName>ppt_x</p:attrName>
                                        </p:attrNameLst>
                                      </p:cBhvr>
                                      <p:tavLst>
                                        <p:tav tm="0">
                                          <p:val>
                                            <p:strVal val="0-#ppt_w/2"/>
                                          </p:val>
                                        </p:tav>
                                        <p:tav tm="100000">
                                          <p:val>
                                            <p:strVal val="#ppt_x"/>
                                          </p:val>
                                        </p:tav>
                                      </p:tavLst>
                                    </p:anim>
                                    <p:anim calcmode="lin" valueType="num">
                                      <p:cBhvr additive="base">
                                        <p:cTn id="67" dur="3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wipe(left)">
                                      <p:cBhvr>
                                        <p:cTn id="72" dur="25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8">
                                            <p:txEl>
                                              <p:pRg st="0" end="0"/>
                                            </p:txEl>
                                          </p:spTgt>
                                        </p:tgtEl>
                                        <p:attrNameLst>
                                          <p:attrName>style.visibility</p:attrName>
                                        </p:attrNameLst>
                                      </p:cBhvr>
                                      <p:to>
                                        <p:strVal val="visible"/>
                                      </p:to>
                                    </p:set>
                                    <p:animEffect transition="in" filter="fade">
                                      <p:cBhvr>
                                        <p:cTn id="77" dur="400"/>
                                        <p:tgtEl>
                                          <p:spTgt spid="28">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28">
                                            <p:txEl>
                                              <p:pRg st="1" end="1"/>
                                            </p:txEl>
                                          </p:spTgt>
                                        </p:tgtEl>
                                        <p:attrNameLst>
                                          <p:attrName>style.visibility</p:attrName>
                                        </p:attrNameLst>
                                      </p:cBhvr>
                                      <p:to>
                                        <p:strVal val="visible"/>
                                      </p:to>
                                    </p:set>
                                    <p:animEffect transition="in" filter="wipe(up)">
                                      <p:cBhvr>
                                        <p:cTn id="82" dur="300"/>
                                        <p:tgtEl>
                                          <p:spTgt spid="28">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additive="base">
                                        <p:cTn id="87" dur="300" fill="hold"/>
                                        <p:tgtEl>
                                          <p:spTgt spid="52"/>
                                        </p:tgtEl>
                                        <p:attrNameLst>
                                          <p:attrName>ppt_x</p:attrName>
                                        </p:attrNameLst>
                                      </p:cBhvr>
                                      <p:tavLst>
                                        <p:tav tm="0">
                                          <p:val>
                                            <p:strVal val="0-#ppt_w/2"/>
                                          </p:val>
                                        </p:tav>
                                        <p:tav tm="100000">
                                          <p:val>
                                            <p:strVal val="#ppt_x"/>
                                          </p:val>
                                        </p:tav>
                                      </p:tavLst>
                                    </p:anim>
                                    <p:anim calcmode="lin" valueType="num">
                                      <p:cBhvr additive="base">
                                        <p:cTn id="88" dur="3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wipe(left)">
                                      <p:cBhvr>
                                        <p:cTn id="93" dur="250"/>
                                        <p:tgtEl>
                                          <p:spTgt spid="4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4">
                                            <p:txEl>
                                              <p:pRg st="0" end="0"/>
                                            </p:txEl>
                                          </p:spTgt>
                                        </p:tgtEl>
                                        <p:attrNameLst>
                                          <p:attrName>style.visibility</p:attrName>
                                        </p:attrNameLst>
                                      </p:cBhvr>
                                      <p:to>
                                        <p:strVal val="visible"/>
                                      </p:to>
                                    </p:set>
                                    <p:animEffect transition="in" filter="fade">
                                      <p:cBhvr>
                                        <p:cTn id="98" dur="400"/>
                                        <p:tgtEl>
                                          <p:spTgt spid="24">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24">
                                            <p:txEl>
                                              <p:pRg st="1" end="1"/>
                                            </p:txEl>
                                          </p:spTgt>
                                        </p:tgtEl>
                                        <p:attrNameLst>
                                          <p:attrName>style.visibility</p:attrName>
                                        </p:attrNameLst>
                                      </p:cBhvr>
                                      <p:to>
                                        <p:strVal val="visible"/>
                                      </p:to>
                                    </p:set>
                                    <p:animEffect transition="in" filter="wipe(up)">
                                      <p:cBhvr>
                                        <p:cTn id="103" dur="3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365" y="0"/>
            <a:ext cx="3096768" cy="6858000"/>
          </a:xfrm>
        </p:spPr>
      </p:pic>
      <p:pic>
        <p:nvPicPr>
          <p:cNvPr id="7" name="图片占位符 6"/>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3097499" y="3839"/>
            <a:ext cx="3001963" cy="6850321"/>
          </a:xfrm>
        </p:spPr>
      </p:pic>
      <p:pic>
        <p:nvPicPr>
          <p:cNvPr id="9" name="图片占位符 8"/>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217333" y="2472"/>
            <a:ext cx="2974667" cy="6853056"/>
          </a:xfrm>
        </p:spPr>
      </p:pic>
      <p:pic>
        <p:nvPicPr>
          <p:cNvPr id="8" name="图片占位符 7"/>
          <p:cNvPicPr>
            <a:picLocks noGrp="1" noChangeAspect="1"/>
          </p:cNvPicPr>
          <p:nvPr>
            <p:ph type="pic" sz="quarter" idx="12"/>
          </p:nvPr>
        </p:nvPicPr>
        <p:blipFill>
          <a:blip r:embed="rId4">
            <a:extLst>
              <a:ext uri="{28A0092B-C50C-407E-A947-70E740481C1C}">
                <a14:useLocalDpi xmlns:a14="http://schemas.microsoft.com/office/drawing/2010/main" val="0"/>
              </a:ext>
            </a:extLst>
          </a:blip>
          <a:stretch>
            <a:fillRect/>
          </a:stretch>
        </p:blipFill>
        <p:spPr>
          <a:xfrm>
            <a:off x="6100869" y="0"/>
            <a:ext cx="3115056" cy="6858000"/>
          </a:xfrm>
        </p:spPr>
      </p:pic>
      <p:sp>
        <p:nvSpPr>
          <p:cNvPr id="10" name="Прямоугольник 9"/>
          <p:cNvSpPr/>
          <p:nvPr/>
        </p:nvSpPr>
        <p:spPr>
          <a:xfrm>
            <a:off x="0" y="0"/>
            <a:ext cx="3097499" cy="6857999"/>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Текст 11"/>
          <p:cNvSpPr txBox="1"/>
          <p:nvPr/>
        </p:nvSpPr>
        <p:spPr>
          <a:xfrm>
            <a:off x="122833" y="3653997"/>
            <a:ext cx="2770492"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ALEX SCHON</a:t>
            </a:r>
            <a:endPar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lnSpc>
                <a:spcPts val="1800"/>
              </a:lnSpc>
            </a:pPr>
            <a:r>
              <a:rPr lang="en-US" sz="1100" kern="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3" name="Прямоугольник 12"/>
          <p:cNvSpPr/>
          <p:nvPr/>
        </p:nvSpPr>
        <p:spPr>
          <a:xfrm>
            <a:off x="3097498" y="3838"/>
            <a:ext cx="2995718" cy="6854159"/>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Текст 11"/>
          <p:cNvSpPr txBox="1"/>
          <p:nvPr/>
        </p:nvSpPr>
        <p:spPr>
          <a:xfrm>
            <a:off x="3155281" y="3653997"/>
            <a:ext cx="2770492"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CHRISTINA SCOTT</a:t>
            </a:r>
            <a:endPar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lnSpc>
                <a:spcPts val="1800"/>
              </a:lnSpc>
            </a:pPr>
            <a:r>
              <a:rPr lang="en-US" sz="1100" kern="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7" name="Прямоугольник 16"/>
          <p:cNvSpPr/>
          <p:nvPr/>
        </p:nvSpPr>
        <p:spPr>
          <a:xfrm>
            <a:off x="6087431" y="0"/>
            <a:ext cx="3129902" cy="6857999"/>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Текст 11"/>
          <p:cNvSpPr txBox="1"/>
          <p:nvPr/>
        </p:nvSpPr>
        <p:spPr>
          <a:xfrm>
            <a:off x="6284821" y="3653997"/>
            <a:ext cx="2770492"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ALASTER SMITH</a:t>
            </a:r>
            <a:endPar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lnSpc>
                <a:spcPts val="1800"/>
              </a:lnSpc>
            </a:pPr>
            <a:r>
              <a:rPr lang="en-US" sz="1100" kern="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20" name="Прямоугольник 19"/>
          <p:cNvSpPr/>
          <p:nvPr/>
        </p:nvSpPr>
        <p:spPr>
          <a:xfrm>
            <a:off x="9216893" y="0"/>
            <a:ext cx="2975785" cy="6873989"/>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Текст 11"/>
          <p:cNvSpPr txBox="1"/>
          <p:nvPr/>
        </p:nvSpPr>
        <p:spPr>
          <a:xfrm>
            <a:off x="9310052" y="3653997"/>
            <a:ext cx="2770492"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ALISIA HAMILTON</a:t>
            </a:r>
            <a:endPar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lnSpc>
                <a:spcPts val="1800"/>
              </a:lnSpc>
            </a:pPr>
            <a:r>
              <a:rPr lang="en-US" sz="1100" kern="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 </a:t>
            </a:r>
            <a:r>
              <a:rPr lang="it-IT" sz="110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Nulla facilisi. </a:t>
            </a:r>
            <a:endParaRPr lang="en-US" sz="1100" b="1"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4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400"/>
                                        <p:tgtEl>
                                          <p:spTgt spid="1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4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400"/>
                                        <p:tgtEl>
                                          <p:spTgt spid="1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4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400"/>
                                        <p:tgtEl>
                                          <p:spTgt spid="19">
                                            <p:txEl>
                                              <p:pRg st="0" end="0"/>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19">
                                            <p:txEl>
                                              <p:pRg st="1" end="1"/>
                                            </p:txEl>
                                          </p:spTgt>
                                        </p:tgtEl>
                                        <p:attrNameLst>
                                          <p:attrName>style.visibility</p:attrName>
                                        </p:attrNameLst>
                                      </p:cBhvr>
                                      <p:to>
                                        <p:strVal val="visible"/>
                                      </p:to>
                                    </p:set>
                                    <p:animEffect transition="in" filter="wipe(up)">
                                      <p:cBhvr>
                                        <p:cTn id="31" dur="300"/>
                                        <p:tgtEl>
                                          <p:spTgt spid="19">
                                            <p:txEl>
                                              <p:pRg st="1" end="1"/>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4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400"/>
                                        <p:tgtEl>
                                          <p:spTgt spid="21">
                                            <p:txEl>
                                              <p:pRg st="0" end="0"/>
                                            </p:txEl>
                                          </p:spTgt>
                                        </p:tgtEl>
                                      </p:cBhvr>
                                    </p:animEffect>
                                  </p:childTnLst>
                                </p:cTn>
                              </p:par>
                              <p:par>
                                <p:cTn id="40" presetID="22" presetClass="entr" presetSubtype="1" fill="hold" nodeType="withEffect">
                                  <p:stCondLst>
                                    <p:cond delay="0"/>
                                  </p:stCondLst>
                                  <p:childTnLst>
                                    <p:set>
                                      <p:cBhvr>
                                        <p:cTn id="41" dur="1" fill="hold">
                                          <p:stCondLst>
                                            <p:cond delay="0"/>
                                          </p:stCondLst>
                                        </p:cTn>
                                        <p:tgtEl>
                                          <p:spTgt spid="21">
                                            <p:txEl>
                                              <p:pRg st="1" end="1"/>
                                            </p:txEl>
                                          </p:spTgt>
                                        </p:tgtEl>
                                        <p:attrNameLst>
                                          <p:attrName>style.visibility</p:attrName>
                                        </p:attrNameLst>
                                      </p:cBhvr>
                                      <p:to>
                                        <p:strVal val="visible"/>
                                      </p:to>
                                    </p:set>
                                    <p:animEffect transition="in" filter="wipe(up)">
                                      <p:cBhvr>
                                        <p:cTn id="42" dur="3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16" grpId="0"/>
      <p:bldP spid="17"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0" y="762"/>
            <a:ext cx="12192000" cy="2932176"/>
          </a:xfrm>
        </p:spPr>
      </p:pic>
      <p:sp>
        <p:nvSpPr>
          <p:cNvPr id="6" name="Заголовок 1"/>
          <p:cNvSpPr txBox="1"/>
          <p:nvPr/>
        </p:nvSpPr>
        <p:spPr>
          <a:xfrm>
            <a:off x="967189" y="1346533"/>
            <a:ext cx="4881562" cy="15096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280"/>
              </a:lnSpc>
            </a:pPr>
            <a:r>
              <a:rPr lang="en-US" sz="48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CONTENTS</a:t>
            </a:r>
            <a:endParaRPr lang="en-US" sz="48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nSpc>
                <a:spcPts val="5280"/>
              </a:lnSpc>
            </a:pPr>
            <a:r>
              <a:rPr lang="zh-CN" altLang="en-US" sz="48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目    录</a:t>
            </a:r>
            <a:endParaRPr lang="en-US"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nSpc>
                <a:spcPts val="5280"/>
              </a:lnSpc>
            </a:pPr>
            <a:endParaRPr lang="ru-RU"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grpSp>
        <p:nvGrpSpPr>
          <p:cNvPr id="4" name="组合 3"/>
          <p:cNvGrpSpPr/>
          <p:nvPr/>
        </p:nvGrpSpPr>
        <p:grpSpPr>
          <a:xfrm>
            <a:off x="1219200" y="3573780"/>
            <a:ext cx="1981201" cy="2781300"/>
            <a:chOff x="1219200" y="3573780"/>
            <a:chExt cx="1981201" cy="2781300"/>
          </a:xfrm>
        </p:grpSpPr>
        <p:sp>
          <p:nvSpPr>
            <p:cNvPr id="7" name="Текст 11"/>
            <p:cNvSpPr txBox="1"/>
            <p:nvPr/>
          </p:nvSpPr>
          <p:spPr>
            <a:xfrm>
              <a:off x="1466547" y="3651334"/>
              <a:ext cx="1733854" cy="25261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01</a:t>
              </a:r>
              <a:endPar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endParaRPr>
            </a:p>
            <a:p>
              <a:pPr marL="0" indent="0">
                <a:lnSpc>
                  <a:spcPts val="1800"/>
                </a:lnSpc>
                <a:buNone/>
              </a:pP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Digital Marketing</a:t>
              </a:r>
              <a:endPar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buFont typeface="Arial" panose="020B0604020202020204" pitchFamily="34" charset="0"/>
                <a:buNone/>
              </a:pPr>
              <a:r>
                <a:rPr lang="en-US" sz="1100" dirty="0" err="1">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et pulvinar </a:t>
              </a:r>
              <a:r>
                <a:rPr lang="en-US" sz="1100" dirty="0" err="1">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odio</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Nam </a:t>
              </a:r>
              <a:r>
                <a:rPr lang="en-US" sz="1100" dirty="0" err="1">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condimentum</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a:t>
              </a:r>
              <a:r>
                <a:rPr lang="en-US" sz="1100" dirty="0" err="1">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nisl</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at.</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2" name="矩形 1"/>
            <p:cNvSpPr/>
            <p:nvPr/>
          </p:nvSpPr>
          <p:spPr>
            <a:xfrm>
              <a:off x="1219200"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3200401" y="3573780"/>
            <a:ext cx="1981200" cy="2954610"/>
            <a:chOff x="3200401" y="3573780"/>
            <a:chExt cx="1981200" cy="2954610"/>
          </a:xfrm>
        </p:grpSpPr>
        <p:sp>
          <p:nvSpPr>
            <p:cNvPr id="13" name="Текст 11"/>
            <p:cNvSpPr txBox="1"/>
            <p:nvPr/>
          </p:nvSpPr>
          <p:spPr>
            <a:xfrm>
              <a:off x="3447747" y="3651333"/>
              <a:ext cx="1733854" cy="28770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02</a:t>
              </a:r>
              <a:endPar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endParaRPr>
            </a:p>
            <a:p>
              <a:pPr marL="0" indent="0">
                <a:lnSpc>
                  <a:spcPts val="1800"/>
                </a:lnSpc>
                <a:buNone/>
              </a:pP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SMM &amp; </a:t>
              </a:r>
              <a:b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Social Media</a:t>
              </a:r>
              <a:endPar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a:p>
              <a:pPr marL="0" indent="0">
                <a:lnSpc>
                  <a:spcPts val="1800"/>
                </a:lnSpc>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Sed posuere nunc in </a:t>
              </a:r>
              <a:r>
                <a:rPr lang="da-DK"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nisl at ante.</a:t>
              </a:r>
              <a:endParaRPr lang="da-DK"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a:p>
              <a:pPr marL="0" indent="0">
                <a:lnSpc>
                  <a:spcPts val="1800"/>
                </a:lnSpc>
                <a:buFont typeface="Arial" panose="020B0604020202020204" pitchFamily="34" charset="0"/>
                <a:buNone/>
              </a:pPr>
              <a:endParaRPr lang="en-US" sz="11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0" name="矩形 9"/>
            <p:cNvSpPr/>
            <p:nvPr/>
          </p:nvSpPr>
          <p:spPr>
            <a:xfrm>
              <a:off x="3200401"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5212081" y="3573780"/>
            <a:ext cx="1950720" cy="2781300"/>
            <a:chOff x="5212081" y="3573780"/>
            <a:chExt cx="1950720" cy="2781300"/>
          </a:xfrm>
        </p:grpSpPr>
        <p:sp>
          <p:nvSpPr>
            <p:cNvPr id="14" name="Текст 11"/>
            <p:cNvSpPr txBox="1"/>
            <p:nvPr/>
          </p:nvSpPr>
          <p:spPr>
            <a:xfrm>
              <a:off x="5428947" y="3651334"/>
              <a:ext cx="1733854" cy="25261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03</a:t>
              </a:r>
              <a:endPar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endParaRPr>
            </a:p>
            <a:p>
              <a:pPr marL="0" indent="0">
                <a:lnSpc>
                  <a:spcPts val="1800"/>
                </a:lnSpc>
                <a:buNone/>
              </a:pP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Application</a:t>
              </a:r>
              <a:b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Design</a:t>
              </a:r>
              <a:endPar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1" name="矩形 10"/>
            <p:cNvSpPr/>
            <p:nvPr/>
          </p:nvSpPr>
          <p:spPr>
            <a:xfrm>
              <a:off x="5212081"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7223761" y="3573780"/>
            <a:ext cx="1920240" cy="2781300"/>
            <a:chOff x="7223761" y="3573780"/>
            <a:chExt cx="1920240" cy="2781300"/>
          </a:xfrm>
        </p:grpSpPr>
        <p:sp>
          <p:nvSpPr>
            <p:cNvPr id="15" name="Текст 11"/>
            <p:cNvSpPr txBox="1"/>
            <p:nvPr/>
          </p:nvSpPr>
          <p:spPr>
            <a:xfrm>
              <a:off x="7410147" y="3651334"/>
              <a:ext cx="1733854" cy="25261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04</a:t>
              </a:r>
              <a:endPar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endParaRPr>
            </a:p>
            <a:p>
              <a:pPr marL="0" indent="0">
                <a:lnSpc>
                  <a:spcPts val="1800"/>
                </a:lnSpc>
                <a:buNone/>
              </a:pP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Best design Trends</a:t>
              </a:r>
              <a:endPar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a:t>
              </a:r>
              <a:r>
                <a:rPr lang="en-US" sz="1100" spc="9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2" name="矩形 11"/>
            <p:cNvSpPr/>
            <p:nvPr/>
          </p:nvSpPr>
          <p:spPr>
            <a:xfrm>
              <a:off x="7223761"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9235441" y="3573780"/>
            <a:ext cx="1889760" cy="2781300"/>
            <a:chOff x="9235441" y="3573780"/>
            <a:chExt cx="1889760" cy="2781300"/>
          </a:xfrm>
        </p:grpSpPr>
        <p:sp>
          <p:nvSpPr>
            <p:cNvPr id="16" name="Текст 11"/>
            <p:cNvSpPr txBox="1"/>
            <p:nvPr/>
          </p:nvSpPr>
          <p:spPr>
            <a:xfrm>
              <a:off x="9391347" y="3651334"/>
              <a:ext cx="1733854" cy="25261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05</a:t>
              </a:r>
              <a:endParaRPr lang="en-US" b="1" dirty="0">
                <a:solidFill>
                  <a:schemeClr val="bg2">
                    <a:lumMod val="25000"/>
                  </a:schemeClr>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endParaRPr>
            </a:p>
            <a:p>
              <a:pPr marL="0" indent="0">
                <a:lnSpc>
                  <a:spcPts val="1800"/>
                </a:lnSpc>
                <a:buNone/>
              </a:pP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Marketing</a:t>
              </a:r>
              <a:b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Instruments</a:t>
              </a:r>
              <a:endParaRPr lang="en-US" sz="1400" b="1" u="sng"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7" name="矩形 16"/>
            <p:cNvSpPr/>
            <p:nvPr/>
          </p:nvSpPr>
          <p:spPr>
            <a:xfrm>
              <a:off x="9235441"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084509" y="0"/>
            <a:ext cx="2374591"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Прямоугольник 7"/>
          <p:cNvSpPr/>
          <p:nvPr/>
        </p:nvSpPr>
        <p:spPr>
          <a:xfrm>
            <a:off x="3931572" y="1910831"/>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Прямоугольник 8"/>
          <p:cNvSpPr/>
          <p:nvPr/>
        </p:nvSpPr>
        <p:spPr>
          <a:xfrm>
            <a:off x="4097685" y="2005506"/>
            <a:ext cx="51435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Текст 11"/>
          <p:cNvSpPr txBox="1"/>
          <p:nvPr/>
        </p:nvSpPr>
        <p:spPr>
          <a:xfrm>
            <a:off x="3363468" y="2644915"/>
            <a:ext cx="1816671"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pPr>
            <a:r>
              <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PROFESSIONAL DESIGN</a:t>
            </a:r>
            <a:br>
              <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sz="1100" kern="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a:t>
            </a:r>
            <a:endParaRPr lang="en-US" sz="1100" b="1"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2" name="Прямоугольник 11"/>
          <p:cNvSpPr/>
          <p:nvPr/>
        </p:nvSpPr>
        <p:spPr>
          <a:xfrm>
            <a:off x="3931571" y="3774176"/>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Прямоугольник 12"/>
          <p:cNvSpPr/>
          <p:nvPr/>
        </p:nvSpPr>
        <p:spPr>
          <a:xfrm>
            <a:off x="4097684" y="3868851"/>
            <a:ext cx="51435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Текст 11"/>
          <p:cNvSpPr txBox="1"/>
          <p:nvPr/>
        </p:nvSpPr>
        <p:spPr>
          <a:xfrm>
            <a:off x="3363471" y="4497995"/>
            <a:ext cx="1816671"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pPr>
            <a:r>
              <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UX ENGENEER</a:t>
            </a:r>
            <a:br>
              <a:rPr lang="en-US" sz="11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sz="1100" kern="0"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a:t>
            </a:r>
            <a:endParaRPr lang="en-US" sz="1100" b="1" dirty="0">
              <a:solidFill>
                <a:schemeClr val="bg1"/>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8" name="Подзаголовок 2"/>
          <p:cNvSpPr txBox="1"/>
          <p:nvPr/>
        </p:nvSpPr>
        <p:spPr>
          <a:xfrm>
            <a:off x="6369752" y="2974021"/>
            <a:ext cx="4627108" cy="3029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Praesent sed neque quis mauris luctus commodo. Morbi vitae dui. Etiam vitae dui congue, semper quam vitae, luctus ligula. Sed posuere nunc in leo commod.</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Nunc ac nisi sem. Cras in justo sit amet urna scelerisque ornare ut at ipsum. Mauris ullamcorper sem malesuada semper sodales. Fusce fringilla vulputate nisl sed suscipit.  </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9" name="Прямоугольник 18"/>
          <p:cNvSpPr/>
          <p:nvPr/>
        </p:nvSpPr>
        <p:spPr>
          <a:xfrm>
            <a:off x="6353723" y="2178462"/>
            <a:ext cx="6096000" cy="769441"/>
          </a:xfrm>
          <a:prstGeom prst="rect">
            <a:avLst/>
          </a:prstGeom>
        </p:spPr>
        <p:txBody>
          <a:bodyPr>
            <a:spAutoFit/>
          </a:bodyPr>
          <a:lstStyle/>
          <a:p>
            <a:r>
              <a:rPr lang="en-US" sz="44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TOMAS </a:t>
            </a:r>
            <a:r>
              <a:rPr lang="en-US" sz="44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DANNIS</a:t>
            </a:r>
            <a:endParaRPr lang="en-US" sz="80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4" name="Подзаголовок 2"/>
          <p:cNvSpPr txBox="1"/>
          <p:nvPr/>
        </p:nvSpPr>
        <p:spPr>
          <a:xfrm>
            <a:off x="6361318" y="195079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Team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pic>
        <p:nvPicPr>
          <p:cNvPr id="3" name="图片占位符 2"/>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0" y="70"/>
            <a:ext cx="3084513" cy="6857859"/>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400"/>
                                        <p:tgtEl>
                                          <p:spTgt spid="1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400"/>
                                        <p:tgtEl>
                                          <p:spTgt spid="1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2500"/>
                            </p:stCondLst>
                            <p:childTnLst>
                              <p:par>
                                <p:cTn id="25" presetID="21"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400"/>
                                        <p:tgtEl>
                                          <p:spTgt spid="8"/>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400"/>
                                        <p:tgtEl>
                                          <p:spTgt spid="11"/>
                                        </p:tgtEl>
                                      </p:cBhvr>
                                    </p:animEffect>
                                  </p:childTnLst>
                                </p:cTn>
                              </p:par>
                            </p:childTnLst>
                          </p:cTn>
                        </p:par>
                        <p:par>
                          <p:cTn id="32" fill="hold">
                            <p:stCondLst>
                              <p:cond delay="3500"/>
                            </p:stCondLst>
                            <p:childTnLst>
                              <p:par>
                                <p:cTn id="33" presetID="21"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400"/>
                                        <p:tgtEl>
                                          <p:spTgt spid="1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animBg="1"/>
      <p:bldP spid="15" grpId="0"/>
      <p:bldP spid="18" grpId="0"/>
      <p:bldP spid="19"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p:nvPr/>
        </p:nvSpPr>
        <p:spPr>
          <a:xfrm>
            <a:off x="6369752" y="2057579"/>
            <a:ext cx="4627108" cy="1528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Praesent sed neque quis mauris luctus commodo. Morbi vitae dui. Etiam vitae dui congue, semper quam vitae, luctus ligula. Sed posuere nunc in leo commod..  </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5" name="Прямоугольник 4"/>
          <p:cNvSpPr/>
          <p:nvPr/>
        </p:nvSpPr>
        <p:spPr>
          <a:xfrm>
            <a:off x="6353723" y="1284676"/>
            <a:ext cx="6096000" cy="769441"/>
          </a:xfrm>
          <a:prstGeom prst="rect">
            <a:avLst/>
          </a:prstGeom>
        </p:spPr>
        <p:txBody>
          <a:bodyPr>
            <a:spAutoFit/>
          </a:bodyPr>
          <a:lstStyle/>
          <a:p>
            <a:r>
              <a:rPr lang="en-US" sz="44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ANNA </a:t>
            </a:r>
            <a:r>
              <a:rPr lang="en-US" sz="44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CRAUSE</a:t>
            </a:r>
            <a:endParaRPr lang="en-US" sz="80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6" name="Подзаголовок 2"/>
          <p:cNvSpPr txBox="1"/>
          <p:nvPr/>
        </p:nvSpPr>
        <p:spPr>
          <a:xfrm>
            <a:off x="6361318" y="103836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Team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7" name="Прямоугольник 6"/>
          <p:cNvSpPr/>
          <p:nvPr/>
        </p:nvSpPr>
        <p:spPr>
          <a:xfrm>
            <a:off x="3084509" y="0"/>
            <a:ext cx="2374591"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0" name="Прямая соединительная линия 9"/>
          <p:cNvCxnSpPr/>
          <p:nvPr/>
        </p:nvCxnSpPr>
        <p:spPr>
          <a:xfrm>
            <a:off x="3350287" y="2963153"/>
            <a:ext cx="150356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3997987" y="2963153"/>
            <a:ext cx="9525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Подзаголовок 2"/>
          <p:cNvSpPr txBox="1"/>
          <p:nvPr/>
        </p:nvSpPr>
        <p:spPr>
          <a:xfrm>
            <a:off x="3256830" y="261588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05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Adobe Photoshop</a:t>
            </a:r>
            <a:endParaRPr lang="ru-RU" sz="105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5" name="Подзаголовок 2"/>
          <p:cNvSpPr txBox="1"/>
          <p:nvPr/>
        </p:nvSpPr>
        <p:spPr>
          <a:xfrm>
            <a:off x="4853855" y="2782835"/>
            <a:ext cx="433182" cy="37513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97%</a:t>
            </a:r>
            <a:endParaRPr lang="ru-RU"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cxnSp>
        <p:nvCxnSpPr>
          <p:cNvPr id="23" name="Прямая соединительная линия 22"/>
          <p:cNvCxnSpPr/>
          <p:nvPr/>
        </p:nvCxnSpPr>
        <p:spPr>
          <a:xfrm>
            <a:off x="3350287" y="3502523"/>
            <a:ext cx="128019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3997987" y="3502523"/>
            <a:ext cx="9525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Подзаголовок 2"/>
          <p:cNvSpPr txBox="1"/>
          <p:nvPr/>
        </p:nvSpPr>
        <p:spPr>
          <a:xfrm>
            <a:off x="3256830" y="315525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05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3Ds Max</a:t>
            </a:r>
            <a:endParaRPr lang="ru-RU" sz="105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2" name="Подзаголовок 2"/>
          <p:cNvSpPr txBox="1"/>
          <p:nvPr/>
        </p:nvSpPr>
        <p:spPr>
          <a:xfrm>
            <a:off x="4853855" y="3322205"/>
            <a:ext cx="433182" cy="37513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84%</a:t>
            </a:r>
            <a:endParaRPr lang="ru-RU"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9" name="Подзаголовок 2"/>
          <p:cNvSpPr txBox="1"/>
          <p:nvPr/>
        </p:nvSpPr>
        <p:spPr>
          <a:xfrm>
            <a:off x="3219616" y="370003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05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Adobe InDesign</a:t>
            </a:r>
            <a:endParaRPr lang="ru-RU" sz="105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cxnSp>
        <p:nvCxnSpPr>
          <p:cNvPr id="31" name="Прямая соединительная линия 30"/>
          <p:cNvCxnSpPr/>
          <p:nvPr/>
        </p:nvCxnSpPr>
        <p:spPr>
          <a:xfrm>
            <a:off x="3313073" y="4047308"/>
            <a:ext cx="146094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3960773" y="4047308"/>
            <a:ext cx="9525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Подзаголовок 2"/>
          <p:cNvSpPr txBox="1"/>
          <p:nvPr/>
        </p:nvSpPr>
        <p:spPr>
          <a:xfrm>
            <a:off x="4816641" y="3866990"/>
            <a:ext cx="433182" cy="37513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94%</a:t>
            </a:r>
            <a:endParaRPr lang="ru-RU" sz="11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42" name="Подзаголовок 2"/>
          <p:cNvSpPr txBox="1"/>
          <p:nvPr/>
        </p:nvSpPr>
        <p:spPr>
          <a:xfrm>
            <a:off x="7956532" y="3701301"/>
            <a:ext cx="3040328" cy="1528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TEAM SLIDE RIGHT HERE</a:t>
            </a:r>
            <a:endPar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else.</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44" name="Группа 43"/>
          <p:cNvGrpSpPr/>
          <p:nvPr/>
        </p:nvGrpSpPr>
        <p:grpSpPr>
          <a:xfrm>
            <a:off x="6327137" y="3706463"/>
            <a:ext cx="1707370" cy="894077"/>
            <a:chOff x="6225370" y="4125601"/>
            <a:chExt cx="1707370" cy="894077"/>
          </a:xfrm>
        </p:grpSpPr>
        <p:sp>
          <p:nvSpPr>
            <p:cNvPr id="41" name="Текст 11"/>
            <p:cNvSpPr txBox="1"/>
            <p:nvPr/>
          </p:nvSpPr>
          <p:spPr>
            <a:xfrm>
              <a:off x="6225370" y="4431461"/>
              <a:ext cx="1707370" cy="5882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buNone/>
              </a:pPr>
              <a:r>
                <a:rPr lang="en-US" sz="16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87%</a:t>
              </a:r>
              <a:br>
                <a:rPr lang="en-US" sz="24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endParaRPr lang="en-US" sz="6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43" name="Овал 42"/>
            <p:cNvSpPr/>
            <p:nvPr/>
          </p:nvSpPr>
          <p:spPr>
            <a:xfrm>
              <a:off x="6641432" y="4125601"/>
              <a:ext cx="850910" cy="85091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5" name="Подзаголовок 2"/>
          <p:cNvSpPr txBox="1"/>
          <p:nvPr/>
        </p:nvSpPr>
        <p:spPr>
          <a:xfrm>
            <a:off x="7980868" y="4962205"/>
            <a:ext cx="3015992" cy="1528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TEAM SLIDE RIGHT HERE</a:t>
            </a:r>
            <a:endPar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else.</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46" name="Группа 45"/>
          <p:cNvGrpSpPr/>
          <p:nvPr/>
        </p:nvGrpSpPr>
        <p:grpSpPr>
          <a:xfrm>
            <a:off x="6327137" y="4967367"/>
            <a:ext cx="1707370" cy="903602"/>
            <a:chOff x="6225370" y="4125601"/>
            <a:chExt cx="1707370" cy="903602"/>
          </a:xfrm>
        </p:grpSpPr>
        <p:sp>
          <p:nvSpPr>
            <p:cNvPr id="47" name="Текст 11"/>
            <p:cNvSpPr txBox="1"/>
            <p:nvPr/>
          </p:nvSpPr>
          <p:spPr>
            <a:xfrm>
              <a:off x="6225370" y="4440986"/>
              <a:ext cx="1707370" cy="5882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buNone/>
              </a:pPr>
              <a:r>
                <a:rPr lang="en-US" sz="16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68%</a:t>
              </a:r>
              <a:br>
                <a:rPr lang="en-US" sz="24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endParaRPr lang="en-US" sz="6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48" name="Овал 47"/>
            <p:cNvSpPr/>
            <p:nvPr/>
          </p:nvSpPr>
          <p:spPr>
            <a:xfrm>
              <a:off x="6641432" y="4125601"/>
              <a:ext cx="850910" cy="85091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3" name="图片占位符 2"/>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0" y="2206"/>
            <a:ext cx="3084513" cy="6853587"/>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4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4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400"/>
                                        <p:tgtEl>
                                          <p:spTgt spid="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400"/>
                                        <p:tgtEl>
                                          <p:spTgt spid="1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400"/>
                                        <p:tgtEl>
                                          <p:spTgt spid="1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400"/>
                                        <p:tgtEl>
                                          <p:spTgt spid="10"/>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350"/>
                                        <p:tgtEl>
                                          <p:spTgt spid="1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400"/>
                                        <p:tgtEl>
                                          <p:spTgt spid="21"/>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400"/>
                                        <p:tgtEl>
                                          <p:spTgt spid="2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400"/>
                                        <p:tgtEl>
                                          <p:spTgt spid="23"/>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350"/>
                                        <p:tgtEl>
                                          <p:spTgt spid="22"/>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400"/>
                                        <p:tgtEl>
                                          <p:spTgt spid="29"/>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400"/>
                                        <p:tgtEl>
                                          <p:spTgt spid="32"/>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400"/>
                                        <p:tgtEl>
                                          <p:spTgt spid="31"/>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up)">
                                      <p:cBhvr>
                                        <p:cTn id="71" dur="350"/>
                                        <p:tgtEl>
                                          <p:spTgt spid="30"/>
                                        </p:tgtEl>
                                      </p:cBhvr>
                                    </p:animEffect>
                                  </p:childTnLst>
                                </p:cTn>
                              </p:par>
                            </p:childTnLst>
                          </p:cTn>
                        </p:par>
                        <p:par>
                          <p:cTn id="72" fill="hold">
                            <p:stCondLst>
                              <p:cond delay="8500"/>
                            </p:stCondLst>
                            <p:childTnLst>
                              <p:par>
                                <p:cTn id="73" presetID="2" presetClass="entr" presetSubtype="4"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350" fill="hold"/>
                                        <p:tgtEl>
                                          <p:spTgt spid="44"/>
                                        </p:tgtEl>
                                        <p:attrNameLst>
                                          <p:attrName>ppt_x</p:attrName>
                                        </p:attrNameLst>
                                      </p:cBhvr>
                                      <p:tavLst>
                                        <p:tav tm="0">
                                          <p:val>
                                            <p:strVal val="#ppt_x"/>
                                          </p:val>
                                        </p:tav>
                                        <p:tav tm="100000">
                                          <p:val>
                                            <p:strVal val="#ppt_x"/>
                                          </p:val>
                                        </p:tav>
                                      </p:tavLst>
                                    </p:anim>
                                    <p:anim calcmode="lin" valueType="num">
                                      <p:cBhvr additive="base">
                                        <p:cTn id="76" dur="350" fill="hold"/>
                                        <p:tgtEl>
                                          <p:spTgt spid="44"/>
                                        </p:tgtEl>
                                        <p:attrNameLst>
                                          <p:attrName>ppt_y</p:attrName>
                                        </p:attrNameLst>
                                      </p:cBhvr>
                                      <p:tavLst>
                                        <p:tav tm="0">
                                          <p:val>
                                            <p:strVal val="1+#ppt_h/2"/>
                                          </p:val>
                                        </p:tav>
                                        <p:tav tm="100000">
                                          <p:val>
                                            <p:strVal val="#ppt_y"/>
                                          </p:val>
                                        </p:tav>
                                      </p:tavLst>
                                    </p:anim>
                                  </p:childTnLst>
                                </p:cTn>
                              </p:par>
                            </p:childTnLst>
                          </p:cTn>
                        </p:par>
                        <p:par>
                          <p:cTn id="77" fill="hold">
                            <p:stCondLst>
                              <p:cond delay="9000"/>
                            </p:stCondLst>
                            <p:childTnLst>
                              <p:par>
                                <p:cTn id="78" presetID="22" presetClass="entr" presetSubtype="1"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up)">
                                      <p:cBhvr>
                                        <p:cTn id="80" dur="400"/>
                                        <p:tgtEl>
                                          <p:spTgt spid="42"/>
                                        </p:tgtEl>
                                      </p:cBhvr>
                                    </p:animEffect>
                                  </p:childTnLst>
                                </p:cTn>
                              </p:par>
                            </p:childTnLst>
                          </p:cTn>
                        </p:par>
                        <p:par>
                          <p:cTn id="81" fill="hold">
                            <p:stCondLst>
                              <p:cond delay="9500"/>
                            </p:stCondLst>
                            <p:childTnLst>
                              <p:par>
                                <p:cTn id="82" presetID="2" presetClass="entr" presetSubtype="4" fill="hold" nodeType="afterEffect">
                                  <p:stCondLst>
                                    <p:cond delay="0"/>
                                  </p:stCondLst>
                                  <p:childTnLst>
                                    <p:set>
                                      <p:cBhvr>
                                        <p:cTn id="83" dur="1" fill="hold">
                                          <p:stCondLst>
                                            <p:cond delay="0"/>
                                          </p:stCondLst>
                                        </p:cTn>
                                        <p:tgtEl>
                                          <p:spTgt spid="46"/>
                                        </p:tgtEl>
                                        <p:attrNameLst>
                                          <p:attrName>style.visibility</p:attrName>
                                        </p:attrNameLst>
                                      </p:cBhvr>
                                      <p:to>
                                        <p:strVal val="visible"/>
                                      </p:to>
                                    </p:set>
                                    <p:anim calcmode="lin" valueType="num">
                                      <p:cBhvr additive="base">
                                        <p:cTn id="84" dur="350" fill="hold"/>
                                        <p:tgtEl>
                                          <p:spTgt spid="46"/>
                                        </p:tgtEl>
                                        <p:attrNameLst>
                                          <p:attrName>ppt_x</p:attrName>
                                        </p:attrNameLst>
                                      </p:cBhvr>
                                      <p:tavLst>
                                        <p:tav tm="0">
                                          <p:val>
                                            <p:strVal val="#ppt_x"/>
                                          </p:val>
                                        </p:tav>
                                        <p:tav tm="100000">
                                          <p:val>
                                            <p:strVal val="#ppt_x"/>
                                          </p:val>
                                        </p:tav>
                                      </p:tavLst>
                                    </p:anim>
                                    <p:anim calcmode="lin" valueType="num">
                                      <p:cBhvr additive="base">
                                        <p:cTn id="85" dur="350" fill="hold"/>
                                        <p:tgtEl>
                                          <p:spTgt spid="46"/>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up)">
                                      <p:cBhvr>
                                        <p:cTn id="89" dur="4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13" grpId="0"/>
      <p:bldP spid="15" grpId="0"/>
      <p:bldP spid="21" grpId="0"/>
      <p:bldP spid="22" grpId="0"/>
      <p:bldP spid="29" grpId="0"/>
      <p:bldP spid="30" grpId="0"/>
      <p:bldP spid="42"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txBox="1"/>
          <p:nvPr/>
        </p:nvSpPr>
        <p:spPr>
          <a:xfrm>
            <a:off x="3057525" y="1213536"/>
            <a:ext cx="6076950"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GALLERY </a:t>
            </a:r>
            <a:r>
              <a:rPr lang="en-US"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SLIDE HERE</a:t>
            </a:r>
            <a:endParaRPr lang="en-US" sz="40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2" name="Подзаголовок 2"/>
          <p:cNvSpPr txBox="1"/>
          <p:nvPr/>
        </p:nvSpPr>
        <p:spPr>
          <a:xfrm>
            <a:off x="4118251" y="88715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Slide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3" name="Подзаголовок 2"/>
          <p:cNvSpPr txBox="1"/>
          <p:nvPr/>
        </p:nvSpPr>
        <p:spPr>
          <a:xfrm>
            <a:off x="3392906" y="5017769"/>
            <a:ext cx="5406189" cy="18277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Praesent sed neque quis mauris luctus commodo. Morbi vitae dui. Ut et pulvinar odio. </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pic>
        <p:nvPicPr>
          <p:cNvPr id="5" name="图片占位符 4"/>
          <p:cNvPicPr>
            <a:picLocks noGrp="1" noChangeAspect="1"/>
          </p:cNvPicPr>
          <p:nvPr>
            <p:ph type="pic" sz="quarter" idx="12"/>
          </p:nvPr>
        </p:nvPicPr>
        <p:blipFill>
          <a:blip r:embed="rId1">
            <a:extLst>
              <a:ext uri="{28A0092B-C50C-407E-A947-70E740481C1C}">
                <a14:useLocalDpi xmlns:a14="http://schemas.microsoft.com/office/drawing/2010/main" val="0"/>
              </a:ext>
            </a:extLst>
          </a:blip>
          <a:stretch>
            <a:fillRect/>
          </a:stretch>
        </p:blipFill>
        <p:spPr>
          <a:xfrm>
            <a:off x="0" y="2433387"/>
            <a:ext cx="4176712" cy="2073112"/>
          </a:xfrm>
        </p:spPr>
      </p:pic>
      <p:pic>
        <p:nvPicPr>
          <p:cNvPr id="6" name="图片占位符 5"/>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176713" y="2433839"/>
            <a:ext cx="3711693" cy="2072209"/>
          </a:xfrm>
        </p:spPr>
      </p:pic>
      <p:pic>
        <p:nvPicPr>
          <p:cNvPr id="7" name="图片占位符 6"/>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7888407" y="2433667"/>
            <a:ext cx="4303594" cy="2072552"/>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4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400"/>
                                        <p:tgtEl>
                                          <p:spTgt spid="1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1868" y="0"/>
            <a:ext cx="12188262" cy="6862074"/>
          </a:xfrm>
        </p:spPr>
      </p:pic>
      <p:sp>
        <p:nvSpPr>
          <p:cNvPr id="15" name="矩形 14"/>
          <p:cNvSpPr/>
          <p:nvPr/>
        </p:nvSpPr>
        <p:spPr>
          <a:xfrm>
            <a:off x="1868" y="0"/>
            <a:ext cx="12190132" cy="6858000"/>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Подзаголовок 2"/>
          <p:cNvSpPr txBox="1"/>
          <p:nvPr/>
        </p:nvSpPr>
        <p:spPr>
          <a:xfrm>
            <a:off x="4168974" y="165591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Presentation Template</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0"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gradFill>
                <a:gsLst>
                  <a:gs pos="0">
                    <a:srgbClr val="3A88CA">
                      <a:alpha val="73000"/>
                    </a:srgbClr>
                  </a:gs>
                  <a:gs pos="100000">
                    <a:srgbClr val="9E77B8">
                      <a:alpha val="78000"/>
                    </a:srgbClr>
                  </a:gs>
                </a:gsLst>
                <a:lin ang="270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15"/>
          <p:cNvSpPr txBox="1"/>
          <p:nvPr/>
        </p:nvSpPr>
        <p:spPr>
          <a:xfrm>
            <a:off x="5082178" y="1701585"/>
            <a:ext cx="1665514" cy="2215991"/>
          </a:xfrm>
          <a:prstGeom prst="rect">
            <a:avLst/>
          </a:prstGeom>
          <a:noFill/>
        </p:spPr>
        <p:txBody>
          <a:bodyPr wrap="square" rtlCol="0">
            <a:spAutoFit/>
          </a:bodyPr>
          <a:lstStyle/>
          <a:p>
            <a:r>
              <a:rPr lang="zh-CN" altLang="en-US" sz="13800" b="1" dirty="0">
                <a:solidFill>
                  <a:schemeClr val="bg1"/>
                </a:solidFill>
                <a:latin typeface="中山行书百年纪念版" panose="02010609000101010101" pitchFamily="49" charset="-122"/>
                <a:ea typeface="中山行书百年纪念版" panose="02010609000101010101" pitchFamily="49" charset="-122"/>
              </a:rPr>
              <a:t>肆</a:t>
            </a:r>
            <a:endParaRPr lang="zh-CN" altLang="en-US" sz="13800" b="1" dirty="0">
              <a:solidFill>
                <a:schemeClr val="bg1"/>
              </a:solidFill>
              <a:latin typeface="中山行书百年纪念版" panose="02010609000101010101" pitchFamily="49" charset="-122"/>
              <a:ea typeface="中山行书百年纪念版" panose="02010609000101010101" pitchFamily="49" charset="-122"/>
            </a:endParaRPr>
          </a:p>
        </p:txBody>
      </p:sp>
      <p:sp>
        <p:nvSpPr>
          <p:cNvPr id="17" name="文本框 16"/>
          <p:cNvSpPr txBox="1"/>
          <p:nvPr/>
        </p:nvSpPr>
        <p:spPr>
          <a:xfrm>
            <a:off x="4519379" y="3917576"/>
            <a:ext cx="3493696" cy="523220"/>
          </a:xfrm>
          <a:prstGeom prst="rect">
            <a:avLst/>
          </a:prstGeom>
          <a:noFill/>
        </p:spPr>
        <p:txBody>
          <a:bodyPr wrap="square" rtlCol="0">
            <a:spAutoFit/>
          </a:bodyPr>
          <a:lstStyle/>
          <a:p>
            <a:r>
              <a:rPr lang="en-US" altLang="zh-CN" sz="2800" b="1" dirty="0">
                <a:solidFill>
                  <a:schemeClr val="bg1">
                    <a:alpha val="60000"/>
                  </a:schemeClr>
                </a:solidFill>
                <a:latin typeface="微软雅黑" panose="020B0503020204020204" pitchFamily="34" charset="-122"/>
                <a:ea typeface="微软雅黑" panose="020B0503020204020204" pitchFamily="34" charset="-122"/>
              </a:rPr>
              <a:t>FRIENDLY INTERE</a:t>
            </a:r>
            <a:endParaRPr lang="en-US" altLang="zh-CN" sz="2800" b="1" dirty="0">
              <a:solidFill>
                <a:schemeClr val="bg1">
                  <a:alpha val="6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9"/>
                                        </p:tgtEl>
                                        <p:attrNameLst>
                                          <p:attrName>ppt_y</p:attrName>
                                        </p:attrNameLst>
                                      </p:cBhvr>
                                      <p:tavLst>
                                        <p:tav tm="0">
                                          <p:val>
                                            <p:strVal val="#ppt_y"/>
                                          </p:val>
                                        </p:tav>
                                        <p:tav tm="100000">
                                          <p:val>
                                            <p:strVal val="#ppt_y"/>
                                          </p:val>
                                        </p:tav>
                                      </p:tavLst>
                                    </p:anim>
                                    <p:anim calcmode="lin" valueType="num">
                                      <p:cBhvr>
                                        <p:cTn id="19"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9"/>
                                        </p:tgtEl>
                                      </p:cBhvr>
                                    </p:animEffect>
                                  </p:childTnLst>
                                </p:cTn>
                              </p:par>
                            </p:childTnLst>
                          </p:cTn>
                        </p:par>
                        <p:par>
                          <p:cTn id="22" fill="hold">
                            <p:stCondLst>
                              <p:cond delay="2299"/>
                            </p:stCondLst>
                            <p:childTnLst>
                              <p:par>
                                <p:cTn id="23" presetID="47"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3299"/>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P spid="10" grpId="0" animBg="1"/>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1"/>
          <a:stretch>
            <a:fillRect/>
          </a:stretch>
        </p:blipFill>
        <p:spPr>
          <a:xfrm>
            <a:off x="9690905" y="2035060"/>
            <a:ext cx="1649847" cy="3444057"/>
          </a:xfrm>
          <a:prstGeom prst="rect">
            <a:avLst/>
          </a:prstGeom>
        </p:spPr>
      </p:pic>
      <p:pic>
        <p:nvPicPr>
          <p:cNvPr id="9" name="Рисунок 8"/>
          <p:cNvPicPr>
            <a:picLocks noChangeAspect="1"/>
          </p:cNvPicPr>
          <p:nvPr/>
        </p:nvPicPr>
        <p:blipFill>
          <a:blip r:embed="rId1"/>
          <a:stretch>
            <a:fillRect/>
          </a:stretch>
        </p:blipFill>
        <p:spPr>
          <a:xfrm>
            <a:off x="7535005" y="879116"/>
            <a:ext cx="1649847" cy="3444057"/>
          </a:xfrm>
          <a:prstGeom prst="rect">
            <a:avLst/>
          </a:prstGeom>
        </p:spPr>
      </p:pic>
      <p:pic>
        <p:nvPicPr>
          <p:cNvPr id="5" name="Рисунок 4"/>
          <p:cNvPicPr>
            <a:picLocks noChangeAspect="1"/>
          </p:cNvPicPr>
          <p:nvPr/>
        </p:nvPicPr>
        <p:blipFill>
          <a:blip r:embed="rId1"/>
          <a:stretch>
            <a:fillRect/>
          </a:stretch>
        </p:blipFill>
        <p:spPr>
          <a:xfrm>
            <a:off x="5315497" y="2035060"/>
            <a:ext cx="1649847" cy="3444057"/>
          </a:xfrm>
          <a:prstGeom prst="rect">
            <a:avLst/>
          </a:prstGeom>
        </p:spPr>
      </p:pic>
      <p:sp>
        <p:nvSpPr>
          <p:cNvPr id="11" name="Заголовок 1"/>
          <p:cNvSpPr txBox="1"/>
          <p:nvPr/>
        </p:nvSpPr>
        <p:spPr>
          <a:xfrm>
            <a:off x="714748" y="1326072"/>
            <a:ext cx="4881562" cy="28477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THREE </a:t>
            </a:r>
            <a:br>
              <a:rPr lang="en-US" sz="48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sz="48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PHONE</a:t>
            </a:r>
            <a:endParaRPr lang="en-US" sz="48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r>
              <a:rPr lang="en-US" sz="48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SLIDE</a:t>
            </a:r>
            <a:endParaRPr lang="en-US" sz="48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2" name="Подзаголовок 2"/>
          <p:cNvSpPr txBox="1"/>
          <p:nvPr/>
        </p:nvSpPr>
        <p:spPr>
          <a:xfrm>
            <a:off x="714748" y="4310300"/>
            <a:ext cx="3354910" cy="1616887"/>
          </a:xfrm>
          <a:prstGeom prst="rect">
            <a:avLst/>
          </a:prstGeom>
        </p:spPr>
        <p:txBody>
          <a:bodyPr vert="horz" lIns="91440" tIns="45720" rIns="91440" bIns="45720" numCol="1" spcCol="144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Mauris congue euismod mi, id vestibulum quam euismod vulputate else cup.</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3" name="Подзаголовок 2"/>
          <p:cNvSpPr txBox="1"/>
          <p:nvPr/>
        </p:nvSpPr>
        <p:spPr>
          <a:xfrm>
            <a:off x="714748" y="100847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Mockup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pic>
        <p:nvPicPr>
          <p:cNvPr id="6" name="图片占位符 5"/>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423775" y="2535251"/>
            <a:ext cx="1433242" cy="2506649"/>
          </a:xfrm>
        </p:spPr>
      </p:pic>
      <p:pic>
        <p:nvPicPr>
          <p:cNvPr id="7" name="图片占位符 6"/>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7654305" y="1377185"/>
            <a:ext cx="1432546" cy="2511527"/>
          </a:xfrm>
        </p:spPr>
      </p:pic>
      <p:pic>
        <p:nvPicPr>
          <p:cNvPr id="8" name="图片占位符 7"/>
          <p:cNvPicPr>
            <a:picLocks noGrp="1" noChangeAspect="1"/>
          </p:cNvPicPr>
          <p:nvPr>
            <p:ph type="pic" sz="quarter" idx="12"/>
          </p:nvPr>
        </p:nvPicPr>
        <p:blipFill>
          <a:blip r:embed="rId4">
            <a:extLst>
              <a:ext uri="{28A0092B-C50C-407E-A947-70E740481C1C}">
                <a14:useLocalDpi xmlns:a14="http://schemas.microsoft.com/office/drawing/2010/main" val="0"/>
              </a:ext>
            </a:extLst>
          </a:blip>
          <a:stretch>
            <a:fillRect/>
          </a:stretch>
        </p:blipFill>
        <p:spPr>
          <a:xfrm>
            <a:off x="9810171" y="2530093"/>
            <a:ext cx="1425022" cy="2509013"/>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3"/>
                                        </p:tgtEl>
                                        <p:attrNameLst>
                                          <p:attrName>ppt_y</p:attrName>
                                        </p:attrNameLst>
                                      </p:cBhvr>
                                      <p:tavLst>
                                        <p:tav tm="0">
                                          <p:val>
                                            <p:strVal val="#ppt_y"/>
                                          </p:val>
                                        </p:tav>
                                        <p:tav tm="100000">
                                          <p:val>
                                            <p:strVal val="#ppt_y"/>
                                          </p:val>
                                        </p:tav>
                                      </p:tavLst>
                                    </p:anim>
                                    <p:anim calcmode="lin" valueType="num">
                                      <p:cBhvr>
                                        <p:cTn id="9"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3"/>
                                        </p:tgtEl>
                                      </p:cBhvr>
                                    </p:animEffect>
                                  </p:childTnLst>
                                </p:cTn>
                              </p:par>
                            </p:childTnLst>
                          </p:cTn>
                        </p:par>
                        <p:par>
                          <p:cTn id="12" fill="hold">
                            <p:stCondLst>
                              <p:cond delay="625"/>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400"/>
                                        <p:tgtEl>
                                          <p:spTgt spid="11"/>
                                        </p:tgtEl>
                                      </p:cBhvr>
                                    </p:animEffect>
                                  </p:childTnLst>
                                </p:cTn>
                              </p:par>
                            </p:childTnLst>
                          </p:cTn>
                        </p:par>
                        <p:par>
                          <p:cTn id="16" fill="hold">
                            <p:stCondLst>
                              <p:cond delay="1125"/>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400"/>
                                        <p:tgtEl>
                                          <p:spTgt spid="12"/>
                                        </p:tgtEl>
                                      </p:cBhvr>
                                    </p:animEffect>
                                  </p:childTnLst>
                                </p:cTn>
                              </p:par>
                            </p:childTnLst>
                          </p:cTn>
                        </p:par>
                        <p:par>
                          <p:cTn id="20" fill="hold">
                            <p:stCondLst>
                              <p:cond delay="1625"/>
                            </p:stCondLst>
                            <p:childTnLst>
                              <p:par>
                                <p:cTn id="21" presetID="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350" fill="hold"/>
                                        <p:tgtEl>
                                          <p:spTgt spid="5"/>
                                        </p:tgtEl>
                                        <p:attrNameLst>
                                          <p:attrName>ppt_x</p:attrName>
                                        </p:attrNameLst>
                                      </p:cBhvr>
                                      <p:tavLst>
                                        <p:tav tm="0">
                                          <p:val>
                                            <p:strVal val="#ppt_x"/>
                                          </p:val>
                                        </p:tav>
                                        <p:tav tm="100000">
                                          <p:val>
                                            <p:strVal val="#ppt_x"/>
                                          </p:val>
                                        </p:tav>
                                      </p:tavLst>
                                    </p:anim>
                                    <p:anim calcmode="lin" valueType="num">
                                      <p:cBhvr additive="base">
                                        <p:cTn id="24" dur="35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350" fill="hold"/>
                                        <p:tgtEl>
                                          <p:spTgt spid="6"/>
                                        </p:tgtEl>
                                        <p:attrNameLst>
                                          <p:attrName>ppt_x</p:attrName>
                                        </p:attrNameLst>
                                      </p:cBhvr>
                                      <p:tavLst>
                                        <p:tav tm="0">
                                          <p:val>
                                            <p:strVal val="#ppt_x"/>
                                          </p:val>
                                        </p:tav>
                                        <p:tav tm="100000">
                                          <p:val>
                                            <p:strVal val="#ppt_x"/>
                                          </p:val>
                                        </p:tav>
                                      </p:tavLst>
                                    </p:anim>
                                    <p:anim calcmode="lin" valueType="num">
                                      <p:cBhvr additive="base">
                                        <p:cTn id="28" dur="350" fill="hold"/>
                                        <p:tgtEl>
                                          <p:spTgt spid="6"/>
                                        </p:tgtEl>
                                        <p:attrNameLst>
                                          <p:attrName>ppt_y</p:attrName>
                                        </p:attrNameLst>
                                      </p:cBhvr>
                                      <p:tavLst>
                                        <p:tav tm="0">
                                          <p:val>
                                            <p:strVal val="0-#ppt_h/2"/>
                                          </p:val>
                                        </p:tav>
                                        <p:tav tm="100000">
                                          <p:val>
                                            <p:strVal val="#ppt_y"/>
                                          </p:val>
                                        </p:tav>
                                      </p:tavLst>
                                    </p:anim>
                                  </p:childTnLst>
                                </p:cTn>
                              </p:par>
                            </p:childTnLst>
                          </p:cTn>
                        </p:par>
                        <p:par>
                          <p:cTn id="29" fill="hold">
                            <p:stCondLst>
                              <p:cond delay="2125"/>
                            </p:stCondLst>
                            <p:childTnLst>
                              <p:par>
                                <p:cTn id="30" presetID="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350" fill="hold"/>
                                        <p:tgtEl>
                                          <p:spTgt spid="9"/>
                                        </p:tgtEl>
                                        <p:attrNameLst>
                                          <p:attrName>ppt_x</p:attrName>
                                        </p:attrNameLst>
                                      </p:cBhvr>
                                      <p:tavLst>
                                        <p:tav tm="0">
                                          <p:val>
                                            <p:strVal val="#ppt_x"/>
                                          </p:val>
                                        </p:tav>
                                        <p:tav tm="100000">
                                          <p:val>
                                            <p:strVal val="#ppt_x"/>
                                          </p:val>
                                        </p:tav>
                                      </p:tavLst>
                                    </p:anim>
                                    <p:anim calcmode="lin" valueType="num">
                                      <p:cBhvr additive="base">
                                        <p:cTn id="33" dur="35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350" fill="hold"/>
                                        <p:tgtEl>
                                          <p:spTgt spid="7"/>
                                        </p:tgtEl>
                                        <p:attrNameLst>
                                          <p:attrName>ppt_x</p:attrName>
                                        </p:attrNameLst>
                                      </p:cBhvr>
                                      <p:tavLst>
                                        <p:tav tm="0">
                                          <p:val>
                                            <p:strVal val="#ppt_x"/>
                                          </p:val>
                                        </p:tav>
                                        <p:tav tm="100000">
                                          <p:val>
                                            <p:strVal val="#ppt_x"/>
                                          </p:val>
                                        </p:tav>
                                      </p:tavLst>
                                    </p:anim>
                                    <p:anim calcmode="lin" valueType="num">
                                      <p:cBhvr additive="base">
                                        <p:cTn id="37" dur="350" fill="hold"/>
                                        <p:tgtEl>
                                          <p:spTgt spid="7"/>
                                        </p:tgtEl>
                                        <p:attrNameLst>
                                          <p:attrName>ppt_y</p:attrName>
                                        </p:attrNameLst>
                                      </p:cBhvr>
                                      <p:tavLst>
                                        <p:tav tm="0">
                                          <p:val>
                                            <p:strVal val="0-#ppt_h/2"/>
                                          </p:val>
                                        </p:tav>
                                        <p:tav tm="100000">
                                          <p:val>
                                            <p:strVal val="#ppt_y"/>
                                          </p:val>
                                        </p:tav>
                                      </p:tavLst>
                                    </p:anim>
                                  </p:childTnLst>
                                </p:cTn>
                              </p:par>
                            </p:childTnLst>
                          </p:cTn>
                        </p:par>
                        <p:par>
                          <p:cTn id="38" fill="hold">
                            <p:stCondLst>
                              <p:cond delay="2625"/>
                            </p:stCondLst>
                            <p:childTnLst>
                              <p:par>
                                <p:cTn id="39" presetID="2" presetClass="entr" presetSubtype="1"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350" fill="hold"/>
                                        <p:tgtEl>
                                          <p:spTgt spid="10"/>
                                        </p:tgtEl>
                                        <p:attrNameLst>
                                          <p:attrName>ppt_x</p:attrName>
                                        </p:attrNameLst>
                                      </p:cBhvr>
                                      <p:tavLst>
                                        <p:tav tm="0">
                                          <p:val>
                                            <p:strVal val="#ppt_x"/>
                                          </p:val>
                                        </p:tav>
                                        <p:tav tm="100000">
                                          <p:val>
                                            <p:strVal val="#ppt_x"/>
                                          </p:val>
                                        </p:tav>
                                      </p:tavLst>
                                    </p:anim>
                                    <p:anim calcmode="lin" valueType="num">
                                      <p:cBhvr additive="base">
                                        <p:cTn id="42" dur="350" fill="hold"/>
                                        <p:tgtEl>
                                          <p:spTgt spid="10"/>
                                        </p:tgtEl>
                                        <p:attrNameLst>
                                          <p:attrName>ppt_y</p:attrName>
                                        </p:attrNameLst>
                                      </p:cBhvr>
                                      <p:tavLst>
                                        <p:tav tm="0">
                                          <p:val>
                                            <p:strVal val="0-#ppt_h/2"/>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350" fill="hold"/>
                                        <p:tgtEl>
                                          <p:spTgt spid="8"/>
                                        </p:tgtEl>
                                        <p:attrNameLst>
                                          <p:attrName>ppt_x</p:attrName>
                                        </p:attrNameLst>
                                      </p:cBhvr>
                                      <p:tavLst>
                                        <p:tav tm="0">
                                          <p:val>
                                            <p:strVal val="#ppt_x"/>
                                          </p:val>
                                        </p:tav>
                                        <p:tav tm="100000">
                                          <p:val>
                                            <p:strVal val="#ppt_x"/>
                                          </p:val>
                                        </p:tav>
                                      </p:tavLst>
                                    </p:anim>
                                    <p:anim calcmode="lin" valueType="num">
                                      <p:cBhvr additive="base">
                                        <p:cTn id="46" dur="3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1"/>
          <a:stretch>
            <a:fillRect/>
          </a:stretch>
        </p:blipFill>
        <p:spPr>
          <a:xfrm>
            <a:off x="807757" y="2353398"/>
            <a:ext cx="5515491" cy="3165086"/>
          </a:xfrm>
          <a:prstGeom prst="rect">
            <a:avLst/>
          </a:prstGeom>
        </p:spPr>
      </p:pic>
      <p:sp>
        <p:nvSpPr>
          <p:cNvPr id="6" name="Заголовок 1"/>
          <p:cNvSpPr txBox="1"/>
          <p:nvPr/>
        </p:nvSpPr>
        <p:spPr>
          <a:xfrm>
            <a:off x="2032605" y="953200"/>
            <a:ext cx="8126791" cy="733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MACBOOK MOCK UP</a:t>
            </a:r>
            <a:endParaRPr lang="ru-RU"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7" name="Подзаголовок 2"/>
          <p:cNvSpPr txBox="1"/>
          <p:nvPr/>
        </p:nvSpPr>
        <p:spPr>
          <a:xfrm>
            <a:off x="4118251" y="67998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Timeline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9" name="Подзаголовок 2"/>
          <p:cNvSpPr txBox="1"/>
          <p:nvPr/>
        </p:nvSpPr>
        <p:spPr>
          <a:xfrm>
            <a:off x="6939084" y="2153415"/>
            <a:ext cx="4065800" cy="18277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GALLERY SLIDE RIGHT HERE</a:t>
            </a:r>
            <a:endPar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Praesent sed neque quis mauris luctus commodo. Morbi vitae dui. </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2" name="Группа 1"/>
          <p:cNvGrpSpPr/>
          <p:nvPr/>
        </p:nvGrpSpPr>
        <p:grpSpPr>
          <a:xfrm>
            <a:off x="6939084" y="3996241"/>
            <a:ext cx="680463" cy="609025"/>
            <a:chOff x="6939084" y="3996241"/>
            <a:chExt cx="680463" cy="609025"/>
          </a:xfrm>
        </p:grpSpPr>
        <p:sp>
          <p:nvSpPr>
            <p:cNvPr id="10" name="Прямоугольник 9"/>
            <p:cNvSpPr/>
            <p:nvPr/>
          </p:nvSpPr>
          <p:spPr>
            <a:xfrm>
              <a:off x="6939084" y="3996241"/>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Прямоугольник 10"/>
            <p:cNvSpPr/>
            <p:nvPr/>
          </p:nvSpPr>
          <p:spPr>
            <a:xfrm>
              <a:off x="7105197" y="4090916"/>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Текст 11"/>
          <p:cNvSpPr txBox="1"/>
          <p:nvPr/>
        </p:nvSpPr>
        <p:spPr>
          <a:xfrm>
            <a:off x="7796556" y="4042314"/>
            <a:ext cx="3208328"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Professional Design</a:t>
            </a:r>
            <a:endPar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3" name="Группа 2"/>
          <p:cNvGrpSpPr/>
          <p:nvPr/>
        </p:nvGrpSpPr>
        <p:grpSpPr>
          <a:xfrm>
            <a:off x="6939084" y="5076690"/>
            <a:ext cx="680463" cy="609025"/>
            <a:chOff x="6939084" y="5076690"/>
            <a:chExt cx="680463" cy="609025"/>
          </a:xfrm>
        </p:grpSpPr>
        <p:sp>
          <p:nvSpPr>
            <p:cNvPr id="14" name="Прямоугольник 13"/>
            <p:cNvSpPr/>
            <p:nvPr/>
          </p:nvSpPr>
          <p:spPr>
            <a:xfrm>
              <a:off x="6939084" y="5076690"/>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Прямоугольник 14"/>
            <p:cNvSpPr/>
            <p:nvPr/>
          </p:nvSpPr>
          <p:spPr>
            <a:xfrm>
              <a:off x="7105197" y="5171365"/>
              <a:ext cx="514350" cy="5143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Текст 11"/>
          <p:cNvSpPr txBox="1"/>
          <p:nvPr/>
        </p:nvSpPr>
        <p:spPr>
          <a:xfrm>
            <a:off x="7796556" y="5122763"/>
            <a:ext cx="3208328"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Quickly negotiate</a:t>
            </a:r>
            <a:endParaRPr lang="en-US" sz="12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nSpc>
                <a:spcPts val="1800"/>
              </a:lnSpc>
            </a:pP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pic>
        <p:nvPicPr>
          <p:cNvPr id="5" name="图片占位符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522738" y="2544417"/>
            <a:ext cx="4118647" cy="2615980"/>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4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400"/>
                                        <p:tgtEl>
                                          <p:spTgt spid="6"/>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fill="hold"/>
                                        <p:tgtEl>
                                          <p:spTgt spid="18"/>
                                        </p:tgtEl>
                                        <p:attrNameLst>
                                          <p:attrName>ppt_x</p:attrName>
                                        </p:attrNameLst>
                                      </p:cBhvr>
                                      <p:tavLst>
                                        <p:tav tm="0">
                                          <p:val>
                                            <p:strVal val="#ppt_x"/>
                                          </p:val>
                                        </p:tav>
                                        <p:tav tm="100000">
                                          <p:val>
                                            <p:strVal val="#ppt_x"/>
                                          </p:val>
                                        </p:tav>
                                      </p:tavLst>
                                    </p:anim>
                                    <p:anim calcmode="lin" valueType="num">
                                      <p:cBhvr additive="base">
                                        <p:cTn id="16" dur="4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400" fill="hold"/>
                                        <p:tgtEl>
                                          <p:spTgt spid="5"/>
                                        </p:tgtEl>
                                        <p:attrNameLst>
                                          <p:attrName>ppt_x</p:attrName>
                                        </p:attrNameLst>
                                      </p:cBhvr>
                                      <p:tavLst>
                                        <p:tav tm="0">
                                          <p:val>
                                            <p:strVal val="#ppt_x"/>
                                          </p:val>
                                        </p:tav>
                                        <p:tav tm="100000">
                                          <p:val>
                                            <p:strVal val="#ppt_x"/>
                                          </p:val>
                                        </p:tav>
                                      </p:tavLst>
                                    </p:anim>
                                    <p:anim calcmode="lin" valueType="num">
                                      <p:cBhvr additive="base">
                                        <p:cTn id="20" dur="4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400"/>
                                        <p:tgtEl>
                                          <p:spTgt spid="9"/>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400"/>
                                        <p:tgtEl>
                                          <p:spTgt spid="2"/>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300" fill="hold"/>
                                        <p:tgtEl>
                                          <p:spTgt spid="13"/>
                                        </p:tgtEl>
                                        <p:attrNameLst>
                                          <p:attrName>ppt_x</p:attrName>
                                        </p:attrNameLst>
                                      </p:cBhvr>
                                      <p:tavLst>
                                        <p:tav tm="0">
                                          <p:val>
                                            <p:strVal val="#ppt_x"/>
                                          </p:val>
                                        </p:tav>
                                        <p:tav tm="100000">
                                          <p:val>
                                            <p:strVal val="#ppt_x"/>
                                          </p:val>
                                        </p:tav>
                                      </p:tavLst>
                                    </p:anim>
                                    <p:anim calcmode="lin" valueType="num">
                                      <p:cBhvr additive="base">
                                        <p:cTn id="33" dur="3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400"/>
                                        <p:tgtEl>
                                          <p:spTgt spid="3"/>
                                        </p:tgtEl>
                                      </p:cBhvr>
                                    </p:animEffect>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300" fill="hold"/>
                                        <p:tgtEl>
                                          <p:spTgt spid="17"/>
                                        </p:tgtEl>
                                        <p:attrNameLst>
                                          <p:attrName>ppt_x</p:attrName>
                                        </p:attrNameLst>
                                      </p:cBhvr>
                                      <p:tavLst>
                                        <p:tav tm="0">
                                          <p:val>
                                            <p:strVal val="#ppt_x"/>
                                          </p:val>
                                        </p:tav>
                                        <p:tav tm="100000">
                                          <p:val>
                                            <p:strVal val="#ppt_x"/>
                                          </p:val>
                                        </p:tav>
                                      </p:tavLst>
                                    </p:anim>
                                    <p:anim calcmode="lin" valueType="num">
                                      <p:cBhvr additive="base">
                                        <p:cTn id="42" dur="3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3"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Диаграмма 66"/>
          <p:cNvGraphicFramePr/>
          <p:nvPr/>
        </p:nvGraphicFramePr>
        <p:xfrm>
          <a:off x="709682" y="1973237"/>
          <a:ext cx="6428097" cy="3476558"/>
        </p:xfrm>
        <a:graphic>
          <a:graphicData uri="http://schemas.openxmlformats.org/drawingml/2006/chart">
            <c:chart xmlns:c="http://schemas.openxmlformats.org/drawingml/2006/chart" xmlns:r="http://schemas.openxmlformats.org/officeDocument/2006/relationships" r:id="rId1"/>
          </a:graphicData>
        </a:graphic>
      </p:graphicFrame>
      <p:sp>
        <p:nvSpPr>
          <p:cNvPr id="10" name="Подзаголовок 2"/>
          <p:cNvSpPr txBox="1"/>
          <p:nvPr/>
        </p:nvSpPr>
        <p:spPr>
          <a:xfrm>
            <a:off x="7623917" y="171743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Infographic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1" name="Подзаголовок 2"/>
          <p:cNvSpPr txBox="1"/>
          <p:nvPr/>
        </p:nvSpPr>
        <p:spPr>
          <a:xfrm>
            <a:off x="7623917" y="3644726"/>
            <a:ext cx="2857561" cy="2717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GALLERY SLIDE RIGHT HERE</a:t>
            </a:r>
            <a:endParaRPr lang="en-US" sz="1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leo commod else cuprum.  </a:t>
            </a:r>
            <a:r>
              <a:rPr lang="en-US" sz="1100" kern="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Nam condimentum nisl at ante euismod else. Pellentesque.</a:t>
            </a:r>
            <a:endParaRPr lang="en-US" sz="11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a:p>
            <a:pPr marL="0" indent="0">
              <a:lnSpc>
                <a:spcPts val="1800"/>
              </a:lnSpc>
              <a:spcBef>
                <a:spcPts val="1200"/>
              </a:spcBef>
              <a:buFont typeface="Arial" panose="020B0604020202020204" pitchFamily="34" charset="0"/>
              <a:buNone/>
            </a:pP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12" name="Заголовок 1"/>
          <p:cNvSpPr txBox="1"/>
          <p:nvPr/>
        </p:nvSpPr>
        <p:spPr>
          <a:xfrm>
            <a:off x="7623917" y="2092565"/>
            <a:ext cx="4881562" cy="28477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100" dirty="0">
                <a:solidFill>
                  <a:schemeClr val="bg2">
                    <a:lumMod val="2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COLUMNS</a:t>
            </a:r>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a:t>
            </a:r>
            <a:b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CHART</a:t>
            </a:r>
            <a:endParaRPr lang="en-US"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0"/>
                                        </p:tgtEl>
                                        <p:attrNameLst>
                                          <p:attrName>ppt_y</p:attrName>
                                        </p:attrNameLst>
                                      </p:cBhvr>
                                      <p:tavLst>
                                        <p:tav tm="0">
                                          <p:val>
                                            <p:strVal val="#ppt_y"/>
                                          </p:val>
                                        </p:tav>
                                        <p:tav tm="100000">
                                          <p:val>
                                            <p:strVal val="#ppt_y"/>
                                          </p:val>
                                        </p:tav>
                                      </p:tavLst>
                                    </p:anim>
                                    <p:anim calcmode="lin" valueType="num">
                                      <p:cBhvr>
                                        <p:cTn id="9"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0"/>
                                        </p:tgtEl>
                                      </p:cBhvr>
                                    </p:animEffect>
                                  </p:childTnLst>
                                </p:cTn>
                              </p:par>
                            </p:childTnLst>
                          </p:cTn>
                        </p:par>
                        <p:par>
                          <p:cTn id="12" fill="hold">
                            <p:stCondLst>
                              <p:cond delay="75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400"/>
                                        <p:tgtEl>
                                          <p:spTgt spid="12"/>
                                        </p:tgtEl>
                                      </p:cBhvr>
                                    </p:animEffect>
                                  </p:childTnLst>
                                </p:cTn>
                              </p:par>
                            </p:childTnLst>
                          </p:cTn>
                        </p:par>
                        <p:par>
                          <p:cTn id="16" fill="hold">
                            <p:stCondLst>
                              <p:cond delay="125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400"/>
                                        <p:tgtEl>
                                          <p:spTgt spid="11"/>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67">
                                            <p:graphicEl>
                                              <a:chart seriesIdx="-3" categoryIdx="-3" bldStep="gridLegend"/>
                                            </p:graphicEl>
                                          </p:spTgt>
                                        </p:tgtEl>
                                        <p:attrNameLst>
                                          <p:attrName>style.visibility</p:attrName>
                                        </p:attrNameLst>
                                      </p:cBhvr>
                                      <p:to>
                                        <p:strVal val="visible"/>
                                      </p:to>
                                    </p:set>
                                    <p:animEffect transition="in" filter="fade">
                                      <p:cBhvr>
                                        <p:cTn id="23" dur="500"/>
                                        <p:tgtEl>
                                          <p:spTgt spid="67">
                                            <p:graphicEl>
                                              <a:chart seriesIdx="-3" categoryIdx="-3" bldStep="gridLegend"/>
                                            </p:graphicEl>
                                          </p:spTgt>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67">
                                            <p:graphicEl>
                                              <a:chart seriesIdx="0" categoryIdx="0" bldStep="ptInSeries"/>
                                            </p:graphicEl>
                                          </p:spTgt>
                                        </p:tgtEl>
                                        <p:attrNameLst>
                                          <p:attrName>style.visibility</p:attrName>
                                        </p:attrNameLst>
                                      </p:cBhvr>
                                      <p:to>
                                        <p:strVal val="visible"/>
                                      </p:to>
                                    </p:set>
                                    <p:animEffect transition="in" filter="fade">
                                      <p:cBhvr>
                                        <p:cTn id="27" dur="500"/>
                                        <p:tgtEl>
                                          <p:spTgt spid="67">
                                            <p:graphicEl>
                                              <a:chart seriesIdx="0" categoryIdx="0" bldStep="ptInSeries"/>
                                            </p:graphicEl>
                                          </p:spTgt>
                                        </p:tgtEl>
                                      </p:cBhvr>
                                    </p:animEffect>
                                  </p:childTnLst>
                                </p:cTn>
                              </p:par>
                            </p:childTnLst>
                          </p:cTn>
                        </p:par>
                        <p:par>
                          <p:cTn id="28" fill="hold">
                            <p:stCondLst>
                              <p:cond delay="2750"/>
                            </p:stCondLst>
                            <p:childTnLst>
                              <p:par>
                                <p:cTn id="29" presetID="10" presetClass="entr" presetSubtype="0" fill="hold" grpId="0" nodeType="afterEffect">
                                  <p:stCondLst>
                                    <p:cond delay="0"/>
                                  </p:stCondLst>
                                  <p:childTnLst>
                                    <p:set>
                                      <p:cBhvr>
                                        <p:cTn id="30" dur="1" fill="hold">
                                          <p:stCondLst>
                                            <p:cond delay="0"/>
                                          </p:stCondLst>
                                        </p:cTn>
                                        <p:tgtEl>
                                          <p:spTgt spid="67">
                                            <p:graphicEl>
                                              <a:chart seriesIdx="0" categoryIdx="1" bldStep="ptInSeries"/>
                                            </p:graphicEl>
                                          </p:spTgt>
                                        </p:tgtEl>
                                        <p:attrNameLst>
                                          <p:attrName>style.visibility</p:attrName>
                                        </p:attrNameLst>
                                      </p:cBhvr>
                                      <p:to>
                                        <p:strVal val="visible"/>
                                      </p:to>
                                    </p:set>
                                    <p:animEffect transition="in" filter="fade">
                                      <p:cBhvr>
                                        <p:cTn id="31" dur="500"/>
                                        <p:tgtEl>
                                          <p:spTgt spid="67">
                                            <p:graphicEl>
                                              <a:chart seriesIdx="0" categoryIdx="1" bldStep="ptInSeries"/>
                                            </p:graphicEl>
                                          </p:spTgt>
                                        </p:tgtEl>
                                      </p:cBhvr>
                                    </p:animEffect>
                                  </p:childTnLst>
                                </p:cTn>
                              </p:par>
                            </p:childTnLst>
                          </p:cTn>
                        </p:par>
                        <p:par>
                          <p:cTn id="32" fill="hold">
                            <p:stCondLst>
                              <p:cond delay="3250"/>
                            </p:stCondLst>
                            <p:childTnLst>
                              <p:par>
                                <p:cTn id="33" presetID="10" presetClass="entr" presetSubtype="0" fill="hold" grpId="0" nodeType="afterEffect">
                                  <p:stCondLst>
                                    <p:cond delay="0"/>
                                  </p:stCondLst>
                                  <p:childTnLst>
                                    <p:set>
                                      <p:cBhvr>
                                        <p:cTn id="34" dur="1" fill="hold">
                                          <p:stCondLst>
                                            <p:cond delay="0"/>
                                          </p:stCondLst>
                                        </p:cTn>
                                        <p:tgtEl>
                                          <p:spTgt spid="67">
                                            <p:graphicEl>
                                              <a:chart seriesIdx="0" categoryIdx="2" bldStep="ptInSeries"/>
                                            </p:graphicEl>
                                          </p:spTgt>
                                        </p:tgtEl>
                                        <p:attrNameLst>
                                          <p:attrName>style.visibility</p:attrName>
                                        </p:attrNameLst>
                                      </p:cBhvr>
                                      <p:to>
                                        <p:strVal val="visible"/>
                                      </p:to>
                                    </p:set>
                                    <p:animEffect transition="in" filter="fade">
                                      <p:cBhvr>
                                        <p:cTn id="35" dur="500"/>
                                        <p:tgtEl>
                                          <p:spTgt spid="67">
                                            <p:graphicEl>
                                              <a:chart seriesIdx="0" categoryIdx="2" bldStep="ptInSeries"/>
                                            </p:graphicEl>
                                          </p:spTgt>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67">
                                            <p:graphicEl>
                                              <a:chart seriesIdx="0" categoryIdx="3" bldStep="ptInSeries"/>
                                            </p:graphicEl>
                                          </p:spTgt>
                                        </p:tgtEl>
                                        <p:attrNameLst>
                                          <p:attrName>style.visibility</p:attrName>
                                        </p:attrNameLst>
                                      </p:cBhvr>
                                      <p:to>
                                        <p:strVal val="visible"/>
                                      </p:to>
                                    </p:set>
                                    <p:animEffect transition="in" filter="fade">
                                      <p:cBhvr>
                                        <p:cTn id="39" dur="500"/>
                                        <p:tgtEl>
                                          <p:spTgt spid="67">
                                            <p:graphicEl>
                                              <a:chart seriesIdx="0" categoryIdx="3" bldStep="ptInSeries"/>
                                            </p:graphicEl>
                                          </p:spTgt>
                                        </p:tgtEl>
                                      </p:cBhvr>
                                    </p:animEffect>
                                  </p:childTnLst>
                                </p:cTn>
                              </p:par>
                            </p:childTnLst>
                          </p:cTn>
                        </p:par>
                        <p:par>
                          <p:cTn id="40" fill="hold">
                            <p:stCondLst>
                              <p:cond delay="4250"/>
                            </p:stCondLst>
                            <p:childTnLst>
                              <p:par>
                                <p:cTn id="41" presetID="10" presetClass="entr" presetSubtype="0" fill="hold" grpId="0" nodeType="afterEffect">
                                  <p:stCondLst>
                                    <p:cond delay="0"/>
                                  </p:stCondLst>
                                  <p:childTnLst>
                                    <p:set>
                                      <p:cBhvr>
                                        <p:cTn id="42" dur="1" fill="hold">
                                          <p:stCondLst>
                                            <p:cond delay="0"/>
                                          </p:stCondLst>
                                        </p:cTn>
                                        <p:tgtEl>
                                          <p:spTgt spid="67">
                                            <p:graphicEl>
                                              <a:chart seriesIdx="1" categoryIdx="0" bldStep="ptInSeries"/>
                                            </p:graphicEl>
                                          </p:spTgt>
                                        </p:tgtEl>
                                        <p:attrNameLst>
                                          <p:attrName>style.visibility</p:attrName>
                                        </p:attrNameLst>
                                      </p:cBhvr>
                                      <p:to>
                                        <p:strVal val="visible"/>
                                      </p:to>
                                    </p:set>
                                    <p:animEffect transition="in" filter="fade">
                                      <p:cBhvr>
                                        <p:cTn id="43" dur="500"/>
                                        <p:tgtEl>
                                          <p:spTgt spid="67">
                                            <p:graphicEl>
                                              <a:chart seriesIdx="1" categoryIdx="0" bldStep="ptInSeries"/>
                                            </p:graphicEl>
                                          </p:spTgt>
                                        </p:tgtEl>
                                      </p:cBhvr>
                                    </p:animEffect>
                                  </p:childTnLst>
                                </p:cTn>
                              </p:par>
                            </p:childTnLst>
                          </p:cTn>
                        </p:par>
                        <p:par>
                          <p:cTn id="44" fill="hold">
                            <p:stCondLst>
                              <p:cond delay="4750"/>
                            </p:stCondLst>
                            <p:childTnLst>
                              <p:par>
                                <p:cTn id="45" presetID="10" presetClass="entr" presetSubtype="0" fill="hold" grpId="0" nodeType="afterEffect">
                                  <p:stCondLst>
                                    <p:cond delay="0"/>
                                  </p:stCondLst>
                                  <p:childTnLst>
                                    <p:set>
                                      <p:cBhvr>
                                        <p:cTn id="46" dur="1" fill="hold">
                                          <p:stCondLst>
                                            <p:cond delay="0"/>
                                          </p:stCondLst>
                                        </p:cTn>
                                        <p:tgtEl>
                                          <p:spTgt spid="67">
                                            <p:graphicEl>
                                              <a:chart seriesIdx="1" categoryIdx="1" bldStep="ptInSeries"/>
                                            </p:graphicEl>
                                          </p:spTgt>
                                        </p:tgtEl>
                                        <p:attrNameLst>
                                          <p:attrName>style.visibility</p:attrName>
                                        </p:attrNameLst>
                                      </p:cBhvr>
                                      <p:to>
                                        <p:strVal val="visible"/>
                                      </p:to>
                                    </p:set>
                                    <p:animEffect transition="in" filter="fade">
                                      <p:cBhvr>
                                        <p:cTn id="47" dur="500"/>
                                        <p:tgtEl>
                                          <p:spTgt spid="67">
                                            <p:graphicEl>
                                              <a:chart seriesIdx="1" categoryIdx="1" bldStep="ptInSeries"/>
                                            </p:graphicEl>
                                          </p:spTgt>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67">
                                            <p:graphicEl>
                                              <a:chart seriesIdx="1" categoryIdx="2" bldStep="ptInSeries"/>
                                            </p:graphicEl>
                                          </p:spTgt>
                                        </p:tgtEl>
                                        <p:attrNameLst>
                                          <p:attrName>style.visibility</p:attrName>
                                        </p:attrNameLst>
                                      </p:cBhvr>
                                      <p:to>
                                        <p:strVal val="visible"/>
                                      </p:to>
                                    </p:set>
                                    <p:animEffect transition="in" filter="fade">
                                      <p:cBhvr>
                                        <p:cTn id="51" dur="500"/>
                                        <p:tgtEl>
                                          <p:spTgt spid="67">
                                            <p:graphicEl>
                                              <a:chart seriesIdx="1" categoryIdx="2" bldStep="ptInSeries"/>
                                            </p:graphicEl>
                                          </p:spTgt>
                                        </p:tgtEl>
                                      </p:cBhvr>
                                    </p:animEffect>
                                  </p:childTnLst>
                                </p:cTn>
                              </p:par>
                            </p:childTnLst>
                          </p:cTn>
                        </p:par>
                        <p:par>
                          <p:cTn id="52" fill="hold">
                            <p:stCondLst>
                              <p:cond delay="5750"/>
                            </p:stCondLst>
                            <p:childTnLst>
                              <p:par>
                                <p:cTn id="53" presetID="10" presetClass="entr" presetSubtype="0" fill="hold" grpId="0" nodeType="afterEffect">
                                  <p:stCondLst>
                                    <p:cond delay="0"/>
                                  </p:stCondLst>
                                  <p:childTnLst>
                                    <p:set>
                                      <p:cBhvr>
                                        <p:cTn id="54" dur="1" fill="hold">
                                          <p:stCondLst>
                                            <p:cond delay="0"/>
                                          </p:stCondLst>
                                        </p:cTn>
                                        <p:tgtEl>
                                          <p:spTgt spid="67">
                                            <p:graphicEl>
                                              <a:chart seriesIdx="1" categoryIdx="3" bldStep="ptInSeries"/>
                                            </p:graphicEl>
                                          </p:spTgt>
                                        </p:tgtEl>
                                        <p:attrNameLst>
                                          <p:attrName>style.visibility</p:attrName>
                                        </p:attrNameLst>
                                      </p:cBhvr>
                                      <p:to>
                                        <p:strVal val="visible"/>
                                      </p:to>
                                    </p:set>
                                    <p:animEffect transition="in" filter="fade">
                                      <p:cBhvr>
                                        <p:cTn id="55" dur="500"/>
                                        <p:tgtEl>
                                          <p:spTgt spid="67">
                                            <p:graphicEl>
                                              <a:chart seriesIdx="1"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7" grpId="0">
        <p:bldSub>
          <a:bldChart bld="seriesEl"/>
        </p:bldSub>
      </p:bldGraphic>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1999" cy="6857999"/>
          </a:xfrm>
          <a:prstGeom prst="rect">
            <a:avLst/>
          </a:prstGeom>
          <a:gradFill>
            <a:gsLst>
              <a:gs pos="0">
                <a:schemeClr val="accent6">
                  <a:lumMod val="50000"/>
                </a:schemeClr>
              </a:gs>
              <a:gs pos="100000">
                <a:srgbClr val="92D050">
                  <a:alpha val="5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占位符 2"/>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2132" y="0"/>
            <a:ext cx="12187734" cy="6862074"/>
          </a:xfrm>
        </p:spPr>
      </p:pic>
      <p:sp>
        <p:nvSpPr>
          <p:cNvPr id="7" name="Подзаголовок 2"/>
          <p:cNvSpPr txBox="1"/>
          <p:nvPr/>
        </p:nvSpPr>
        <p:spPr>
          <a:xfrm>
            <a:off x="4168974" y="165591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Presentation Template</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8"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gradFill>
                <a:gsLst>
                  <a:gs pos="0">
                    <a:srgbClr val="3A88CA">
                      <a:alpha val="73000"/>
                    </a:srgbClr>
                  </a:gs>
                  <a:gs pos="100000">
                    <a:srgbClr val="9E77B8">
                      <a:alpha val="78000"/>
                    </a:srgbClr>
                  </a:gs>
                </a:gsLst>
                <a:lin ang="270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5096380" y="1843480"/>
            <a:ext cx="1665514" cy="4339650"/>
          </a:xfrm>
          <a:prstGeom prst="rect">
            <a:avLst/>
          </a:prstGeom>
          <a:noFill/>
        </p:spPr>
        <p:txBody>
          <a:bodyPr wrap="square" rtlCol="0">
            <a:spAutoFit/>
          </a:bodyPr>
          <a:lstStyle/>
          <a:p>
            <a:r>
              <a:rPr lang="zh-CN" altLang="en-US" sz="13800" b="1" dirty="0">
                <a:solidFill>
                  <a:schemeClr val="bg1"/>
                </a:solidFill>
                <a:latin typeface="中山行书百年纪念版" panose="02010609000101010101" pitchFamily="49" charset="-122"/>
                <a:ea typeface="中山行书百年纪念版" panose="02010609000101010101" pitchFamily="49" charset="-122"/>
              </a:rPr>
              <a:t>谢谢</a:t>
            </a:r>
            <a:endParaRPr lang="zh-CN" altLang="en-US" sz="13800" b="1" dirty="0">
              <a:solidFill>
                <a:schemeClr val="bg1"/>
              </a:solidFill>
              <a:latin typeface="中山行书百年纪念版" panose="02010609000101010101" pitchFamily="49" charset="-122"/>
              <a:ea typeface="中山行书百年纪念版"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500"/>
                                        <p:tgtEl>
                                          <p:spTgt spid="8"/>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7"/>
                                        </p:tgtEl>
                                        <p:attrNameLst>
                                          <p:attrName>ppt_y</p:attrName>
                                        </p:attrNameLst>
                                      </p:cBhvr>
                                      <p:tavLst>
                                        <p:tav tm="0">
                                          <p:val>
                                            <p:strVal val="#ppt_y"/>
                                          </p:val>
                                        </p:tav>
                                        <p:tav tm="100000">
                                          <p:val>
                                            <p:strVal val="#ppt_y"/>
                                          </p:val>
                                        </p:tav>
                                      </p:tavLst>
                                    </p:anim>
                                    <p:anim calcmode="lin" valueType="num">
                                      <p:cBhvr>
                                        <p:cTn id="17"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7"/>
                                        </p:tgtEl>
                                      </p:cBhvr>
                                    </p:animEffect>
                                  </p:childTnLst>
                                </p:cTn>
                              </p:par>
                            </p:childTnLst>
                          </p:cTn>
                        </p:par>
                        <p:par>
                          <p:cTn id="20" fill="hold">
                            <p:stCondLst>
                              <p:cond delay="1299"/>
                            </p:stCondLst>
                            <p:childTnLst>
                              <p:par>
                                <p:cTn id="21" presetID="42" presetClass="entr" presetSubtype="0" fill="hold" grpId="0" nodeType="afterEffect">
                                  <p:stCondLst>
                                    <p:cond delay="0"/>
                                  </p:stCondLst>
                                  <p:iterate type="lt">
                                    <p:tmPct val="110000"/>
                                  </p:iterate>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1795" y="0"/>
            <a:ext cx="12188408" cy="6862074"/>
          </a:xfrm>
        </p:spPr>
      </p:pic>
      <p:sp>
        <p:nvSpPr>
          <p:cNvPr id="4" name="矩形 3"/>
          <p:cNvSpPr/>
          <p:nvPr/>
        </p:nvSpPr>
        <p:spPr>
          <a:xfrm>
            <a:off x="1795" y="0"/>
            <a:ext cx="12190205" cy="6858000"/>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Подзаголовок 2"/>
          <p:cNvSpPr txBox="1"/>
          <p:nvPr/>
        </p:nvSpPr>
        <p:spPr>
          <a:xfrm>
            <a:off x="4168974" y="165591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Presentation Template</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11"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gradFill>
                <a:gsLst>
                  <a:gs pos="0">
                    <a:srgbClr val="3A88CA">
                      <a:alpha val="73000"/>
                    </a:srgbClr>
                  </a:gs>
                  <a:gs pos="100000">
                    <a:srgbClr val="9E77B8">
                      <a:alpha val="78000"/>
                    </a:srgbClr>
                  </a:gs>
                </a:gsLst>
                <a:lin ang="270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文本框 11"/>
          <p:cNvSpPr txBox="1"/>
          <p:nvPr/>
        </p:nvSpPr>
        <p:spPr>
          <a:xfrm>
            <a:off x="5140234" y="1701585"/>
            <a:ext cx="1665514" cy="2215991"/>
          </a:xfrm>
          <a:prstGeom prst="rect">
            <a:avLst/>
          </a:prstGeom>
          <a:noFill/>
        </p:spPr>
        <p:txBody>
          <a:bodyPr wrap="square" rtlCol="0">
            <a:spAutoFit/>
          </a:bodyPr>
          <a:lstStyle/>
          <a:p>
            <a:r>
              <a:rPr lang="zh-CN" altLang="en-US" sz="13800" b="1" dirty="0">
                <a:solidFill>
                  <a:schemeClr val="bg1"/>
                </a:solidFill>
                <a:latin typeface="中山行书百年纪念版" panose="02010609000101010101" pitchFamily="49" charset="-122"/>
                <a:ea typeface="中山行书百年纪念版" panose="02010609000101010101" pitchFamily="49" charset="-122"/>
              </a:rPr>
              <a:t>壹</a:t>
            </a:r>
            <a:endParaRPr lang="zh-CN" altLang="en-US" sz="13800" b="1" dirty="0">
              <a:solidFill>
                <a:schemeClr val="bg1"/>
              </a:solidFill>
              <a:latin typeface="中山行书百年纪念版" panose="02010609000101010101" pitchFamily="49" charset="-122"/>
              <a:ea typeface="中山行书百年纪念版" panose="02010609000101010101" pitchFamily="49" charset="-122"/>
            </a:endParaRPr>
          </a:p>
        </p:txBody>
      </p:sp>
      <p:sp>
        <p:nvSpPr>
          <p:cNvPr id="13" name="文本框 12"/>
          <p:cNvSpPr txBox="1"/>
          <p:nvPr/>
        </p:nvSpPr>
        <p:spPr>
          <a:xfrm>
            <a:off x="4519379" y="3917576"/>
            <a:ext cx="3493696" cy="523220"/>
          </a:xfrm>
          <a:prstGeom prst="rect">
            <a:avLst/>
          </a:prstGeom>
          <a:noFill/>
        </p:spPr>
        <p:txBody>
          <a:bodyPr wrap="square" rtlCol="0">
            <a:spAutoFit/>
          </a:bodyPr>
          <a:lstStyle/>
          <a:p>
            <a:r>
              <a:rPr lang="en-US" altLang="zh-CN" sz="2800" b="1" dirty="0">
                <a:solidFill>
                  <a:schemeClr val="bg1">
                    <a:alpha val="60000"/>
                  </a:schemeClr>
                </a:solidFill>
                <a:latin typeface="微软雅黑" panose="020B0503020204020204" pitchFamily="34" charset="-122"/>
                <a:ea typeface="微软雅黑" panose="020B0503020204020204" pitchFamily="34" charset="-122"/>
              </a:rPr>
              <a:t>FRIENDLY INTERE</a:t>
            </a:r>
            <a:endParaRPr lang="en-US" altLang="zh-CN" sz="2800" b="1" dirty="0">
              <a:solidFill>
                <a:schemeClr val="bg1">
                  <a:alpha val="6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8"/>
                                        </p:tgtEl>
                                        <p:attrNameLst>
                                          <p:attrName>ppt_y</p:attrName>
                                        </p:attrNameLst>
                                      </p:cBhvr>
                                      <p:tavLst>
                                        <p:tav tm="0">
                                          <p:val>
                                            <p:strVal val="#ppt_y"/>
                                          </p:val>
                                        </p:tav>
                                        <p:tav tm="100000">
                                          <p:val>
                                            <p:strVal val="#ppt_y"/>
                                          </p:val>
                                        </p:tav>
                                      </p:tavLst>
                                    </p:anim>
                                    <p:anim calcmode="lin" valueType="num">
                                      <p:cBhvr>
                                        <p:cTn id="19"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8"/>
                                        </p:tgtEl>
                                      </p:cBhvr>
                                    </p:animEffect>
                                  </p:childTnLst>
                                </p:cTn>
                              </p:par>
                            </p:childTnLst>
                          </p:cTn>
                        </p:par>
                        <p:par>
                          <p:cTn id="22" fill="hold">
                            <p:stCondLst>
                              <p:cond delay="2299"/>
                            </p:stCondLst>
                            <p:childTnLst>
                              <p:par>
                                <p:cTn id="23" presetID="47"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3299"/>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1" grpId="1" animBg="1"/>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0" y="4257"/>
            <a:ext cx="12191999" cy="6853560"/>
          </a:xfrm>
        </p:spPr>
      </p:pic>
      <p:grpSp>
        <p:nvGrpSpPr>
          <p:cNvPr id="2" name="Группа 1"/>
          <p:cNvGrpSpPr/>
          <p:nvPr/>
        </p:nvGrpSpPr>
        <p:grpSpPr>
          <a:xfrm>
            <a:off x="-5118" y="-9527"/>
            <a:ext cx="6463364" cy="6881126"/>
            <a:chOff x="-5118" y="-9527"/>
            <a:chExt cx="6463364" cy="6881126"/>
          </a:xfrm>
        </p:grpSpPr>
        <p:sp>
          <p:nvSpPr>
            <p:cNvPr id="12" name="Прямоугольный треугольник 11"/>
            <p:cNvSpPr/>
            <p:nvPr/>
          </p:nvSpPr>
          <p:spPr>
            <a:xfrm>
              <a:off x="0" y="1160011"/>
              <a:ext cx="6458246" cy="5711588"/>
            </a:xfrm>
            <a:custGeom>
              <a:avLst/>
              <a:gdLst>
                <a:gd name="connsiteX0" fmla="*/ 0 w 5380074"/>
                <a:gd name="connsiteY0" fmla="*/ 6858000 h 6858000"/>
                <a:gd name="connsiteX1" fmla="*/ 0 w 5380074"/>
                <a:gd name="connsiteY1" fmla="*/ 0 h 6858000"/>
                <a:gd name="connsiteX2" fmla="*/ 5380074 w 5380074"/>
                <a:gd name="connsiteY2" fmla="*/ 6858000 h 6858000"/>
                <a:gd name="connsiteX3" fmla="*/ 0 w 5380074"/>
                <a:gd name="connsiteY3" fmla="*/ 6858000 h 6858000"/>
                <a:gd name="connsiteX0-1" fmla="*/ 0 w 5380074"/>
                <a:gd name="connsiteY0-2" fmla="*/ 5697940 h 6858000"/>
                <a:gd name="connsiteX1-3" fmla="*/ 0 w 5380074"/>
                <a:gd name="connsiteY1-4" fmla="*/ 0 h 6858000"/>
                <a:gd name="connsiteX2-5" fmla="*/ 5380074 w 5380074"/>
                <a:gd name="connsiteY2-6" fmla="*/ 6858000 h 6858000"/>
                <a:gd name="connsiteX3-7" fmla="*/ 0 w 5380074"/>
                <a:gd name="connsiteY3-8" fmla="*/ 5697940 h 6858000"/>
                <a:gd name="connsiteX0-9" fmla="*/ 0 w 4902402"/>
                <a:gd name="connsiteY0-10" fmla="*/ 5697940 h 5725236"/>
                <a:gd name="connsiteX1-11" fmla="*/ 0 w 4902402"/>
                <a:gd name="connsiteY1-12" fmla="*/ 0 h 5725236"/>
                <a:gd name="connsiteX2-13" fmla="*/ 4902402 w 4902402"/>
                <a:gd name="connsiteY2-14" fmla="*/ 5725236 h 5725236"/>
                <a:gd name="connsiteX3-15" fmla="*/ 0 w 4902402"/>
                <a:gd name="connsiteY3-16" fmla="*/ 5697940 h 5725236"/>
                <a:gd name="connsiteX0-17" fmla="*/ 0 w 6458246"/>
                <a:gd name="connsiteY0-18" fmla="*/ 5697940 h 5711588"/>
                <a:gd name="connsiteX1-19" fmla="*/ 0 w 6458246"/>
                <a:gd name="connsiteY1-20" fmla="*/ 0 h 5711588"/>
                <a:gd name="connsiteX2-21" fmla="*/ 6458246 w 6458246"/>
                <a:gd name="connsiteY2-22" fmla="*/ 5711588 h 5711588"/>
                <a:gd name="connsiteX3-23" fmla="*/ 0 w 6458246"/>
                <a:gd name="connsiteY3-24" fmla="*/ 5697940 h 5711588"/>
              </a:gdLst>
              <a:ahLst/>
              <a:cxnLst>
                <a:cxn ang="0">
                  <a:pos x="connsiteX0-1" y="connsiteY0-2"/>
                </a:cxn>
                <a:cxn ang="0">
                  <a:pos x="connsiteX1-3" y="connsiteY1-4"/>
                </a:cxn>
                <a:cxn ang="0">
                  <a:pos x="connsiteX2-5" y="connsiteY2-6"/>
                </a:cxn>
                <a:cxn ang="0">
                  <a:pos x="connsiteX3-7" y="connsiteY3-8"/>
                </a:cxn>
              </a:cxnLst>
              <a:rect l="l" t="t" r="r" b="b"/>
              <a:pathLst>
                <a:path w="6458246" h="5711588">
                  <a:moveTo>
                    <a:pt x="0" y="5697940"/>
                  </a:moveTo>
                  <a:lnTo>
                    <a:pt x="0" y="0"/>
                  </a:lnTo>
                  <a:lnTo>
                    <a:pt x="6458246" y="5711588"/>
                  </a:lnTo>
                  <a:lnTo>
                    <a:pt x="0" y="5697940"/>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Параллелограмм 17"/>
            <p:cNvSpPr/>
            <p:nvPr/>
          </p:nvSpPr>
          <p:spPr>
            <a:xfrm>
              <a:off x="-5118" y="-9527"/>
              <a:ext cx="5385192" cy="6872928"/>
            </a:xfrm>
            <a:custGeom>
              <a:avLst/>
              <a:gdLst>
                <a:gd name="connsiteX0" fmla="*/ 0 w 7099692"/>
                <a:gd name="connsiteY0" fmla="*/ 6858000 h 6858000"/>
                <a:gd name="connsiteX1" fmla="*/ 1714500 w 7099692"/>
                <a:gd name="connsiteY1" fmla="*/ 0 h 6858000"/>
                <a:gd name="connsiteX2" fmla="*/ 7099692 w 7099692"/>
                <a:gd name="connsiteY2" fmla="*/ 0 h 6858000"/>
                <a:gd name="connsiteX3" fmla="*/ 5385192 w 7099692"/>
                <a:gd name="connsiteY3" fmla="*/ 6858000 h 6858000"/>
                <a:gd name="connsiteX4" fmla="*/ 0 w 7099692"/>
                <a:gd name="connsiteY4" fmla="*/ 6858000 h 6858000"/>
                <a:gd name="connsiteX0-1" fmla="*/ 5118 w 5385192"/>
                <a:gd name="connsiteY0-2" fmla="*/ 6844353 h 6858000"/>
                <a:gd name="connsiteX1-3" fmla="*/ 0 w 5385192"/>
                <a:gd name="connsiteY1-4" fmla="*/ 0 h 6858000"/>
                <a:gd name="connsiteX2-5" fmla="*/ 5385192 w 5385192"/>
                <a:gd name="connsiteY2-6" fmla="*/ 0 h 6858000"/>
                <a:gd name="connsiteX3-7" fmla="*/ 3670692 w 5385192"/>
                <a:gd name="connsiteY3-8" fmla="*/ 6858000 h 6858000"/>
                <a:gd name="connsiteX4-9" fmla="*/ 5118 w 5385192"/>
                <a:gd name="connsiteY4-10" fmla="*/ 6844353 h 6858000"/>
                <a:gd name="connsiteX0-11" fmla="*/ 5118 w 5385192"/>
                <a:gd name="connsiteY0-12" fmla="*/ 6844353 h 6871648"/>
                <a:gd name="connsiteX1-13" fmla="*/ 0 w 5385192"/>
                <a:gd name="connsiteY1-14" fmla="*/ 0 h 6871648"/>
                <a:gd name="connsiteX2-15" fmla="*/ 5385192 w 5385192"/>
                <a:gd name="connsiteY2-16" fmla="*/ 0 h 6871648"/>
                <a:gd name="connsiteX3-17" fmla="*/ 2633462 w 5385192"/>
                <a:gd name="connsiteY3-18" fmla="*/ 6871648 h 6871648"/>
                <a:gd name="connsiteX4-19" fmla="*/ 5118 w 5385192"/>
                <a:gd name="connsiteY4-20" fmla="*/ 6844353 h 6871648"/>
                <a:gd name="connsiteX0-21" fmla="*/ 0 w 5389599"/>
                <a:gd name="connsiteY0-22" fmla="*/ 6853878 h 6871648"/>
                <a:gd name="connsiteX1-23" fmla="*/ 4407 w 5389599"/>
                <a:gd name="connsiteY1-24" fmla="*/ 0 h 6871648"/>
                <a:gd name="connsiteX2-25" fmla="*/ 5389599 w 5389599"/>
                <a:gd name="connsiteY2-26" fmla="*/ 0 h 6871648"/>
                <a:gd name="connsiteX3-27" fmla="*/ 2637869 w 5389599"/>
                <a:gd name="connsiteY3-28" fmla="*/ 6871648 h 6871648"/>
                <a:gd name="connsiteX4-29" fmla="*/ 0 w 5389599"/>
                <a:gd name="connsiteY4-30" fmla="*/ 6853878 h 6871648"/>
                <a:gd name="connsiteX0-31" fmla="*/ 24168 w 5385192"/>
                <a:gd name="connsiteY0-32" fmla="*/ 6872928 h 6872928"/>
                <a:gd name="connsiteX1-33" fmla="*/ 0 w 5385192"/>
                <a:gd name="connsiteY1-34" fmla="*/ 0 h 6872928"/>
                <a:gd name="connsiteX2-35" fmla="*/ 5385192 w 5385192"/>
                <a:gd name="connsiteY2-36" fmla="*/ 0 h 6872928"/>
                <a:gd name="connsiteX3-37" fmla="*/ 2633462 w 5385192"/>
                <a:gd name="connsiteY3-38" fmla="*/ 6871648 h 6872928"/>
                <a:gd name="connsiteX4-39" fmla="*/ 24168 w 5385192"/>
                <a:gd name="connsiteY4-40" fmla="*/ 6872928 h 68729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5192" h="6872928">
                  <a:moveTo>
                    <a:pt x="24168" y="6872928"/>
                  </a:moveTo>
                  <a:lnTo>
                    <a:pt x="0" y="0"/>
                  </a:lnTo>
                  <a:lnTo>
                    <a:pt x="5385192" y="0"/>
                  </a:lnTo>
                  <a:lnTo>
                    <a:pt x="2633462" y="6871648"/>
                  </a:lnTo>
                  <a:lnTo>
                    <a:pt x="24168" y="6872928"/>
                  </a:lnTo>
                  <a:close/>
                </a:path>
              </a:pathLst>
            </a:custGeom>
            <a:solidFill>
              <a:schemeClr val="bg2">
                <a:lumMod val="1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Заголовок 1"/>
          <p:cNvSpPr txBox="1"/>
          <p:nvPr/>
        </p:nvSpPr>
        <p:spPr>
          <a:xfrm>
            <a:off x="579058" y="2888292"/>
            <a:ext cx="4881562" cy="20668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WE CREATE</a:t>
            </a:r>
            <a:endParaRPr lang="en-US"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r>
              <a:rPr lang="en-US"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NEW </a:t>
            </a:r>
            <a:r>
              <a:rPr lang="en-US"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DIGITAL</a:t>
            </a:r>
            <a:endParaRPr lang="en-US"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tabLst>
                <a:tab pos="1162050" algn="l"/>
              </a:tabLst>
            </a:pPr>
            <a:r>
              <a:rPr lang="en-US"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SOLUTION</a:t>
            </a:r>
            <a:endParaRPr lang="en-US"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en-US" sz="4000"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endParaRPr lang="ru-RU" sz="4000"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7" name="Подзаголовок 2"/>
          <p:cNvSpPr txBox="1"/>
          <p:nvPr/>
        </p:nvSpPr>
        <p:spPr>
          <a:xfrm>
            <a:off x="709729" y="2503637"/>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Exclusive Decision</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400"/>
                                        <p:tgtEl>
                                          <p:spTgt spid="1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Прямая соединительная линия 60"/>
          <p:cNvCxnSpPr/>
          <p:nvPr/>
        </p:nvCxnSpPr>
        <p:spPr>
          <a:xfrm>
            <a:off x="713946" y="4643186"/>
            <a:ext cx="1066800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5" name="Группа 4"/>
          <p:cNvGrpSpPr/>
          <p:nvPr/>
        </p:nvGrpSpPr>
        <p:grpSpPr>
          <a:xfrm>
            <a:off x="8996110" y="3984546"/>
            <a:ext cx="1246310" cy="1246310"/>
            <a:chOff x="8996110" y="3984546"/>
            <a:chExt cx="1246310" cy="1246310"/>
          </a:xfrm>
        </p:grpSpPr>
        <p:sp>
          <p:nvSpPr>
            <p:cNvPr id="64" name="Овал 63"/>
            <p:cNvSpPr/>
            <p:nvPr/>
          </p:nvSpPr>
          <p:spPr>
            <a:xfrm>
              <a:off x="8996110" y="3984546"/>
              <a:ext cx="1246310" cy="124631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Группа 3"/>
            <p:cNvGrpSpPr/>
            <p:nvPr/>
          </p:nvGrpSpPr>
          <p:grpSpPr>
            <a:xfrm>
              <a:off x="9143795" y="4132231"/>
              <a:ext cx="950940" cy="950940"/>
              <a:chOff x="9143795" y="4132231"/>
              <a:chExt cx="950940" cy="950940"/>
            </a:xfrm>
          </p:grpSpPr>
          <p:sp>
            <p:nvSpPr>
              <p:cNvPr id="36" name="Овал 35"/>
              <p:cNvSpPr/>
              <p:nvPr/>
            </p:nvSpPr>
            <p:spPr>
              <a:xfrm>
                <a:off x="9143795" y="4132231"/>
                <a:ext cx="950940" cy="950940"/>
              </a:xfrm>
              <a:prstGeom prst="ellipse">
                <a:avLst/>
              </a:prstGeom>
              <a:solidFill>
                <a:schemeClr val="tx2">
                  <a:lumMod val="40000"/>
                  <a:lumOff val="60000"/>
                </a:schemeClr>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Прямоугольник 36"/>
              <p:cNvSpPr/>
              <p:nvPr/>
            </p:nvSpPr>
            <p:spPr>
              <a:xfrm>
                <a:off x="9250583" y="4516462"/>
                <a:ext cx="737364" cy="461665"/>
              </a:xfrm>
              <a:prstGeom prst="rect">
                <a:avLst/>
              </a:prstGeom>
            </p:spPr>
            <p:txBody>
              <a:bodyPr wrap="square">
                <a:spAutoFit/>
              </a:bodyPr>
              <a:lstStyle/>
              <a:p>
                <a:pPr algn="ctr"/>
                <a:r>
                  <a:rPr lang="en-US" sz="3600"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sz="3600"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42" name="Текст 11"/>
          <p:cNvSpPr txBox="1"/>
          <p:nvPr/>
        </p:nvSpPr>
        <p:spPr>
          <a:xfrm>
            <a:off x="962524" y="5530238"/>
            <a:ext cx="3496701" cy="18005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CREATIVE APPROACH</a:t>
            </a:r>
            <a:endPar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gn="ctr">
              <a:lnSpc>
                <a:spcPts val="1800"/>
              </a:lnSpc>
              <a:buFont typeface="Arial" panose="020B0604020202020204" pitchFamily="34" charset="0"/>
              <a:buNone/>
            </a:pPr>
            <a:r>
              <a:rPr lang="en-US" sz="12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Namtop </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condimentum</a:t>
            </a:r>
            <a:r>
              <a:rPr lang="en-US" sz="12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nisl at ante.</a:t>
            </a:r>
            <a:endParaRPr lang="en-US" sz="12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2" name="Группа 1"/>
          <p:cNvGrpSpPr/>
          <p:nvPr/>
        </p:nvGrpSpPr>
        <p:grpSpPr>
          <a:xfrm>
            <a:off x="2152220" y="3984546"/>
            <a:ext cx="1246310" cy="1246310"/>
            <a:chOff x="2152220" y="3984546"/>
            <a:chExt cx="1246310" cy="1246310"/>
          </a:xfrm>
        </p:grpSpPr>
        <p:sp>
          <p:nvSpPr>
            <p:cNvPr id="62" name="Овал 61"/>
            <p:cNvSpPr/>
            <p:nvPr/>
          </p:nvSpPr>
          <p:spPr>
            <a:xfrm>
              <a:off x="2152220" y="3984546"/>
              <a:ext cx="1246310" cy="124631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Овал 40"/>
            <p:cNvSpPr/>
            <p:nvPr/>
          </p:nvSpPr>
          <p:spPr>
            <a:xfrm>
              <a:off x="2299905" y="4132231"/>
              <a:ext cx="950940" cy="950940"/>
            </a:xfrm>
            <a:prstGeom prst="ellipse">
              <a:avLst/>
            </a:prstGeom>
            <a:solidFill>
              <a:schemeClr val="bg2">
                <a:lumMod val="10000"/>
              </a:schemeClr>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Прямоугольник 43"/>
            <p:cNvSpPr/>
            <p:nvPr/>
          </p:nvSpPr>
          <p:spPr>
            <a:xfrm>
              <a:off x="2533220" y="4502276"/>
              <a:ext cx="737364" cy="461665"/>
            </a:xfrm>
            <a:prstGeom prst="rect">
              <a:avLst/>
            </a:prstGeom>
          </p:spPr>
          <p:txBody>
            <a:bodyPr wrap="square">
              <a:spAutoFit/>
            </a:bodyPr>
            <a:lstStyle/>
            <a:p>
              <a:r>
                <a:rPr lang="en-US" sz="3600"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sz="3600"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Группа 2"/>
          <p:cNvGrpSpPr/>
          <p:nvPr/>
        </p:nvGrpSpPr>
        <p:grpSpPr>
          <a:xfrm>
            <a:off x="5468819" y="3984546"/>
            <a:ext cx="1246310" cy="1246310"/>
            <a:chOff x="5468819" y="3984546"/>
            <a:chExt cx="1246310" cy="1246310"/>
          </a:xfrm>
        </p:grpSpPr>
        <p:sp>
          <p:nvSpPr>
            <p:cNvPr id="63" name="Овал 62"/>
            <p:cNvSpPr/>
            <p:nvPr/>
          </p:nvSpPr>
          <p:spPr>
            <a:xfrm>
              <a:off x="5468819" y="3984546"/>
              <a:ext cx="1246310" cy="124631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Овал 37"/>
            <p:cNvSpPr/>
            <p:nvPr/>
          </p:nvSpPr>
          <p:spPr>
            <a:xfrm>
              <a:off x="5616504" y="4132231"/>
              <a:ext cx="950940" cy="950940"/>
            </a:xfrm>
            <a:prstGeom prst="ellipse">
              <a:avLst/>
            </a:prstGeom>
            <a:solidFill>
              <a:schemeClr val="bg2">
                <a:lumMod val="25000"/>
              </a:schemeClr>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Прямоугольник 51"/>
            <p:cNvSpPr/>
            <p:nvPr/>
          </p:nvSpPr>
          <p:spPr>
            <a:xfrm>
              <a:off x="5649996" y="4516462"/>
              <a:ext cx="737364" cy="461665"/>
            </a:xfrm>
            <a:prstGeom prst="rect">
              <a:avLst/>
            </a:prstGeom>
          </p:spPr>
          <p:txBody>
            <a:bodyPr wrap="square">
              <a:spAutoFit/>
            </a:bodyPr>
            <a:lstStyle/>
            <a:p>
              <a:pPr algn="r"/>
              <a:r>
                <a:rPr lang="en-US" sz="3600"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sz="4000" baseline="30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7" name="Подзаголовок 2"/>
          <p:cNvSpPr txBox="1"/>
          <p:nvPr/>
        </p:nvSpPr>
        <p:spPr>
          <a:xfrm>
            <a:off x="3881713" y="440312"/>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Service Section</a:t>
            </a:r>
            <a:endParaRPr lang="ru-RU" sz="1600" i="1" dirty="0">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58" name="Заголовок 1"/>
          <p:cNvSpPr txBox="1"/>
          <p:nvPr/>
        </p:nvSpPr>
        <p:spPr>
          <a:xfrm>
            <a:off x="2272130" y="773424"/>
            <a:ext cx="7433345" cy="10393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SERVICE </a:t>
            </a:r>
            <a:r>
              <a:rPr lang="en-US" sz="4800"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AND OFFER</a:t>
            </a:r>
            <a:endParaRPr lang="en-US" sz="4800"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r"/>
            <a:endParaRPr lang="en-US"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r"/>
            <a:endParaRPr lang="ru-RU" b="1" spc="1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59" name="Текст 11"/>
          <p:cNvSpPr txBox="1"/>
          <p:nvPr/>
        </p:nvSpPr>
        <p:spPr>
          <a:xfrm>
            <a:off x="4459225" y="5530238"/>
            <a:ext cx="3496701" cy="18005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FRIENDLY INTERFACE</a:t>
            </a:r>
            <a:endPar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gn="ctr">
              <a:lnSpc>
                <a:spcPts val="1800"/>
              </a:lnSpc>
              <a:buFont typeface="Arial" panose="020B0604020202020204" pitchFamily="34" charset="0"/>
              <a:buNone/>
            </a:pPr>
            <a:r>
              <a:rPr lang="en-US" sz="12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Namtop </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condimentum</a:t>
            </a:r>
            <a:r>
              <a:rPr lang="en-US" sz="12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nisl at ante.</a:t>
            </a:r>
            <a:endParaRPr lang="en-US" sz="12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60" name="Текст 11"/>
          <p:cNvSpPr txBox="1"/>
          <p:nvPr/>
        </p:nvSpPr>
        <p:spPr>
          <a:xfrm>
            <a:off x="7885245" y="5507696"/>
            <a:ext cx="3496701" cy="18005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SIMPLE PAYMENT</a:t>
            </a:r>
            <a:endPar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gn="ctr">
              <a:lnSpc>
                <a:spcPts val="1800"/>
              </a:lnSpc>
              <a:buFont typeface="Arial" panose="020B0604020202020204" pitchFamily="34" charset="0"/>
              <a:buNone/>
            </a:pPr>
            <a:r>
              <a:rPr lang="en-US" sz="12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Namtop </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condimentum</a:t>
            </a:r>
            <a:r>
              <a:rPr lang="en-US" sz="12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nisl at ante.</a:t>
            </a:r>
            <a:endParaRPr lang="en-US" sz="1200" b="1"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pic>
        <p:nvPicPr>
          <p:cNvPr id="7" name="图片占位符 6"/>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0" y="1718351"/>
            <a:ext cx="12192000" cy="1853184"/>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400"/>
                                        <p:tgtEl>
                                          <p:spTgt spid="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up)">
                                      <p:cBhvr>
                                        <p:cTn id="15" dur="400"/>
                                        <p:tgtEl>
                                          <p:spTgt spid="5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400"/>
                                        <p:tgtEl>
                                          <p:spTgt spid="61"/>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400" fill="hold"/>
                                        <p:tgtEl>
                                          <p:spTgt spid="2"/>
                                        </p:tgtEl>
                                        <p:attrNameLst>
                                          <p:attrName>ppt_x</p:attrName>
                                        </p:attrNameLst>
                                      </p:cBhvr>
                                      <p:tavLst>
                                        <p:tav tm="0">
                                          <p:val>
                                            <p:strVal val="#ppt_x"/>
                                          </p:val>
                                        </p:tav>
                                        <p:tav tm="100000">
                                          <p:val>
                                            <p:strVal val="#ppt_x"/>
                                          </p:val>
                                        </p:tav>
                                      </p:tavLst>
                                    </p:anim>
                                    <p:anim calcmode="lin" valueType="num">
                                      <p:cBhvr additive="base">
                                        <p:cTn id="24" dur="400" fill="hold"/>
                                        <p:tgtEl>
                                          <p:spTgt spid="2"/>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42">
                                            <p:txEl>
                                              <p:pRg st="0" end="0"/>
                                            </p:txEl>
                                          </p:spTgt>
                                        </p:tgtEl>
                                        <p:attrNameLst>
                                          <p:attrName>style.visibility</p:attrName>
                                        </p:attrNameLst>
                                      </p:cBhvr>
                                      <p:to>
                                        <p:strVal val="visible"/>
                                      </p:to>
                                    </p:set>
                                    <p:animEffect transition="in" filter="wipe(down)">
                                      <p:cBhvr>
                                        <p:cTn id="28" dur="500"/>
                                        <p:tgtEl>
                                          <p:spTgt spid="42">
                                            <p:txEl>
                                              <p:pRg st="0" end="0"/>
                                            </p:txEl>
                                          </p:spTgt>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42">
                                            <p:txEl>
                                              <p:pRg st="1" end="1"/>
                                            </p:txEl>
                                          </p:spTgt>
                                        </p:tgtEl>
                                        <p:attrNameLst>
                                          <p:attrName>style.visibility</p:attrName>
                                        </p:attrNameLst>
                                      </p:cBhvr>
                                      <p:to>
                                        <p:strVal val="visible"/>
                                      </p:to>
                                    </p:set>
                                    <p:animEffect transition="in" filter="wipe(down)">
                                      <p:cBhvr>
                                        <p:cTn id="32" dur="500"/>
                                        <p:tgtEl>
                                          <p:spTgt spid="42">
                                            <p:txEl>
                                              <p:pRg st="1" end="1"/>
                                            </p:txEl>
                                          </p:spTgt>
                                        </p:tgtEl>
                                      </p:cBhvr>
                                    </p:animEffect>
                                  </p:childTnLst>
                                </p:cTn>
                              </p:par>
                            </p:childTnLst>
                          </p:cTn>
                        </p:par>
                        <p:par>
                          <p:cTn id="33" fill="hold">
                            <p:stCondLst>
                              <p:cond delay="3500"/>
                            </p:stCondLst>
                            <p:childTnLst>
                              <p:par>
                                <p:cTn id="34" presetID="2" presetClass="entr" presetSubtype="4"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400" fill="hold"/>
                                        <p:tgtEl>
                                          <p:spTgt spid="3"/>
                                        </p:tgtEl>
                                        <p:attrNameLst>
                                          <p:attrName>ppt_x</p:attrName>
                                        </p:attrNameLst>
                                      </p:cBhvr>
                                      <p:tavLst>
                                        <p:tav tm="0">
                                          <p:val>
                                            <p:strVal val="#ppt_x"/>
                                          </p:val>
                                        </p:tav>
                                        <p:tav tm="100000">
                                          <p:val>
                                            <p:strVal val="#ppt_x"/>
                                          </p:val>
                                        </p:tav>
                                      </p:tavLst>
                                    </p:anim>
                                    <p:anim calcmode="lin" valueType="num">
                                      <p:cBhvr additive="base">
                                        <p:cTn id="37" dur="400" fill="hold"/>
                                        <p:tgtEl>
                                          <p:spTgt spid="3"/>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59">
                                            <p:txEl>
                                              <p:pRg st="0" end="0"/>
                                            </p:txEl>
                                          </p:spTgt>
                                        </p:tgtEl>
                                        <p:attrNameLst>
                                          <p:attrName>style.visibility</p:attrName>
                                        </p:attrNameLst>
                                      </p:cBhvr>
                                      <p:to>
                                        <p:strVal val="visible"/>
                                      </p:to>
                                    </p:set>
                                    <p:animEffect transition="in" filter="wipe(down)">
                                      <p:cBhvr>
                                        <p:cTn id="41" dur="500"/>
                                        <p:tgtEl>
                                          <p:spTgt spid="59">
                                            <p:txEl>
                                              <p:pRg st="0" end="0"/>
                                            </p:txEl>
                                          </p:spTgt>
                                        </p:tgtEl>
                                      </p:cBhvr>
                                    </p:animEffect>
                                  </p:childTnLst>
                                </p:cTn>
                              </p:par>
                            </p:childTnLst>
                          </p:cTn>
                        </p:par>
                        <p:par>
                          <p:cTn id="42" fill="hold">
                            <p:stCondLst>
                              <p:cond delay="4500"/>
                            </p:stCondLst>
                            <p:childTnLst>
                              <p:par>
                                <p:cTn id="43" presetID="22" presetClass="entr" presetSubtype="4" fill="hold" nodeType="afterEffect">
                                  <p:stCondLst>
                                    <p:cond delay="0"/>
                                  </p:stCondLst>
                                  <p:childTnLst>
                                    <p:set>
                                      <p:cBhvr>
                                        <p:cTn id="44" dur="1" fill="hold">
                                          <p:stCondLst>
                                            <p:cond delay="0"/>
                                          </p:stCondLst>
                                        </p:cTn>
                                        <p:tgtEl>
                                          <p:spTgt spid="59">
                                            <p:txEl>
                                              <p:pRg st="1" end="1"/>
                                            </p:txEl>
                                          </p:spTgt>
                                        </p:tgtEl>
                                        <p:attrNameLst>
                                          <p:attrName>style.visibility</p:attrName>
                                        </p:attrNameLst>
                                      </p:cBhvr>
                                      <p:to>
                                        <p:strVal val="visible"/>
                                      </p:to>
                                    </p:set>
                                    <p:animEffect transition="in" filter="wipe(down)">
                                      <p:cBhvr>
                                        <p:cTn id="45" dur="500"/>
                                        <p:tgtEl>
                                          <p:spTgt spid="59">
                                            <p:txEl>
                                              <p:pRg st="1" end="1"/>
                                            </p:txEl>
                                          </p:spTgt>
                                        </p:tgtEl>
                                      </p:cBhvr>
                                    </p:animEffect>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400" fill="hold"/>
                                        <p:tgtEl>
                                          <p:spTgt spid="5"/>
                                        </p:tgtEl>
                                        <p:attrNameLst>
                                          <p:attrName>ppt_x</p:attrName>
                                        </p:attrNameLst>
                                      </p:cBhvr>
                                      <p:tavLst>
                                        <p:tav tm="0">
                                          <p:val>
                                            <p:strVal val="#ppt_x"/>
                                          </p:val>
                                        </p:tav>
                                        <p:tav tm="100000">
                                          <p:val>
                                            <p:strVal val="#ppt_x"/>
                                          </p:val>
                                        </p:tav>
                                      </p:tavLst>
                                    </p:anim>
                                    <p:anim calcmode="lin" valueType="num">
                                      <p:cBhvr additive="base">
                                        <p:cTn id="50" dur="400" fill="hold"/>
                                        <p:tgtEl>
                                          <p:spTgt spid="5"/>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22" presetClass="entr" presetSubtype="4" fill="hold" nodeType="afterEffect">
                                  <p:stCondLst>
                                    <p:cond delay="0"/>
                                  </p:stCondLst>
                                  <p:childTnLst>
                                    <p:set>
                                      <p:cBhvr>
                                        <p:cTn id="53" dur="1" fill="hold">
                                          <p:stCondLst>
                                            <p:cond delay="0"/>
                                          </p:stCondLst>
                                        </p:cTn>
                                        <p:tgtEl>
                                          <p:spTgt spid="60">
                                            <p:txEl>
                                              <p:pRg st="0" end="0"/>
                                            </p:txEl>
                                          </p:spTgt>
                                        </p:tgtEl>
                                        <p:attrNameLst>
                                          <p:attrName>style.visibility</p:attrName>
                                        </p:attrNameLst>
                                      </p:cBhvr>
                                      <p:to>
                                        <p:strVal val="visible"/>
                                      </p:to>
                                    </p:set>
                                    <p:animEffect transition="in" filter="wipe(down)">
                                      <p:cBhvr>
                                        <p:cTn id="54" dur="500"/>
                                        <p:tgtEl>
                                          <p:spTgt spid="60">
                                            <p:txEl>
                                              <p:pRg st="0" end="0"/>
                                            </p:txEl>
                                          </p:spTgt>
                                        </p:tgtEl>
                                      </p:cBhvr>
                                    </p:animEffect>
                                  </p:childTnLst>
                                </p:cTn>
                              </p:par>
                            </p:childTnLst>
                          </p:cTn>
                        </p:par>
                        <p:par>
                          <p:cTn id="55" fill="hold">
                            <p:stCondLst>
                              <p:cond delay="6000"/>
                            </p:stCondLst>
                            <p:childTnLst>
                              <p:par>
                                <p:cTn id="56" presetID="22" presetClass="entr" presetSubtype="4" fill="hold" nodeType="afterEffect">
                                  <p:stCondLst>
                                    <p:cond delay="0"/>
                                  </p:stCondLst>
                                  <p:childTnLst>
                                    <p:set>
                                      <p:cBhvr>
                                        <p:cTn id="57" dur="1" fill="hold">
                                          <p:stCondLst>
                                            <p:cond delay="0"/>
                                          </p:stCondLst>
                                        </p:cTn>
                                        <p:tgtEl>
                                          <p:spTgt spid="60">
                                            <p:txEl>
                                              <p:pRg st="1" end="1"/>
                                            </p:txEl>
                                          </p:spTgt>
                                        </p:tgtEl>
                                        <p:attrNameLst>
                                          <p:attrName>style.visibility</p:attrName>
                                        </p:attrNameLst>
                                      </p:cBhvr>
                                      <p:to>
                                        <p:strVal val="visible"/>
                                      </p:to>
                                    </p:set>
                                    <p:animEffect transition="in" filter="wipe(down)">
                                      <p:cBhvr>
                                        <p:cTn id="58" dur="500"/>
                                        <p:tgtEl>
                                          <p:spTgt spid="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Прямая соединительная линия 15"/>
          <p:cNvCxnSpPr/>
          <p:nvPr/>
        </p:nvCxnSpPr>
        <p:spPr>
          <a:xfrm>
            <a:off x="6141143" y="3058644"/>
            <a:ext cx="0" cy="1521561"/>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5729188" y="2485107"/>
            <a:ext cx="823910" cy="823910"/>
            <a:chOff x="5729188" y="2485107"/>
            <a:chExt cx="823910" cy="823910"/>
          </a:xfrm>
        </p:grpSpPr>
        <p:sp>
          <p:nvSpPr>
            <p:cNvPr id="11" name="Овал 10"/>
            <p:cNvSpPr/>
            <p:nvPr/>
          </p:nvSpPr>
          <p:spPr>
            <a:xfrm>
              <a:off x="5729188" y="2485107"/>
              <a:ext cx="823910" cy="823910"/>
            </a:xfrm>
            <a:prstGeom prst="ellipse">
              <a:avLst/>
            </a:prstGeom>
            <a:solidFill>
              <a:schemeClr val="bg2">
                <a:lumMod val="25000"/>
              </a:schemeClr>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3737D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Прямоугольник 13"/>
            <p:cNvSpPr/>
            <p:nvPr/>
          </p:nvSpPr>
          <p:spPr>
            <a:xfrm>
              <a:off x="5816762" y="2746112"/>
              <a:ext cx="642355" cy="302070"/>
            </a:xfrm>
            <a:prstGeom prst="rect">
              <a:avLst/>
            </a:prstGeom>
          </p:spPr>
          <p:txBody>
            <a:bodyPr wrap="none">
              <a:spAutoFit/>
            </a:bodyPr>
            <a:lstStyle/>
            <a:p>
              <a:pPr>
                <a:lnSpc>
                  <a:spcPts val="1800"/>
                </a:lnSpc>
              </a:pPr>
              <a:r>
                <a:rPr lang="en-US" sz="12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START</a:t>
              </a:r>
              <a:endParaRPr lang="en-US" sz="120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grpSp>
      <p:grpSp>
        <p:nvGrpSpPr>
          <p:cNvPr id="4" name="Группа 3"/>
          <p:cNvGrpSpPr/>
          <p:nvPr/>
        </p:nvGrpSpPr>
        <p:grpSpPr>
          <a:xfrm>
            <a:off x="5731460" y="4329833"/>
            <a:ext cx="823910" cy="823910"/>
            <a:chOff x="5731460" y="4329833"/>
            <a:chExt cx="823910" cy="823910"/>
          </a:xfrm>
        </p:grpSpPr>
        <p:sp>
          <p:nvSpPr>
            <p:cNvPr id="17" name="Овал 16"/>
            <p:cNvSpPr/>
            <p:nvPr/>
          </p:nvSpPr>
          <p:spPr>
            <a:xfrm>
              <a:off x="5731460" y="4329833"/>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Прямоугольник 17"/>
            <p:cNvSpPr/>
            <p:nvPr/>
          </p:nvSpPr>
          <p:spPr>
            <a:xfrm>
              <a:off x="5826099" y="4584217"/>
              <a:ext cx="651140" cy="308161"/>
            </a:xfrm>
            <a:prstGeom prst="rect">
              <a:avLst/>
            </a:prstGeom>
          </p:spPr>
          <p:txBody>
            <a:bodyPr wrap="none">
              <a:spAutoFit/>
            </a:bodyPr>
            <a:lstStyle/>
            <a:p>
              <a:pPr algn="ctr">
                <a:lnSpc>
                  <a:spcPts val="1800"/>
                </a:lnSpc>
              </a:pPr>
              <a:r>
                <a:rPr lang="en-US" sz="1400" dirty="0">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10:30</a:t>
              </a:r>
              <a:endParaRPr lang="en-US" sz="1400" dirty="0">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endParaRPr>
            </a:p>
          </p:txBody>
        </p:sp>
      </p:grpSp>
      <p:sp>
        <p:nvSpPr>
          <p:cNvPr id="19" name="Текст 11"/>
          <p:cNvSpPr txBox="1"/>
          <p:nvPr/>
        </p:nvSpPr>
        <p:spPr>
          <a:xfrm>
            <a:off x="2053389" y="4329833"/>
            <a:ext cx="3042679" cy="1431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OUR HISTORY</a:t>
            </a:r>
            <a:endPar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gn="r">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a:t>
            </a:r>
            <a:r>
              <a:rPr lang="en-US" sz="1100" spc="9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
        <p:nvSpPr>
          <p:cNvPr id="9" name="Заголовок 1"/>
          <p:cNvSpPr txBox="1"/>
          <p:nvPr/>
        </p:nvSpPr>
        <p:spPr>
          <a:xfrm>
            <a:off x="2032605" y="1097578"/>
            <a:ext cx="8126791" cy="733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ROUNDED TIMELINE SLIDE</a:t>
            </a:r>
            <a:endParaRPr lang="ru-RU"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8" name="Подзаголовок 2"/>
          <p:cNvSpPr txBox="1"/>
          <p:nvPr/>
        </p:nvSpPr>
        <p:spPr>
          <a:xfrm>
            <a:off x="4118251" y="461083"/>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Timeline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30" name="Текст 11"/>
          <p:cNvSpPr txBox="1"/>
          <p:nvPr/>
        </p:nvSpPr>
        <p:spPr>
          <a:xfrm>
            <a:off x="7191625" y="2495740"/>
            <a:ext cx="3042679" cy="1431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WELCOME MESSAGE</a:t>
            </a:r>
            <a:endPar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a:t>
            </a:r>
            <a:r>
              <a:rPr lang="en-US" sz="1100" spc="9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cxnSp>
        <p:nvCxnSpPr>
          <p:cNvPr id="37" name="Прямая соединительная линия 36"/>
          <p:cNvCxnSpPr/>
          <p:nvPr/>
        </p:nvCxnSpPr>
        <p:spPr>
          <a:xfrm>
            <a:off x="6141143" y="5153743"/>
            <a:ext cx="0" cy="1704257"/>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2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8"/>
                                        </p:tgtEl>
                                        <p:attrNameLst>
                                          <p:attrName>ppt_y</p:attrName>
                                        </p:attrNameLst>
                                      </p:cBhvr>
                                      <p:tavLst>
                                        <p:tav tm="0">
                                          <p:val>
                                            <p:strVal val="#ppt_y"/>
                                          </p:val>
                                        </p:tav>
                                        <p:tav tm="100000">
                                          <p:val>
                                            <p:strVal val="#ppt_y"/>
                                          </p:val>
                                        </p:tav>
                                      </p:tavLst>
                                    </p:anim>
                                    <p:anim calcmode="lin" valueType="num">
                                      <p:cBhvr>
                                        <p:cTn id="9" dur="2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8"/>
                                        </p:tgtEl>
                                      </p:cBhvr>
                                    </p:animEffect>
                                  </p:childTnLst>
                                </p:cTn>
                              </p:par>
                            </p:childTnLst>
                          </p:cTn>
                        </p:par>
                        <p:par>
                          <p:cTn id="12" fill="hold">
                            <p:stCondLst>
                              <p:cond delay="675"/>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400"/>
                                        <p:tgtEl>
                                          <p:spTgt spid="9"/>
                                        </p:tgtEl>
                                      </p:cBhvr>
                                    </p:animEffect>
                                  </p:childTnLst>
                                </p:cTn>
                              </p:par>
                            </p:childTnLst>
                          </p:cTn>
                        </p:par>
                        <p:par>
                          <p:cTn id="16" fill="hold">
                            <p:stCondLst>
                              <p:cond delay="1175"/>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350" fill="hold"/>
                                        <p:tgtEl>
                                          <p:spTgt spid="3"/>
                                        </p:tgtEl>
                                        <p:attrNameLst>
                                          <p:attrName>ppt_x</p:attrName>
                                        </p:attrNameLst>
                                      </p:cBhvr>
                                      <p:tavLst>
                                        <p:tav tm="0">
                                          <p:val>
                                            <p:strVal val="#ppt_x"/>
                                          </p:val>
                                        </p:tav>
                                        <p:tav tm="100000">
                                          <p:val>
                                            <p:strVal val="#ppt_x"/>
                                          </p:val>
                                        </p:tav>
                                      </p:tavLst>
                                    </p:anim>
                                    <p:anim calcmode="lin" valueType="num">
                                      <p:cBhvr additive="base">
                                        <p:cTn id="20" dur="35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1675"/>
                            </p:stCondLst>
                            <p:childTnLst>
                              <p:par>
                                <p:cTn id="22" presetID="22" presetClass="entr" presetSubtype="1" fill="hold" nodeType="afterEffect">
                                  <p:stCondLst>
                                    <p:cond delay="0"/>
                                  </p:stCondLst>
                                  <p:childTnLst>
                                    <p:set>
                                      <p:cBhvr>
                                        <p:cTn id="23" dur="1" fill="hold">
                                          <p:stCondLst>
                                            <p:cond delay="0"/>
                                          </p:stCondLst>
                                        </p:cTn>
                                        <p:tgtEl>
                                          <p:spTgt spid="30">
                                            <p:txEl>
                                              <p:pRg st="0" end="0"/>
                                            </p:txEl>
                                          </p:spTgt>
                                        </p:tgtEl>
                                        <p:attrNameLst>
                                          <p:attrName>style.visibility</p:attrName>
                                        </p:attrNameLst>
                                      </p:cBhvr>
                                      <p:to>
                                        <p:strVal val="visible"/>
                                      </p:to>
                                    </p:set>
                                    <p:animEffect transition="in" filter="wipe(up)">
                                      <p:cBhvr>
                                        <p:cTn id="24" dur="400"/>
                                        <p:tgtEl>
                                          <p:spTgt spid="30">
                                            <p:txEl>
                                              <p:pRg st="0" end="0"/>
                                            </p:txEl>
                                          </p:spTgt>
                                        </p:tgtEl>
                                      </p:cBhvr>
                                    </p:animEffect>
                                  </p:childTnLst>
                                </p:cTn>
                              </p:par>
                            </p:childTnLst>
                          </p:cTn>
                        </p:par>
                        <p:par>
                          <p:cTn id="25" fill="hold">
                            <p:stCondLst>
                              <p:cond delay="2175"/>
                            </p:stCondLst>
                            <p:childTnLst>
                              <p:par>
                                <p:cTn id="26" presetID="22" presetClass="entr" presetSubtype="1" fill="hold" nodeType="afterEffect">
                                  <p:stCondLst>
                                    <p:cond delay="0"/>
                                  </p:stCondLst>
                                  <p:childTnLst>
                                    <p:set>
                                      <p:cBhvr>
                                        <p:cTn id="27" dur="1" fill="hold">
                                          <p:stCondLst>
                                            <p:cond delay="0"/>
                                          </p:stCondLst>
                                        </p:cTn>
                                        <p:tgtEl>
                                          <p:spTgt spid="30">
                                            <p:txEl>
                                              <p:pRg st="1" end="1"/>
                                            </p:txEl>
                                          </p:spTgt>
                                        </p:tgtEl>
                                        <p:attrNameLst>
                                          <p:attrName>style.visibility</p:attrName>
                                        </p:attrNameLst>
                                      </p:cBhvr>
                                      <p:to>
                                        <p:strVal val="visible"/>
                                      </p:to>
                                    </p:set>
                                    <p:animEffect transition="in" filter="wipe(up)">
                                      <p:cBhvr>
                                        <p:cTn id="28" dur="400"/>
                                        <p:tgtEl>
                                          <p:spTgt spid="30">
                                            <p:txEl>
                                              <p:pRg st="1" end="1"/>
                                            </p:txEl>
                                          </p:spTgt>
                                        </p:tgtEl>
                                      </p:cBhvr>
                                    </p:animEffect>
                                  </p:childTnLst>
                                </p:cTn>
                              </p:par>
                            </p:childTnLst>
                          </p:cTn>
                        </p:par>
                        <p:par>
                          <p:cTn id="29" fill="hold">
                            <p:stCondLst>
                              <p:cond delay="2675"/>
                            </p:stCondLst>
                            <p:childTnLst>
                              <p:par>
                                <p:cTn id="30" presetID="22" presetClass="entr" presetSubtype="1"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250"/>
                                        <p:tgtEl>
                                          <p:spTgt spid="16"/>
                                        </p:tgtEl>
                                      </p:cBhvr>
                                    </p:animEffect>
                                  </p:childTnLst>
                                </p:cTn>
                              </p:par>
                            </p:childTnLst>
                          </p:cTn>
                        </p:par>
                        <p:par>
                          <p:cTn id="33" fill="hold">
                            <p:stCondLst>
                              <p:cond delay="3175"/>
                            </p:stCondLst>
                            <p:childTnLst>
                              <p:par>
                                <p:cTn id="34" presetID="2" presetClass="entr" presetSubtype="4"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350" fill="hold"/>
                                        <p:tgtEl>
                                          <p:spTgt spid="4"/>
                                        </p:tgtEl>
                                        <p:attrNameLst>
                                          <p:attrName>ppt_x</p:attrName>
                                        </p:attrNameLst>
                                      </p:cBhvr>
                                      <p:tavLst>
                                        <p:tav tm="0">
                                          <p:val>
                                            <p:strVal val="#ppt_x"/>
                                          </p:val>
                                        </p:tav>
                                        <p:tav tm="100000">
                                          <p:val>
                                            <p:strVal val="#ppt_x"/>
                                          </p:val>
                                        </p:tav>
                                      </p:tavLst>
                                    </p:anim>
                                    <p:anim calcmode="lin" valueType="num">
                                      <p:cBhvr additive="base">
                                        <p:cTn id="37" dur="350" fill="hold"/>
                                        <p:tgtEl>
                                          <p:spTgt spid="4"/>
                                        </p:tgtEl>
                                        <p:attrNameLst>
                                          <p:attrName>ppt_y</p:attrName>
                                        </p:attrNameLst>
                                      </p:cBhvr>
                                      <p:tavLst>
                                        <p:tav tm="0">
                                          <p:val>
                                            <p:strVal val="1+#ppt_h/2"/>
                                          </p:val>
                                        </p:tav>
                                        <p:tav tm="100000">
                                          <p:val>
                                            <p:strVal val="#ppt_y"/>
                                          </p:val>
                                        </p:tav>
                                      </p:tavLst>
                                    </p:anim>
                                  </p:childTnLst>
                                </p:cTn>
                              </p:par>
                            </p:childTnLst>
                          </p:cTn>
                        </p:par>
                        <p:par>
                          <p:cTn id="38" fill="hold">
                            <p:stCondLst>
                              <p:cond delay="3675"/>
                            </p:stCondLst>
                            <p:childTnLst>
                              <p:par>
                                <p:cTn id="39" presetID="22" presetClass="entr" presetSubtype="1" fill="hold" nodeType="after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wipe(up)">
                                      <p:cBhvr>
                                        <p:cTn id="41" dur="400"/>
                                        <p:tgtEl>
                                          <p:spTgt spid="19">
                                            <p:txEl>
                                              <p:pRg st="0" end="0"/>
                                            </p:txEl>
                                          </p:spTgt>
                                        </p:tgtEl>
                                      </p:cBhvr>
                                    </p:animEffect>
                                  </p:childTnLst>
                                </p:cTn>
                              </p:par>
                            </p:childTnLst>
                          </p:cTn>
                        </p:par>
                        <p:par>
                          <p:cTn id="42" fill="hold">
                            <p:stCondLst>
                              <p:cond delay="4175"/>
                            </p:stCondLst>
                            <p:childTnLst>
                              <p:par>
                                <p:cTn id="43" presetID="22" presetClass="entr" presetSubtype="1" fill="hold" nodeType="afterEffect">
                                  <p:stCondLst>
                                    <p:cond delay="0"/>
                                  </p:stCondLst>
                                  <p:childTnLst>
                                    <p:set>
                                      <p:cBhvr>
                                        <p:cTn id="44" dur="1" fill="hold">
                                          <p:stCondLst>
                                            <p:cond delay="0"/>
                                          </p:stCondLst>
                                        </p:cTn>
                                        <p:tgtEl>
                                          <p:spTgt spid="19">
                                            <p:txEl>
                                              <p:pRg st="1" end="1"/>
                                            </p:txEl>
                                          </p:spTgt>
                                        </p:tgtEl>
                                        <p:attrNameLst>
                                          <p:attrName>style.visibility</p:attrName>
                                        </p:attrNameLst>
                                      </p:cBhvr>
                                      <p:to>
                                        <p:strVal val="visible"/>
                                      </p:to>
                                    </p:set>
                                    <p:animEffect transition="in" filter="wipe(up)">
                                      <p:cBhvr>
                                        <p:cTn id="45" dur="400"/>
                                        <p:tgtEl>
                                          <p:spTgt spid="19">
                                            <p:txEl>
                                              <p:pRg st="1" end="1"/>
                                            </p:txEl>
                                          </p:spTgt>
                                        </p:tgtEl>
                                      </p:cBhvr>
                                    </p:animEffect>
                                  </p:childTnLst>
                                </p:cTn>
                              </p:par>
                            </p:childTnLst>
                          </p:cTn>
                        </p:par>
                        <p:par>
                          <p:cTn id="46" fill="hold">
                            <p:stCondLst>
                              <p:cond delay="4675"/>
                            </p:stCondLst>
                            <p:childTnLst>
                              <p:par>
                                <p:cTn id="47" presetID="22" presetClass="entr" presetSubtype="1"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up)">
                                      <p:cBhvr>
                                        <p:cTn id="49"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Прямая соединительная линия 32"/>
          <p:cNvCxnSpPr/>
          <p:nvPr/>
        </p:nvCxnSpPr>
        <p:spPr>
          <a:xfrm flipH="1">
            <a:off x="6104551" y="3456268"/>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a:off x="6092806" y="1844726"/>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6096002" y="0"/>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6" name="Текст 11"/>
          <p:cNvSpPr txBox="1"/>
          <p:nvPr/>
        </p:nvSpPr>
        <p:spPr>
          <a:xfrm>
            <a:off x="7144929" y="1226986"/>
            <a:ext cx="3141421" cy="1431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OFFER THAT WE PROVIDE</a:t>
            </a:r>
            <a:endPar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2" name="Группа 1"/>
          <p:cNvGrpSpPr/>
          <p:nvPr/>
        </p:nvGrpSpPr>
        <p:grpSpPr>
          <a:xfrm>
            <a:off x="5684045" y="1201739"/>
            <a:ext cx="823910" cy="823910"/>
            <a:chOff x="5684045" y="1201739"/>
            <a:chExt cx="823910" cy="823910"/>
          </a:xfrm>
        </p:grpSpPr>
        <p:sp>
          <p:nvSpPr>
            <p:cNvPr id="5" name="Овал 4"/>
            <p:cNvSpPr/>
            <p:nvPr/>
          </p:nvSpPr>
          <p:spPr>
            <a:xfrm>
              <a:off x="5684045" y="1201739"/>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Прямоугольник 7"/>
            <p:cNvSpPr/>
            <p:nvPr/>
          </p:nvSpPr>
          <p:spPr>
            <a:xfrm>
              <a:off x="5787476" y="1467968"/>
              <a:ext cx="651140" cy="308161"/>
            </a:xfrm>
            <a:prstGeom prst="rect">
              <a:avLst/>
            </a:prstGeom>
          </p:spPr>
          <p:txBody>
            <a:bodyPr wrap="none">
              <a:spAutoFit/>
            </a:bodyPr>
            <a:lstStyle/>
            <a:p>
              <a:pPr>
                <a:lnSpc>
                  <a:spcPts val="1800"/>
                </a:lnSpc>
              </a:pPr>
              <a:r>
                <a:rPr lang="en-US" sz="1400" dirty="0">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15:30</a:t>
              </a:r>
              <a:endParaRPr lang="en-US" sz="1400" dirty="0">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endParaRPr>
            </a:p>
          </p:txBody>
        </p:sp>
      </p:grpSp>
      <p:grpSp>
        <p:nvGrpSpPr>
          <p:cNvPr id="3" name="Группа 2"/>
          <p:cNvGrpSpPr/>
          <p:nvPr/>
        </p:nvGrpSpPr>
        <p:grpSpPr>
          <a:xfrm>
            <a:off x="5684045" y="3046465"/>
            <a:ext cx="823910" cy="823910"/>
            <a:chOff x="5684045" y="3046465"/>
            <a:chExt cx="823910" cy="823910"/>
          </a:xfrm>
        </p:grpSpPr>
        <p:sp>
          <p:nvSpPr>
            <p:cNvPr id="10" name="Овал 9"/>
            <p:cNvSpPr/>
            <p:nvPr/>
          </p:nvSpPr>
          <p:spPr>
            <a:xfrm>
              <a:off x="5684045" y="3046465"/>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Прямоугольник 10"/>
            <p:cNvSpPr/>
            <p:nvPr/>
          </p:nvSpPr>
          <p:spPr>
            <a:xfrm>
              <a:off x="5787476" y="3323327"/>
              <a:ext cx="651140" cy="308161"/>
            </a:xfrm>
            <a:prstGeom prst="rect">
              <a:avLst/>
            </a:prstGeom>
          </p:spPr>
          <p:txBody>
            <a:bodyPr wrap="none">
              <a:spAutoFit/>
            </a:bodyPr>
            <a:lstStyle/>
            <a:p>
              <a:pPr>
                <a:lnSpc>
                  <a:spcPts val="1800"/>
                </a:lnSpc>
              </a:pPr>
              <a:r>
                <a:rPr lang="en-US" sz="1400" dirty="0">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16:15</a:t>
              </a:r>
              <a:endParaRPr lang="en-US" sz="1400" dirty="0">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endParaRPr>
            </a:p>
          </p:txBody>
        </p:sp>
      </p:grpSp>
      <p:sp>
        <p:nvSpPr>
          <p:cNvPr id="12" name="Текст 11"/>
          <p:cNvSpPr txBox="1"/>
          <p:nvPr/>
        </p:nvSpPr>
        <p:spPr>
          <a:xfrm>
            <a:off x="1970002" y="3101586"/>
            <a:ext cx="3096466" cy="1431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SPECIFICATION</a:t>
            </a:r>
            <a:endPar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gn="r">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grpSp>
        <p:nvGrpSpPr>
          <p:cNvPr id="4" name="Группа 3"/>
          <p:cNvGrpSpPr/>
          <p:nvPr/>
        </p:nvGrpSpPr>
        <p:grpSpPr>
          <a:xfrm>
            <a:off x="5684045" y="4904838"/>
            <a:ext cx="907445" cy="823910"/>
            <a:chOff x="5684045" y="4904838"/>
            <a:chExt cx="907445" cy="823910"/>
          </a:xfrm>
        </p:grpSpPr>
        <p:sp>
          <p:nvSpPr>
            <p:cNvPr id="14" name="Овал 13"/>
            <p:cNvSpPr/>
            <p:nvPr/>
          </p:nvSpPr>
          <p:spPr>
            <a:xfrm>
              <a:off x="5684045" y="4904838"/>
              <a:ext cx="823910" cy="823910"/>
            </a:xfrm>
            <a:prstGeom prst="ellipse">
              <a:avLst/>
            </a:prstGeom>
            <a:solidFill>
              <a:schemeClr val="bg2">
                <a:lumMod val="25000"/>
              </a:schemeClr>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Прямоугольник 14"/>
            <p:cNvSpPr/>
            <p:nvPr/>
          </p:nvSpPr>
          <p:spPr>
            <a:xfrm>
              <a:off x="5776843" y="5171252"/>
              <a:ext cx="814647" cy="308161"/>
            </a:xfrm>
            <a:prstGeom prst="rect">
              <a:avLst/>
            </a:prstGeom>
          </p:spPr>
          <p:txBody>
            <a:bodyPr wrap="none">
              <a:spAutoFit/>
            </a:bodyPr>
            <a:lstStyle/>
            <a:p>
              <a:pPr>
                <a:lnSpc>
                  <a:spcPts val="1800"/>
                </a:lnSpc>
              </a:pPr>
              <a:r>
                <a:rPr 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FINISH</a:t>
              </a:r>
              <a:endParaRPr 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Текст 11"/>
          <p:cNvSpPr txBox="1"/>
          <p:nvPr/>
        </p:nvSpPr>
        <p:spPr>
          <a:xfrm>
            <a:off x="7143193" y="4917057"/>
            <a:ext cx="3026195" cy="1431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CONCLUSION</a:t>
            </a:r>
            <a:endParaRPr lang="en-US" sz="12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Ut et pulvinar odio. Nam condimentum nisl at ante euismod else.</a:t>
            </a:r>
            <a:endParaRPr lang="en-US" sz="11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50"/>
                                        <p:tgtEl>
                                          <p:spTgt spid="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50" fill="hold"/>
                                        <p:tgtEl>
                                          <p:spTgt spid="2"/>
                                        </p:tgtEl>
                                        <p:attrNameLst>
                                          <p:attrName>ppt_x</p:attrName>
                                        </p:attrNameLst>
                                      </p:cBhvr>
                                      <p:tavLst>
                                        <p:tav tm="0">
                                          <p:val>
                                            <p:strVal val="#ppt_x"/>
                                          </p:val>
                                        </p:tav>
                                        <p:tav tm="100000">
                                          <p:val>
                                            <p:strVal val="#ppt_x"/>
                                          </p:val>
                                        </p:tav>
                                      </p:tavLst>
                                    </p:anim>
                                    <p:anim calcmode="lin" valueType="num">
                                      <p:cBhvr additive="base">
                                        <p:cTn id="12" dur="35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up)">
                                      <p:cBhvr>
                                        <p:cTn id="16" dur="400"/>
                                        <p:tgtEl>
                                          <p:spTgt spid="6">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up)">
                                      <p:cBhvr>
                                        <p:cTn id="20" dur="400"/>
                                        <p:tgtEl>
                                          <p:spTgt spid="6">
                                            <p:txEl>
                                              <p:pRg st="1" end="1"/>
                                            </p:txEl>
                                          </p:spTgt>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250"/>
                                        <p:tgtEl>
                                          <p:spTgt spid="32"/>
                                        </p:tgtEl>
                                      </p:cBhvr>
                                    </p:animEffect>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350" fill="hold"/>
                                        <p:tgtEl>
                                          <p:spTgt spid="3"/>
                                        </p:tgtEl>
                                        <p:attrNameLst>
                                          <p:attrName>ppt_x</p:attrName>
                                        </p:attrNameLst>
                                      </p:cBhvr>
                                      <p:tavLst>
                                        <p:tav tm="0">
                                          <p:val>
                                            <p:strVal val="#ppt_x"/>
                                          </p:val>
                                        </p:tav>
                                        <p:tav tm="100000">
                                          <p:val>
                                            <p:strVal val="#ppt_x"/>
                                          </p:val>
                                        </p:tav>
                                      </p:tavLst>
                                    </p:anim>
                                    <p:anim calcmode="lin" valueType="num">
                                      <p:cBhvr additive="base">
                                        <p:cTn id="29" dur="35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wipe(up)">
                                      <p:cBhvr>
                                        <p:cTn id="33" dur="400"/>
                                        <p:tgtEl>
                                          <p:spTgt spid="12">
                                            <p:txEl>
                                              <p:pRg st="0" end="0"/>
                                            </p:txEl>
                                          </p:spTgt>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wipe(up)">
                                      <p:cBhvr>
                                        <p:cTn id="37" dur="400"/>
                                        <p:tgtEl>
                                          <p:spTgt spid="12">
                                            <p:txEl>
                                              <p:pRg st="1" end="1"/>
                                            </p:txEl>
                                          </p:spTgt>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250"/>
                                        <p:tgtEl>
                                          <p:spTgt spid="33"/>
                                        </p:tgtEl>
                                      </p:cBhvr>
                                    </p:animEffect>
                                  </p:childTnLst>
                                </p:cTn>
                              </p:par>
                            </p:childTnLst>
                          </p:cTn>
                        </p:par>
                        <p:par>
                          <p:cTn id="42" fill="hold">
                            <p:stCondLst>
                              <p:cond delay="4500"/>
                            </p:stCondLst>
                            <p:childTnLst>
                              <p:par>
                                <p:cTn id="43" presetID="2" presetClass="entr" presetSubtype="4"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350" fill="hold"/>
                                        <p:tgtEl>
                                          <p:spTgt spid="4"/>
                                        </p:tgtEl>
                                        <p:attrNameLst>
                                          <p:attrName>ppt_x</p:attrName>
                                        </p:attrNameLst>
                                      </p:cBhvr>
                                      <p:tavLst>
                                        <p:tav tm="0">
                                          <p:val>
                                            <p:strVal val="#ppt_x"/>
                                          </p:val>
                                        </p:tav>
                                        <p:tav tm="100000">
                                          <p:val>
                                            <p:strVal val="#ppt_x"/>
                                          </p:val>
                                        </p:tav>
                                      </p:tavLst>
                                    </p:anim>
                                    <p:anim calcmode="lin" valueType="num">
                                      <p:cBhvr additive="base">
                                        <p:cTn id="46" dur="350" fill="hold"/>
                                        <p:tgtEl>
                                          <p:spTgt spid="4"/>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Effect transition="in" filter="wipe(up)">
                                      <p:cBhvr>
                                        <p:cTn id="50" dur="400"/>
                                        <p:tgtEl>
                                          <p:spTgt spid="16">
                                            <p:txEl>
                                              <p:pRg st="0" end="0"/>
                                            </p:txEl>
                                          </p:spTgt>
                                        </p:tgtEl>
                                      </p:cBhvr>
                                    </p:animEffect>
                                  </p:childTnLst>
                                </p:cTn>
                              </p:par>
                            </p:childTnLst>
                          </p:cTn>
                        </p:par>
                        <p:par>
                          <p:cTn id="51" fill="hold">
                            <p:stCondLst>
                              <p:cond delay="5500"/>
                            </p:stCondLst>
                            <p:childTnLst>
                              <p:par>
                                <p:cTn id="52" presetID="22" presetClass="entr" presetSubtype="1" fill="hold" nodeType="afterEffect">
                                  <p:stCondLst>
                                    <p:cond delay="0"/>
                                  </p:stCondLst>
                                  <p:childTnLst>
                                    <p:set>
                                      <p:cBhvr>
                                        <p:cTn id="53" dur="1" fill="hold">
                                          <p:stCondLst>
                                            <p:cond delay="0"/>
                                          </p:stCondLst>
                                        </p:cTn>
                                        <p:tgtEl>
                                          <p:spTgt spid="16">
                                            <p:txEl>
                                              <p:pRg st="1" end="1"/>
                                            </p:txEl>
                                          </p:spTgt>
                                        </p:tgtEl>
                                        <p:attrNameLst>
                                          <p:attrName>style.visibility</p:attrName>
                                        </p:attrNameLst>
                                      </p:cBhvr>
                                      <p:to>
                                        <p:strVal val="visible"/>
                                      </p:to>
                                    </p:set>
                                    <p:animEffect transition="in" filter="wipe(up)">
                                      <p:cBhvr>
                                        <p:cTn id="54" dur="4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одзаголовок 2"/>
          <p:cNvSpPr txBox="1"/>
          <p:nvPr/>
        </p:nvSpPr>
        <p:spPr>
          <a:xfrm>
            <a:off x="8323405" y="5262942"/>
            <a:ext cx="3371290" cy="2552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Etiam vitae dui congue, semper quam vitae, luctus ligula. Sed posuere nunc in leo commod. </a:t>
            </a:r>
            <a:endParaRPr 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Заголовок 1"/>
          <p:cNvSpPr txBox="1"/>
          <p:nvPr/>
        </p:nvSpPr>
        <p:spPr>
          <a:xfrm>
            <a:off x="1796716" y="781782"/>
            <a:ext cx="7956884"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OUR CREATIVE TEAM</a:t>
            </a:r>
            <a:endParaRPr lang="en-US" sz="4000"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12" name="Подзаголовок 2"/>
          <p:cNvSpPr txBox="1"/>
          <p:nvPr/>
        </p:nvSpPr>
        <p:spPr>
          <a:xfrm>
            <a:off x="3797409" y="467432"/>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20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Team Section</a:t>
            </a:r>
            <a:endParaRPr lang="ru-RU" sz="16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26" name="Прямоугольник 25"/>
          <p:cNvSpPr/>
          <p:nvPr/>
        </p:nvSpPr>
        <p:spPr>
          <a:xfrm>
            <a:off x="1585162" y="2065421"/>
            <a:ext cx="2095500" cy="19812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Прямоугольник 26"/>
          <p:cNvSpPr/>
          <p:nvPr/>
        </p:nvSpPr>
        <p:spPr>
          <a:xfrm>
            <a:off x="4996695" y="2065421"/>
            <a:ext cx="2095500" cy="19812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Прямоугольник 27"/>
          <p:cNvSpPr/>
          <p:nvPr/>
        </p:nvSpPr>
        <p:spPr>
          <a:xfrm>
            <a:off x="8390151" y="2084471"/>
            <a:ext cx="2095500" cy="19812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Подзаголовок 2"/>
          <p:cNvSpPr txBox="1"/>
          <p:nvPr/>
        </p:nvSpPr>
        <p:spPr>
          <a:xfrm>
            <a:off x="1474903" y="4424285"/>
            <a:ext cx="2893827"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
              </a:lnSpc>
              <a:spcBef>
                <a:spcPts val="1200"/>
              </a:spcBef>
              <a:buNone/>
            </a:pPr>
            <a:r>
              <a:rPr lang="en-US" sz="1100" i="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8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4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Web Designer</a:t>
            </a:r>
            <a:endParaRPr lang="en-US" sz="14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a:p>
            <a:pPr marL="0" indent="0">
              <a:lnSpc>
                <a:spcPts val="700"/>
              </a:lnSpc>
              <a:spcBef>
                <a:spcPts val="1200"/>
              </a:spcBef>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MARCUS ROBBINSON</a:t>
            </a:r>
            <a:endPar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spcBef>
                <a:spcPts val="1200"/>
              </a:spcBef>
              <a:buFont typeface="Arial" panose="020B0604020202020204" pitchFamily="34" charset="0"/>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else cuprumness</a:t>
            </a:r>
            <a:r>
              <a:rPr lang="en-US" sz="1100" dirty="0">
                <a:solidFill>
                  <a:schemeClr val="bg1">
                    <a:lumMod val="6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30" name="Подзаголовок 2"/>
          <p:cNvSpPr txBox="1"/>
          <p:nvPr/>
        </p:nvSpPr>
        <p:spPr>
          <a:xfrm>
            <a:off x="4790184" y="4424284"/>
            <a:ext cx="2893828"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
              </a:lnSpc>
              <a:spcBef>
                <a:spcPts val="1200"/>
              </a:spcBef>
              <a:buNone/>
            </a:pPr>
            <a:r>
              <a:rPr lang="en-US" sz="1100" i="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8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4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SMM Manager</a:t>
            </a:r>
            <a:endParaRPr lang="en-US" sz="14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a:p>
            <a:pPr marL="0" indent="0">
              <a:lnSpc>
                <a:spcPts val="700"/>
              </a:lnSpc>
              <a:spcBef>
                <a:spcPts val="1200"/>
              </a:spcBef>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ALISSIA BURTON</a:t>
            </a:r>
            <a:endPar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a:t>
            </a:r>
            <a:r>
              <a:rPr lang="da-DK"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nisl at ante euismod else.</a:t>
            </a:r>
            <a:endParaRPr lang="da-DK"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a:p>
            <a:pPr marL="0" indent="0">
              <a:lnSpc>
                <a:spcPts val="1800"/>
              </a:lnSpc>
              <a:spcBef>
                <a:spcPts val="1200"/>
              </a:spcBef>
              <a:buFont typeface="Arial" panose="020B0604020202020204" pitchFamily="34" charset="0"/>
              <a:buNone/>
            </a:pP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31" name="Подзаголовок 2"/>
          <p:cNvSpPr txBox="1"/>
          <p:nvPr/>
        </p:nvSpPr>
        <p:spPr>
          <a:xfrm>
            <a:off x="8183640" y="4500993"/>
            <a:ext cx="2893829" cy="140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
              </a:lnSpc>
              <a:spcBef>
                <a:spcPts val="1200"/>
              </a:spcBef>
              <a:buNone/>
            </a:pPr>
            <a:r>
              <a:rPr lang="en-US" sz="1100" i="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8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sz="14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Assistant Director</a:t>
            </a:r>
            <a:endParaRPr lang="en-US" sz="14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a:p>
            <a:pPr marL="0" indent="0">
              <a:lnSpc>
                <a:spcPts val="700"/>
              </a:lnSpc>
              <a:spcBef>
                <a:spcPts val="1200"/>
              </a:spcBef>
              <a:buNone/>
            </a:pPr>
            <a:r>
              <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VERONICA CATBERTH</a:t>
            </a:r>
            <a:endParaRPr lang="en-US" sz="11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nSpc>
                <a:spcPts val="1800"/>
              </a:lnSpc>
              <a:spcBef>
                <a:spcPts val="1200"/>
              </a:spcBef>
              <a:buNone/>
            </a:pPr>
            <a:r>
              <a:rPr lang="en-US"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Etiam vitae dui congue, semper quam vitae, luctus ligula. Sed posuere nunc in </a:t>
            </a:r>
            <a:r>
              <a:rPr lang="da-DK"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nisl at ante euismod else.</a:t>
            </a:r>
            <a:endParaRPr lang="da-DK" sz="11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endParaRPr>
          </a:p>
          <a:p>
            <a:pPr marL="0" indent="0">
              <a:lnSpc>
                <a:spcPts val="1800"/>
              </a:lnSpc>
              <a:spcBef>
                <a:spcPts val="1200"/>
              </a:spcBef>
              <a:buFont typeface="Arial" panose="020B0604020202020204" pitchFamily="34" charset="0"/>
              <a:buNone/>
            </a:pPr>
            <a:endParaRPr lang="en-US" sz="1100" dirty="0">
              <a:solidFill>
                <a:schemeClr val="bg1">
                  <a:lumMod val="6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pic>
        <p:nvPicPr>
          <p:cNvPr id="5" name="图片占位符 4"/>
          <p:cNvPicPr>
            <a:picLocks noGrp="1" noChangeAspect="1"/>
          </p:cNvPicPr>
          <p:nvPr>
            <p:ph type="pic" sz="quarter" idx="14"/>
          </p:nvPr>
        </p:nvPicPr>
        <p:blipFill>
          <a:blip r:embed="rId1">
            <a:extLst>
              <a:ext uri="{28A0092B-C50C-407E-A947-70E740481C1C}">
                <a14:useLocalDpi xmlns:a14="http://schemas.microsoft.com/office/drawing/2010/main" val="0"/>
              </a:ext>
            </a:extLst>
          </a:blip>
          <a:stretch>
            <a:fillRect/>
          </a:stretch>
        </p:blipFill>
        <p:spPr>
          <a:xfrm>
            <a:off x="1476772" y="2178706"/>
            <a:ext cx="2064465" cy="1979207"/>
          </a:xfrm>
        </p:spPr>
      </p:pic>
      <p:pic>
        <p:nvPicPr>
          <p:cNvPr id="6" name="图片占位符 5"/>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4895309" y="2178706"/>
            <a:ext cx="2064465" cy="1979207"/>
          </a:xfrm>
        </p:spPr>
      </p:pic>
      <p:pic>
        <p:nvPicPr>
          <p:cNvPr id="7" name="图片占位符 6"/>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8311976" y="2199014"/>
            <a:ext cx="2068204" cy="1976690"/>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400" fill="hold"/>
                                        <p:tgtEl>
                                          <p:spTgt spid="26"/>
                                        </p:tgtEl>
                                        <p:attrNameLst>
                                          <p:attrName>ppt_x</p:attrName>
                                        </p:attrNameLst>
                                      </p:cBhvr>
                                      <p:tavLst>
                                        <p:tav tm="0">
                                          <p:val>
                                            <p:strVal val="#ppt_x"/>
                                          </p:val>
                                        </p:tav>
                                        <p:tav tm="100000">
                                          <p:val>
                                            <p:strVal val="#ppt_x"/>
                                          </p:val>
                                        </p:tav>
                                      </p:tavLst>
                                    </p:anim>
                                    <p:anim calcmode="lin" valueType="num">
                                      <p:cBhvr additive="base">
                                        <p:cTn id="16" dur="4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400" fill="hold"/>
                                        <p:tgtEl>
                                          <p:spTgt spid="5"/>
                                        </p:tgtEl>
                                        <p:attrNameLst>
                                          <p:attrName>ppt_x</p:attrName>
                                        </p:attrNameLst>
                                      </p:cBhvr>
                                      <p:tavLst>
                                        <p:tav tm="0">
                                          <p:val>
                                            <p:strVal val="#ppt_x"/>
                                          </p:val>
                                        </p:tav>
                                        <p:tav tm="100000">
                                          <p:val>
                                            <p:strVal val="#ppt_x"/>
                                          </p:val>
                                        </p:tav>
                                      </p:tavLst>
                                    </p:anim>
                                    <p:anim calcmode="lin" valueType="num">
                                      <p:cBhvr additive="base">
                                        <p:cTn id="20" dur="4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400"/>
                                        <p:tgtEl>
                                          <p:spTgt spid="29"/>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400" fill="hold"/>
                                        <p:tgtEl>
                                          <p:spTgt spid="27"/>
                                        </p:tgtEl>
                                        <p:attrNameLst>
                                          <p:attrName>ppt_x</p:attrName>
                                        </p:attrNameLst>
                                      </p:cBhvr>
                                      <p:tavLst>
                                        <p:tav tm="0">
                                          <p:val>
                                            <p:strVal val="#ppt_x"/>
                                          </p:val>
                                        </p:tav>
                                        <p:tav tm="100000">
                                          <p:val>
                                            <p:strVal val="#ppt_x"/>
                                          </p:val>
                                        </p:tav>
                                      </p:tavLst>
                                    </p:anim>
                                    <p:anim calcmode="lin" valueType="num">
                                      <p:cBhvr additive="base">
                                        <p:cTn id="34" dur="4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400" fill="hold"/>
                                        <p:tgtEl>
                                          <p:spTgt spid="6"/>
                                        </p:tgtEl>
                                        <p:attrNameLst>
                                          <p:attrName>ppt_x</p:attrName>
                                        </p:attrNameLst>
                                      </p:cBhvr>
                                      <p:tavLst>
                                        <p:tav tm="0">
                                          <p:val>
                                            <p:strVal val="#ppt_x"/>
                                          </p:val>
                                        </p:tav>
                                        <p:tav tm="100000">
                                          <p:val>
                                            <p:strVal val="#ppt_x"/>
                                          </p:val>
                                        </p:tav>
                                      </p:tavLst>
                                    </p:anim>
                                    <p:anim calcmode="lin" valueType="num">
                                      <p:cBhvr additive="base">
                                        <p:cTn id="38" dur="4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400"/>
                                        <p:tgtEl>
                                          <p:spTgt spid="30"/>
                                        </p:tgtEl>
                                      </p:cBhvr>
                                    </p:animEffect>
                                  </p:childTnLst>
                                </p:cTn>
                              </p:par>
                              <p:par>
                                <p:cTn id="44" presetID="2" presetClass="entr" presetSubtype="4"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400" fill="hold"/>
                                        <p:tgtEl>
                                          <p:spTgt spid="28"/>
                                        </p:tgtEl>
                                        <p:attrNameLst>
                                          <p:attrName>ppt_x</p:attrName>
                                        </p:attrNameLst>
                                      </p:cBhvr>
                                      <p:tavLst>
                                        <p:tav tm="0">
                                          <p:val>
                                            <p:strVal val="#ppt_x"/>
                                          </p:val>
                                        </p:tav>
                                        <p:tav tm="100000">
                                          <p:val>
                                            <p:strVal val="#ppt_x"/>
                                          </p:val>
                                        </p:tav>
                                      </p:tavLst>
                                    </p:anim>
                                    <p:anim calcmode="lin" valueType="num">
                                      <p:cBhvr additive="base">
                                        <p:cTn id="47" dur="400" fill="hold"/>
                                        <p:tgtEl>
                                          <p:spTgt spid="28"/>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400" fill="hold"/>
                                        <p:tgtEl>
                                          <p:spTgt spid="7"/>
                                        </p:tgtEl>
                                        <p:attrNameLst>
                                          <p:attrName>ppt_x</p:attrName>
                                        </p:attrNameLst>
                                      </p:cBhvr>
                                      <p:tavLst>
                                        <p:tav tm="0">
                                          <p:val>
                                            <p:strVal val="#ppt_x"/>
                                          </p:val>
                                        </p:tav>
                                        <p:tav tm="100000">
                                          <p:val>
                                            <p:strVal val="#ppt_x"/>
                                          </p:val>
                                        </p:tav>
                                      </p:tavLst>
                                    </p:anim>
                                    <p:anim calcmode="lin" valueType="num">
                                      <p:cBhvr additive="base">
                                        <p:cTn id="51" dur="4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4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6" grpId="0" animBg="1"/>
      <p:bldP spid="27" grpId="0" animBg="1"/>
      <p:bldP spid="28" grpId="0" animBg="1"/>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2"/>
          </p:nvPr>
        </p:nvPicPr>
        <p:blipFill>
          <a:blip r:embed="rId1">
            <a:extLst>
              <a:ext uri="{28A0092B-C50C-407E-A947-70E740481C1C}">
                <a14:useLocalDpi xmlns:a14="http://schemas.microsoft.com/office/drawing/2010/main" val="0"/>
              </a:ext>
            </a:extLst>
          </a:blip>
          <a:stretch>
            <a:fillRect/>
          </a:stretch>
        </p:blipFill>
        <p:spPr>
          <a:xfrm>
            <a:off x="5166446" y="3544389"/>
            <a:ext cx="5764630" cy="2526211"/>
          </a:xfrm>
        </p:spPr>
      </p:pic>
      <p:pic>
        <p:nvPicPr>
          <p:cNvPr id="8" name="图片占位符 7"/>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5164437" y="922338"/>
            <a:ext cx="5768647" cy="2491422"/>
          </a:xfrm>
        </p:spPr>
      </p:pic>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963723" y="922338"/>
            <a:ext cx="4063776" cy="5148262"/>
          </a:xfrm>
        </p:spPr>
      </p:pic>
      <p:sp>
        <p:nvSpPr>
          <p:cNvPr id="19" name="Прямоугольник 18"/>
          <p:cNvSpPr/>
          <p:nvPr/>
        </p:nvSpPr>
        <p:spPr>
          <a:xfrm>
            <a:off x="5163843" y="922338"/>
            <a:ext cx="5756187" cy="2491421"/>
          </a:xfrm>
          <a:prstGeom prst="rect">
            <a:avLst/>
          </a:prstGeom>
          <a:solidFill>
            <a:schemeClr val="bg2">
              <a:lumMod val="1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Прямоугольник 19"/>
          <p:cNvSpPr/>
          <p:nvPr/>
        </p:nvSpPr>
        <p:spPr>
          <a:xfrm>
            <a:off x="963723" y="922338"/>
            <a:ext cx="4051895" cy="5148262"/>
          </a:xfrm>
          <a:prstGeom prst="rect">
            <a:avLst/>
          </a:prstGeom>
          <a:solidFill>
            <a:schemeClr val="bg2">
              <a:lumMod val="1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Прямоугольник 20"/>
          <p:cNvSpPr/>
          <p:nvPr/>
        </p:nvSpPr>
        <p:spPr>
          <a:xfrm>
            <a:off x="5163844" y="3544389"/>
            <a:ext cx="5756186" cy="2526211"/>
          </a:xfrm>
          <a:prstGeom prst="rect">
            <a:avLst/>
          </a:prstGeom>
          <a:solidFill>
            <a:schemeClr val="bg2">
              <a:lumMod val="1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Группа 1"/>
          <p:cNvGrpSpPr/>
          <p:nvPr/>
        </p:nvGrpSpPr>
        <p:grpSpPr>
          <a:xfrm>
            <a:off x="6200469" y="2002630"/>
            <a:ext cx="3627154" cy="988988"/>
            <a:chOff x="6200469" y="2002630"/>
            <a:chExt cx="3627154" cy="988988"/>
          </a:xfrm>
        </p:grpSpPr>
        <p:sp>
          <p:nvSpPr>
            <p:cNvPr id="24" name="Текст 11"/>
            <p:cNvSpPr txBox="1"/>
            <p:nvPr/>
          </p:nvSpPr>
          <p:spPr>
            <a:xfrm>
              <a:off x="6200469" y="2391850"/>
              <a:ext cx="3627154" cy="5997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400" b="1" spc="7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NUMBERS PERMANENT CLIENTS</a:t>
              </a:r>
              <a:endParaRPr lang="en-US" sz="1400" b="1" spc="7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gn="ctr">
                <a:lnSpc>
                  <a:spcPts val="1800"/>
                </a:lnSpc>
                <a:buFont typeface="Arial" panose="020B0604020202020204" pitchFamily="34" charset="0"/>
                <a:buNone/>
              </a:pPr>
              <a:br>
                <a:rPr lang="en-US" sz="1400" spc="9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endParaRPr lang="en-US" sz="14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5" name="Прямоугольник 24"/>
            <p:cNvSpPr/>
            <p:nvPr/>
          </p:nvSpPr>
          <p:spPr>
            <a:xfrm>
              <a:off x="6936750" y="2002630"/>
              <a:ext cx="2154591" cy="509627"/>
            </a:xfrm>
            <a:prstGeom prst="rect">
              <a:avLst/>
            </a:prstGeom>
          </p:spPr>
          <p:txBody>
            <a:bodyPr wrap="square">
              <a:spAutoFit/>
            </a:bodyPr>
            <a:lstStyle/>
            <a:p>
              <a:pPr algn="ctr">
                <a:lnSpc>
                  <a:spcPts val="1800"/>
                </a:lnSpc>
              </a:pPr>
              <a:r>
                <a:rPr lang="en-US" sz="8000" b="1" dirty="0">
                  <a:solidFill>
                    <a:schemeClr val="bg1"/>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165</a:t>
              </a:r>
              <a:endParaRPr lang="en-US" sz="8000" b="1" dirty="0">
                <a:solidFill>
                  <a:schemeClr val="bg1"/>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endParaRPr>
            </a:p>
          </p:txBody>
        </p:sp>
      </p:grpSp>
      <p:grpSp>
        <p:nvGrpSpPr>
          <p:cNvPr id="3" name="Группа 2"/>
          <p:cNvGrpSpPr/>
          <p:nvPr/>
        </p:nvGrpSpPr>
        <p:grpSpPr>
          <a:xfrm>
            <a:off x="6221535" y="4710867"/>
            <a:ext cx="3627154" cy="1029932"/>
            <a:chOff x="6221535" y="4710867"/>
            <a:chExt cx="3627154" cy="1029932"/>
          </a:xfrm>
        </p:grpSpPr>
        <p:sp>
          <p:nvSpPr>
            <p:cNvPr id="26" name="Текст 11"/>
            <p:cNvSpPr txBox="1"/>
            <p:nvPr/>
          </p:nvSpPr>
          <p:spPr>
            <a:xfrm>
              <a:off x="6221535" y="5141031"/>
              <a:ext cx="3627154" cy="5997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400" b="1" spc="7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SUCCESFULL COMPLETED PROJECT</a:t>
              </a:r>
              <a:endParaRPr lang="en-US" sz="1400" b="1" spc="7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gn="ctr">
                <a:lnSpc>
                  <a:spcPts val="1800"/>
                </a:lnSpc>
                <a:buFont typeface="Arial" panose="020B0604020202020204" pitchFamily="34" charset="0"/>
                <a:buNone/>
              </a:pPr>
              <a:br>
                <a:rPr lang="en-US" sz="1400" spc="9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endParaRPr lang="en-US" sz="14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7" name="Прямоугольник 26"/>
            <p:cNvSpPr/>
            <p:nvPr/>
          </p:nvSpPr>
          <p:spPr>
            <a:xfrm>
              <a:off x="6957817" y="4710867"/>
              <a:ext cx="2154590" cy="509627"/>
            </a:xfrm>
            <a:prstGeom prst="rect">
              <a:avLst/>
            </a:prstGeom>
          </p:spPr>
          <p:txBody>
            <a:bodyPr wrap="square">
              <a:spAutoFit/>
            </a:bodyPr>
            <a:lstStyle/>
            <a:p>
              <a:pPr algn="ctr">
                <a:lnSpc>
                  <a:spcPts val="1800"/>
                </a:lnSpc>
              </a:pPr>
              <a:r>
                <a:rPr lang="en-US" sz="8000" b="1" dirty="0">
                  <a:solidFill>
                    <a:schemeClr val="bg1"/>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145</a:t>
              </a:r>
              <a:endParaRPr lang="en-US" sz="8000" b="1" dirty="0">
                <a:solidFill>
                  <a:schemeClr val="bg1"/>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endParaRPr>
            </a:p>
          </p:txBody>
        </p:sp>
      </p:grpSp>
      <p:grpSp>
        <p:nvGrpSpPr>
          <p:cNvPr id="29" name="Группа 28"/>
          <p:cNvGrpSpPr/>
          <p:nvPr/>
        </p:nvGrpSpPr>
        <p:grpSpPr>
          <a:xfrm>
            <a:off x="1168385" y="3498614"/>
            <a:ext cx="3627154" cy="829013"/>
            <a:chOff x="1210093" y="3278963"/>
            <a:chExt cx="3627154" cy="1016284"/>
          </a:xfrm>
        </p:grpSpPr>
        <p:sp>
          <p:nvSpPr>
            <p:cNvPr id="22" name="Текст 11"/>
            <p:cNvSpPr txBox="1"/>
            <p:nvPr/>
          </p:nvSpPr>
          <p:spPr>
            <a:xfrm>
              <a:off x="1210093" y="3695479"/>
              <a:ext cx="3627154" cy="599768"/>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5600" spc="7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YEARS</a:t>
              </a:r>
              <a:r>
                <a:rPr lang="en-US" sz="5600" b="1" spc="7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OF EXPIRIENCE</a:t>
              </a:r>
              <a:endParaRPr lang="en-US" sz="5600" b="1" spc="7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gn="ctr">
                <a:lnSpc>
                  <a:spcPts val="1800"/>
                </a:lnSpc>
                <a:buFont typeface="Arial" panose="020B0604020202020204" pitchFamily="34" charset="0"/>
                <a:buNone/>
              </a:pPr>
              <a:br>
                <a:rPr lang="en-US" sz="1200" spc="90"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br>
              <a:endParaRPr lang="en-US" sz="12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3" name="Прямоугольник 22"/>
            <p:cNvSpPr/>
            <p:nvPr/>
          </p:nvSpPr>
          <p:spPr>
            <a:xfrm>
              <a:off x="2241676" y="3278963"/>
              <a:ext cx="1563988" cy="624750"/>
            </a:xfrm>
            <a:prstGeom prst="rect">
              <a:avLst/>
            </a:prstGeom>
          </p:spPr>
          <p:txBody>
            <a:bodyPr wrap="square">
              <a:spAutoFit/>
            </a:bodyPr>
            <a:lstStyle/>
            <a:p>
              <a:pPr algn="ctr">
                <a:lnSpc>
                  <a:spcPts val="1800"/>
                </a:lnSpc>
              </a:pPr>
              <a:r>
                <a:rPr lang="en-US" sz="8000" b="1" dirty="0">
                  <a:solidFill>
                    <a:schemeClr val="bg1"/>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12</a:t>
              </a:r>
              <a:endParaRPr lang="en-US" sz="8000" b="1" dirty="0">
                <a:solidFill>
                  <a:schemeClr val="bg1"/>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endParaRPr>
            </a:p>
          </p:txBody>
        </p:sp>
      </p:grpSp>
      <p:sp>
        <p:nvSpPr>
          <p:cNvPr id="28" name="Прямоугольник 27"/>
          <p:cNvSpPr/>
          <p:nvPr/>
        </p:nvSpPr>
        <p:spPr>
          <a:xfrm>
            <a:off x="1711677" y="2528837"/>
            <a:ext cx="2540570" cy="19352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Прямоугольник 30"/>
          <p:cNvSpPr/>
          <p:nvPr/>
        </p:nvSpPr>
        <p:spPr>
          <a:xfrm>
            <a:off x="6936750" y="1694837"/>
            <a:ext cx="2154591" cy="11327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Прямоугольник 32"/>
          <p:cNvSpPr/>
          <p:nvPr/>
        </p:nvSpPr>
        <p:spPr>
          <a:xfrm>
            <a:off x="6971465" y="4408210"/>
            <a:ext cx="2154591" cy="11327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500"/>
                                        <p:tgtEl>
                                          <p:spTgt spid="28"/>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up)">
                                      <p:cBhvr>
                                        <p:cTn id="16" dur="400"/>
                                        <p:tgtEl>
                                          <p:spTgt spid="29"/>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heel(1)">
                                      <p:cBhvr>
                                        <p:cTn id="24" dur="500"/>
                                        <p:tgtEl>
                                          <p:spTgt spid="31"/>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400"/>
                                        <p:tgtEl>
                                          <p:spTgt spid="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heel(1)">
                                      <p:cBhvr>
                                        <p:cTn id="36" dur="500"/>
                                        <p:tgtEl>
                                          <p:spTgt spid="33"/>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up)">
                                      <p:cBhvr>
                                        <p:cTn id="40"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8" grpId="0" animBg="1"/>
      <p:bldP spid="31" grpId="0" animBg="1"/>
      <p:bldP spid="33" grpId="0" animBg="1"/>
    </p:bldLst>
  </p:timing>
</p:sld>
</file>

<file path=ppt/tags/tag1.xml><?xml version="1.0" encoding="utf-8"?>
<p:tagLst xmlns:p="http://schemas.openxmlformats.org/presentationml/2006/main">
  <p:tag name="ISPRING_PRESENTATION_TITLE" val="Презентация PowerPoint"/>
  <p:tag name="commondata" val="eyJoZGlkIjoiYTQ3YTc2YjBlNWRhYjQ0NTA0MDBkN2E0YWM4YTZjZGMifQ=="/>
</p:tagLst>
</file>

<file path=ppt/theme/theme1.xml><?xml version="1.0" encoding="utf-8"?>
<a:theme xmlns:a="http://schemas.openxmlformats.org/drawingml/2006/main" name="www.pptying.com">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6926</Words>
  <Application>WPS 演示</Application>
  <PresentationFormat>宽屏</PresentationFormat>
  <Paragraphs>370</Paragraphs>
  <Slides>28</Slides>
  <Notes>28</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28</vt:i4>
      </vt:variant>
    </vt:vector>
  </HeadingPairs>
  <TitlesOfParts>
    <vt:vector size="49" baseType="lpstr">
      <vt:lpstr>Arial</vt:lpstr>
      <vt:lpstr>宋体</vt:lpstr>
      <vt:lpstr>Wingdings</vt:lpstr>
      <vt:lpstr>Poppins SemiBold</vt:lpstr>
      <vt:lpstr>Verdana</vt:lpstr>
      <vt:lpstr>Lato</vt:lpstr>
      <vt:lpstr>段宁毛笔行书</vt:lpstr>
      <vt:lpstr>微软雅黑</vt:lpstr>
      <vt:lpstr>Poppins</vt:lpstr>
      <vt:lpstr>Lato Heavy</vt:lpstr>
      <vt:lpstr>Linux Libertine</vt:lpstr>
      <vt:lpstr>中山行书百年纪念版</vt:lpstr>
      <vt:lpstr>Calibri</vt:lpstr>
      <vt:lpstr>Arial Unicode MS</vt:lpstr>
      <vt:lpstr>叶根友毛笔行书简体</vt:lpstr>
      <vt:lpstr>Meiryo</vt:lpstr>
      <vt:lpstr>Yu Gothic UI</vt:lpstr>
      <vt:lpstr>Arial Narrow</vt:lpstr>
      <vt:lpstr>Calibri Light</vt:lpstr>
      <vt:lpstr>NumberOnly</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714</cp:revision>
  <dcterms:created xsi:type="dcterms:W3CDTF">2016-05-17T07:43:00Z</dcterms:created>
  <dcterms:modified xsi:type="dcterms:W3CDTF">2024-06-10T01:40:27Z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666465C43CAC421DB5784922081C3739_13</vt:lpwstr>
  </property>
  <property fmtid="{D5CDD505-2E9C-101B-9397-08002B2CF9AE}" pid="3" name="KSOProductBuildVer">
    <vt:lpwstr>2052-12.1.0.17133</vt:lpwstr>
  </property>
</Properties>
</file>