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 id="260" r:id="rId5"/>
    <p:sldId id="261" r:id="rId6"/>
    <p:sldId id="265" r:id="rId7"/>
    <p:sldId id="266" r:id="rId8"/>
    <p:sldId id="267" r:id="rId9"/>
    <p:sldId id="268" r:id="rId10"/>
    <p:sldId id="269" r:id="rId11"/>
    <p:sldId id="262" r:id="rId12"/>
    <p:sldId id="270" r:id="rId13"/>
    <p:sldId id="271" r:id="rId14"/>
    <p:sldId id="272" r:id="rId15"/>
    <p:sldId id="273" r:id="rId16"/>
    <p:sldId id="263" r:id="rId17"/>
    <p:sldId id="274" r:id="rId18"/>
    <p:sldId id="275" r:id="rId19"/>
    <p:sldId id="276" r:id="rId20"/>
    <p:sldId id="277" r:id="rId21"/>
    <p:sldId id="264" r:id="rId22"/>
    <p:sldId id="278" r:id="rId23"/>
    <p:sldId id="279" r:id="rId24"/>
    <p:sldId id="280" r:id="rId25"/>
    <p:sldId id="281" r:id="rId26"/>
    <p:sldId id="282" r:id="rId27"/>
    <p:sldId id="287" r:id="rId28"/>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F9D9AC"/>
    <a:srgbClr val="835F43"/>
    <a:srgbClr val="B08B5C"/>
    <a:srgbClr val="BF9564"/>
    <a:srgbClr val="FF9409"/>
    <a:srgbClr val="C7020C"/>
    <a:srgbClr val="C91324"/>
    <a:srgbClr val="162F81"/>
    <a:srgbClr val="8A3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gradFill>
              <a:gsLst>
                <a:gs pos="0">
                  <a:srgbClr val="835F43"/>
                </a:gs>
                <a:gs pos="100000">
                  <a:srgbClr val="F9D9AC"/>
                </a:gs>
              </a:gsLst>
              <a:lin ang="5400000" scaled="0"/>
            </a:gradFill>
            <a:ln>
              <a:noFill/>
            </a:ln>
            <a:effectLst/>
          </c:spPr>
          <c:invertIfNegative val="0"/>
          <c:dLbls>
            <c:delete val="1"/>
          </c:dLbls>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ser>
          <c:idx val="1"/>
          <c:order val="1"/>
          <c:spPr>
            <a:gradFill>
              <a:gsLst>
                <a:gs pos="0">
                  <a:srgbClr val="835F43"/>
                </a:gs>
                <a:gs pos="100000">
                  <a:srgbClr val="F9D9AC"/>
                </a:gs>
              </a:gsLst>
              <a:lin ang="5400000" scaled="0"/>
            </a:gradFill>
            <a:ln>
              <a:noFill/>
            </a:ln>
            <a:effectLst/>
          </c:spPr>
          <c:invertIfNegative val="0"/>
          <c:dLbls>
            <c:delete val="1"/>
          </c:dLbls>
          <c:val>
            <c:numRef>
              <c:f>Sheet1!$C$2:$C$5</c:f>
              <c:numCache>
                <c:formatCode>General</c:formatCode>
                <c:ptCount val="4"/>
                <c:pt idx="0">
                  <c:v>2.4</c:v>
                </c:pt>
                <c:pt idx="1">
                  <c:v>4.4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ser>
          <c:idx val="2"/>
          <c:order val="2"/>
          <c:spPr>
            <a:solidFill>
              <a:schemeClr val="tx1"/>
            </a:solidFill>
            <a:ln>
              <a:noFill/>
            </a:ln>
            <a:effectLst/>
          </c:spPr>
          <c:invertIfNegative val="0"/>
          <c:dLbls>
            <c:delete val="1"/>
          </c:dLbls>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dLbls>
          <c:showLegendKey val="0"/>
          <c:showVal val="0"/>
          <c:showCatName val="0"/>
          <c:showSerName val="0"/>
          <c:showPercent val="0"/>
          <c:showBubbleSize val="0"/>
        </c:dLbls>
        <c:gapWidth val="150"/>
        <c:overlap val="100"/>
        <c:axId val="261366240"/>
        <c:axId val="261360256"/>
      </c:barChart>
      <c:catAx>
        <c:axId val="261366240"/>
        <c:scaling>
          <c:orientation val="minMax"/>
        </c:scaling>
        <c:delete val="0"/>
        <c:axPos val="l"/>
        <c:numFmt formatCode="General" sourceLinked="1"/>
        <c:majorTickMark val="none"/>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mn-ea"/>
                <a:ea typeface="+mn-ea"/>
                <a:cs typeface="+mn-cs"/>
                <a:sym typeface="Arial" panose="020B0604020202020204" pitchFamily="34" charset="0"/>
              </a:defRPr>
            </a:pPr>
          </a:p>
        </c:txPr>
        <c:crossAx val="261360256"/>
        <c:crosses val="autoZero"/>
        <c:auto val="1"/>
        <c:lblAlgn val="ctr"/>
        <c:lblOffset val="100"/>
        <c:noMultiLvlLbl val="0"/>
      </c:catAx>
      <c:valAx>
        <c:axId val="2613602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mn-ea"/>
                <a:ea typeface="+mn-ea"/>
                <a:cs typeface="+mn-cs"/>
                <a:sym typeface="Arial" panose="020B0604020202020204" pitchFamily="34" charset="0"/>
              </a:defRPr>
            </a:pPr>
          </a:p>
        </c:txPr>
        <c:crossAx val="261366240"/>
        <c:crosses val="autoZero"/>
        <c:crossBetween val="between"/>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D551B-B969-4FA3-A948-D52CA7E73F8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232DA-A925-422F-97E6-13ACB1CC847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3232DA-A925-422F-97E6-13ACB1CC847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showMasterSp="0">
  <p:cSld name="1_标题幻灯片">
    <p:bg>
      <p:bgPr>
        <a:solidFill>
          <a:srgbClr val="1C1C1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5456"/>
          <a:stretch>
            <a:fillRect/>
          </a:stretch>
        </p:blipFill>
        <p:spPr>
          <a:xfrm>
            <a:off x="0" y="-14514"/>
            <a:ext cx="12192000" cy="6872514"/>
          </a:xfrm>
          <a:prstGeom prst="rect">
            <a:avLst/>
          </a:prstGeom>
        </p:spPr>
      </p:pic>
      <p:sp>
        <p:nvSpPr>
          <p:cNvPr id="3" name="矩形 2"/>
          <p:cNvSpPr/>
          <p:nvPr userDrawn="1"/>
        </p:nvSpPr>
        <p:spPr>
          <a:xfrm>
            <a:off x="0" y="-14514"/>
            <a:ext cx="12192000" cy="6872514"/>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389" y="6356746"/>
            <a:ext cx="2742447" cy="364275"/>
          </a:xfrm>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a:xfrm>
            <a:off x="4038412" y="6356746"/>
            <a:ext cx="4115176" cy="364275"/>
          </a:xfrm>
        </p:spPr>
        <p:txBody>
          <a:bodyPr/>
          <a:lstStyle/>
          <a:p>
            <a:endParaRPr lang="zh-CN" altLang="en-US"/>
          </a:p>
        </p:txBody>
      </p:sp>
      <p:sp>
        <p:nvSpPr>
          <p:cNvPr id="4" name="灯片编号占位符 3"/>
          <p:cNvSpPr>
            <a:spLocks noGrp="1"/>
          </p:cNvSpPr>
          <p:nvPr>
            <p:ph type="sldNum" sz="quarter" idx="12"/>
          </p:nvPr>
        </p:nvSpPr>
        <p:spPr>
          <a:xfrm>
            <a:off x="8611165" y="6356746"/>
            <a:ext cx="2742447" cy="364275"/>
          </a:xfrm>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799"/>
            <a:ext cx="3556000" cy="230704"/>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solidFill>
              <a:latin typeface="微软雅黑" panose="020B0503020204020204" pitchFamily="34" charset="-122"/>
              <a:ea typeface="微软雅黑" panose="020B0503020204020204" pitchFamily="34" charset="-122"/>
              <a:sym typeface="+mn-ea"/>
            </a:endParaRP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endParaRPr lang="en-US" altLang="zh-CN" sz="600" dirty="0">
              <a:solidFill>
                <a:schemeClr val="bg1"/>
              </a:solidFill>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4.xml"/><Relationship Id="rId2" Type="http://schemas.openxmlformats.org/officeDocument/2006/relationships/hyperlink" Target="https://www.pptying.com" TargetMode="Externa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descr="e7d195523061f1c0dc554706afe4c72a60a25314cbaece805811E654B44695D34D35691164BB3D154CCFD5D798F6FEAD99EAA8F1ADC3D4AFA5BC9ED0BB3A4B45073A038AC38E89AB54D31AA59602B9F1EF147B3F1B0DC5A9AD684D251E8AB8BF4F9B091A397845D764E7994FF6F53E4D9E73981015BFF7E580EA95A9E048541F1BBDE0F86D60AA3B"/>
          <p:cNvSpPr/>
          <p:nvPr/>
        </p:nvSpPr>
        <p:spPr>
          <a:xfrm>
            <a:off x="2032015" y="2841513"/>
            <a:ext cx="8004706" cy="1643142"/>
          </a:xfrm>
          <a:prstGeom prst="rect">
            <a:avLst/>
          </a:prstGeom>
        </p:spPr>
        <p:txBody>
          <a:bodyPr wrap="square">
            <a:spAutoFit/>
          </a:bodyPr>
          <a:lstStyle/>
          <a:p>
            <a:pPr defTabSz="2409190" fontAlgn="base">
              <a:lnSpc>
                <a:spcPct val="110000"/>
              </a:lnSpc>
              <a:spcBef>
                <a:spcPct val="0"/>
              </a:spcBef>
              <a:spcAft>
                <a:spcPct val="0"/>
              </a:spcAft>
              <a:defRPr/>
            </a:pPr>
            <a:r>
              <a:rPr lang="en-US" altLang="zh-CN" sz="5375" b="1" dirty="0">
                <a:gradFill>
                  <a:gsLst>
                    <a:gs pos="0">
                      <a:srgbClr val="BF9564"/>
                    </a:gs>
                    <a:gs pos="48000">
                      <a:srgbClr val="F9D9AC"/>
                    </a:gs>
                    <a:gs pos="100000">
                      <a:srgbClr val="B08B5C"/>
                    </a:gs>
                  </a:gsLst>
                  <a:lin ang="0" scaled="0"/>
                </a:gra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rPr>
              <a:t>POWER YOUR POINT</a:t>
            </a:r>
            <a:endParaRPr lang="en-US" altLang="zh-CN" sz="5375" b="1" dirty="0">
              <a:gradFill>
                <a:gsLst>
                  <a:gs pos="0">
                    <a:srgbClr val="BF9564"/>
                  </a:gs>
                  <a:gs pos="48000">
                    <a:srgbClr val="F9D9AC"/>
                  </a:gs>
                  <a:gs pos="100000">
                    <a:srgbClr val="B08B5C"/>
                  </a:gs>
                </a:gsLst>
                <a:lin ang="0" scaled="0"/>
              </a:gra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endParaRPr>
          </a:p>
          <a:p>
            <a:pPr defTabSz="2409190" fontAlgn="base">
              <a:lnSpc>
                <a:spcPct val="110000"/>
              </a:lnSpc>
              <a:spcBef>
                <a:spcPct val="0"/>
              </a:spcBef>
              <a:spcAft>
                <a:spcPct val="0"/>
              </a:spcAft>
              <a:defRPr/>
            </a:pPr>
            <a:r>
              <a:rPr lang="zh-CN" altLang="en-US" sz="378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时</a:t>
            </a:r>
            <a:r>
              <a:rPr lang="zh-CN" altLang="en-US" sz="3785"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尚</a:t>
            </a:r>
            <a:r>
              <a:rPr lang="zh-CN" altLang="en-US" sz="378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黑</a:t>
            </a:r>
            <a:r>
              <a:rPr lang="zh-CN" altLang="en-US" sz="3785"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金</a:t>
            </a:r>
            <a:r>
              <a:rPr lang="zh-CN" altLang="en-US" sz="378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欧美风</a:t>
            </a:r>
            <a:r>
              <a:rPr lang="zh-CN" altLang="en-US" sz="3785"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品牌营销</a:t>
            </a:r>
            <a:r>
              <a:rPr lang="en-US" altLang="zh-CN" sz="3785"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378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endParaRPr lang="zh-CN" altLang="en-US" sz="378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6" name="直接连接符 15" descr="e7d195523061f1c0dc554706afe4c72a60a25314cbaece805811E654B44695D34D35691164BB3D154CCFD5D798F6FEAD99EAA8F1ADC3D4AFA5BC9ED0BB3A4B45073A038AC38E89AB54D31AA59602B9F1EF147B3F1B0DC5A9AD684D251E8AB8BF4F9B091A397845D764E7994FF6F53E4D9E73981015BFF7E580EA95A9E048541F1BBDE0F86D60AA3B"/>
          <p:cNvCxnSpPr/>
          <p:nvPr/>
        </p:nvCxnSpPr>
        <p:spPr>
          <a:xfrm>
            <a:off x="2165218" y="2872621"/>
            <a:ext cx="1820878" cy="0"/>
          </a:xfrm>
          <a:prstGeom prst="line">
            <a:avLst/>
          </a:prstGeom>
          <a:ln w="28575">
            <a:solidFill>
              <a:srgbClr val="AF935C"/>
            </a:solidFill>
          </a:ln>
        </p:spPr>
        <p:style>
          <a:lnRef idx="1">
            <a:schemeClr val="accent1"/>
          </a:lnRef>
          <a:fillRef idx="0">
            <a:schemeClr val="accent1"/>
          </a:fillRef>
          <a:effectRef idx="0">
            <a:schemeClr val="accent1"/>
          </a:effectRef>
          <a:fontRef idx="minor">
            <a:schemeClr val="tx1"/>
          </a:fontRef>
        </p:style>
      </p:cxnSp>
      <p:cxnSp>
        <p:nvCxnSpPr>
          <p:cNvPr id="17" name="直接连接符 16" descr="e7d195523061f1c0dc554706afe4c72a60a25314cbaece805811E654B44695D34D35691164BB3D154CCFD5D798F6FEAD99EAA8F1ADC3D4AFA5BC9ED0BB3A4B45073A038AC38E89AB54D31AA59602B9F1EF147B3F1B0DC5A9AD684D251E8AB8BF4F9B091A397845D764E7994FF6F53E4D9E73981015BFF7E580EA95A9E048541F1BBDE0F86D60AA3B"/>
          <p:cNvCxnSpPr/>
          <p:nvPr/>
        </p:nvCxnSpPr>
        <p:spPr>
          <a:xfrm>
            <a:off x="2165217" y="4446922"/>
            <a:ext cx="722661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任意多边形 5" descr="e7d195523061f1c0dc554706afe4c72a60a25314cbaece805811E654B44695D34D35691164BB3D154CCFD5D798F6FEAD99EAA8F1ADC3D4AFA5BC9ED0BB3A4B45073A038AC38E89AB54D31AA59602B9F1EF147B3F1B0DC5A9AD684D251E8AB8BF4F9B091A397845D764E7994FF6F53E4D9E73981015BFF7E580EA95A9E048541F1BBDE0F86D60AA3B"/>
          <p:cNvSpPr/>
          <p:nvPr/>
        </p:nvSpPr>
        <p:spPr>
          <a:xfrm>
            <a:off x="1570268" y="1320347"/>
            <a:ext cx="3326265" cy="4014993"/>
          </a:xfrm>
          <a:custGeom>
            <a:avLst/>
            <a:gdLst>
              <a:gd name="connsiteX0" fmla="*/ 2343150 w 2343150"/>
              <a:gd name="connsiteY0" fmla="*/ 1543050 h 4800600"/>
              <a:gd name="connsiteX1" fmla="*/ 2343150 w 2343150"/>
              <a:gd name="connsiteY1" fmla="*/ 0 h 4800600"/>
              <a:gd name="connsiteX2" fmla="*/ 0 w 2343150"/>
              <a:gd name="connsiteY2" fmla="*/ 0 h 4800600"/>
              <a:gd name="connsiteX3" fmla="*/ 0 w 2343150"/>
              <a:gd name="connsiteY3" fmla="*/ 4800600 h 4800600"/>
              <a:gd name="connsiteX4" fmla="*/ 2343150 w 2343150"/>
              <a:gd name="connsiteY4" fmla="*/ 4800600 h 4800600"/>
              <a:gd name="connsiteX5" fmla="*/ 2343150 w 2343150"/>
              <a:gd name="connsiteY5" fmla="*/ 417195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3150" h="4800600">
                <a:moveTo>
                  <a:pt x="2343150" y="1543050"/>
                </a:moveTo>
                <a:lnTo>
                  <a:pt x="2343150" y="0"/>
                </a:lnTo>
                <a:lnTo>
                  <a:pt x="0" y="0"/>
                </a:lnTo>
                <a:lnTo>
                  <a:pt x="0" y="4800600"/>
                </a:lnTo>
                <a:lnTo>
                  <a:pt x="2343150" y="4800600"/>
                </a:lnTo>
                <a:lnTo>
                  <a:pt x="2343150" y="4171950"/>
                </a:lnTo>
              </a:path>
            </a:pathLst>
          </a:custGeom>
          <a:no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p>
        </p:txBody>
      </p:sp>
      <p:grpSp>
        <p:nvGrpSpPr>
          <p:cNvPr id="23" name="组合 22"/>
          <p:cNvGrpSpPr/>
          <p:nvPr/>
        </p:nvGrpSpPr>
        <p:grpSpPr>
          <a:xfrm>
            <a:off x="1740957" y="1481785"/>
            <a:ext cx="247707" cy="254820"/>
            <a:chOff x="1620407" y="1473313"/>
            <a:chExt cx="248785" cy="255929"/>
          </a:xfrm>
        </p:grpSpPr>
        <p:sp>
          <p:nvSpPr>
            <p:cNvPr id="24" name="矩形 23"/>
            <p:cNvSpPr/>
            <p:nvPr/>
          </p:nvSpPr>
          <p:spPr>
            <a:xfrm>
              <a:off x="1620407" y="1473313"/>
              <a:ext cx="248785" cy="2857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p>
          </p:txBody>
        </p:sp>
        <p:sp>
          <p:nvSpPr>
            <p:cNvPr id="25" name="矩形 24"/>
            <p:cNvSpPr/>
            <p:nvPr/>
          </p:nvSpPr>
          <p:spPr>
            <a:xfrm rot="16200000">
              <a:off x="1510302" y="1590562"/>
              <a:ext cx="248785" cy="2857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p>
          </p:txBody>
        </p:sp>
      </p:grpSp>
      <p:sp>
        <p:nvSpPr>
          <p:cNvPr id="26" name="文本框 25"/>
          <p:cNvSpPr txBox="1"/>
          <p:nvPr/>
        </p:nvSpPr>
        <p:spPr>
          <a:xfrm>
            <a:off x="5334723" y="5054803"/>
            <a:ext cx="4702001" cy="383540"/>
          </a:xfrm>
          <a:prstGeom prst="rect">
            <a:avLst/>
          </a:prstGeom>
          <a:noFill/>
        </p:spPr>
        <p:txBody>
          <a:bodyPr wrap="square" rtlCol="0">
            <a:spAutoFit/>
          </a:bodyPr>
          <a:lstStyle/>
          <a:p>
            <a:r>
              <a:rPr lang="zh-CN" altLang="en-US" sz="1895" dirty="0">
                <a:solidFill>
                  <a:schemeClr val="bg1"/>
                </a:solidFill>
                <a:latin typeface="+mj-ea"/>
                <a:ea typeface="+mj-ea"/>
              </a:rPr>
              <a:t>汇报人</a:t>
            </a:r>
            <a:r>
              <a:rPr lang="zh-CN" altLang="en-US" sz="1895" dirty="0" smtClean="0">
                <a:solidFill>
                  <a:schemeClr val="bg1"/>
                </a:solidFill>
                <a:latin typeface="+mj-ea"/>
                <a:ea typeface="+mj-ea"/>
              </a:rPr>
              <a:t>：</a:t>
            </a:r>
            <a:r>
              <a:rPr lang="en-US" altLang="zh-CN" sz="1895" dirty="0" smtClean="0">
                <a:solidFill>
                  <a:schemeClr val="bg1"/>
                </a:solidFill>
                <a:latin typeface="+mj-ea"/>
                <a:ea typeface="+mj-ea"/>
              </a:rPr>
              <a:t>PPT</a:t>
            </a:r>
            <a:r>
              <a:rPr lang="zh-CN" altLang="en-US" sz="1895" dirty="0" smtClean="0">
                <a:solidFill>
                  <a:schemeClr val="bg1"/>
                </a:solidFill>
                <a:latin typeface="+mj-ea"/>
                <a:ea typeface="+mj-ea"/>
              </a:rPr>
              <a:t>营    </a:t>
            </a:r>
            <a:r>
              <a:rPr lang="zh-CN" altLang="en-US" sz="1895" dirty="0">
                <a:solidFill>
                  <a:schemeClr val="bg1"/>
                </a:solidFill>
                <a:latin typeface="+mj-ea"/>
                <a:ea typeface="+mj-ea"/>
              </a:rPr>
              <a:t>汇报时间：</a:t>
            </a:r>
            <a:r>
              <a:rPr lang="en-US" altLang="zh-CN" sz="1895" dirty="0">
                <a:solidFill>
                  <a:schemeClr val="bg1"/>
                </a:solidFill>
                <a:latin typeface="+mj-ea"/>
                <a:ea typeface="+mj-ea"/>
              </a:rPr>
              <a:t>XX</a:t>
            </a:r>
            <a:r>
              <a:rPr lang="zh-CN" altLang="en-US" sz="1895" dirty="0">
                <a:solidFill>
                  <a:schemeClr val="bg1"/>
                </a:solidFill>
                <a:latin typeface="+mj-ea"/>
                <a:ea typeface="+mj-ea"/>
              </a:rPr>
              <a:t>年</a:t>
            </a:r>
            <a:r>
              <a:rPr lang="en-US" altLang="zh-CN" sz="1895" dirty="0">
                <a:solidFill>
                  <a:schemeClr val="bg1"/>
                </a:solidFill>
                <a:latin typeface="+mj-ea"/>
                <a:ea typeface="+mj-ea"/>
              </a:rPr>
              <a:t>XX</a:t>
            </a:r>
            <a:r>
              <a:rPr lang="zh-CN" altLang="en-US" sz="1895" dirty="0">
                <a:solidFill>
                  <a:schemeClr val="bg1"/>
                </a:solidFill>
                <a:latin typeface="+mj-ea"/>
                <a:ea typeface="+mj-ea"/>
              </a:rPr>
              <a:t>月</a:t>
            </a:r>
            <a:endParaRPr lang="zh-CN" altLang="en-US" sz="1895" dirty="0">
              <a:solidFill>
                <a:schemeClr val="bg1"/>
              </a:solidFill>
              <a:latin typeface="+mj-ea"/>
              <a:ea typeface="+mj-ea"/>
            </a:endParaRPr>
          </a:p>
        </p:txBody>
      </p:sp>
      <p:sp>
        <p:nvSpPr>
          <p:cNvPr id="27" name="文本框 26"/>
          <p:cNvSpPr txBox="1"/>
          <p:nvPr/>
        </p:nvSpPr>
        <p:spPr>
          <a:xfrm>
            <a:off x="2100655" y="1958696"/>
            <a:ext cx="2265490" cy="923330"/>
          </a:xfrm>
          <a:prstGeom prst="rect">
            <a:avLst/>
          </a:prstGeom>
          <a:noFill/>
        </p:spPr>
        <p:txBody>
          <a:bodyPr wrap="square" rtlCol="0">
            <a:spAutoFit/>
          </a:bodyPr>
          <a:lstStyle/>
          <a:p>
            <a:r>
              <a:rPr lang="en-US" altLang="zh-CN" sz="5400" b="1" dirty="0" smtClean="0">
                <a:gradFill>
                  <a:gsLst>
                    <a:gs pos="0">
                      <a:srgbClr val="BF9564"/>
                    </a:gs>
                    <a:gs pos="48000">
                      <a:srgbClr val="F9D9AC"/>
                    </a:gs>
                    <a:gs pos="100000">
                      <a:srgbClr val="B08B5C"/>
                    </a:gs>
                  </a:gsLst>
                  <a:lin ang="0" scaled="0"/>
                </a:gradFill>
                <a:latin typeface="微软雅黑" panose="020B0503020204020204" pitchFamily="34" charset="-122"/>
                <a:ea typeface="微软雅黑" panose="020B0503020204020204" pitchFamily="34" charset="-122"/>
                <a:cs typeface="Arial Unicode MS" panose="020B0604020202020204" pitchFamily="34" charset="-122"/>
                <a:sym typeface="微软雅黑" panose="020B0503020204020204" pitchFamily="34" charset="-122"/>
              </a:rPr>
              <a:t>20XX</a:t>
            </a:r>
            <a:endParaRPr lang="zh-CN" altLang="en-US" sz="5400" b="1" dirty="0">
              <a:gradFill>
                <a:gsLst>
                  <a:gs pos="0">
                    <a:srgbClr val="BF9564"/>
                  </a:gs>
                  <a:gs pos="48000">
                    <a:srgbClr val="F9D9AC"/>
                  </a:gs>
                  <a:gs pos="100000">
                    <a:srgbClr val="B08B5C"/>
                  </a:gs>
                </a:gsLst>
                <a:lin ang="0" scaled="0"/>
              </a:gra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ppt_y</p:attrName>
                                        </p:attrNameLst>
                                      </p:cBhvr>
                                      <p:tavLst>
                                        <p:tav tm="0">
                                          <p:val>
                                            <p:strVal val="#ppt_y+#ppt_h*1.125000"/>
                                          </p:val>
                                        </p:tav>
                                        <p:tav tm="100000">
                                          <p:val>
                                            <p:strVal val="#ppt_y"/>
                                          </p:val>
                                        </p:tav>
                                      </p:tavLst>
                                    </p:anim>
                                    <p:animEffect transition="in" filter="wipe(up)">
                                      <p:cBhvr>
                                        <p:cTn id="22" dur="500"/>
                                        <p:tgtEl>
                                          <p:spTgt spid="15"/>
                                        </p:tgtEl>
                                      </p:cBhvr>
                                    </p:animEffect>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29907" y="287948"/>
            <a:ext cx="3465051" cy="976145"/>
            <a:chOff x="2766707" y="2595719"/>
            <a:chExt cx="3465051" cy="976145"/>
          </a:xfrm>
        </p:grpSpPr>
        <p:sp>
          <p:nvSpPr>
            <p:cNvPr id="12" name="文本框 11"/>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品牌定位与个性</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13" name="矩形 12"/>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endParaRPr lang="en-US" altLang="zh-CN" sz="1100" dirty="0">
                <a:solidFill>
                  <a:schemeClr val="bg1"/>
                </a:solidFill>
              </a:endParaRPr>
            </a:p>
          </p:txBody>
        </p:sp>
      </p:grpSp>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16080" y="1817216"/>
            <a:ext cx="4171392" cy="2780928"/>
          </a:xfrm>
          <a:prstGeom prst="rect">
            <a:avLst/>
          </a:prstGeom>
        </p:spPr>
      </p:pic>
      <p:grpSp>
        <p:nvGrpSpPr>
          <p:cNvPr id="16" name="组合 15"/>
          <p:cNvGrpSpPr/>
          <p:nvPr/>
        </p:nvGrpSpPr>
        <p:grpSpPr>
          <a:xfrm>
            <a:off x="1009468" y="2144263"/>
            <a:ext cx="5086532" cy="962022"/>
            <a:chOff x="5133155" y="1649255"/>
            <a:chExt cx="5086532" cy="962022"/>
          </a:xfrm>
        </p:grpSpPr>
        <p:sp>
          <p:nvSpPr>
            <p:cNvPr id="17" name="矩形 16"/>
            <p:cNvSpPr/>
            <p:nvPr/>
          </p:nvSpPr>
          <p:spPr>
            <a:xfrm>
              <a:off x="5133155" y="2001879"/>
              <a:ext cx="508653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a:t>
              </a:r>
              <a:r>
                <a:rPr lang="zh-CN" altLang="en-US" sz="1400" dirty="0" smtClean="0">
                  <a:solidFill>
                    <a:schemeClr val="bg1"/>
                  </a:solidFill>
                </a:rPr>
                <a:t>胶片</a:t>
              </a:r>
              <a:endParaRPr lang="zh-CN" altLang="en-US" sz="1400" dirty="0">
                <a:solidFill>
                  <a:schemeClr val="bg1"/>
                </a:solidFill>
              </a:endParaRPr>
            </a:p>
          </p:txBody>
        </p:sp>
        <p:sp>
          <p:nvSpPr>
            <p:cNvPr id="18" name="矩形 17"/>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endParaRPr lang="zh-CN" altLang="en-US" b="1" dirty="0">
                <a:gradFill>
                  <a:gsLst>
                    <a:gs pos="0">
                      <a:srgbClr val="835F43"/>
                    </a:gs>
                    <a:gs pos="100000">
                      <a:srgbClr val="F9D9AC"/>
                    </a:gs>
                  </a:gsLst>
                  <a:lin ang="5400000" scaled="0"/>
                </a:gradFill>
              </a:endParaRPr>
            </a:p>
          </p:txBody>
        </p:sp>
      </p:grpSp>
      <p:grpSp>
        <p:nvGrpSpPr>
          <p:cNvPr id="19" name="组合 18"/>
          <p:cNvGrpSpPr/>
          <p:nvPr/>
        </p:nvGrpSpPr>
        <p:grpSpPr>
          <a:xfrm>
            <a:off x="1090484" y="3835306"/>
            <a:ext cx="2173658" cy="1847744"/>
            <a:chOff x="1090484" y="3835306"/>
            <a:chExt cx="2173658" cy="1847744"/>
          </a:xfrm>
        </p:grpSpPr>
        <p:grpSp>
          <p:nvGrpSpPr>
            <p:cNvPr id="20" name="组合 19"/>
            <p:cNvGrpSpPr/>
            <p:nvPr/>
          </p:nvGrpSpPr>
          <p:grpSpPr>
            <a:xfrm>
              <a:off x="1090484" y="3835306"/>
              <a:ext cx="827772" cy="827772"/>
              <a:chOff x="5257800" y="1619250"/>
              <a:chExt cx="1676400" cy="1676400"/>
            </a:xfrm>
          </p:grpSpPr>
          <p:sp>
            <p:nvSpPr>
              <p:cNvPr id="22" name="椭圆 21"/>
              <p:cNvSpPr/>
              <p:nvPr/>
            </p:nvSpPr>
            <p:spPr>
              <a:xfrm>
                <a:off x="5257800" y="1619250"/>
                <a:ext cx="1676400" cy="1676400"/>
              </a:xfrm>
              <a:prstGeom prst="ellipse">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椭圆 24"/>
              <p:cNvSpPr/>
              <p:nvPr/>
            </p:nvSpPr>
            <p:spPr>
              <a:xfrm>
                <a:off x="5670944" y="2019300"/>
                <a:ext cx="850112" cy="87630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1" name="矩形 20"/>
            <p:cNvSpPr/>
            <p:nvPr/>
          </p:nvSpPr>
          <p:spPr>
            <a:xfrm>
              <a:off x="1103184" y="4815120"/>
              <a:ext cx="216095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a:t>
              </a:r>
              <a:r>
                <a:rPr lang="zh-CN" altLang="en-US" sz="1400" dirty="0" smtClean="0">
                  <a:solidFill>
                    <a:schemeClr val="bg1"/>
                  </a:solidFill>
                </a:rPr>
                <a:t>制作</a:t>
              </a:r>
              <a:endParaRPr lang="zh-CN" altLang="en-US" sz="1400" dirty="0">
                <a:solidFill>
                  <a:schemeClr val="bg1"/>
                </a:solidFill>
              </a:endParaRPr>
            </a:p>
          </p:txBody>
        </p:sp>
      </p:grpSp>
      <p:grpSp>
        <p:nvGrpSpPr>
          <p:cNvPr id="24" name="组合 23"/>
          <p:cNvGrpSpPr/>
          <p:nvPr/>
        </p:nvGrpSpPr>
        <p:grpSpPr>
          <a:xfrm>
            <a:off x="3615804" y="3835306"/>
            <a:ext cx="2173658" cy="1847744"/>
            <a:chOff x="3615804" y="3835306"/>
            <a:chExt cx="2173658" cy="1847744"/>
          </a:xfrm>
        </p:grpSpPr>
        <p:grpSp>
          <p:nvGrpSpPr>
            <p:cNvPr id="25" name="组合 24"/>
            <p:cNvGrpSpPr/>
            <p:nvPr/>
          </p:nvGrpSpPr>
          <p:grpSpPr>
            <a:xfrm>
              <a:off x="3615804" y="3835306"/>
              <a:ext cx="827772" cy="827772"/>
              <a:chOff x="5257800" y="1619250"/>
              <a:chExt cx="1676400" cy="1676400"/>
            </a:xfrm>
          </p:grpSpPr>
          <p:sp>
            <p:nvSpPr>
              <p:cNvPr id="27" name="椭圆 26"/>
              <p:cNvSpPr/>
              <p:nvPr/>
            </p:nvSpPr>
            <p:spPr>
              <a:xfrm>
                <a:off x="5257800" y="1619250"/>
                <a:ext cx="1676400" cy="1676400"/>
              </a:xfrm>
              <a:prstGeom prst="ellipse">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椭圆 27"/>
              <p:cNvSpPr/>
              <p:nvPr/>
            </p:nvSpPr>
            <p:spPr>
              <a:xfrm>
                <a:off x="5657850" y="2132438"/>
                <a:ext cx="876300" cy="650024"/>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6" name="矩形 25"/>
            <p:cNvSpPr/>
            <p:nvPr/>
          </p:nvSpPr>
          <p:spPr>
            <a:xfrm>
              <a:off x="3628504" y="4815120"/>
              <a:ext cx="216095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a:t>
              </a:r>
              <a:r>
                <a:rPr lang="zh-CN" altLang="en-US" sz="1400" dirty="0" smtClean="0">
                  <a:solidFill>
                    <a:schemeClr val="bg1"/>
                  </a:solidFill>
                </a:rPr>
                <a:t>制作</a:t>
              </a:r>
              <a:endParaRPr lang="zh-CN" altLang="en-US" sz="1400" dirty="0">
                <a:solidFill>
                  <a:schemeClr val="bg1"/>
                </a:solidFill>
              </a:endParaRPr>
            </a:p>
          </p:txBody>
        </p:sp>
      </p:grpSp>
      <p:grpSp>
        <p:nvGrpSpPr>
          <p:cNvPr id="29" name="组合 28"/>
          <p:cNvGrpSpPr/>
          <p:nvPr/>
        </p:nvGrpSpPr>
        <p:grpSpPr>
          <a:xfrm>
            <a:off x="6816081" y="4781190"/>
            <a:ext cx="4171391" cy="901860"/>
            <a:chOff x="6816081" y="4781190"/>
            <a:chExt cx="4171391" cy="901860"/>
          </a:xfrm>
        </p:grpSpPr>
        <p:sp>
          <p:nvSpPr>
            <p:cNvPr id="30" name="等腰三角形 29"/>
            <p:cNvSpPr/>
            <p:nvPr/>
          </p:nvSpPr>
          <p:spPr>
            <a:xfrm rot="10800000">
              <a:off x="8793764" y="4781190"/>
              <a:ext cx="216024" cy="186228"/>
            </a:xfrm>
            <a:prstGeom prst="triangle">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816081" y="5073652"/>
              <a:ext cx="4171391"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用户可以在投影仪或者计算机上进行演示也可以将演示文稿打印出来</a:t>
              </a:r>
              <a:r>
                <a:rPr lang="zh-CN" altLang="en-US" sz="1400" dirty="0" smtClean="0">
                  <a:solidFill>
                    <a:schemeClr val="bg1"/>
                  </a:solidFill>
                </a:rPr>
                <a:t>制作</a:t>
              </a:r>
              <a:endParaRPr lang="zh-CN" altLang="en-US" sz="14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1000" fill="hold"/>
                                        <p:tgtEl>
                                          <p:spTgt spid="19"/>
                                        </p:tgtEl>
                                        <p:attrNameLst>
                                          <p:attrName>ppt_w</p:attrName>
                                        </p:attrNameLst>
                                      </p:cBhvr>
                                      <p:tavLst>
                                        <p:tav tm="0">
                                          <p:val>
                                            <p:fltVal val="0"/>
                                          </p:val>
                                        </p:tav>
                                        <p:tav tm="100000">
                                          <p:val>
                                            <p:strVal val="#ppt_w"/>
                                          </p:val>
                                        </p:tav>
                                      </p:tavLst>
                                    </p:anim>
                                    <p:anim calcmode="lin" valueType="num">
                                      <p:cBhvr>
                                        <p:cTn id="17" dur="1000" fill="hold"/>
                                        <p:tgtEl>
                                          <p:spTgt spid="19"/>
                                        </p:tgtEl>
                                        <p:attrNameLst>
                                          <p:attrName>ppt_h</p:attrName>
                                        </p:attrNameLst>
                                      </p:cBhvr>
                                      <p:tavLst>
                                        <p:tav tm="0">
                                          <p:val>
                                            <p:fltVal val="0"/>
                                          </p:val>
                                        </p:tav>
                                        <p:tav tm="100000">
                                          <p:val>
                                            <p:strVal val="#ppt_h"/>
                                          </p:val>
                                        </p:tav>
                                      </p:tavLst>
                                    </p:anim>
                                    <p:anim calcmode="lin" valueType="num">
                                      <p:cBhvr>
                                        <p:cTn id="18" dur="1000" fill="hold"/>
                                        <p:tgtEl>
                                          <p:spTgt spid="19"/>
                                        </p:tgtEl>
                                        <p:attrNameLst>
                                          <p:attrName>style.rotation</p:attrName>
                                        </p:attrNameLst>
                                      </p:cBhvr>
                                      <p:tavLst>
                                        <p:tav tm="0">
                                          <p:val>
                                            <p:fltVal val="90"/>
                                          </p:val>
                                        </p:tav>
                                        <p:tav tm="100000">
                                          <p:val>
                                            <p:fltVal val="0"/>
                                          </p:val>
                                        </p:tav>
                                      </p:tavLst>
                                    </p:anim>
                                    <p:animEffect transition="in" filter="fade">
                                      <p:cBhvr>
                                        <p:cTn id="19" dur="1000"/>
                                        <p:tgtEl>
                                          <p:spTgt spid="19"/>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1000" fill="hold"/>
                                        <p:tgtEl>
                                          <p:spTgt spid="24"/>
                                        </p:tgtEl>
                                        <p:attrNameLst>
                                          <p:attrName>ppt_w</p:attrName>
                                        </p:attrNameLst>
                                      </p:cBhvr>
                                      <p:tavLst>
                                        <p:tav tm="0">
                                          <p:val>
                                            <p:fltVal val="0"/>
                                          </p:val>
                                        </p:tav>
                                        <p:tav tm="100000">
                                          <p:val>
                                            <p:strVal val="#ppt_w"/>
                                          </p:val>
                                        </p:tav>
                                      </p:tavLst>
                                    </p:anim>
                                    <p:anim calcmode="lin" valueType="num">
                                      <p:cBhvr>
                                        <p:cTn id="24" dur="1000" fill="hold"/>
                                        <p:tgtEl>
                                          <p:spTgt spid="24"/>
                                        </p:tgtEl>
                                        <p:attrNameLst>
                                          <p:attrName>ppt_h</p:attrName>
                                        </p:attrNameLst>
                                      </p:cBhvr>
                                      <p:tavLst>
                                        <p:tav tm="0">
                                          <p:val>
                                            <p:fltVal val="0"/>
                                          </p:val>
                                        </p:tav>
                                        <p:tav tm="100000">
                                          <p:val>
                                            <p:strVal val="#ppt_h"/>
                                          </p:val>
                                        </p:tav>
                                      </p:tavLst>
                                    </p:anim>
                                    <p:anim calcmode="lin" valueType="num">
                                      <p:cBhvr>
                                        <p:cTn id="25" dur="1000" fill="hold"/>
                                        <p:tgtEl>
                                          <p:spTgt spid="24"/>
                                        </p:tgtEl>
                                        <p:attrNameLst>
                                          <p:attrName>style.rotation</p:attrName>
                                        </p:attrNameLst>
                                      </p:cBhvr>
                                      <p:tavLst>
                                        <p:tav tm="0">
                                          <p:val>
                                            <p:fltVal val="90"/>
                                          </p:val>
                                        </p:tav>
                                        <p:tav tm="100000">
                                          <p:val>
                                            <p:fltVal val="0"/>
                                          </p:val>
                                        </p:tav>
                                      </p:tavLst>
                                    </p:anim>
                                    <p:animEffect transition="in" filter="fade">
                                      <p:cBhvr>
                                        <p:cTn id="26" dur="1000"/>
                                        <p:tgtEl>
                                          <p:spTgt spid="24"/>
                                        </p:tgtEl>
                                      </p:cBhvr>
                                    </p:animEffect>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品牌定位与个性</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endParaRPr lang="en-US" altLang="zh-CN" sz="1100" dirty="0">
                <a:solidFill>
                  <a:schemeClr val="bg1"/>
                </a:solidFill>
              </a:endParaRPr>
            </a:p>
          </p:txBody>
        </p:sp>
      </p:grpSp>
      <p:graphicFrame>
        <p:nvGraphicFramePr>
          <p:cNvPr id="5" name="Chart 4"/>
          <p:cNvGraphicFramePr/>
          <p:nvPr/>
        </p:nvGraphicFramePr>
        <p:xfrm>
          <a:off x="1175500" y="1999015"/>
          <a:ext cx="6320911" cy="2566928"/>
        </p:xfrm>
        <a:graphic>
          <a:graphicData uri="http://schemas.openxmlformats.org/drawingml/2006/chart">
            <c:chart xmlns:c="http://schemas.openxmlformats.org/drawingml/2006/chart" xmlns:r="http://schemas.openxmlformats.org/officeDocument/2006/relationships" r:id="rId1"/>
          </a:graphicData>
        </a:graphic>
      </p:graphicFrame>
      <p:sp>
        <p:nvSpPr>
          <p:cNvPr id="6" name="Rounded Rectangle 5"/>
          <p:cNvSpPr/>
          <p:nvPr/>
        </p:nvSpPr>
        <p:spPr>
          <a:xfrm>
            <a:off x="7989794" y="2216913"/>
            <a:ext cx="284048" cy="284048"/>
          </a:xfrm>
          <a:prstGeom prst="roundRect">
            <a:avLst/>
          </a:prstGeom>
          <a:gradFill>
            <a:gsLst>
              <a:gs pos="0">
                <a:srgbClr val="835F43"/>
              </a:gs>
              <a:gs pos="100000">
                <a:srgbClr val="F9D9AC"/>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8439012" y="2180512"/>
            <a:ext cx="2589351" cy="428772"/>
          </a:xfrm>
          <a:prstGeom prst="rect">
            <a:avLst/>
          </a:prstGeom>
        </p:spPr>
        <p:txBody>
          <a:bodyPr wrap="square" lIns="0" tIns="0" rIns="0" bIns="0">
            <a:spAutoFit/>
          </a:bodyPr>
          <a:lstStyle/>
          <a:p>
            <a:pPr algn="just">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8" name="Rounded Rectangle 7"/>
          <p:cNvSpPr/>
          <p:nvPr/>
        </p:nvSpPr>
        <p:spPr>
          <a:xfrm>
            <a:off x="7989794" y="3046550"/>
            <a:ext cx="284048" cy="284048"/>
          </a:xfrm>
          <a:prstGeom prst="roundRect">
            <a:avLst/>
          </a:prstGeom>
          <a:gradFill>
            <a:gsLst>
              <a:gs pos="0">
                <a:srgbClr val="835F43"/>
              </a:gs>
              <a:gs pos="100000">
                <a:srgbClr val="F9D9AC"/>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8450456" y="3027796"/>
            <a:ext cx="2577907" cy="428772"/>
          </a:xfrm>
          <a:prstGeom prst="rect">
            <a:avLst/>
          </a:prstGeom>
        </p:spPr>
        <p:txBody>
          <a:bodyPr wrap="square" lIns="0" tIns="0" rIns="0" bIns="0">
            <a:spAutoFit/>
          </a:bodyPr>
          <a:lstStyle/>
          <a:p>
            <a:pPr algn="just">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10" name="Rounded Rectangle 9"/>
          <p:cNvSpPr/>
          <p:nvPr/>
        </p:nvSpPr>
        <p:spPr>
          <a:xfrm>
            <a:off x="7989794" y="3876188"/>
            <a:ext cx="284048" cy="284048"/>
          </a:xfrm>
          <a:prstGeom prst="roundRect">
            <a:avLst/>
          </a:prstGeom>
          <a:gradFill>
            <a:gsLst>
              <a:gs pos="0">
                <a:srgbClr val="835F43"/>
              </a:gs>
              <a:gs pos="100000">
                <a:srgbClr val="F9D9AC"/>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8450456" y="3862380"/>
            <a:ext cx="2577907" cy="428772"/>
          </a:xfrm>
          <a:prstGeom prst="rect">
            <a:avLst/>
          </a:prstGeom>
        </p:spPr>
        <p:txBody>
          <a:bodyPr wrap="square" lIns="0" tIns="0" rIns="0" bIns="0">
            <a:spAutoFit/>
          </a:bodyPr>
          <a:lstStyle/>
          <a:p>
            <a:pPr algn="just">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12" name="Content Placeholder 2"/>
          <p:cNvSpPr txBox="1"/>
          <p:nvPr/>
        </p:nvSpPr>
        <p:spPr>
          <a:xfrm>
            <a:off x="1242786" y="5100713"/>
            <a:ext cx="9730014" cy="960263"/>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sz="1200" dirty="0">
                <a:solidFill>
                  <a:schemeClr val="bg1"/>
                </a:solidFill>
              </a:rPr>
              <a:t>用户可以在投影仪或者计算机上进行演示也可以将演示文稿打印出来</a:t>
            </a:r>
            <a:r>
              <a:rPr lang="zh-CN" altLang="en-US" sz="1200" dirty="0" smtClean="0">
                <a:solidFill>
                  <a:schemeClr val="bg1"/>
                </a:solidFill>
              </a:rPr>
              <a:t>制作</a:t>
            </a: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a:p>
            <a:pPr algn="just">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a:p>
            <a:pPr algn="just">
              <a:lnSpc>
                <a:spcPct val="120000"/>
              </a:lnSpc>
            </a:pPr>
            <a:endParaRPr lang="zh-CN" altLang="en-US" sz="1200" dirty="0">
              <a:solidFill>
                <a:schemeClr val="bg1"/>
              </a:solidFill>
            </a:endParaRPr>
          </a:p>
        </p:txBody>
      </p:sp>
      <p:cxnSp>
        <p:nvCxnSpPr>
          <p:cNvPr id="13" name="Straight Connector 12"/>
          <p:cNvCxnSpPr/>
          <p:nvPr/>
        </p:nvCxnSpPr>
        <p:spPr>
          <a:xfrm>
            <a:off x="1173843" y="4836778"/>
            <a:ext cx="9844314" cy="0"/>
          </a:xfrm>
          <a:prstGeom prst="line">
            <a:avLst/>
          </a:prstGeom>
          <a:ln w="25400">
            <a:solidFill>
              <a:srgbClr val="835F4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left)">
                                      <p:cBhvr>
                                        <p:cTn id="11" dur="500"/>
                                        <p:tgtEl>
                                          <p:spTgt spid="5">
                                            <p:graphicEl>
                                              <a:chart seriesIdx="-4" categoryIdx="0" bldStep="category"/>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left)">
                                      <p:cBhvr>
                                        <p:cTn id="15" dur="500"/>
                                        <p:tgtEl>
                                          <p:spTgt spid="5">
                                            <p:graphicEl>
                                              <a:chart seriesIdx="-4" categoryIdx="1" bldStep="category"/>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left)">
                                      <p:cBhvr>
                                        <p:cTn id="19" dur="500"/>
                                        <p:tgtEl>
                                          <p:spTgt spid="5">
                                            <p:graphicEl>
                                              <a:chart seriesIdx="-4" categoryIdx="2" bldStep="category"/>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left)">
                                      <p:cBhvr>
                                        <p:cTn id="23" dur="500"/>
                                        <p:tgtEl>
                                          <p:spTgt spid="5">
                                            <p:graphicEl>
                                              <a:chart seriesIdx="-4" categoryIdx="3" bldStep="category"/>
                                            </p:graphicEl>
                                          </p:spTgt>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par>
                          <p:cTn id="54" fill="hold">
                            <p:stCondLst>
                              <p:cond delay="5500"/>
                            </p:stCondLst>
                            <p:childTnLst>
                              <p:par>
                                <p:cTn id="55" presetID="16" presetClass="entr" presetSubtype="21"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P spid="6" grpId="0" animBg="1"/>
      <p:bldP spid="7" grpId="0"/>
      <p:bldP spid="8" grpId="0" animBg="1"/>
      <p:bldP spid="9" grpId="0"/>
      <p:bldP spid="10"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品牌定位与个性</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endParaRPr lang="en-US" altLang="zh-CN" sz="1100" dirty="0">
                <a:solidFill>
                  <a:schemeClr val="bg1"/>
                </a:solidFill>
              </a:endParaRPr>
            </a:p>
          </p:txBody>
        </p:sp>
      </p:grpSp>
      <p:sp>
        <p:nvSpPr>
          <p:cNvPr id="5" name="Freeform 5"/>
          <p:cNvSpPr/>
          <p:nvPr/>
        </p:nvSpPr>
        <p:spPr bwMode="auto">
          <a:xfrm>
            <a:off x="4466432" y="2327796"/>
            <a:ext cx="1528763" cy="1525588"/>
          </a:xfrm>
          <a:custGeom>
            <a:avLst/>
            <a:gdLst>
              <a:gd name="T0" fmla="*/ 704 w 704"/>
              <a:gd name="T1" fmla="*/ 704 h 704"/>
              <a:gd name="T2" fmla="*/ 224 w 704"/>
              <a:gd name="T3" fmla="*/ 704 h 704"/>
              <a:gd name="T4" fmla="*/ 0 w 704"/>
              <a:gd name="T5" fmla="*/ 480 h 704"/>
              <a:gd name="T6" fmla="*/ 0 w 704"/>
              <a:gd name="T7" fmla="*/ 0 h 704"/>
              <a:gd name="T8" fmla="*/ 480 w 704"/>
              <a:gd name="T9" fmla="*/ 0 h 704"/>
              <a:gd name="T10" fmla="*/ 704 w 704"/>
              <a:gd name="T11" fmla="*/ 224 h 704"/>
              <a:gd name="T12" fmla="*/ 704 w 704"/>
              <a:gd name="T13" fmla="*/ 704 h 704"/>
            </a:gdLst>
            <a:ahLst/>
            <a:cxnLst>
              <a:cxn ang="0">
                <a:pos x="T0" y="T1"/>
              </a:cxn>
              <a:cxn ang="0">
                <a:pos x="T2" y="T3"/>
              </a:cxn>
              <a:cxn ang="0">
                <a:pos x="T4" y="T5"/>
              </a:cxn>
              <a:cxn ang="0">
                <a:pos x="T6" y="T7"/>
              </a:cxn>
              <a:cxn ang="0">
                <a:pos x="T8" y="T9"/>
              </a:cxn>
              <a:cxn ang="0">
                <a:pos x="T10" y="T11"/>
              </a:cxn>
              <a:cxn ang="0">
                <a:pos x="T12" y="T13"/>
              </a:cxn>
            </a:cxnLst>
            <a:rect l="0" t="0" r="r" b="b"/>
            <a:pathLst>
              <a:path w="704" h="704">
                <a:moveTo>
                  <a:pt x="704" y="704"/>
                </a:moveTo>
                <a:cubicBezTo>
                  <a:pt x="224" y="704"/>
                  <a:pt x="224" y="704"/>
                  <a:pt x="224" y="704"/>
                </a:cubicBezTo>
                <a:cubicBezTo>
                  <a:pt x="100" y="704"/>
                  <a:pt x="0" y="603"/>
                  <a:pt x="0" y="480"/>
                </a:cubicBezTo>
                <a:cubicBezTo>
                  <a:pt x="0" y="0"/>
                  <a:pt x="0" y="0"/>
                  <a:pt x="0" y="0"/>
                </a:cubicBezTo>
                <a:cubicBezTo>
                  <a:pt x="480" y="0"/>
                  <a:pt x="480" y="0"/>
                  <a:pt x="480" y="0"/>
                </a:cubicBezTo>
                <a:cubicBezTo>
                  <a:pt x="604" y="0"/>
                  <a:pt x="704" y="100"/>
                  <a:pt x="704" y="224"/>
                </a:cubicBezTo>
                <a:lnTo>
                  <a:pt x="704" y="704"/>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lstStyle/>
          <a:p>
            <a:pPr algn="ctr"/>
            <a:r>
              <a:rPr lang="zh-CN" altLang="en-US" sz="3200" dirty="0">
                <a:solidFill>
                  <a:srgbClr val="1C1C1C"/>
                </a:solidFill>
                <a:latin typeface="FontAwesome" pitchFamily="2" charset="0"/>
              </a:rPr>
              <a:t></a:t>
            </a:r>
            <a:endParaRPr lang="zh-CN" altLang="en-US" sz="3200" dirty="0">
              <a:solidFill>
                <a:srgbClr val="1C1C1C"/>
              </a:solidFill>
              <a:latin typeface="FontAwesome" pitchFamily="2" charset="0"/>
            </a:endParaRPr>
          </a:p>
        </p:txBody>
      </p:sp>
      <p:sp>
        <p:nvSpPr>
          <p:cNvPr id="6" name="Freeform 10"/>
          <p:cNvSpPr/>
          <p:nvPr/>
        </p:nvSpPr>
        <p:spPr bwMode="auto">
          <a:xfrm>
            <a:off x="6195219" y="2327796"/>
            <a:ext cx="1528763" cy="1525588"/>
          </a:xfrm>
          <a:custGeom>
            <a:avLst/>
            <a:gdLst>
              <a:gd name="T0" fmla="*/ 0 w 704"/>
              <a:gd name="T1" fmla="*/ 704 h 704"/>
              <a:gd name="T2" fmla="*/ 480 w 704"/>
              <a:gd name="T3" fmla="*/ 704 h 704"/>
              <a:gd name="T4" fmla="*/ 704 w 704"/>
              <a:gd name="T5" fmla="*/ 480 h 704"/>
              <a:gd name="T6" fmla="*/ 704 w 704"/>
              <a:gd name="T7" fmla="*/ 0 h 704"/>
              <a:gd name="T8" fmla="*/ 224 w 704"/>
              <a:gd name="T9" fmla="*/ 0 h 704"/>
              <a:gd name="T10" fmla="*/ 0 w 704"/>
              <a:gd name="T11" fmla="*/ 224 h 704"/>
              <a:gd name="T12" fmla="*/ 0 w 704"/>
              <a:gd name="T13" fmla="*/ 704 h 704"/>
            </a:gdLst>
            <a:ahLst/>
            <a:cxnLst>
              <a:cxn ang="0">
                <a:pos x="T0" y="T1"/>
              </a:cxn>
              <a:cxn ang="0">
                <a:pos x="T2" y="T3"/>
              </a:cxn>
              <a:cxn ang="0">
                <a:pos x="T4" y="T5"/>
              </a:cxn>
              <a:cxn ang="0">
                <a:pos x="T6" y="T7"/>
              </a:cxn>
              <a:cxn ang="0">
                <a:pos x="T8" y="T9"/>
              </a:cxn>
              <a:cxn ang="0">
                <a:pos x="T10" y="T11"/>
              </a:cxn>
              <a:cxn ang="0">
                <a:pos x="T12" y="T13"/>
              </a:cxn>
            </a:cxnLst>
            <a:rect l="0" t="0" r="r" b="b"/>
            <a:pathLst>
              <a:path w="704" h="704">
                <a:moveTo>
                  <a:pt x="0" y="704"/>
                </a:moveTo>
                <a:cubicBezTo>
                  <a:pt x="480" y="704"/>
                  <a:pt x="480" y="704"/>
                  <a:pt x="480" y="704"/>
                </a:cubicBezTo>
                <a:cubicBezTo>
                  <a:pt x="604" y="704"/>
                  <a:pt x="704" y="603"/>
                  <a:pt x="704" y="480"/>
                </a:cubicBezTo>
                <a:cubicBezTo>
                  <a:pt x="704" y="0"/>
                  <a:pt x="704" y="0"/>
                  <a:pt x="704" y="0"/>
                </a:cubicBezTo>
                <a:cubicBezTo>
                  <a:pt x="224" y="0"/>
                  <a:pt x="224" y="0"/>
                  <a:pt x="224" y="0"/>
                </a:cubicBezTo>
                <a:cubicBezTo>
                  <a:pt x="100" y="0"/>
                  <a:pt x="0" y="100"/>
                  <a:pt x="0" y="224"/>
                </a:cubicBezTo>
                <a:lnTo>
                  <a:pt x="0" y="704"/>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lstStyle/>
          <a:p>
            <a:pPr algn="ctr"/>
            <a:r>
              <a:rPr lang="zh-CN" altLang="en-US" sz="3200" dirty="0">
                <a:solidFill>
                  <a:srgbClr val="1C1C1C"/>
                </a:solidFill>
                <a:latin typeface="FontAwesome" pitchFamily="2" charset="0"/>
              </a:rPr>
              <a:t></a:t>
            </a:r>
            <a:endParaRPr lang="zh-CN" altLang="en-US" sz="3200" dirty="0">
              <a:solidFill>
                <a:srgbClr val="1C1C1C"/>
              </a:solidFill>
              <a:latin typeface="FontAwesome" pitchFamily="2" charset="0"/>
            </a:endParaRPr>
          </a:p>
        </p:txBody>
      </p:sp>
      <p:sp>
        <p:nvSpPr>
          <p:cNvPr id="7" name="Freeform 11"/>
          <p:cNvSpPr/>
          <p:nvPr/>
        </p:nvSpPr>
        <p:spPr bwMode="auto">
          <a:xfrm>
            <a:off x="4466432" y="3996259"/>
            <a:ext cx="1528763" cy="1527175"/>
          </a:xfrm>
          <a:custGeom>
            <a:avLst/>
            <a:gdLst>
              <a:gd name="T0" fmla="*/ 704 w 704"/>
              <a:gd name="T1" fmla="*/ 0 h 704"/>
              <a:gd name="T2" fmla="*/ 224 w 704"/>
              <a:gd name="T3" fmla="*/ 0 h 704"/>
              <a:gd name="T4" fmla="*/ 0 w 704"/>
              <a:gd name="T5" fmla="*/ 224 h 704"/>
              <a:gd name="T6" fmla="*/ 0 w 704"/>
              <a:gd name="T7" fmla="*/ 704 h 704"/>
              <a:gd name="T8" fmla="*/ 480 w 704"/>
              <a:gd name="T9" fmla="*/ 704 h 704"/>
              <a:gd name="T10" fmla="*/ 704 w 704"/>
              <a:gd name="T11" fmla="*/ 480 h 704"/>
              <a:gd name="T12" fmla="*/ 704 w 704"/>
              <a:gd name="T13" fmla="*/ 0 h 704"/>
            </a:gdLst>
            <a:ahLst/>
            <a:cxnLst>
              <a:cxn ang="0">
                <a:pos x="T0" y="T1"/>
              </a:cxn>
              <a:cxn ang="0">
                <a:pos x="T2" y="T3"/>
              </a:cxn>
              <a:cxn ang="0">
                <a:pos x="T4" y="T5"/>
              </a:cxn>
              <a:cxn ang="0">
                <a:pos x="T6" y="T7"/>
              </a:cxn>
              <a:cxn ang="0">
                <a:pos x="T8" y="T9"/>
              </a:cxn>
              <a:cxn ang="0">
                <a:pos x="T10" y="T11"/>
              </a:cxn>
              <a:cxn ang="0">
                <a:pos x="T12" y="T13"/>
              </a:cxn>
            </a:cxnLst>
            <a:rect l="0" t="0" r="r" b="b"/>
            <a:pathLst>
              <a:path w="704" h="704">
                <a:moveTo>
                  <a:pt x="704" y="0"/>
                </a:moveTo>
                <a:cubicBezTo>
                  <a:pt x="224" y="0"/>
                  <a:pt x="224" y="0"/>
                  <a:pt x="224" y="0"/>
                </a:cubicBezTo>
                <a:cubicBezTo>
                  <a:pt x="100" y="0"/>
                  <a:pt x="0" y="100"/>
                  <a:pt x="0" y="224"/>
                </a:cubicBezTo>
                <a:cubicBezTo>
                  <a:pt x="0" y="704"/>
                  <a:pt x="0" y="704"/>
                  <a:pt x="0" y="704"/>
                </a:cubicBezTo>
                <a:cubicBezTo>
                  <a:pt x="480" y="704"/>
                  <a:pt x="480" y="704"/>
                  <a:pt x="480" y="704"/>
                </a:cubicBezTo>
                <a:cubicBezTo>
                  <a:pt x="604" y="704"/>
                  <a:pt x="704" y="604"/>
                  <a:pt x="704" y="480"/>
                </a:cubicBezTo>
                <a:lnTo>
                  <a:pt x="704" y="0"/>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lstStyle/>
          <a:p>
            <a:pPr algn="ctr"/>
            <a:r>
              <a:rPr lang="zh-CN" altLang="en-US" sz="3200" dirty="0">
                <a:solidFill>
                  <a:srgbClr val="1C1C1C"/>
                </a:solidFill>
                <a:latin typeface="FontAwesome" pitchFamily="2" charset="0"/>
              </a:rPr>
              <a:t></a:t>
            </a:r>
            <a:endParaRPr lang="zh-CN" altLang="en-US" sz="3200" dirty="0">
              <a:solidFill>
                <a:srgbClr val="1C1C1C"/>
              </a:solidFill>
              <a:latin typeface="FontAwesome" pitchFamily="2" charset="0"/>
            </a:endParaRPr>
          </a:p>
        </p:txBody>
      </p:sp>
      <p:sp>
        <p:nvSpPr>
          <p:cNvPr id="8" name="Freeform 12"/>
          <p:cNvSpPr/>
          <p:nvPr/>
        </p:nvSpPr>
        <p:spPr bwMode="auto">
          <a:xfrm>
            <a:off x="6195219" y="3996259"/>
            <a:ext cx="1528763" cy="1527175"/>
          </a:xfrm>
          <a:custGeom>
            <a:avLst/>
            <a:gdLst>
              <a:gd name="T0" fmla="*/ 0 w 704"/>
              <a:gd name="T1" fmla="*/ 0 h 704"/>
              <a:gd name="T2" fmla="*/ 480 w 704"/>
              <a:gd name="T3" fmla="*/ 0 h 704"/>
              <a:gd name="T4" fmla="*/ 704 w 704"/>
              <a:gd name="T5" fmla="*/ 224 h 704"/>
              <a:gd name="T6" fmla="*/ 704 w 704"/>
              <a:gd name="T7" fmla="*/ 704 h 704"/>
              <a:gd name="T8" fmla="*/ 224 w 704"/>
              <a:gd name="T9" fmla="*/ 704 h 704"/>
              <a:gd name="T10" fmla="*/ 0 w 704"/>
              <a:gd name="T11" fmla="*/ 480 h 704"/>
              <a:gd name="T12" fmla="*/ 0 w 704"/>
              <a:gd name="T13" fmla="*/ 0 h 704"/>
            </a:gdLst>
            <a:ahLst/>
            <a:cxnLst>
              <a:cxn ang="0">
                <a:pos x="T0" y="T1"/>
              </a:cxn>
              <a:cxn ang="0">
                <a:pos x="T2" y="T3"/>
              </a:cxn>
              <a:cxn ang="0">
                <a:pos x="T4" y="T5"/>
              </a:cxn>
              <a:cxn ang="0">
                <a:pos x="T6" y="T7"/>
              </a:cxn>
              <a:cxn ang="0">
                <a:pos x="T8" y="T9"/>
              </a:cxn>
              <a:cxn ang="0">
                <a:pos x="T10" y="T11"/>
              </a:cxn>
              <a:cxn ang="0">
                <a:pos x="T12" y="T13"/>
              </a:cxn>
            </a:cxnLst>
            <a:rect l="0" t="0" r="r" b="b"/>
            <a:pathLst>
              <a:path w="704" h="704">
                <a:moveTo>
                  <a:pt x="0" y="0"/>
                </a:moveTo>
                <a:cubicBezTo>
                  <a:pt x="480" y="0"/>
                  <a:pt x="480" y="0"/>
                  <a:pt x="480" y="0"/>
                </a:cubicBezTo>
                <a:cubicBezTo>
                  <a:pt x="604" y="0"/>
                  <a:pt x="704" y="100"/>
                  <a:pt x="704" y="224"/>
                </a:cubicBezTo>
                <a:cubicBezTo>
                  <a:pt x="704" y="704"/>
                  <a:pt x="704" y="704"/>
                  <a:pt x="704" y="704"/>
                </a:cubicBezTo>
                <a:cubicBezTo>
                  <a:pt x="224" y="704"/>
                  <a:pt x="224" y="704"/>
                  <a:pt x="224" y="704"/>
                </a:cubicBezTo>
                <a:cubicBezTo>
                  <a:pt x="100" y="704"/>
                  <a:pt x="0" y="604"/>
                  <a:pt x="0" y="480"/>
                </a:cubicBezTo>
                <a:lnTo>
                  <a:pt x="0" y="0"/>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lstStyle/>
          <a:p>
            <a:pPr algn="ctr"/>
            <a:r>
              <a:rPr lang="zh-CN" altLang="en-US" sz="3200" dirty="0">
                <a:solidFill>
                  <a:srgbClr val="1C1C1C"/>
                </a:solidFill>
                <a:latin typeface="FontAwesome" pitchFamily="2" charset="0"/>
              </a:rPr>
              <a:t></a:t>
            </a:r>
            <a:endParaRPr lang="en-US" altLang="zh-CN" sz="3200" dirty="0">
              <a:solidFill>
                <a:srgbClr val="1C1C1C"/>
              </a:solidFill>
              <a:latin typeface="FontAwesome" pitchFamily="2" charset="0"/>
            </a:endParaRPr>
          </a:p>
        </p:txBody>
      </p:sp>
      <p:sp>
        <p:nvSpPr>
          <p:cNvPr id="9" name="Freeform 6"/>
          <p:cNvSpPr/>
          <p:nvPr/>
        </p:nvSpPr>
        <p:spPr bwMode="auto">
          <a:xfrm>
            <a:off x="1176338" y="2326208"/>
            <a:ext cx="490538" cy="492125"/>
          </a:xfrm>
          <a:custGeom>
            <a:avLst/>
            <a:gdLst>
              <a:gd name="T0" fmla="*/ 226 w 226"/>
              <a:gd name="T1" fmla="*/ 227 h 227"/>
              <a:gd name="T2" fmla="*/ 82 w 226"/>
              <a:gd name="T3" fmla="*/ 227 h 227"/>
              <a:gd name="T4" fmla="*/ 0 w 226"/>
              <a:gd name="T5" fmla="*/ 145 h 227"/>
              <a:gd name="T6" fmla="*/ 0 w 226"/>
              <a:gd name="T7" fmla="*/ 0 h 227"/>
              <a:gd name="T8" fmla="*/ 144 w 226"/>
              <a:gd name="T9" fmla="*/ 0 h 227"/>
              <a:gd name="T10" fmla="*/ 226 w 226"/>
              <a:gd name="T11" fmla="*/ 82 h 227"/>
              <a:gd name="T12" fmla="*/ 226 w 226"/>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226" h="227">
                <a:moveTo>
                  <a:pt x="226" y="227"/>
                </a:moveTo>
                <a:cubicBezTo>
                  <a:pt x="82" y="227"/>
                  <a:pt x="82" y="227"/>
                  <a:pt x="82" y="227"/>
                </a:cubicBezTo>
                <a:cubicBezTo>
                  <a:pt x="36" y="227"/>
                  <a:pt x="0" y="190"/>
                  <a:pt x="0" y="145"/>
                </a:cubicBezTo>
                <a:cubicBezTo>
                  <a:pt x="0" y="0"/>
                  <a:pt x="0" y="0"/>
                  <a:pt x="0" y="0"/>
                </a:cubicBezTo>
                <a:cubicBezTo>
                  <a:pt x="144" y="0"/>
                  <a:pt x="144" y="0"/>
                  <a:pt x="144" y="0"/>
                </a:cubicBezTo>
                <a:cubicBezTo>
                  <a:pt x="190" y="0"/>
                  <a:pt x="226" y="37"/>
                  <a:pt x="226" y="82"/>
                </a:cubicBezTo>
                <a:lnTo>
                  <a:pt x="226" y="227"/>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lstStyle/>
          <a:p>
            <a:pPr algn="ctr"/>
            <a:r>
              <a:rPr lang="en-US" altLang="zh-CN" sz="1400" dirty="0">
                <a:solidFill>
                  <a:srgbClr val="1C1C1C"/>
                </a:solidFill>
                <a:latin typeface="+mj-lt"/>
              </a:rPr>
              <a:t>01</a:t>
            </a:r>
            <a:endParaRPr lang="zh-CN" altLang="en-US" sz="1400" dirty="0">
              <a:solidFill>
                <a:srgbClr val="1C1C1C"/>
              </a:solidFill>
              <a:latin typeface="+mj-lt"/>
            </a:endParaRPr>
          </a:p>
        </p:txBody>
      </p:sp>
      <p:sp>
        <p:nvSpPr>
          <p:cNvPr id="10" name="Freeform 7"/>
          <p:cNvSpPr/>
          <p:nvPr/>
        </p:nvSpPr>
        <p:spPr bwMode="auto">
          <a:xfrm>
            <a:off x="10534650" y="2326208"/>
            <a:ext cx="493713" cy="492125"/>
          </a:xfrm>
          <a:custGeom>
            <a:avLst/>
            <a:gdLst>
              <a:gd name="T0" fmla="*/ 0 w 227"/>
              <a:gd name="T1" fmla="*/ 227 h 227"/>
              <a:gd name="T2" fmla="*/ 145 w 227"/>
              <a:gd name="T3" fmla="*/ 227 h 227"/>
              <a:gd name="T4" fmla="*/ 227 w 227"/>
              <a:gd name="T5" fmla="*/ 145 h 227"/>
              <a:gd name="T6" fmla="*/ 227 w 227"/>
              <a:gd name="T7" fmla="*/ 0 h 227"/>
              <a:gd name="T8" fmla="*/ 82 w 227"/>
              <a:gd name="T9" fmla="*/ 0 h 227"/>
              <a:gd name="T10" fmla="*/ 0 w 227"/>
              <a:gd name="T11" fmla="*/ 82 h 227"/>
              <a:gd name="T12" fmla="*/ 0 w 227"/>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227" h="227">
                <a:moveTo>
                  <a:pt x="0" y="227"/>
                </a:moveTo>
                <a:cubicBezTo>
                  <a:pt x="145" y="227"/>
                  <a:pt x="145" y="227"/>
                  <a:pt x="145" y="227"/>
                </a:cubicBezTo>
                <a:cubicBezTo>
                  <a:pt x="190" y="227"/>
                  <a:pt x="227" y="190"/>
                  <a:pt x="227" y="145"/>
                </a:cubicBezTo>
                <a:cubicBezTo>
                  <a:pt x="227" y="0"/>
                  <a:pt x="227" y="0"/>
                  <a:pt x="227" y="0"/>
                </a:cubicBezTo>
                <a:cubicBezTo>
                  <a:pt x="82" y="0"/>
                  <a:pt x="82" y="0"/>
                  <a:pt x="82" y="0"/>
                </a:cubicBezTo>
                <a:cubicBezTo>
                  <a:pt x="37" y="0"/>
                  <a:pt x="0" y="37"/>
                  <a:pt x="0" y="82"/>
                </a:cubicBezTo>
                <a:lnTo>
                  <a:pt x="0" y="227"/>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lstStyle/>
          <a:p>
            <a:pPr algn="ctr"/>
            <a:r>
              <a:rPr lang="en-US" altLang="zh-CN" sz="1400" dirty="0">
                <a:solidFill>
                  <a:srgbClr val="1C1C1C"/>
                </a:solidFill>
                <a:latin typeface="+mj-lt"/>
              </a:rPr>
              <a:t>02</a:t>
            </a:r>
            <a:endParaRPr lang="zh-CN" altLang="en-US" sz="1400" dirty="0">
              <a:solidFill>
                <a:srgbClr val="1C1C1C"/>
              </a:solidFill>
              <a:latin typeface="+mj-lt"/>
            </a:endParaRPr>
          </a:p>
        </p:txBody>
      </p:sp>
      <p:sp>
        <p:nvSpPr>
          <p:cNvPr id="11" name="Freeform 8"/>
          <p:cNvSpPr/>
          <p:nvPr/>
        </p:nvSpPr>
        <p:spPr bwMode="auto">
          <a:xfrm>
            <a:off x="1219201" y="4365624"/>
            <a:ext cx="490538" cy="492125"/>
          </a:xfrm>
          <a:custGeom>
            <a:avLst/>
            <a:gdLst>
              <a:gd name="T0" fmla="*/ 226 w 226"/>
              <a:gd name="T1" fmla="*/ 0 h 227"/>
              <a:gd name="T2" fmla="*/ 82 w 226"/>
              <a:gd name="T3" fmla="*/ 0 h 227"/>
              <a:gd name="T4" fmla="*/ 0 w 226"/>
              <a:gd name="T5" fmla="*/ 82 h 227"/>
              <a:gd name="T6" fmla="*/ 0 w 226"/>
              <a:gd name="T7" fmla="*/ 227 h 227"/>
              <a:gd name="T8" fmla="*/ 144 w 226"/>
              <a:gd name="T9" fmla="*/ 227 h 227"/>
              <a:gd name="T10" fmla="*/ 226 w 226"/>
              <a:gd name="T11" fmla="*/ 145 h 227"/>
              <a:gd name="T12" fmla="*/ 226 w 226"/>
              <a:gd name="T13" fmla="*/ 0 h 227"/>
            </a:gdLst>
            <a:ahLst/>
            <a:cxnLst>
              <a:cxn ang="0">
                <a:pos x="T0" y="T1"/>
              </a:cxn>
              <a:cxn ang="0">
                <a:pos x="T2" y="T3"/>
              </a:cxn>
              <a:cxn ang="0">
                <a:pos x="T4" y="T5"/>
              </a:cxn>
              <a:cxn ang="0">
                <a:pos x="T6" y="T7"/>
              </a:cxn>
              <a:cxn ang="0">
                <a:pos x="T8" y="T9"/>
              </a:cxn>
              <a:cxn ang="0">
                <a:pos x="T10" y="T11"/>
              </a:cxn>
              <a:cxn ang="0">
                <a:pos x="T12" y="T13"/>
              </a:cxn>
            </a:cxnLst>
            <a:rect l="0" t="0" r="r" b="b"/>
            <a:pathLst>
              <a:path w="226" h="227">
                <a:moveTo>
                  <a:pt x="226" y="0"/>
                </a:moveTo>
                <a:cubicBezTo>
                  <a:pt x="82" y="0"/>
                  <a:pt x="82" y="0"/>
                  <a:pt x="82" y="0"/>
                </a:cubicBezTo>
                <a:cubicBezTo>
                  <a:pt x="36" y="0"/>
                  <a:pt x="0" y="37"/>
                  <a:pt x="0" y="82"/>
                </a:cubicBezTo>
                <a:cubicBezTo>
                  <a:pt x="0" y="227"/>
                  <a:pt x="0" y="227"/>
                  <a:pt x="0" y="227"/>
                </a:cubicBezTo>
                <a:cubicBezTo>
                  <a:pt x="144" y="227"/>
                  <a:pt x="144" y="227"/>
                  <a:pt x="144" y="227"/>
                </a:cubicBezTo>
                <a:cubicBezTo>
                  <a:pt x="190" y="227"/>
                  <a:pt x="226" y="190"/>
                  <a:pt x="226" y="145"/>
                </a:cubicBezTo>
                <a:lnTo>
                  <a:pt x="226" y="0"/>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lstStyle/>
          <a:p>
            <a:pPr algn="ctr"/>
            <a:r>
              <a:rPr lang="en-US" altLang="zh-CN" sz="1400" dirty="0">
                <a:solidFill>
                  <a:srgbClr val="1C1C1C"/>
                </a:solidFill>
                <a:latin typeface="+mj-lt"/>
              </a:rPr>
              <a:t>03</a:t>
            </a:r>
            <a:endParaRPr lang="zh-CN" altLang="en-US" sz="1400" dirty="0">
              <a:solidFill>
                <a:srgbClr val="1C1C1C"/>
              </a:solidFill>
              <a:latin typeface="+mj-lt"/>
            </a:endParaRPr>
          </a:p>
        </p:txBody>
      </p:sp>
      <p:sp>
        <p:nvSpPr>
          <p:cNvPr id="12" name="Freeform 9"/>
          <p:cNvSpPr/>
          <p:nvPr/>
        </p:nvSpPr>
        <p:spPr bwMode="auto">
          <a:xfrm>
            <a:off x="10571956" y="4365625"/>
            <a:ext cx="493713" cy="492125"/>
          </a:xfrm>
          <a:custGeom>
            <a:avLst/>
            <a:gdLst>
              <a:gd name="T0" fmla="*/ 0 w 227"/>
              <a:gd name="T1" fmla="*/ 0 h 227"/>
              <a:gd name="T2" fmla="*/ 145 w 227"/>
              <a:gd name="T3" fmla="*/ 0 h 227"/>
              <a:gd name="T4" fmla="*/ 227 w 227"/>
              <a:gd name="T5" fmla="*/ 82 h 227"/>
              <a:gd name="T6" fmla="*/ 227 w 227"/>
              <a:gd name="T7" fmla="*/ 227 h 227"/>
              <a:gd name="T8" fmla="*/ 82 w 227"/>
              <a:gd name="T9" fmla="*/ 227 h 227"/>
              <a:gd name="T10" fmla="*/ 0 w 227"/>
              <a:gd name="T11" fmla="*/ 145 h 227"/>
              <a:gd name="T12" fmla="*/ 0 w 227"/>
              <a:gd name="T13" fmla="*/ 0 h 227"/>
            </a:gdLst>
            <a:ahLst/>
            <a:cxnLst>
              <a:cxn ang="0">
                <a:pos x="T0" y="T1"/>
              </a:cxn>
              <a:cxn ang="0">
                <a:pos x="T2" y="T3"/>
              </a:cxn>
              <a:cxn ang="0">
                <a:pos x="T4" y="T5"/>
              </a:cxn>
              <a:cxn ang="0">
                <a:pos x="T6" y="T7"/>
              </a:cxn>
              <a:cxn ang="0">
                <a:pos x="T8" y="T9"/>
              </a:cxn>
              <a:cxn ang="0">
                <a:pos x="T10" y="T11"/>
              </a:cxn>
              <a:cxn ang="0">
                <a:pos x="T12" y="T13"/>
              </a:cxn>
            </a:cxnLst>
            <a:rect l="0" t="0" r="r" b="b"/>
            <a:pathLst>
              <a:path w="227" h="227">
                <a:moveTo>
                  <a:pt x="0" y="0"/>
                </a:moveTo>
                <a:cubicBezTo>
                  <a:pt x="145" y="0"/>
                  <a:pt x="145" y="0"/>
                  <a:pt x="145" y="0"/>
                </a:cubicBezTo>
                <a:cubicBezTo>
                  <a:pt x="190" y="0"/>
                  <a:pt x="227" y="37"/>
                  <a:pt x="227" y="82"/>
                </a:cubicBezTo>
                <a:cubicBezTo>
                  <a:pt x="227" y="227"/>
                  <a:pt x="227" y="227"/>
                  <a:pt x="227" y="227"/>
                </a:cubicBezTo>
                <a:cubicBezTo>
                  <a:pt x="82" y="227"/>
                  <a:pt x="82" y="227"/>
                  <a:pt x="82" y="227"/>
                </a:cubicBezTo>
                <a:cubicBezTo>
                  <a:pt x="37" y="227"/>
                  <a:pt x="0" y="190"/>
                  <a:pt x="0" y="145"/>
                </a:cubicBezTo>
                <a:lnTo>
                  <a:pt x="0" y="0"/>
                </a:lnTo>
                <a:close/>
              </a:path>
            </a:pathLst>
          </a:custGeom>
          <a:gradFill>
            <a:gsLst>
              <a:gs pos="0">
                <a:srgbClr val="835F43"/>
              </a:gs>
              <a:gs pos="100000">
                <a:srgbClr val="F9D9AC"/>
              </a:gs>
            </a:gsLst>
            <a:lin ang="5400000" scaled="0"/>
          </a:gradFill>
          <a:ln>
            <a:noFill/>
          </a:ln>
        </p:spPr>
        <p:txBody>
          <a:bodyPr vert="horz" wrap="square" lIns="0" tIns="0" rIns="0" bIns="0" numCol="1" anchor="ctr" anchorCtr="0" compatLnSpc="1"/>
          <a:lstStyle/>
          <a:p>
            <a:pPr algn="ctr"/>
            <a:r>
              <a:rPr lang="en-US" altLang="zh-CN" sz="1400" dirty="0">
                <a:solidFill>
                  <a:srgbClr val="1C1C1C"/>
                </a:solidFill>
                <a:latin typeface="+mj-lt"/>
              </a:rPr>
              <a:t>04</a:t>
            </a:r>
            <a:endParaRPr lang="zh-CN" altLang="en-US" sz="1400" dirty="0">
              <a:solidFill>
                <a:srgbClr val="1C1C1C"/>
              </a:solidFill>
              <a:latin typeface="+mj-lt"/>
            </a:endParaRPr>
          </a:p>
        </p:txBody>
      </p:sp>
      <p:grpSp>
        <p:nvGrpSpPr>
          <p:cNvPr id="13" name="组合 12"/>
          <p:cNvGrpSpPr/>
          <p:nvPr/>
        </p:nvGrpSpPr>
        <p:grpSpPr>
          <a:xfrm>
            <a:off x="1773239" y="2420550"/>
            <a:ext cx="2354261" cy="1196809"/>
            <a:chOff x="1163638" y="2217765"/>
            <a:chExt cx="2354261" cy="1196809"/>
          </a:xfrm>
        </p:grpSpPr>
        <p:sp>
          <p:nvSpPr>
            <p:cNvPr id="14" name="矩形 13"/>
            <p:cNvSpPr/>
            <p:nvPr/>
          </p:nvSpPr>
          <p:spPr>
            <a:xfrm>
              <a:off x="1163638" y="2671870"/>
              <a:ext cx="2354261" cy="742704"/>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15" name="矩形 14"/>
            <p:cNvSpPr/>
            <p:nvPr/>
          </p:nvSpPr>
          <p:spPr>
            <a:xfrm>
              <a:off x="1163638" y="2217765"/>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0"/>
                  </a:gradFill>
                  <a:latin typeface="+mj-ea"/>
                  <a:ea typeface="+mj-ea"/>
                </a:rPr>
                <a:t>标题内容</a:t>
              </a:r>
              <a:endParaRPr lang="zh-CN" altLang="en-US" sz="2000" dirty="0">
                <a:gradFill>
                  <a:gsLst>
                    <a:gs pos="0">
                      <a:srgbClr val="835F43"/>
                    </a:gs>
                    <a:gs pos="100000">
                      <a:srgbClr val="F9D9AC"/>
                    </a:gs>
                  </a:gsLst>
                  <a:lin ang="5400000" scaled="0"/>
                </a:gradFill>
                <a:latin typeface="+mj-ea"/>
                <a:ea typeface="+mj-ea"/>
              </a:endParaRPr>
            </a:p>
          </p:txBody>
        </p:sp>
      </p:grpSp>
      <p:grpSp>
        <p:nvGrpSpPr>
          <p:cNvPr id="16" name="组合 15"/>
          <p:cNvGrpSpPr/>
          <p:nvPr/>
        </p:nvGrpSpPr>
        <p:grpSpPr>
          <a:xfrm>
            <a:off x="1773239" y="4314890"/>
            <a:ext cx="2354261" cy="1196809"/>
            <a:chOff x="1163638" y="2217765"/>
            <a:chExt cx="2354261" cy="1196809"/>
          </a:xfrm>
        </p:grpSpPr>
        <p:sp>
          <p:nvSpPr>
            <p:cNvPr id="17" name="矩形 16"/>
            <p:cNvSpPr/>
            <p:nvPr/>
          </p:nvSpPr>
          <p:spPr>
            <a:xfrm>
              <a:off x="1163638" y="2671870"/>
              <a:ext cx="2354261" cy="742704"/>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18" name="矩形 17"/>
            <p:cNvSpPr/>
            <p:nvPr/>
          </p:nvSpPr>
          <p:spPr>
            <a:xfrm>
              <a:off x="1163638" y="2217765"/>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0"/>
                  </a:gradFill>
                  <a:latin typeface="+mj-ea"/>
                </a:rPr>
                <a:t>标题内容</a:t>
              </a:r>
              <a:endParaRPr lang="zh-CN" altLang="en-US" sz="2000" dirty="0">
                <a:gradFill>
                  <a:gsLst>
                    <a:gs pos="0">
                      <a:srgbClr val="835F43"/>
                    </a:gs>
                    <a:gs pos="100000">
                      <a:srgbClr val="F9D9AC"/>
                    </a:gs>
                  </a:gsLst>
                  <a:lin ang="5400000" scaled="0"/>
                </a:gradFill>
                <a:latin typeface="+mj-ea"/>
              </a:endParaRPr>
            </a:p>
          </p:txBody>
        </p:sp>
      </p:grpSp>
      <p:grpSp>
        <p:nvGrpSpPr>
          <p:cNvPr id="19" name="组合 18"/>
          <p:cNvGrpSpPr/>
          <p:nvPr/>
        </p:nvGrpSpPr>
        <p:grpSpPr>
          <a:xfrm>
            <a:off x="8108158" y="2420550"/>
            <a:ext cx="2354261" cy="1196809"/>
            <a:chOff x="1163638" y="2217765"/>
            <a:chExt cx="2354261" cy="1196809"/>
          </a:xfrm>
        </p:grpSpPr>
        <p:sp>
          <p:nvSpPr>
            <p:cNvPr id="20" name="矩形 19"/>
            <p:cNvSpPr/>
            <p:nvPr/>
          </p:nvSpPr>
          <p:spPr>
            <a:xfrm>
              <a:off x="1163638" y="2671870"/>
              <a:ext cx="2354261" cy="742704"/>
            </a:xfrm>
            <a:prstGeom prst="rect">
              <a:avLst/>
            </a:prstGeom>
          </p:spPr>
          <p:txBody>
            <a:bodyPr wrap="square">
              <a:spAutoFit/>
            </a:bodyPr>
            <a:lstStyle/>
            <a:p>
              <a:pPr algn="r">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21" name="矩形 20"/>
            <p:cNvSpPr/>
            <p:nvPr/>
          </p:nvSpPr>
          <p:spPr>
            <a:xfrm>
              <a:off x="2307311" y="2217765"/>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0"/>
                  </a:gradFill>
                  <a:latin typeface="+mj-ea"/>
                </a:rPr>
                <a:t>标题内容</a:t>
              </a:r>
              <a:endParaRPr lang="zh-CN" altLang="en-US" sz="2000" dirty="0">
                <a:gradFill>
                  <a:gsLst>
                    <a:gs pos="0">
                      <a:srgbClr val="835F43"/>
                    </a:gs>
                    <a:gs pos="100000">
                      <a:srgbClr val="F9D9AC"/>
                    </a:gs>
                  </a:gsLst>
                  <a:lin ang="5400000" scaled="0"/>
                </a:gradFill>
                <a:latin typeface="+mj-ea"/>
              </a:endParaRPr>
            </a:p>
          </p:txBody>
        </p:sp>
      </p:grpSp>
      <p:grpSp>
        <p:nvGrpSpPr>
          <p:cNvPr id="22" name="组合 21"/>
          <p:cNvGrpSpPr/>
          <p:nvPr/>
        </p:nvGrpSpPr>
        <p:grpSpPr>
          <a:xfrm>
            <a:off x="8108158" y="4314890"/>
            <a:ext cx="2354261" cy="1196809"/>
            <a:chOff x="1163638" y="2217765"/>
            <a:chExt cx="2354261" cy="1196809"/>
          </a:xfrm>
        </p:grpSpPr>
        <p:sp>
          <p:nvSpPr>
            <p:cNvPr id="23" name="矩形 22"/>
            <p:cNvSpPr/>
            <p:nvPr/>
          </p:nvSpPr>
          <p:spPr>
            <a:xfrm>
              <a:off x="1163638" y="2671870"/>
              <a:ext cx="2354261" cy="742704"/>
            </a:xfrm>
            <a:prstGeom prst="rect">
              <a:avLst/>
            </a:prstGeom>
          </p:spPr>
          <p:txBody>
            <a:bodyPr wrap="square">
              <a:spAutoFit/>
            </a:bodyPr>
            <a:lstStyle/>
            <a:p>
              <a:pPr algn="r">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24" name="矩形 23"/>
            <p:cNvSpPr/>
            <p:nvPr/>
          </p:nvSpPr>
          <p:spPr>
            <a:xfrm>
              <a:off x="2307311" y="2217765"/>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0"/>
                  </a:gradFill>
                  <a:latin typeface="+mj-ea"/>
                </a:rPr>
                <a:t>标题内容</a:t>
              </a:r>
              <a:endParaRPr lang="zh-CN" altLang="en-US" sz="2000" dirty="0">
                <a:gradFill>
                  <a:gsLst>
                    <a:gs pos="0">
                      <a:srgbClr val="835F43"/>
                    </a:gs>
                    <a:gs pos="100000">
                      <a:srgbClr val="F9D9AC"/>
                    </a:gs>
                  </a:gsLst>
                  <a:lin ang="5400000" scaled="0"/>
                </a:gradFill>
                <a:latin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360"/>
                                          </p:val>
                                        </p:tav>
                                        <p:tav tm="100000">
                                          <p:val>
                                            <p:fltVal val="0"/>
                                          </p:val>
                                        </p:tav>
                                      </p:tavLst>
                                    </p:anim>
                                    <p:animEffect transition="in" filter="fade">
                                      <p:cBhvr>
                                        <p:cTn id="31" dur="500"/>
                                        <p:tgtEl>
                                          <p:spTgt spid="8"/>
                                        </p:tgtEl>
                                      </p:cBhvr>
                                    </p:animEffect>
                                  </p:childTnLst>
                                </p:cTn>
                              </p:par>
                            </p:childTnLst>
                          </p:cTn>
                        </p:par>
                        <p:par>
                          <p:cTn id="32" fill="hold">
                            <p:stCondLst>
                              <p:cond delay="2000"/>
                            </p:stCondLst>
                            <p:childTnLst>
                              <p:par>
                                <p:cTn id="33" presetID="23"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1000"/>
                                        <p:tgtEl>
                                          <p:spTgt spid="13"/>
                                        </p:tgtEl>
                                      </p:cBhvr>
                                    </p:animEffect>
                                  </p:childTnLst>
                                </p:cTn>
                              </p:par>
                            </p:childTnLst>
                          </p:cTn>
                        </p:par>
                        <p:par>
                          <p:cTn id="41" fill="hold">
                            <p:stCondLst>
                              <p:cond delay="3500"/>
                            </p:stCondLst>
                            <p:childTnLst>
                              <p:par>
                                <p:cTn id="42" presetID="23" presetClass="entr" presetSubtype="16"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childTnLst>
                                </p:cTn>
                              </p:par>
                            </p:childTnLst>
                          </p:cTn>
                        </p:par>
                        <p:par>
                          <p:cTn id="46" fill="hold">
                            <p:stCondLst>
                              <p:cond delay="4000"/>
                            </p:stCondLst>
                            <p:childTnLst>
                              <p:par>
                                <p:cTn id="47" presetID="22" presetClass="entr" presetSubtype="2"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right)">
                                      <p:cBhvr>
                                        <p:cTn id="49" dur="1000"/>
                                        <p:tgtEl>
                                          <p:spTgt spid="19"/>
                                        </p:tgtEl>
                                      </p:cBhvr>
                                    </p:animEffect>
                                  </p:childTnLst>
                                </p:cTn>
                              </p:par>
                            </p:childTnLst>
                          </p:cTn>
                        </p:par>
                        <p:par>
                          <p:cTn id="50" fill="hold">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1000"/>
                                        <p:tgtEl>
                                          <p:spTgt spid="16"/>
                                        </p:tgtEl>
                                      </p:cBhvr>
                                    </p:animEffect>
                                  </p:childTnLst>
                                </p:cTn>
                              </p:par>
                            </p:childTnLst>
                          </p:cTn>
                        </p:par>
                        <p:par>
                          <p:cTn id="59" fill="hold">
                            <p:stCondLst>
                              <p:cond delay="6500"/>
                            </p:stCondLst>
                            <p:childTnLst>
                              <p:par>
                                <p:cTn id="60" presetID="23" presetClass="entr" presetSubtype="16"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22" presetClass="entr" presetSubtype="2"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right)">
                                      <p:cBhvr>
                                        <p:cTn id="6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品牌定位与个性</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endParaRPr lang="en-US" altLang="zh-CN" sz="1100" dirty="0">
                <a:solidFill>
                  <a:schemeClr val="bg1"/>
                </a:solidFill>
              </a:endParaRPr>
            </a:p>
          </p:txBody>
        </p:sp>
      </p:grpSp>
      <p:sp>
        <p:nvSpPr>
          <p:cNvPr id="5" name="矩形 4"/>
          <p:cNvSpPr/>
          <p:nvPr/>
        </p:nvSpPr>
        <p:spPr>
          <a:xfrm>
            <a:off x="3429000" y="1714500"/>
            <a:ext cx="3251200" cy="2084591"/>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1801" y="3936797"/>
            <a:ext cx="3251198" cy="208459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5"/>
          <p:cNvSpPr/>
          <p:nvPr/>
        </p:nvSpPr>
        <p:spPr>
          <a:xfrm>
            <a:off x="8897044" y="1714501"/>
            <a:ext cx="2131319" cy="4306888"/>
          </a:xfrm>
          <a:prstGeom prst="roundRect">
            <a:avLst>
              <a:gd name="adj" fmla="val 0"/>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8" name="组合 7"/>
          <p:cNvGrpSpPr/>
          <p:nvPr/>
        </p:nvGrpSpPr>
        <p:grpSpPr>
          <a:xfrm>
            <a:off x="9039873" y="3702160"/>
            <a:ext cx="1845660" cy="1437517"/>
            <a:chOff x="9464894" y="3613260"/>
            <a:chExt cx="1845660" cy="1437517"/>
          </a:xfrm>
        </p:grpSpPr>
        <p:sp>
          <p:nvSpPr>
            <p:cNvPr id="9" name="文本框 8"/>
            <p:cNvSpPr txBox="1"/>
            <p:nvPr/>
          </p:nvSpPr>
          <p:spPr>
            <a:xfrm>
              <a:off x="9464894" y="3613260"/>
              <a:ext cx="1845660" cy="369332"/>
            </a:xfrm>
            <a:prstGeom prst="rect">
              <a:avLst/>
            </a:prstGeom>
            <a:noFill/>
          </p:spPr>
          <p:txBody>
            <a:bodyPr wrap="square" rtlCol="0">
              <a:spAutoFit/>
            </a:bodyPr>
            <a:lstStyle/>
            <a:p>
              <a:pPr algn="ctr"/>
              <a:r>
                <a:rPr lang="zh-CN" altLang="en-US" dirty="0">
                  <a:solidFill>
                    <a:srgbClr val="1C1C1C"/>
                  </a:solidFill>
                  <a:latin typeface="+mj-ea"/>
                  <a:ea typeface="+mj-ea"/>
                </a:rPr>
                <a:t>标题内容</a:t>
              </a:r>
              <a:endParaRPr lang="en-US" altLang="zh-CN" dirty="0">
                <a:solidFill>
                  <a:srgbClr val="1C1C1C"/>
                </a:solidFill>
                <a:latin typeface="+mj-ea"/>
                <a:ea typeface="+mj-ea"/>
              </a:endParaRPr>
            </a:p>
          </p:txBody>
        </p:sp>
        <p:sp>
          <p:nvSpPr>
            <p:cNvPr id="10" name="矩形 9"/>
            <p:cNvSpPr/>
            <p:nvPr/>
          </p:nvSpPr>
          <p:spPr>
            <a:xfrm>
              <a:off x="9580828" y="4086474"/>
              <a:ext cx="1613794" cy="964303"/>
            </a:xfrm>
            <a:prstGeom prst="rect">
              <a:avLst/>
            </a:prstGeom>
          </p:spPr>
          <p:txBody>
            <a:bodyPr wrap="square">
              <a:spAutoFit/>
            </a:bodyPr>
            <a:lstStyle/>
            <a:p>
              <a:pPr algn="just">
                <a:lnSpc>
                  <a:spcPct val="120000"/>
                </a:lnSpc>
              </a:pPr>
              <a:r>
                <a:rPr lang="zh-CN" altLang="en-US" sz="1200" dirty="0">
                  <a:solidFill>
                    <a:srgbClr val="1C1C1C"/>
                  </a:solidFill>
                </a:rPr>
                <a:t>用户可以在投影仪或者计算机上进行演示也可以将演示文稿打印出来制作</a:t>
              </a:r>
              <a:endParaRPr lang="zh-CN" altLang="en-US" sz="1200" dirty="0">
                <a:solidFill>
                  <a:srgbClr val="1C1C1C"/>
                </a:solidFill>
              </a:endParaRPr>
            </a:p>
          </p:txBody>
        </p:sp>
      </p:grpSp>
      <p:sp>
        <p:nvSpPr>
          <p:cNvPr id="11" name="椭圆 10"/>
          <p:cNvSpPr/>
          <p:nvPr/>
        </p:nvSpPr>
        <p:spPr>
          <a:xfrm>
            <a:off x="9489191" y="2318898"/>
            <a:ext cx="947024" cy="947024"/>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spc="-150" dirty="0">
                <a:gradFill>
                  <a:gsLst>
                    <a:gs pos="0">
                      <a:srgbClr val="835F43"/>
                    </a:gs>
                    <a:gs pos="100000">
                      <a:srgbClr val="F9D9AC"/>
                    </a:gs>
                  </a:gsLst>
                  <a:lin ang="5400000" scaled="0"/>
                </a:gradFill>
                <a:latin typeface="Agency FB" panose="020B0503020202020204" pitchFamily="34" charset="0"/>
              </a:rPr>
              <a:t>02</a:t>
            </a:r>
            <a:endParaRPr lang="zh-CN" altLang="en-US" sz="4400" spc="-150" dirty="0">
              <a:gradFill>
                <a:gsLst>
                  <a:gs pos="0">
                    <a:srgbClr val="835F43"/>
                  </a:gs>
                  <a:gs pos="100000">
                    <a:srgbClr val="F9D9AC"/>
                  </a:gs>
                </a:gsLst>
                <a:lin ang="5400000" scaled="0"/>
              </a:gradFill>
              <a:latin typeface="Agency FB" panose="020B0503020202020204" pitchFamily="34" charset="0"/>
            </a:endParaRPr>
          </a:p>
        </p:txBody>
      </p:sp>
      <p:sp>
        <p:nvSpPr>
          <p:cNvPr id="12" name="矩形: 圆角 10"/>
          <p:cNvSpPr/>
          <p:nvPr/>
        </p:nvSpPr>
        <p:spPr>
          <a:xfrm>
            <a:off x="1163638" y="1714501"/>
            <a:ext cx="2131319" cy="4306888"/>
          </a:xfrm>
          <a:prstGeom prst="roundRect">
            <a:avLst>
              <a:gd name="adj" fmla="val 0"/>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1C1C1C"/>
              </a:solidFill>
            </a:endParaRPr>
          </a:p>
        </p:txBody>
      </p:sp>
      <p:grpSp>
        <p:nvGrpSpPr>
          <p:cNvPr id="13" name="组合 12"/>
          <p:cNvGrpSpPr/>
          <p:nvPr/>
        </p:nvGrpSpPr>
        <p:grpSpPr>
          <a:xfrm>
            <a:off x="1306467" y="3702160"/>
            <a:ext cx="1845660" cy="1437517"/>
            <a:chOff x="9464894" y="3613260"/>
            <a:chExt cx="1845660" cy="1437517"/>
          </a:xfrm>
        </p:grpSpPr>
        <p:sp>
          <p:nvSpPr>
            <p:cNvPr id="14" name="文本框 13"/>
            <p:cNvSpPr txBox="1"/>
            <p:nvPr/>
          </p:nvSpPr>
          <p:spPr>
            <a:xfrm>
              <a:off x="9464894" y="3613260"/>
              <a:ext cx="1845660" cy="369332"/>
            </a:xfrm>
            <a:prstGeom prst="rect">
              <a:avLst/>
            </a:prstGeom>
            <a:noFill/>
          </p:spPr>
          <p:txBody>
            <a:bodyPr wrap="square" rtlCol="0">
              <a:spAutoFit/>
            </a:bodyPr>
            <a:lstStyle/>
            <a:p>
              <a:pPr algn="ctr"/>
              <a:r>
                <a:rPr lang="zh-CN" altLang="en-US" dirty="0">
                  <a:solidFill>
                    <a:srgbClr val="1C1C1C"/>
                  </a:solidFill>
                  <a:latin typeface="+mj-ea"/>
                  <a:ea typeface="+mj-ea"/>
                </a:rPr>
                <a:t>标题内容</a:t>
              </a:r>
              <a:endParaRPr lang="en-US" altLang="zh-CN" dirty="0">
                <a:solidFill>
                  <a:srgbClr val="1C1C1C"/>
                </a:solidFill>
                <a:latin typeface="+mj-ea"/>
                <a:ea typeface="+mj-ea"/>
              </a:endParaRPr>
            </a:p>
          </p:txBody>
        </p:sp>
        <p:sp>
          <p:nvSpPr>
            <p:cNvPr id="15" name="矩形 14"/>
            <p:cNvSpPr/>
            <p:nvPr/>
          </p:nvSpPr>
          <p:spPr>
            <a:xfrm>
              <a:off x="9580828" y="4086474"/>
              <a:ext cx="1613794" cy="964303"/>
            </a:xfrm>
            <a:prstGeom prst="rect">
              <a:avLst/>
            </a:prstGeom>
          </p:spPr>
          <p:txBody>
            <a:bodyPr wrap="square">
              <a:spAutoFit/>
            </a:bodyPr>
            <a:lstStyle/>
            <a:p>
              <a:pPr algn="just">
                <a:lnSpc>
                  <a:spcPct val="120000"/>
                </a:lnSpc>
              </a:pPr>
              <a:r>
                <a:rPr lang="zh-CN" altLang="en-US" sz="1200" dirty="0">
                  <a:solidFill>
                    <a:srgbClr val="1C1C1C"/>
                  </a:solidFill>
                </a:rPr>
                <a:t>用户可以在投影仪或者计算机上进行演示也可以将演示文稿打印出来制作</a:t>
              </a:r>
              <a:endParaRPr lang="zh-CN" altLang="en-US" sz="1200" dirty="0">
                <a:solidFill>
                  <a:srgbClr val="1C1C1C"/>
                </a:solidFill>
              </a:endParaRPr>
            </a:p>
          </p:txBody>
        </p:sp>
      </p:grpSp>
      <p:sp>
        <p:nvSpPr>
          <p:cNvPr id="16" name="椭圆 15"/>
          <p:cNvSpPr/>
          <p:nvPr/>
        </p:nvSpPr>
        <p:spPr>
          <a:xfrm>
            <a:off x="1755785" y="2318898"/>
            <a:ext cx="947024" cy="947024"/>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spc="-150" dirty="0">
                <a:gradFill>
                  <a:gsLst>
                    <a:gs pos="0">
                      <a:srgbClr val="835F43"/>
                    </a:gs>
                    <a:gs pos="100000">
                      <a:srgbClr val="F9D9AC"/>
                    </a:gs>
                  </a:gsLst>
                  <a:lin ang="5400000" scaled="0"/>
                </a:gradFill>
                <a:latin typeface="Agency FB" panose="020B0503020202020204" pitchFamily="34" charset="0"/>
              </a:rPr>
              <a:t>01</a:t>
            </a:r>
            <a:endParaRPr lang="zh-CN" altLang="en-US" sz="4400" spc="-150" dirty="0">
              <a:gradFill>
                <a:gsLst>
                  <a:gs pos="0">
                    <a:srgbClr val="835F43"/>
                  </a:gs>
                  <a:gs pos="100000">
                    <a:srgbClr val="F9D9AC"/>
                  </a:gs>
                </a:gsLst>
                <a:lin ang="5400000" scaled="0"/>
              </a:gradFill>
              <a:latin typeface="Agency FB" panose="020B0503020202020204" pitchFamily="34" charset="0"/>
            </a:endParaRPr>
          </a:p>
        </p:txBody>
      </p:sp>
      <p:sp>
        <p:nvSpPr>
          <p:cNvPr id="17" name="矩形 16"/>
          <p:cNvSpPr/>
          <p:nvPr/>
        </p:nvSpPr>
        <p:spPr>
          <a:xfrm>
            <a:off x="6814243" y="1714500"/>
            <a:ext cx="1948758" cy="2084591"/>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bg1"/>
                </a:solidFill>
                <a:latin typeface="FontAwesome" pitchFamily="2" charset="0"/>
              </a:rPr>
              <a:t></a:t>
            </a:r>
            <a:endParaRPr lang="zh-CN" altLang="en-US" sz="4000" dirty="0">
              <a:solidFill>
                <a:schemeClr val="bg1"/>
              </a:solidFill>
              <a:latin typeface="FontAwesome" pitchFamily="2" charset="0"/>
            </a:endParaRPr>
          </a:p>
        </p:txBody>
      </p:sp>
      <p:sp>
        <p:nvSpPr>
          <p:cNvPr id="18" name="矩形 17"/>
          <p:cNvSpPr/>
          <p:nvPr/>
        </p:nvSpPr>
        <p:spPr>
          <a:xfrm>
            <a:off x="3437786" y="3936797"/>
            <a:ext cx="1939972" cy="2084591"/>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FontAwesome" pitchFamily="2" charset="0"/>
              </a:rPr>
              <a:t></a:t>
            </a:r>
            <a:endParaRPr lang="zh-CN" altLang="en-US" sz="4000" dirty="0">
              <a:solidFill>
                <a:schemeClr val="bg1"/>
              </a:solidFill>
              <a:latin typeface="FontAwesome"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iterate type="lt">
                                    <p:tmPct val="0"/>
                                  </p:iterate>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iterate type="lt">
                                    <p:tmPct val="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iterate type="lt">
                                    <p:tmPct val="0"/>
                                  </p:iterate>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iterate type="lt">
                                    <p:tmPct val="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iterate type="lt">
                                    <p:tmPct val="0"/>
                                  </p:iterate>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strVal val="#ppt_h"/>
                                          </p:val>
                                        </p:tav>
                                        <p:tav tm="100000">
                                          <p:val>
                                            <p:strVal val="#ppt_h"/>
                                          </p:val>
                                        </p:tav>
                                      </p:tavLst>
                                    </p:anim>
                                  </p:childTnLst>
                                </p:cTn>
                              </p:par>
                            </p:childTnLst>
                          </p:cTn>
                        </p:par>
                        <p:par>
                          <p:cTn id="29" fill="hold">
                            <p:stCondLst>
                              <p:cond delay="0"/>
                            </p:stCondLst>
                            <p:childTnLst>
                              <p:par>
                                <p:cTn id="30" presetID="23"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childTnLst>
                          </p:cTn>
                        </p:par>
                        <p:par>
                          <p:cTn id="38" fill="hold">
                            <p:stCondLst>
                              <p:cond delay="1500"/>
                            </p:stCondLst>
                            <p:childTnLst>
                              <p:par>
                                <p:cTn id="39" presetID="2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nvSpPr>
        <p:spPr bwMode="auto">
          <a:xfrm>
            <a:off x="2779645" y="3116881"/>
            <a:ext cx="66327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b="1" dirty="0">
                <a:solidFill>
                  <a:schemeClr val="bg1"/>
                </a:solidFill>
                <a:latin typeface="微软雅黑" panose="020B0503020204020204" pitchFamily="82" charset="2"/>
                <a:ea typeface="微软雅黑" panose="020B0503020204020204" pitchFamily="82" charset="2"/>
              </a:rPr>
              <a:t>品牌形象与设计</a:t>
            </a:r>
            <a:endParaRPr lang="zh-CN" altLang="en-US" sz="6600" b="1" dirty="0">
              <a:solidFill>
                <a:schemeClr val="bg1"/>
              </a:solidFill>
              <a:latin typeface="微软雅黑" panose="020B0503020204020204" pitchFamily="82" charset="2"/>
              <a:ea typeface="微软雅黑" panose="020B0503020204020204" pitchFamily="82" charset="2"/>
            </a:endParaRPr>
          </a:p>
        </p:txBody>
      </p:sp>
      <p:sp>
        <p:nvSpPr>
          <p:cNvPr id="3" name="矩形 259"/>
          <p:cNvSpPr>
            <a:spLocks noChangeArrowheads="1"/>
          </p:cNvSpPr>
          <p:nvPr/>
        </p:nvSpPr>
        <p:spPr bwMode="auto">
          <a:xfrm>
            <a:off x="4996070" y="1806796"/>
            <a:ext cx="2199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400" dirty="0">
                <a:solidFill>
                  <a:schemeClr val="bg1"/>
                </a:solidFill>
                <a:latin typeface="+mn-lt"/>
                <a:cs typeface="Arial" panose="020B0604020202020204" pitchFamily="34" charset="0"/>
              </a:rPr>
              <a:t>PART THRER</a:t>
            </a:r>
            <a:endParaRPr lang="zh-CN" altLang="en-US" sz="2400" dirty="0">
              <a:solidFill>
                <a:schemeClr val="bg1"/>
              </a:solidFill>
              <a:latin typeface="+mn-lt"/>
              <a:cs typeface="Arial" panose="020B0604020202020204" pitchFamily="34" charset="0"/>
            </a:endParaRPr>
          </a:p>
        </p:txBody>
      </p:sp>
      <p:grpSp>
        <p:nvGrpSpPr>
          <p:cNvPr id="4" name="组合 3"/>
          <p:cNvGrpSpPr/>
          <p:nvPr/>
        </p:nvGrpSpPr>
        <p:grpSpPr>
          <a:xfrm>
            <a:off x="5384846" y="1181617"/>
            <a:ext cx="1432977" cy="1608576"/>
            <a:chOff x="5384846" y="1181617"/>
            <a:chExt cx="1432977" cy="1608576"/>
          </a:xfrm>
          <a:gradFill>
            <a:gsLst>
              <a:gs pos="0">
                <a:srgbClr val="835F43"/>
              </a:gs>
              <a:gs pos="100000">
                <a:srgbClr val="F9D9AC"/>
              </a:gs>
            </a:gsLst>
            <a:lin ang="5400000" scaled="0"/>
          </a:gradFill>
        </p:grpSpPr>
        <p:sp>
          <p:nvSpPr>
            <p:cNvPr id="5" name="文本框 4"/>
            <p:cNvSpPr txBox="1"/>
            <p:nvPr/>
          </p:nvSpPr>
          <p:spPr>
            <a:xfrm>
              <a:off x="5384846" y="1181617"/>
              <a:ext cx="656792" cy="1608576"/>
            </a:xfrm>
            <a:custGeom>
              <a:avLst/>
              <a:gdLst>
                <a:gd name="connsiteX0" fmla="*/ 0 w 656792"/>
                <a:gd name="connsiteY0" fmla="*/ 994511 h 1608576"/>
                <a:gd name="connsiteX1" fmla="*/ 142870 w 656792"/>
                <a:gd name="connsiteY1" fmla="*/ 994511 h 1608576"/>
                <a:gd name="connsiteX2" fmla="*/ 142870 w 656792"/>
                <a:gd name="connsiteY2" fmla="*/ 1482151 h 1608576"/>
                <a:gd name="connsiteX3" fmla="*/ 513922 w 656792"/>
                <a:gd name="connsiteY3" fmla="*/ 1482151 h 1608576"/>
                <a:gd name="connsiteX4" fmla="*/ 513922 w 656792"/>
                <a:gd name="connsiteY4" fmla="*/ 994511 h 1608576"/>
                <a:gd name="connsiteX5" fmla="*/ 656792 w 656792"/>
                <a:gd name="connsiteY5" fmla="*/ 994511 h 1608576"/>
                <a:gd name="connsiteX6" fmla="*/ 656792 w 656792"/>
                <a:gd name="connsiteY6" fmla="*/ 1494486 h 1608576"/>
                <a:gd name="connsiteX7" fmla="*/ 623901 w 656792"/>
                <a:gd name="connsiteY7" fmla="*/ 1576713 h 1608576"/>
                <a:gd name="connsiteX8" fmla="*/ 540646 w 656792"/>
                <a:gd name="connsiteY8" fmla="*/ 1608576 h 1608576"/>
                <a:gd name="connsiteX9" fmla="*/ 114090 w 656792"/>
                <a:gd name="connsiteY9" fmla="*/ 1608576 h 1608576"/>
                <a:gd name="connsiteX10" fmla="*/ 31863 w 656792"/>
                <a:gd name="connsiteY10" fmla="*/ 1576713 h 1608576"/>
                <a:gd name="connsiteX11" fmla="*/ 0 w 656792"/>
                <a:gd name="connsiteY11" fmla="*/ 1494486 h 1608576"/>
                <a:gd name="connsiteX12" fmla="*/ 114090 w 656792"/>
                <a:gd name="connsiteY12" fmla="*/ 0 h 1608576"/>
                <a:gd name="connsiteX13" fmla="*/ 540646 w 656792"/>
                <a:gd name="connsiteY13" fmla="*/ 0 h 1608576"/>
                <a:gd name="connsiteX14" fmla="*/ 623901 w 656792"/>
                <a:gd name="connsiteY14" fmla="*/ 31863 h 1608576"/>
                <a:gd name="connsiteX15" fmla="*/ 656792 w 656792"/>
                <a:gd name="connsiteY15" fmla="*/ 114091 h 1608576"/>
                <a:gd name="connsiteX16" fmla="*/ 656792 w 656792"/>
                <a:gd name="connsiteY16" fmla="*/ 583745 h 1608576"/>
                <a:gd name="connsiteX17" fmla="*/ 513922 w 656792"/>
                <a:gd name="connsiteY17" fmla="*/ 583745 h 1608576"/>
                <a:gd name="connsiteX18" fmla="*/ 513922 w 656792"/>
                <a:gd name="connsiteY18" fmla="*/ 126425 h 1608576"/>
                <a:gd name="connsiteX19" fmla="*/ 142870 w 656792"/>
                <a:gd name="connsiteY19" fmla="*/ 126425 h 1608576"/>
                <a:gd name="connsiteX20" fmla="*/ 142870 w 656792"/>
                <a:gd name="connsiteY20" fmla="*/ 583745 h 1608576"/>
                <a:gd name="connsiteX21" fmla="*/ 0 w 656792"/>
                <a:gd name="connsiteY21" fmla="*/ 583745 h 1608576"/>
                <a:gd name="connsiteX22" fmla="*/ 0 w 656792"/>
                <a:gd name="connsiteY22" fmla="*/ 114091 h 1608576"/>
                <a:gd name="connsiteX23" fmla="*/ 31863 w 656792"/>
                <a:gd name="connsiteY23" fmla="*/ 31863 h 1608576"/>
                <a:gd name="connsiteX24" fmla="*/ 114090 w 656792"/>
                <a:gd name="connsiteY24" fmla="*/ 0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6792" h="1608576">
                  <a:moveTo>
                    <a:pt x="0" y="994511"/>
                  </a:moveTo>
                  <a:lnTo>
                    <a:pt x="142870" y="994511"/>
                  </a:lnTo>
                  <a:lnTo>
                    <a:pt x="142870" y="1482151"/>
                  </a:lnTo>
                  <a:lnTo>
                    <a:pt x="513922" y="1482151"/>
                  </a:lnTo>
                  <a:lnTo>
                    <a:pt x="513922" y="994511"/>
                  </a:lnTo>
                  <a:lnTo>
                    <a:pt x="656792" y="994511"/>
                  </a:lnTo>
                  <a:lnTo>
                    <a:pt x="656792" y="1494486"/>
                  </a:lnTo>
                  <a:cubicBezTo>
                    <a:pt x="656792" y="1528062"/>
                    <a:pt x="645828" y="1555471"/>
                    <a:pt x="623901" y="1576713"/>
                  </a:cubicBezTo>
                  <a:cubicBezTo>
                    <a:pt x="601974" y="1597955"/>
                    <a:pt x="574222" y="1608576"/>
                    <a:pt x="540646" y="1608576"/>
                  </a:cubicBezTo>
                  <a:lnTo>
                    <a:pt x="114090" y="1608576"/>
                  </a:lnTo>
                  <a:cubicBezTo>
                    <a:pt x="80514" y="1608576"/>
                    <a:pt x="53105" y="1597955"/>
                    <a:pt x="31863" y="1576713"/>
                  </a:cubicBezTo>
                  <a:cubicBezTo>
                    <a:pt x="10621" y="1555471"/>
                    <a:pt x="0" y="1528062"/>
                    <a:pt x="0" y="1494486"/>
                  </a:cubicBezTo>
                  <a:close/>
                  <a:moveTo>
                    <a:pt x="114090" y="0"/>
                  </a:moveTo>
                  <a:lnTo>
                    <a:pt x="540646" y="0"/>
                  </a:lnTo>
                  <a:cubicBezTo>
                    <a:pt x="574222" y="0"/>
                    <a:pt x="601974" y="10621"/>
                    <a:pt x="623901" y="31863"/>
                  </a:cubicBezTo>
                  <a:cubicBezTo>
                    <a:pt x="645828" y="53105"/>
                    <a:pt x="656792" y="80514"/>
                    <a:pt x="656792" y="114091"/>
                  </a:cubicBezTo>
                  <a:lnTo>
                    <a:pt x="656792" y="583745"/>
                  </a:lnTo>
                  <a:lnTo>
                    <a:pt x="513922" y="583745"/>
                  </a:lnTo>
                  <a:lnTo>
                    <a:pt x="513922" y="126425"/>
                  </a:lnTo>
                  <a:lnTo>
                    <a:pt x="142870" y="126425"/>
                  </a:lnTo>
                  <a:lnTo>
                    <a:pt x="142870" y="583745"/>
                  </a:lnTo>
                  <a:lnTo>
                    <a:pt x="0" y="583745"/>
                  </a:lnTo>
                  <a:lnTo>
                    <a:pt x="0" y="114091"/>
                  </a:lnTo>
                  <a:cubicBezTo>
                    <a:pt x="0" y="80514"/>
                    <a:pt x="10621" y="53105"/>
                    <a:pt x="31863" y="31863"/>
                  </a:cubicBezTo>
                  <a:cubicBezTo>
                    <a:pt x="53105" y="10621"/>
                    <a:pt x="80514" y="0"/>
                    <a:pt x="11409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600" dirty="0">
                <a:solidFill>
                  <a:schemeClr val="bg1"/>
                </a:solidFill>
                <a:latin typeface="Agency FB" panose="020B0503020202020204" pitchFamily="34" charset="0"/>
              </a:endParaRPr>
            </a:p>
          </p:txBody>
        </p:sp>
        <p:sp>
          <p:nvSpPr>
            <p:cNvPr id="6" name="文本框 5"/>
            <p:cNvSpPr txBox="1"/>
            <p:nvPr/>
          </p:nvSpPr>
          <p:spPr>
            <a:xfrm>
              <a:off x="6175421" y="1181617"/>
              <a:ext cx="642402" cy="1608576"/>
            </a:xfrm>
            <a:custGeom>
              <a:avLst/>
              <a:gdLst>
                <a:gd name="connsiteX0" fmla="*/ 498504 w 642402"/>
                <a:gd name="connsiteY0" fmla="*/ 994511 h 1608576"/>
                <a:gd name="connsiteX1" fmla="*/ 637372 w 642402"/>
                <a:gd name="connsiteY1" fmla="*/ 994511 h 1608576"/>
                <a:gd name="connsiteX2" fmla="*/ 642402 w 642402"/>
                <a:gd name="connsiteY2" fmla="*/ 1017566 h 1608576"/>
                <a:gd name="connsiteX3" fmla="*/ 642402 w 642402"/>
                <a:gd name="connsiteY3" fmla="*/ 1494486 h 1608576"/>
                <a:gd name="connsiteX4" fmla="*/ 610539 w 642402"/>
                <a:gd name="connsiteY4" fmla="*/ 1576713 h 1608576"/>
                <a:gd name="connsiteX5" fmla="*/ 528312 w 642402"/>
                <a:gd name="connsiteY5" fmla="*/ 1608576 h 1608576"/>
                <a:gd name="connsiteX6" fmla="*/ 114090 w 642402"/>
                <a:gd name="connsiteY6" fmla="*/ 1608576 h 1608576"/>
                <a:gd name="connsiteX7" fmla="*/ 31863 w 642402"/>
                <a:gd name="connsiteY7" fmla="*/ 1576713 h 1608576"/>
                <a:gd name="connsiteX8" fmla="*/ 0 w 642402"/>
                <a:gd name="connsiteY8" fmla="*/ 1494486 h 1608576"/>
                <a:gd name="connsiteX9" fmla="*/ 0 w 642402"/>
                <a:gd name="connsiteY9" fmla="*/ 1086431 h 1608576"/>
                <a:gd name="connsiteX10" fmla="*/ 142870 w 642402"/>
                <a:gd name="connsiteY10" fmla="*/ 1086431 h 1608576"/>
                <a:gd name="connsiteX11" fmla="*/ 142870 w 642402"/>
                <a:gd name="connsiteY11" fmla="*/ 1482151 h 1608576"/>
                <a:gd name="connsiteX12" fmla="*/ 498504 w 642402"/>
                <a:gd name="connsiteY12" fmla="*/ 1482151 h 1608576"/>
                <a:gd name="connsiteX13" fmla="*/ 116146 w 642402"/>
                <a:gd name="connsiteY13" fmla="*/ 0 h 1608576"/>
                <a:gd name="connsiteX14" fmla="*/ 526256 w 642402"/>
                <a:gd name="connsiteY14" fmla="*/ 0 h 1608576"/>
                <a:gd name="connsiteX15" fmla="*/ 608484 w 642402"/>
                <a:gd name="connsiteY15" fmla="*/ 31863 h 1608576"/>
                <a:gd name="connsiteX16" fmla="*/ 640347 w 642402"/>
                <a:gd name="connsiteY16" fmla="*/ 114091 h 1608576"/>
                <a:gd name="connsiteX17" fmla="*/ 640347 w 642402"/>
                <a:gd name="connsiteY17" fmla="*/ 505699 h 1608576"/>
                <a:gd name="connsiteX18" fmla="*/ 624929 w 642402"/>
                <a:gd name="connsiteY18" fmla="*/ 574308 h 1608576"/>
                <a:gd name="connsiteX19" fmla="*/ 616478 w 642402"/>
                <a:gd name="connsiteY19" fmla="*/ 583745 h 1608576"/>
                <a:gd name="connsiteX20" fmla="*/ 431659 w 642402"/>
                <a:gd name="connsiteY20" fmla="*/ 583745 h 1608576"/>
                <a:gd name="connsiteX21" fmla="*/ 496449 w 642402"/>
                <a:gd name="connsiteY21" fmla="*/ 535507 h 1608576"/>
                <a:gd name="connsiteX22" fmla="*/ 496449 w 642402"/>
                <a:gd name="connsiteY22" fmla="*/ 126425 h 1608576"/>
                <a:gd name="connsiteX23" fmla="*/ 144926 w 642402"/>
                <a:gd name="connsiteY23" fmla="*/ 126425 h 1608576"/>
                <a:gd name="connsiteX24" fmla="*/ 144926 w 642402"/>
                <a:gd name="connsiteY24" fmla="*/ 488226 h 1608576"/>
                <a:gd name="connsiteX25" fmla="*/ 2055 w 642402"/>
                <a:gd name="connsiteY25" fmla="*/ 488226 h 1608576"/>
                <a:gd name="connsiteX26" fmla="*/ 2055 w 642402"/>
                <a:gd name="connsiteY26" fmla="*/ 114091 h 1608576"/>
                <a:gd name="connsiteX27" fmla="*/ 33918 w 642402"/>
                <a:gd name="connsiteY27" fmla="*/ 31863 h 1608576"/>
                <a:gd name="connsiteX28" fmla="*/ 116146 w 642402"/>
                <a:gd name="connsiteY28" fmla="*/ 0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2402" h="1608576">
                  <a:moveTo>
                    <a:pt x="498504" y="994511"/>
                  </a:moveTo>
                  <a:lnTo>
                    <a:pt x="637372" y="994511"/>
                  </a:lnTo>
                  <a:lnTo>
                    <a:pt x="642402" y="1017566"/>
                  </a:lnTo>
                  <a:lnTo>
                    <a:pt x="642402" y="1494486"/>
                  </a:lnTo>
                  <a:cubicBezTo>
                    <a:pt x="642402" y="1528062"/>
                    <a:pt x="631781" y="1555471"/>
                    <a:pt x="610539" y="1576713"/>
                  </a:cubicBezTo>
                  <a:cubicBezTo>
                    <a:pt x="589297" y="1597955"/>
                    <a:pt x="561888" y="1608576"/>
                    <a:pt x="528312" y="1608576"/>
                  </a:cubicBezTo>
                  <a:lnTo>
                    <a:pt x="114090" y="1608576"/>
                  </a:lnTo>
                  <a:cubicBezTo>
                    <a:pt x="80514" y="1608576"/>
                    <a:pt x="53105" y="1597955"/>
                    <a:pt x="31863" y="1576713"/>
                  </a:cubicBezTo>
                  <a:cubicBezTo>
                    <a:pt x="10621" y="1555471"/>
                    <a:pt x="0" y="1528062"/>
                    <a:pt x="0" y="1494486"/>
                  </a:cubicBezTo>
                  <a:lnTo>
                    <a:pt x="0" y="1086431"/>
                  </a:lnTo>
                  <a:lnTo>
                    <a:pt x="142870" y="1086431"/>
                  </a:lnTo>
                  <a:lnTo>
                    <a:pt x="142870" y="1482151"/>
                  </a:lnTo>
                  <a:lnTo>
                    <a:pt x="498504" y="1482151"/>
                  </a:lnTo>
                  <a:close/>
                  <a:moveTo>
                    <a:pt x="116146" y="0"/>
                  </a:moveTo>
                  <a:lnTo>
                    <a:pt x="526256" y="0"/>
                  </a:lnTo>
                  <a:cubicBezTo>
                    <a:pt x="559832" y="0"/>
                    <a:pt x="587241" y="10621"/>
                    <a:pt x="608484" y="31863"/>
                  </a:cubicBezTo>
                  <a:cubicBezTo>
                    <a:pt x="629726" y="53105"/>
                    <a:pt x="640347" y="80514"/>
                    <a:pt x="640347" y="114091"/>
                  </a:cubicBezTo>
                  <a:lnTo>
                    <a:pt x="640347" y="505699"/>
                  </a:lnTo>
                  <a:cubicBezTo>
                    <a:pt x="640347" y="531395"/>
                    <a:pt x="635208" y="554265"/>
                    <a:pt x="624929" y="574308"/>
                  </a:cubicBezTo>
                  <a:lnTo>
                    <a:pt x="616478" y="583745"/>
                  </a:lnTo>
                  <a:lnTo>
                    <a:pt x="431659" y="583745"/>
                  </a:lnTo>
                  <a:lnTo>
                    <a:pt x="496449" y="535507"/>
                  </a:lnTo>
                  <a:lnTo>
                    <a:pt x="496449" y="126425"/>
                  </a:lnTo>
                  <a:lnTo>
                    <a:pt x="144926" y="126425"/>
                  </a:lnTo>
                  <a:lnTo>
                    <a:pt x="144926" y="488226"/>
                  </a:lnTo>
                  <a:lnTo>
                    <a:pt x="2055" y="488226"/>
                  </a:lnTo>
                  <a:lnTo>
                    <a:pt x="2055" y="114091"/>
                  </a:lnTo>
                  <a:cubicBezTo>
                    <a:pt x="2055" y="80514"/>
                    <a:pt x="12676" y="53105"/>
                    <a:pt x="33918" y="31863"/>
                  </a:cubicBezTo>
                  <a:cubicBezTo>
                    <a:pt x="55161" y="10621"/>
                    <a:pt x="82570" y="0"/>
                    <a:pt x="11614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600" dirty="0">
                <a:solidFill>
                  <a:schemeClr val="bg1"/>
                </a:solidFill>
                <a:latin typeface="Agency FB" panose="020B0503020202020204" pitchFamily="34" charset="0"/>
              </a:endParaRPr>
            </a:p>
          </p:txBody>
        </p:sp>
      </p:grpSp>
      <p:sp>
        <p:nvSpPr>
          <p:cNvPr id="7" name="TextBox 17"/>
          <p:cNvSpPr txBox="1"/>
          <p:nvPr/>
        </p:nvSpPr>
        <p:spPr>
          <a:xfrm>
            <a:off x="2400302" y="4223062"/>
            <a:ext cx="7391398" cy="412421"/>
          </a:xfrm>
          <a:prstGeom prst="rect">
            <a:avLst/>
          </a:prstGeom>
          <a:noFill/>
        </p:spPr>
        <p:txBody>
          <a:bodyPr wrap="square" rtlCol="0">
            <a:spAutoFit/>
          </a:bodyPr>
          <a:lstStyle/>
          <a:p>
            <a:pPr algn="ctr">
              <a:lnSpc>
                <a:spcPct val="130000"/>
              </a:lnSpc>
            </a:pPr>
            <a:r>
              <a:rPr lang="en-US" altLang="zh-CN" sz="800" b="1" dirty="0">
                <a:solidFill>
                  <a:schemeClr val="bg1">
                    <a:lumMod val="95000"/>
                  </a:schemeClr>
                </a:solidFill>
                <a:ea typeface="Roboto Light" charset="0"/>
                <a:cs typeface="Roboto Light" charset="0"/>
              </a:rPr>
              <a:t>Lorem Ipsum </a:t>
            </a:r>
            <a:r>
              <a:rPr lang="en-US" altLang="zh-CN" sz="800" dirty="0">
                <a:solidFill>
                  <a:schemeClr val="bg1">
                    <a:lumMod val="95000"/>
                  </a:schemeClr>
                </a:solidFill>
                <a:ea typeface="Roboto Light" charset="0"/>
                <a:cs typeface="Roboto Light" charset="0"/>
              </a:rPr>
              <a:t>is simply dummy text of the printing and typesetting industry. Lorem Ipsum has been the industry's standard dummy text ever </a:t>
            </a:r>
            <a:r>
              <a:rPr lang="en-US" altLang="zh-CN" sz="800" dirty="0" err="1">
                <a:solidFill>
                  <a:schemeClr val="bg1">
                    <a:lumMod val="95000"/>
                  </a:schemeClr>
                </a:solidFill>
                <a:ea typeface="Roboto Light" charset="0"/>
                <a:cs typeface="Roboto Light" charset="0"/>
              </a:rPr>
              <a:t>since</a:t>
            </a:r>
            <a:r>
              <a:rPr lang="en-US" altLang="zh-CN" sz="800" b="1" dirty="0" err="1">
                <a:solidFill>
                  <a:schemeClr val="bg1">
                    <a:lumMod val="95000"/>
                  </a:schemeClr>
                </a:solidFill>
                <a:ea typeface="Roboto Light" charset="0"/>
                <a:cs typeface="Roboto Light" charset="0"/>
              </a:rPr>
              <a:t>Lorem</a:t>
            </a:r>
            <a:r>
              <a:rPr lang="en-US" altLang="zh-CN" sz="800" b="1" dirty="0">
                <a:solidFill>
                  <a:schemeClr val="bg1">
                    <a:lumMod val="95000"/>
                  </a:schemeClr>
                </a:solidFill>
                <a:ea typeface="Roboto Light" charset="0"/>
                <a:cs typeface="Roboto Light" charset="0"/>
              </a:rPr>
              <a:t> Ipsum </a:t>
            </a:r>
            <a:r>
              <a:rPr lang="en-US" altLang="zh-CN" sz="800" dirty="0">
                <a:solidFill>
                  <a:schemeClr val="bg1">
                    <a:lumMod val="95000"/>
                  </a:schemeClr>
                </a:solidFill>
                <a:ea typeface="Roboto Light" charset="0"/>
                <a:cs typeface="Roboto Light" charset="0"/>
              </a:rPr>
              <a:t>is simply dummy text of the printing and typesetting industry</a:t>
            </a:r>
            <a:endParaRPr lang="en-US" altLang="zh-CN" sz="800" dirty="0">
              <a:solidFill>
                <a:schemeClr val="bg1">
                  <a:lumMod val="95000"/>
                </a:schemeClr>
              </a:solidFill>
              <a:ea typeface="Roboto Light" charset="0"/>
              <a:cs typeface="Roboto Light"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9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par>
                          <p:cTn id="16" fill="hold">
                            <p:stCondLst>
                              <p:cond delay="145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1950"/>
                            </p:stCondLst>
                            <p:childTnLst>
                              <p:par>
                                <p:cTn id="21" presetID="53" presetClass="entr" presetSubtype="16" fill="hold" grpId="0" nodeType="afterEffect">
                                  <p:stCondLst>
                                    <p:cond delay="0"/>
                                  </p:stCondLst>
                                  <p:iterate type="lt">
                                    <p:tmPct val="0"/>
                                  </p:iterate>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2450"/>
                            </p:stCondLst>
                            <p:childTnLst>
                              <p:par>
                                <p:cTn id="27" presetID="26" presetClass="emph" presetSubtype="0" fill="hold" grpId="1" nodeType="afterEffect">
                                  <p:stCondLst>
                                    <p:cond delay="0"/>
                                  </p:stCondLst>
                                  <p:iterate type="lt">
                                    <p:tmPct val="0"/>
                                  </p:iterate>
                                  <p:childTnLst>
                                    <p:animEffect transition="out" filter="fade">
                                      <p:cBhvr>
                                        <p:cTn id="28" dur="500" tmFilter="0, 0; .2, .5; .8, .5; 1, 0"/>
                                        <p:tgtEl>
                                          <p:spTgt spid="2"/>
                                        </p:tgtEl>
                                      </p:cBhvr>
                                    </p:animEffect>
                                    <p:animScale>
                                      <p:cBhvr>
                                        <p:cTn id="29" dur="250" autoRev="1" fill="hold"/>
                                        <p:tgtEl>
                                          <p:spTgt spid="2"/>
                                        </p:tgtEl>
                                      </p:cBhvr>
                                      <p:by x="105000" y="105000"/>
                                    </p:animScale>
                                  </p:childTnLst>
                                </p:cTn>
                              </p:par>
                            </p:childTnLst>
                          </p:cTn>
                        </p:par>
                        <p:par>
                          <p:cTn id="30" fill="hold">
                            <p:stCondLst>
                              <p:cond delay="295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par>
                                <p:cTn id="34" presetID="64" presetClass="path" presetSubtype="0" decel="100000" fill="hold" grpId="1" nodeType="withEffect">
                                  <p:stCondLst>
                                    <p:cond delay="0"/>
                                  </p:stCondLst>
                                  <p:childTnLst>
                                    <p:animMotion origin="layout" path="M 0 -3.33333E-6 L 0 0.05 " pathEditMode="relative" rAng="0" ptsTypes="AA">
                                      <p:cBhvr>
                                        <p:cTn id="35" dur="1000" spd="-100000" fill="hold"/>
                                        <p:tgtEl>
                                          <p:spTgt spid="7"/>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品牌形象与设计</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endParaRPr lang="en-US" altLang="zh-CN" sz="1100" dirty="0">
                <a:solidFill>
                  <a:schemeClr val="bg1"/>
                </a:solidFill>
              </a:endParaRPr>
            </a:p>
          </p:txBody>
        </p:sp>
      </p:grpSp>
      <p:grpSp>
        <p:nvGrpSpPr>
          <p:cNvPr id="10" name="Group 22"/>
          <p:cNvGrpSpPr>
            <a:grpSpLocks noChangeAspect="1"/>
          </p:cNvGrpSpPr>
          <p:nvPr/>
        </p:nvGrpSpPr>
        <p:grpSpPr>
          <a:xfrm>
            <a:off x="1706685" y="2622076"/>
            <a:ext cx="819615" cy="763933"/>
            <a:chOff x="1687637" y="550581"/>
            <a:chExt cx="452247" cy="421522"/>
          </a:xfrm>
          <a:noFill/>
        </p:grpSpPr>
        <p:sp>
          <p:nvSpPr>
            <p:cNvPr id="11" name="Freeform 5"/>
            <p:cNvSpPr/>
            <p:nvPr/>
          </p:nvSpPr>
          <p:spPr bwMode="auto">
            <a:xfrm>
              <a:off x="1747648" y="912091"/>
              <a:ext cx="332224" cy="60012"/>
            </a:xfrm>
            <a:custGeom>
              <a:avLst/>
              <a:gdLst>
                <a:gd name="T0" fmla="*/ 287 w 292"/>
                <a:gd name="T1" fmla="*/ 0 h 53"/>
                <a:gd name="T2" fmla="*/ 6 w 292"/>
                <a:gd name="T3" fmla="*/ 0 h 53"/>
                <a:gd name="T4" fmla="*/ 0 w 292"/>
                <a:gd name="T5" fmla="*/ 5 h 53"/>
                <a:gd name="T6" fmla="*/ 0 w 292"/>
                <a:gd name="T7" fmla="*/ 48 h 53"/>
                <a:gd name="T8" fmla="*/ 6 w 292"/>
                <a:gd name="T9" fmla="*/ 53 h 53"/>
                <a:gd name="T10" fmla="*/ 287 w 292"/>
                <a:gd name="T11" fmla="*/ 53 h 53"/>
                <a:gd name="T12" fmla="*/ 292 w 292"/>
                <a:gd name="T13" fmla="*/ 48 h 53"/>
                <a:gd name="T14" fmla="*/ 292 w 292"/>
                <a:gd name="T15" fmla="*/ 5 h 53"/>
                <a:gd name="T16" fmla="*/ 287 w 292"/>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2" h="53">
                  <a:moveTo>
                    <a:pt x="287" y="0"/>
                  </a:moveTo>
                  <a:cubicBezTo>
                    <a:pt x="6" y="0"/>
                    <a:pt x="6" y="0"/>
                    <a:pt x="6" y="0"/>
                  </a:cubicBezTo>
                  <a:cubicBezTo>
                    <a:pt x="3" y="0"/>
                    <a:pt x="0" y="2"/>
                    <a:pt x="0" y="5"/>
                  </a:cubicBezTo>
                  <a:cubicBezTo>
                    <a:pt x="0" y="48"/>
                    <a:pt x="0" y="48"/>
                    <a:pt x="0" y="48"/>
                  </a:cubicBezTo>
                  <a:cubicBezTo>
                    <a:pt x="0" y="51"/>
                    <a:pt x="3" y="53"/>
                    <a:pt x="6" y="53"/>
                  </a:cubicBezTo>
                  <a:cubicBezTo>
                    <a:pt x="287" y="53"/>
                    <a:pt x="287" y="53"/>
                    <a:pt x="287" y="53"/>
                  </a:cubicBezTo>
                  <a:cubicBezTo>
                    <a:pt x="290" y="53"/>
                    <a:pt x="292" y="51"/>
                    <a:pt x="292" y="48"/>
                  </a:cubicBezTo>
                  <a:cubicBezTo>
                    <a:pt x="292" y="5"/>
                    <a:pt x="292" y="5"/>
                    <a:pt x="292" y="5"/>
                  </a:cubicBezTo>
                  <a:cubicBezTo>
                    <a:pt x="292" y="2"/>
                    <a:pt x="290" y="0"/>
                    <a:pt x="287" y="0"/>
                  </a:cubicBezTo>
                  <a:close/>
                </a:path>
              </a:pathLst>
            </a:custGeom>
            <a:grpFill/>
            <a:ln w="25400">
              <a:gradFill>
                <a:gsLst>
                  <a:gs pos="0">
                    <a:srgbClr val="835F43"/>
                  </a:gs>
                  <a:gs pos="100000">
                    <a:srgbClr val="F9D9AC"/>
                  </a:gs>
                </a:gsLst>
                <a:lin ang="5400000" scaled="1"/>
              </a:gradFill>
            </a:ln>
          </p:spPr>
          <p:txBody>
            <a:bodyPr vert="horz" wrap="square" lIns="96435" tIns="48218" rIns="96435" bIns="48218" numCol="1" anchor="t" anchorCtr="0" compatLnSpc="1"/>
            <a:lstStyle/>
            <a:p>
              <a:endParaRPr lang="id-ID">
                <a:latin typeface="Arial" panose="020B0604020202020204" pitchFamily="34" charset="0"/>
                <a:sym typeface="Arial" panose="020B0604020202020204" pitchFamily="34" charset="0"/>
              </a:endParaRPr>
            </a:p>
          </p:txBody>
        </p:sp>
        <p:sp>
          <p:nvSpPr>
            <p:cNvPr id="12" name="Freeform 6"/>
            <p:cNvSpPr/>
            <p:nvPr/>
          </p:nvSpPr>
          <p:spPr bwMode="auto">
            <a:xfrm>
              <a:off x="1687637" y="550581"/>
              <a:ext cx="452247" cy="331744"/>
            </a:xfrm>
            <a:custGeom>
              <a:avLst/>
              <a:gdLst>
                <a:gd name="T0" fmla="*/ 398 w 398"/>
                <a:gd name="T1" fmla="*/ 40 h 292"/>
                <a:gd name="T2" fmla="*/ 358 w 398"/>
                <a:gd name="T3" fmla="*/ 0 h 292"/>
                <a:gd name="T4" fmla="*/ 318 w 398"/>
                <a:gd name="T5" fmla="*/ 40 h 292"/>
                <a:gd name="T6" fmla="*/ 335 w 398"/>
                <a:gd name="T7" fmla="*/ 72 h 292"/>
                <a:gd name="T8" fmla="*/ 265 w 398"/>
                <a:gd name="T9" fmla="*/ 212 h 292"/>
                <a:gd name="T10" fmla="*/ 219 w 398"/>
                <a:gd name="T11" fmla="*/ 74 h 292"/>
                <a:gd name="T12" fmla="*/ 239 w 398"/>
                <a:gd name="T13" fmla="*/ 40 h 292"/>
                <a:gd name="T14" fmla="*/ 199 w 398"/>
                <a:gd name="T15" fmla="*/ 0 h 292"/>
                <a:gd name="T16" fmla="*/ 159 w 398"/>
                <a:gd name="T17" fmla="*/ 40 h 292"/>
                <a:gd name="T18" fmla="*/ 179 w 398"/>
                <a:gd name="T19" fmla="*/ 74 h 292"/>
                <a:gd name="T20" fmla="*/ 133 w 398"/>
                <a:gd name="T21" fmla="*/ 212 h 292"/>
                <a:gd name="T22" fmla="*/ 63 w 398"/>
                <a:gd name="T23" fmla="*/ 72 h 292"/>
                <a:gd name="T24" fmla="*/ 80 w 398"/>
                <a:gd name="T25" fmla="*/ 40 h 292"/>
                <a:gd name="T26" fmla="*/ 40 w 398"/>
                <a:gd name="T27" fmla="*/ 0 h 292"/>
                <a:gd name="T28" fmla="*/ 0 w 398"/>
                <a:gd name="T29" fmla="*/ 40 h 292"/>
                <a:gd name="T30" fmla="*/ 29 w 398"/>
                <a:gd name="T31" fmla="*/ 78 h 292"/>
                <a:gd name="T32" fmla="*/ 53 w 398"/>
                <a:gd name="T33" fmla="*/ 292 h 292"/>
                <a:gd name="T34" fmla="*/ 345 w 398"/>
                <a:gd name="T35" fmla="*/ 292 h 292"/>
                <a:gd name="T36" fmla="*/ 369 w 398"/>
                <a:gd name="T37" fmla="*/ 78 h 292"/>
                <a:gd name="T38" fmla="*/ 398 w 398"/>
                <a:gd name="T39" fmla="*/ 4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8" h="292">
                  <a:moveTo>
                    <a:pt x="398" y="40"/>
                  </a:moveTo>
                  <a:cubicBezTo>
                    <a:pt x="398" y="18"/>
                    <a:pt x="380" y="0"/>
                    <a:pt x="358" y="0"/>
                  </a:cubicBezTo>
                  <a:cubicBezTo>
                    <a:pt x="336" y="0"/>
                    <a:pt x="318" y="18"/>
                    <a:pt x="318" y="40"/>
                  </a:cubicBezTo>
                  <a:cubicBezTo>
                    <a:pt x="318" y="53"/>
                    <a:pt x="325" y="65"/>
                    <a:pt x="335" y="72"/>
                  </a:cubicBezTo>
                  <a:cubicBezTo>
                    <a:pt x="265" y="212"/>
                    <a:pt x="265" y="212"/>
                    <a:pt x="265" y="212"/>
                  </a:cubicBezTo>
                  <a:cubicBezTo>
                    <a:pt x="219" y="74"/>
                    <a:pt x="219" y="74"/>
                    <a:pt x="219" y="74"/>
                  </a:cubicBezTo>
                  <a:cubicBezTo>
                    <a:pt x="231" y="67"/>
                    <a:pt x="239" y="54"/>
                    <a:pt x="239" y="40"/>
                  </a:cubicBezTo>
                  <a:cubicBezTo>
                    <a:pt x="239" y="18"/>
                    <a:pt x="221" y="0"/>
                    <a:pt x="199" y="0"/>
                  </a:cubicBezTo>
                  <a:cubicBezTo>
                    <a:pt x="177" y="0"/>
                    <a:pt x="159" y="18"/>
                    <a:pt x="159" y="40"/>
                  </a:cubicBezTo>
                  <a:cubicBezTo>
                    <a:pt x="159" y="54"/>
                    <a:pt x="167" y="67"/>
                    <a:pt x="179" y="74"/>
                  </a:cubicBezTo>
                  <a:cubicBezTo>
                    <a:pt x="133" y="212"/>
                    <a:pt x="133" y="212"/>
                    <a:pt x="133" y="212"/>
                  </a:cubicBezTo>
                  <a:cubicBezTo>
                    <a:pt x="63" y="72"/>
                    <a:pt x="63" y="72"/>
                    <a:pt x="63" y="72"/>
                  </a:cubicBezTo>
                  <a:cubicBezTo>
                    <a:pt x="73" y="65"/>
                    <a:pt x="80" y="53"/>
                    <a:pt x="80" y="40"/>
                  </a:cubicBezTo>
                  <a:cubicBezTo>
                    <a:pt x="80" y="18"/>
                    <a:pt x="62" y="0"/>
                    <a:pt x="40" y="0"/>
                  </a:cubicBezTo>
                  <a:cubicBezTo>
                    <a:pt x="18" y="0"/>
                    <a:pt x="0" y="18"/>
                    <a:pt x="0" y="40"/>
                  </a:cubicBezTo>
                  <a:cubicBezTo>
                    <a:pt x="0" y="58"/>
                    <a:pt x="13" y="73"/>
                    <a:pt x="29" y="78"/>
                  </a:cubicBezTo>
                  <a:cubicBezTo>
                    <a:pt x="53" y="292"/>
                    <a:pt x="53" y="292"/>
                    <a:pt x="53" y="292"/>
                  </a:cubicBezTo>
                  <a:cubicBezTo>
                    <a:pt x="345" y="292"/>
                    <a:pt x="345" y="292"/>
                    <a:pt x="345" y="292"/>
                  </a:cubicBezTo>
                  <a:cubicBezTo>
                    <a:pt x="369" y="78"/>
                    <a:pt x="369" y="78"/>
                    <a:pt x="369" y="78"/>
                  </a:cubicBezTo>
                  <a:cubicBezTo>
                    <a:pt x="386" y="73"/>
                    <a:pt x="398" y="58"/>
                    <a:pt x="398" y="40"/>
                  </a:cubicBezTo>
                  <a:close/>
                </a:path>
              </a:pathLst>
            </a:custGeom>
            <a:grpFill/>
            <a:ln w="25400">
              <a:gradFill>
                <a:gsLst>
                  <a:gs pos="0">
                    <a:srgbClr val="835F43"/>
                  </a:gs>
                  <a:gs pos="100000">
                    <a:srgbClr val="F9D9AC"/>
                  </a:gs>
                </a:gsLst>
                <a:lin ang="5400000" scaled="1"/>
              </a:gradFill>
            </a:ln>
          </p:spPr>
          <p:txBody>
            <a:bodyPr vert="horz" wrap="square" lIns="96435" tIns="48218" rIns="96435" bIns="48218" numCol="1" anchor="t" anchorCtr="0" compatLnSpc="1"/>
            <a:lstStyle/>
            <a:p>
              <a:endParaRPr lang="id-ID">
                <a:latin typeface="Arial" panose="020B0604020202020204" pitchFamily="34" charset="0"/>
                <a:sym typeface="Arial" panose="020B0604020202020204" pitchFamily="34" charset="0"/>
              </a:endParaRPr>
            </a:p>
          </p:txBody>
        </p:sp>
      </p:grpSp>
      <p:grpSp>
        <p:nvGrpSpPr>
          <p:cNvPr id="13" name="Group 25"/>
          <p:cNvGrpSpPr/>
          <p:nvPr/>
        </p:nvGrpSpPr>
        <p:grpSpPr>
          <a:xfrm>
            <a:off x="3707009" y="2604463"/>
            <a:ext cx="806509" cy="845159"/>
            <a:chOff x="1989375" y="-164756"/>
            <a:chExt cx="450807" cy="472411"/>
          </a:xfrm>
          <a:noFill/>
        </p:grpSpPr>
        <p:sp>
          <p:nvSpPr>
            <p:cNvPr id="14" name="Freeform 9"/>
            <p:cNvSpPr/>
            <p:nvPr/>
          </p:nvSpPr>
          <p:spPr bwMode="auto">
            <a:xfrm>
              <a:off x="2056108" y="-164756"/>
              <a:ext cx="384074" cy="331744"/>
            </a:xfrm>
            <a:custGeom>
              <a:avLst/>
              <a:gdLst>
                <a:gd name="T0" fmla="*/ 312 w 338"/>
                <a:gd name="T1" fmla="*/ 0 h 292"/>
                <a:gd name="T2" fmla="*/ 0 w 338"/>
                <a:gd name="T3" fmla="*/ 0 h 292"/>
                <a:gd name="T4" fmla="*/ 106 w 338"/>
                <a:gd name="T5" fmla="*/ 54 h 292"/>
                <a:gd name="T6" fmla="*/ 285 w 338"/>
                <a:gd name="T7" fmla="*/ 54 h 292"/>
                <a:gd name="T8" fmla="*/ 285 w 338"/>
                <a:gd name="T9" fmla="*/ 80 h 292"/>
                <a:gd name="T10" fmla="*/ 159 w 338"/>
                <a:gd name="T11" fmla="*/ 80 h 292"/>
                <a:gd name="T12" fmla="*/ 194 w 338"/>
                <a:gd name="T13" fmla="*/ 98 h 292"/>
                <a:gd name="T14" fmla="*/ 226 w 338"/>
                <a:gd name="T15" fmla="*/ 133 h 292"/>
                <a:gd name="T16" fmla="*/ 285 w 338"/>
                <a:gd name="T17" fmla="*/ 133 h 292"/>
                <a:gd name="T18" fmla="*/ 285 w 338"/>
                <a:gd name="T19" fmla="*/ 160 h 292"/>
                <a:gd name="T20" fmla="*/ 232 w 338"/>
                <a:gd name="T21" fmla="*/ 160 h 292"/>
                <a:gd name="T22" fmla="*/ 232 w 338"/>
                <a:gd name="T23" fmla="*/ 292 h 292"/>
                <a:gd name="T24" fmla="*/ 312 w 338"/>
                <a:gd name="T25" fmla="*/ 292 h 292"/>
                <a:gd name="T26" fmla="*/ 338 w 338"/>
                <a:gd name="T27" fmla="*/ 266 h 292"/>
                <a:gd name="T28" fmla="*/ 338 w 338"/>
                <a:gd name="T29" fmla="*/ 27 h 292"/>
                <a:gd name="T30" fmla="*/ 312 w 338"/>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8" h="292">
                  <a:moveTo>
                    <a:pt x="312" y="0"/>
                  </a:moveTo>
                  <a:cubicBezTo>
                    <a:pt x="0" y="0"/>
                    <a:pt x="0" y="0"/>
                    <a:pt x="0" y="0"/>
                  </a:cubicBezTo>
                  <a:cubicBezTo>
                    <a:pt x="106" y="54"/>
                    <a:pt x="106" y="54"/>
                    <a:pt x="106" y="54"/>
                  </a:cubicBezTo>
                  <a:cubicBezTo>
                    <a:pt x="285" y="54"/>
                    <a:pt x="285" y="54"/>
                    <a:pt x="285" y="54"/>
                  </a:cubicBezTo>
                  <a:cubicBezTo>
                    <a:pt x="285" y="80"/>
                    <a:pt x="285" y="80"/>
                    <a:pt x="285" y="80"/>
                  </a:cubicBezTo>
                  <a:cubicBezTo>
                    <a:pt x="159" y="80"/>
                    <a:pt x="159" y="80"/>
                    <a:pt x="159" y="80"/>
                  </a:cubicBezTo>
                  <a:cubicBezTo>
                    <a:pt x="194" y="98"/>
                    <a:pt x="194" y="98"/>
                    <a:pt x="194" y="98"/>
                  </a:cubicBezTo>
                  <a:cubicBezTo>
                    <a:pt x="208" y="105"/>
                    <a:pt x="220" y="118"/>
                    <a:pt x="226" y="133"/>
                  </a:cubicBezTo>
                  <a:cubicBezTo>
                    <a:pt x="285" y="133"/>
                    <a:pt x="285" y="133"/>
                    <a:pt x="285" y="133"/>
                  </a:cubicBezTo>
                  <a:cubicBezTo>
                    <a:pt x="285" y="160"/>
                    <a:pt x="285" y="160"/>
                    <a:pt x="285" y="160"/>
                  </a:cubicBezTo>
                  <a:cubicBezTo>
                    <a:pt x="232" y="160"/>
                    <a:pt x="232" y="160"/>
                    <a:pt x="232" y="160"/>
                  </a:cubicBezTo>
                  <a:cubicBezTo>
                    <a:pt x="232" y="292"/>
                    <a:pt x="232" y="292"/>
                    <a:pt x="232" y="292"/>
                  </a:cubicBezTo>
                  <a:cubicBezTo>
                    <a:pt x="312" y="292"/>
                    <a:pt x="312" y="292"/>
                    <a:pt x="312" y="292"/>
                  </a:cubicBezTo>
                  <a:cubicBezTo>
                    <a:pt x="326" y="292"/>
                    <a:pt x="338" y="280"/>
                    <a:pt x="338" y="266"/>
                  </a:cubicBezTo>
                  <a:cubicBezTo>
                    <a:pt x="338" y="27"/>
                    <a:pt x="338" y="27"/>
                    <a:pt x="338" y="27"/>
                  </a:cubicBezTo>
                  <a:cubicBezTo>
                    <a:pt x="338" y="12"/>
                    <a:pt x="326" y="0"/>
                    <a:pt x="312" y="0"/>
                  </a:cubicBezTo>
                  <a:close/>
                </a:path>
              </a:pathLst>
            </a:custGeom>
            <a:grpFill/>
            <a:ln w="25400">
              <a:gradFill>
                <a:gsLst>
                  <a:gs pos="0">
                    <a:srgbClr val="835F43"/>
                  </a:gs>
                  <a:gs pos="100000">
                    <a:srgbClr val="F9D9AC"/>
                  </a:gs>
                </a:gsLst>
                <a:lin ang="5400000" scaled="1"/>
              </a:gradFill>
            </a:ln>
          </p:spPr>
          <p:txBody>
            <a:bodyPr vert="horz" wrap="square" lIns="96435" tIns="48218" rIns="96435" bIns="48218" numCol="1" anchor="t" anchorCtr="0" compatLnSpc="1"/>
            <a:lstStyle/>
            <a:p>
              <a:endParaRPr lang="id-ID">
                <a:latin typeface="Arial" panose="020B0604020202020204" pitchFamily="34" charset="0"/>
                <a:sym typeface="Arial" panose="020B0604020202020204" pitchFamily="34" charset="0"/>
              </a:endParaRPr>
            </a:p>
          </p:txBody>
        </p:sp>
        <p:sp>
          <p:nvSpPr>
            <p:cNvPr id="15" name="Freeform 10"/>
            <p:cNvSpPr>
              <a:spLocks noEditPoints="1"/>
            </p:cNvSpPr>
            <p:nvPr/>
          </p:nvSpPr>
          <p:spPr bwMode="auto">
            <a:xfrm>
              <a:off x="1989375" y="-153714"/>
              <a:ext cx="301018" cy="461369"/>
            </a:xfrm>
            <a:custGeom>
              <a:avLst/>
              <a:gdLst>
                <a:gd name="T0" fmla="*/ 241 w 265"/>
                <a:gd name="T1" fmla="*/ 111 h 406"/>
                <a:gd name="T2" fmla="*/ 23 w 265"/>
                <a:gd name="T3" fmla="*/ 2 h 406"/>
                <a:gd name="T4" fmla="*/ 14 w 265"/>
                <a:gd name="T5" fmla="*/ 0 h 406"/>
                <a:gd name="T6" fmla="*/ 0 w 265"/>
                <a:gd name="T7" fmla="*/ 17 h 406"/>
                <a:gd name="T8" fmla="*/ 0 w 265"/>
                <a:gd name="T9" fmla="*/ 256 h 406"/>
                <a:gd name="T10" fmla="*/ 23 w 265"/>
                <a:gd name="T11" fmla="*/ 294 h 406"/>
                <a:gd name="T12" fmla="*/ 241 w 265"/>
                <a:gd name="T13" fmla="*/ 403 h 406"/>
                <a:gd name="T14" fmla="*/ 251 w 265"/>
                <a:gd name="T15" fmla="*/ 406 h 406"/>
                <a:gd name="T16" fmla="*/ 265 w 265"/>
                <a:gd name="T17" fmla="*/ 388 h 406"/>
                <a:gd name="T18" fmla="*/ 265 w 265"/>
                <a:gd name="T19" fmla="*/ 150 h 406"/>
                <a:gd name="T20" fmla="*/ 241 w 265"/>
                <a:gd name="T21" fmla="*/ 111 h 406"/>
                <a:gd name="T22" fmla="*/ 185 w 265"/>
                <a:gd name="T23" fmla="*/ 282 h 406"/>
                <a:gd name="T24" fmla="*/ 159 w 265"/>
                <a:gd name="T25" fmla="*/ 242 h 406"/>
                <a:gd name="T26" fmla="*/ 185 w 265"/>
                <a:gd name="T27" fmla="*/ 203 h 406"/>
                <a:gd name="T28" fmla="*/ 212 w 265"/>
                <a:gd name="T29" fmla="*/ 242 h 406"/>
                <a:gd name="T30" fmla="*/ 185 w 265"/>
                <a:gd name="T31" fmla="*/ 28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406">
                  <a:moveTo>
                    <a:pt x="241" y="111"/>
                  </a:moveTo>
                  <a:cubicBezTo>
                    <a:pt x="23" y="2"/>
                    <a:pt x="23" y="2"/>
                    <a:pt x="23" y="2"/>
                  </a:cubicBezTo>
                  <a:cubicBezTo>
                    <a:pt x="20" y="1"/>
                    <a:pt x="17" y="0"/>
                    <a:pt x="14" y="0"/>
                  </a:cubicBezTo>
                  <a:cubicBezTo>
                    <a:pt x="5" y="0"/>
                    <a:pt x="0" y="6"/>
                    <a:pt x="0" y="17"/>
                  </a:cubicBezTo>
                  <a:cubicBezTo>
                    <a:pt x="0" y="256"/>
                    <a:pt x="0" y="256"/>
                    <a:pt x="0" y="256"/>
                  </a:cubicBezTo>
                  <a:cubicBezTo>
                    <a:pt x="0" y="270"/>
                    <a:pt x="10" y="288"/>
                    <a:pt x="23" y="294"/>
                  </a:cubicBezTo>
                  <a:cubicBezTo>
                    <a:pt x="241" y="403"/>
                    <a:pt x="241" y="403"/>
                    <a:pt x="241" y="403"/>
                  </a:cubicBezTo>
                  <a:cubicBezTo>
                    <a:pt x="244" y="405"/>
                    <a:pt x="248" y="406"/>
                    <a:pt x="251" y="406"/>
                  </a:cubicBezTo>
                  <a:cubicBezTo>
                    <a:pt x="259" y="406"/>
                    <a:pt x="265" y="399"/>
                    <a:pt x="265" y="388"/>
                  </a:cubicBezTo>
                  <a:cubicBezTo>
                    <a:pt x="265" y="150"/>
                    <a:pt x="265" y="150"/>
                    <a:pt x="265" y="150"/>
                  </a:cubicBezTo>
                  <a:cubicBezTo>
                    <a:pt x="265" y="135"/>
                    <a:pt x="254" y="118"/>
                    <a:pt x="241" y="111"/>
                  </a:cubicBezTo>
                  <a:close/>
                  <a:moveTo>
                    <a:pt x="185" y="282"/>
                  </a:moveTo>
                  <a:cubicBezTo>
                    <a:pt x="171" y="282"/>
                    <a:pt x="159" y="264"/>
                    <a:pt x="159" y="242"/>
                  </a:cubicBezTo>
                  <a:cubicBezTo>
                    <a:pt x="159" y="220"/>
                    <a:pt x="171" y="203"/>
                    <a:pt x="185" y="203"/>
                  </a:cubicBezTo>
                  <a:cubicBezTo>
                    <a:pt x="200" y="203"/>
                    <a:pt x="212" y="220"/>
                    <a:pt x="212" y="242"/>
                  </a:cubicBezTo>
                  <a:cubicBezTo>
                    <a:pt x="212" y="264"/>
                    <a:pt x="200" y="282"/>
                    <a:pt x="185" y="282"/>
                  </a:cubicBezTo>
                  <a:close/>
                </a:path>
              </a:pathLst>
            </a:custGeom>
            <a:grpFill/>
            <a:ln w="25400">
              <a:gradFill>
                <a:gsLst>
                  <a:gs pos="0">
                    <a:srgbClr val="835F43"/>
                  </a:gs>
                  <a:gs pos="100000">
                    <a:srgbClr val="F9D9AC"/>
                  </a:gs>
                </a:gsLst>
                <a:lin ang="5400000" scaled="1"/>
              </a:gradFill>
            </a:ln>
          </p:spPr>
          <p:txBody>
            <a:bodyPr vert="horz" wrap="square" lIns="96435" tIns="48218" rIns="96435" bIns="48218" numCol="1" anchor="t" anchorCtr="0" compatLnSpc="1"/>
            <a:lstStyle/>
            <a:p>
              <a:endParaRPr lang="id-ID">
                <a:latin typeface="Arial" panose="020B0604020202020204" pitchFamily="34" charset="0"/>
                <a:sym typeface="Arial" panose="020B0604020202020204" pitchFamily="34" charset="0"/>
              </a:endParaRPr>
            </a:p>
          </p:txBody>
        </p:sp>
      </p:grpSp>
      <p:grpSp>
        <p:nvGrpSpPr>
          <p:cNvPr id="16" name="Group 28"/>
          <p:cNvGrpSpPr/>
          <p:nvPr/>
        </p:nvGrpSpPr>
        <p:grpSpPr>
          <a:xfrm>
            <a:off x="5745833" y="2519641"/>
            <a:ext cx="716403" cy="820030"/>
            <a:chOff x="512850" y="1020112"/>
            <a:chExt cx="421521" cy="482494"/>
          </a:xfrm>
          <a:noFill/>
        </p:grpSpPr>
        <p:sp>
          <p:nvSpPr>
            <p:cNvPr id="17" name="Freeform 11"/>
            <p:cNvSpPr>
              <a:spLocks noEditPoints="1"/>
            </p:cNvSpPr>
            <p:nvPr/>
          </p:nvSpPr>
          <p:spPr bwMode="auto">
            <a:xfrm>
              <a:off x="603587" y="1020112"/>
              <a:ext cx="241007" cy="120023"/>
            </a:xfrm>
            <a:custGeom>
              <a:avLst/>
              <a:gdLst>
                <a:gd name="T0" fmla="*/ 212 w 212"/>
                <a:gd name="T1" fmla="*/ 53 h 106"/>
                <a:gd name="T2" fmla="*/ 159 w 212"/>
                <a:gd name="T3" fmla="*/ 53 h 106"/>
                <a:gd name="T4" fmla="*/ 106 w 212"/>
                <a:gd name="T5" fmla="*/ 0 h 106"/>
                <a:gd name="T6" fmla="*/ 53 w 212"/>
                <a:gd name="T7" fmla="*/ 53 h 106"/>
                <a:gd name="T8" fmla="*/ 0 w 212"/>
                <a:gd name="T9" fmla="*/ 53 h 106"/>
                <a:gd name="T10" fmla="*/ 0 w 212"/>
                <a:gd name="T11" fmla="*/ 106 h 106"/>
                <a:gd name="T12" fmla="*/ 212 w 212"/>
                <a:gd name="T13" fmla="*/ 106 h 106"/>
                <a:gd name="T14" fmla="*/ 212 w 212"/>
                <a:gd name="T15" fmla="*/ 53 h 106"/>
                <a:gd name="T16" fmla="*/ 106 w 212"/>
                <a:gd name="T17" fmla="*/ 80 h 106"/>
                <a:gd name="T18" fmla="*/ 79 w 212"/>
                <a:gd name="T19" fmla="*/ 53 h 106"/>
                <a:gd name="T20" fmla="*/ 106 w 212"/>
                <a:gd name="T21" fmla="*/ 27 h 106"/>
                <a:gd name="T22" fmla="*/ 132 w 212"/>
                <a:gd name="T23" fmla="*/ 53 h 106"/>
                <a:gd name="T24" fmla="*/ 106 w 212"/>
                <a:gd name="T25"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106">
                  <a:moveTo>
                    <a:pt x="212" y="53"/>
                  </a:moveTo>
                  <a:cubicBezTo>
                    <a:pt x="159" y="53"/>
                    <a:pt x="159" y="53"/>
                    <a:pt x="159" y="53"/>
                  </a:cubicBezTo>
                  <a:cubicBezTo>
                    <a:pt x="159" y="24"/>
                    <a:pt x="135" y="0"/>
                    <a:pt x="106" y="0"/>
                  </a:cubicBezTo>
                  <a:cubicBezTo>
                    <a:pt x="76" y="0"/>
                    <a:pt x="53" y="24"/>
                    <a:pt x="53" y="53"/>
                  </a:cubicBezTo>
                  <a:cubicBezTo>
                    <a:pt x="0" y="53"/>
                    <a:pt x="0" y="53"/>
                    <a:pt x="0" y="53"/>
                  </a:cubicBezTo>
                  <a:cubicBezTo>
                    <a:pt x="0" y="106"/>
                    <a:pt x="0" y="106"/>
                    <a:pt x="0" y="106"/>
                  </a:cubicBezTo>
                  <a:cubicBezTo>
                    <a:pt x="212" y="106"/>
                    <a:pt x="212" y="106"/>
                    <a:pt x="212" y="106"/>
                  </a:cubicBezTo>
                  <a:lnTo>
                    <a:pt x="212" y="53"/>
                  </a:lnTo>
                  <a:close/>
                  <a:moveTo>
                    <a:pt x="106" y="80"/>
                  </a:moveTo>
                  <a:cubicBezTo>
                    <a:pt x="91" y="80"/>
                    <a:pt x="79" y="68"/>
                    <a:pt x="79" y="53"/>
                  </a:cubicBezTo>
                  <a:cubicBezTo>
                    <a:pt x="79" y="39"/>
                    <a:pt x="91" y="27"/>
                    <a:pt x="106" y="27"/>
                  </a:cubicBezTo>
                  <a:cubicBezTo>
                    <a:pt x="120" y="27"/>
                    <a:pt x="132" y="39"/>
                    <a:pt x="132" y="53"/>
                  </a:cubicBezTo>
                  <a:cubicBezTo>
                    <a:pt x="132" y="68"/>
                    <a:pt x="120" y="80"/>
                    <a:pt x="106" y="80"/>
                  </a:cubicBezTo>
                  <a:close/>
                </a:path>
              </a:pathLst>
            </a:custGeom>
            <a:grpFill/>
            <a:ln w="25400">
              <a:gradFill>
                <a:gsLst>
                  <a:gs pos="0">
                    <a:srgbClr val="835F43"/>
                  </a:gs>
                  <a:gs pos="100000">
                    <a:srgbClr val="F9D9AC"/>
                  </a:gs>
                </a:gsLst>
                <a:lin ang="5400000" scaled="1"/>
              </a:gradFill>
            </a:ln>
          </p:spPr>
          <p:txBody>
            <a:bodyPr vert="horz" wrap="square" lIns="96435" tIns="48218" rIns="96435" bIns="48218" numCol="1" anchor="t" anchorCtr="0" compatLnSpc="1"/>
            <a:lstStyle/>
            <a:p>
              <a:endParaRPr lang="id-ID">
                <a:latin typeface="Arial" panose="020B0604020202020204" pitchFamily="34" charset="0"/>
                <a:sym typeface="Arial" panose="020B0604020202020204" pitchFamily="34" charset="0"/>
              </a:endParaRPr>
            </a:p>
          </p:txBody>
        </p:sp>
        <p:sp>
          <p:nvSpPr>
            <p:cNvPr id="18" name="Freeform 12"/>
            <p:cNvSpPr>
              <a:spLocks noEditPoints="1"/>
            </p:cNvSpPr>
            <p:nvPr/>
          </p:nvSpPr>
          <p:spPr bwMode="auto">
            <a:xfrm>
              <a:off x="512850" y="1080124"/>
              <a:ext cx="421521" cy="422482"/>
            </a:xfrm>
            <a:custGeom>
              <a:avLst/>
              <a:gdLst>
                <a:gd name="T0" fmla="*/ 752 w 878"/>
                <a:gd name="T1" fmla="*/ 0 h 880"/>
                <a:gd name="T2" fmla="*/ 752 w 878"/>
                <a:gd name="T3" fmla="*/ 189 h 880"/>
                <a:gd name="T4" fmla="*/ 125 w 878"/>
                <a:gd name="T5" fmla="*/ 189 h 880"/>
                <a:gd name="T6" fmla="*/ 125 w 878"/>
                <a:gd name="T7" fmla="*/ 0 h 880"/>
                <a:gd name="T8" fmla="*/ 0 w 878"/>
                <a:gd name="T9" fmla="*/ 0 h 880"/>
                <a:gd name="T10" fmla="*/ 0 w 878"/>
                <a:gd name="T11" fmla="*/ 880 h 880"/>
                <a:gd name="T12" fmla="*/ 878 w 878"/>
                <a:gd name="T13" fmla="*/ 880 h 880"/>
                <a:gd name="T14" fmla="*/ 878 w 878"/>
                <a:gd name="T15" fmla="*/ 0 h 880"/>
                <a:gd name="T16" fmla="*/ 752 w 878"/>
                <a:gd name="T17" fmla="*/ 0 h 880"/>
                <a:gd name="T18" fmla="*/ 409 w 878"/>
                <a:gd name="T19" fmla="*/ 745 h 880"/>
                <a:gd name="T20" fmla="*/ 366 w 878"/>
                <a:gd name="T21" fmla="*/ 700 h 880"/>
                <a:gd name="T22" fmla="*/ 189 w 878"/>
                <a:gd name="T23" fmla="*/ 523 h 880"/>
                <a:gd name="T24" fmla="*/ 276 w 878"/>
                <a:gd name="T25" fmla="*/ 435 h 880"/>
                <a:gd name="T26" fmla="*/ 409 w 878"/>
                <a:gd name="T27" fmla="*/ 568 h 880"/>
                <a:gd name="T28" fmla="*/ 662 w 878"/>
                <a:gd name="T29" fmla="*/ 315 h 880"/>
                <a:gd name="T30" fmla="*/ 752 w 878"/>
                <a:gd name="T31" fmla="*/ 402 h 880"/>
                <a:gd name="T32" fmla="*/ 409 w 878"/>
                <a:gd name="T33" fmla="*/ 74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8" h="880">
                  <a:moveTo>
                    <a:pt x="752" y="0"/>
                  </a:moveTo>
                  <a:lnTo>
                    <a:pt x="752" y="189"/>
                  </a:lnTo>
                  <a:lnTo>
                    <a:pt x="125" y="189"/>
                  </a:lnTo>
                  <a:lnTo>
                    <a:pt x="125" y="0"/>
                  </a:lnTo>
                  <a:lnTo>
                    <a:pt x="0" y="0"/>
                  </a:lnTo>
                  <a:lnTo>
                    <a:pt x="0" y="880"/>
                  </a:lnTo>
                  <a:lnTo>
                    <a:pt x="878" y="880"/>
                  </a:lnTo>
                  <a:lnTo>
                    <a:pt x="878" y="0"/>
                  </a:lnTo>
                  <a:lnTo>
                    <a:pt x="752" y="0"/>
                  </a:lnTo>
                  <a:close/>
                  <a:moveTo>
                    <a:pt x="409" y="745"/>
                  </a:moveTo>
                  <a:lnTo>
                    <a:pt x="366" y="700"/>
                  </a:lnTo>
                  <a:lnTo>
                    <a:pt x="189" y="523"/>
                  </a:lnTo>
                  <a:lnTo>
                    <a:pt x="276" y="435"/>
                  </a:lnTo>
                  <a:lnTo>
                    <a:pt x="409" y="568"/>
                  </a:lnTo>
                  <a:lnTo>
                    <a:pt x="662" y="315"/>
                  </a:lnTo>
                  <a:lnTo>
                    <a:pt x="752" y="402"/>
                  </a:lnTo>
                  <a:lnTo>
                    <a:pt x="409" y="745"/>
                  </a:lnTo>
                  <a:close/>
                </a:path>
              </a:pathLst>
            </a:custGeom>
            <a:grpFill/>
            <a:ln w="25400">
              <a:gradFill>
                <a:gsLst>
                  <a:gs pos="0">
                    <a:srgbClr val="835F43"/>
                  </a:gs>
                  <a:gs pos="100000">
                    <a:srgbClr val="F9D9AC"/>
                  </a:gs>
                </a:gsLst>
                <a:lin ang="5400000" scaled="1"/>
              </a:gradFill>
            </a:ln>
          </p:spPr>
          <p:txBody>
            <a:bodyPr vert="horz" wrap="square" lIns="96435" tIns="48218" rIns="96435" bIns="48218" numCol="1" anchor="t" anchorCtr="0" compatLnSpc="1"/>
            <a:lstStyle/>
            <a:p>
              <a:endParaRPr lang="id-ID">
                <a:latin typeface="Arial" panose="020B0604020202020204" pitchFamily="34" charset="0"/>
                <a:sym typeface="Arial" panose="020B0604020202020204" pitchFamily="34" charset="0"/>
              </a:endParaRPr>
            </a:p>
          </p:txBody>
        </p:sp>
      </p:grpSp>
      <p:grpSp>
        <p:nvGrpSpPr>
          <p:cNvPr id="19" name="Group 31"/>
          <p:cNvGrpSpPr/>
          <p:nvPr/>
        </p:nvGrpSpPr>
        <p:grpSpPr>
          <a:xfrm>
            <a:off x="7791286" y="2647287"/>
            <a:ext cx="613038" cy="654689"/>
            <a:chOff x="1174898" y="640359"/>
            <a:chExt cx="452247" cy="482973"/>
          </a:xfrm>
          <a:noFill/>
        </p:grpSpPr>
        <p:sp>
          <p:nvSpPr>
            <p:cNvPr id="20" name="Freeform 15"/>
            <p:cNvSpPr>
              <a:spLocks noEditPoints="1"/>
            </p:cNvSpPr>
            <p:nvPr/>
          </p:nvSpPr>
          <p:spPr bwMode="auto">
            <a:xfrm>
              <a:off x="1174898" y="640359"/>
              <a:ext cx="452247" cy="482973"/>
            </a:xfrm>
            <a:custGeom>
              <a:avLst/>
              <a:gdLst>
                <a:gd name="T0" fmla="*/ 372 w 398"/>
                <a:gd name="T1" fmla="*/ 0 h 425"/>
                <a:gd name="T2" fmla="*/ 27 w 398"/>
                <a:gd name="T3" fmla="*/ 0 h 425"/>
                <a:gd name="T4" fmla="*/ 0 w 398"/>
                <a:gd name="T5" fmla="*/ 27 h 425"/>
                <a:gd name="T6" fmla="*/ 0 w 398"/>
                <a:gd name="T7" fmla="*/ 372 h 425"/>
                <a:gd name="T8" fmla="*/ 27 w 398"/>
                <a:gd name="T9" fmla="*/ 398 h 425"/>
                <a:gd name="T10" fmla="*/ 53 w 398"/>
                <a:gd name="T11" fmla="*/ 398 h 425"/>
                <a:gd name="T12" fmla="*/ 80 w 398"/>
                <a:gd name="T13" fmla="*/ 425 h 425"/>
                <a:gd name="T14" fmla="*/ 106 w 398"/>
                <a:gd name="T15" fmla="*/ 398 h 425"/>
                <a:gd name="T16" fmla="*/ 292 w 398"/>
                <a:gd name="T17" fmla="*/ 398 h 425"/>
                <a:gd name="T18" fmla="*/ 319 w 398"/>
                <a:gd name="T19" fmla="*/ 425 h 425"/>
                <a:gd name="T20" fmla="*/ 345 w 398"/>
                <a:gd name="T21" fmla="*/ 398 h 425"/>
                <a:gd name="T22" fmla="*/ 372 w 398"/>
                <a:gd name="T23" fmla="*/ 398 h 425"/>
                <a:gd name="T24" fmla="*/ 398 w 398"/>
                <a:gd name="T25" fmla="*/ 372 h 425"/>
                <a:gd name="T26" fmla="*/ 398 w 398"/>
                <a:gd name="T27" fmla="*/ 27 h 425"/>
                <a:gd name="T28" fmla="*/ 372 w 398"/>
                <a:gd name="T29" fmla="*/ 0 h 425"/>
                <a:gd name="T30" fmla="*/ 345 w 398"/>
                <a:gd name="T31" fmla="*/ 345 h 425"/>
                <a:gd name="T32" fmla="*/ 53 w 398"/>
                <a:gd name="T33" fmla="*/ 345 h 425"/>
                <a:gd name="T34" fmla="*/ 53 w 398"/>
                <a:gd name="T35" fmla="*/ 213 h 425"/>
                <a:gd name="T36" fmla="*/ 345 w 398"/>
                <a:gd name="T37" fmla="*/ 213 h 425"/>
                <a:gd name="T38" fmla="*/ 345 w 398"/>
                <a:gd name="T39" fmla="*/ 345 h 425"/>
                <a:gd name="T40" fmla="*/ 345 w 398"/>
                <a:gd name="T41" fmla="*/ 186 h 425"/>
                <a:gd name="T42" fmla="*/ 53 w 398"/>
                <a:gd name="T43" fmla="*/ 186 h 425"/>
                <a:gd name="T44" fmla="*/ 53 w 398"/>
                <a:gd name="T45" fmla="*/ 53 h 425"/>
                <a:gd name="T46" fmla="*/ 345 w 398"/>
                <a:gd name="T47" fmla="*/ 53 h 425"/>
                <a:gd name="T48" fmla="*/ 345 w 398"/>
                <a:gd name="T49" fmla="*/ 186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425">
                  <a:moveTo>
                    <a:pt x="372" y="0"/>
                  </a:moveTo>
                  <a:cubicBezTo>
                    <a:pt x="27" y="0"/>
                    <a:pt x="27" y="0"/>
                    <a:pt x="27" y="0"/>
                  </a:cubicBezTo>
                  <a:cubicBezTo>
                    <a:pt x="12" y="0"/>
                    <a:pt x="0" y="12"/>
                    <a:pt x="0" y="27"/>
                  </a:cubicBezTo>
                  <a:cubicBezTo>
                    <a:pt x="0" y="372"/>
                    <a:pt x="0" y="372"/>
                    <a:pt x="0" y="372"/>
                  </a:cubicBezTo>
                  <a:cubicBezTo>
                    <a:pt x="0" y="386"/>
                    <a:pt x="12" y="398"/>
                    <a:pt x="27" y="398"/>
                  </a:cubicBezTo>
                  <a:cubicBezTo>
                    <a:pt x="53" y="398"/>
                    <a:pt x="53" y="398"/>
                    <a:pt x="53" y="398"/>
                  </a:cubicBezTo>
                  <a:cubicBezTo>
                    <a:pt x="53" y="413"/>
                    <a:pt x="65" y="425"/>
                    <a:pt x="80" y="425"/>
                  </a:cubicBezTo>
                  <a:cubicBezTo>
                    <a:pt x="94" y="425"/>
                    <a:pt x="106" y="413"/>
                    <a:pt x="106" y="398"/>
                  </a:cubicBezTo>
                  <a:cubicBezTo>
                    <a:pt x="292" y="398"/>
                    <a:pt x="292" y="398"/>
                    <a:pt x="292" y="398"/>
                  </a:cubicBezTo>
                  <a:cubicBezTo>
                    <a:pt x="292" y="413"/>
                    <a:pt x="304" y="425"/>
                    <a:pt x="319" y="425"/>
                  </a:cubicBezTo>
                  <a:cubicBezTo>
                    <a:pt x="333" y="425"/>
                    <a:pt x="345" y="413"/>
                    <a:pt x="345" y="398"/>
                  </a:cubicBezTo>
                  <a:cubicBezTo>
                    <a:pt x="372" y="398"/>
                    <a:pt x="372" y="398"/>
                    <a:pt x="372" y="398"/>
                  </a:cubicBezTo>
                  <a:cubicBezTo>
                    <a:pt x="386" y="398"/>
                    <a:pt x="398" y="386"/>
                    <a:pt x="398" y="372"/>
                  </a:cubicBezTo>
                  <a:cubicBezTo>
                    <a:pt x="398" y="27"/>
                    <a:pt x="398" y="27"/>
                    <a:pt x="398" y="27"/>
                  </a:cubicBezTo>
                  <a:cubicBezTo>
                    <a:pt x="398" y="12"/>
                    <a:pt x="386" y="0"/>
                    <a:pt x="372" y="0"/>
                  </a:cubicBezTo>
                  <a:close/>
                  <a:moveTo>
                    <a:pt x="345" y="345"/>
                  </a:moveTo>
                  <a:cubicBezTo>
                    <a:pt x="53" y="345"/>
                    <a:pt x="53" y="345"/>
                    <a:pt x="53" y="345"/>
                  </a:cubicBezTo>
                  <a:cubicBezTo>
                    <a:pt x="53" y="213"/>
                    <a:pt x="53" y="213"/>
                    <a:pt x="53" y="213"/>
                  </a:cubicBezTo>
                  <a:cubicBezTo>
                    <a:pt x="345" y="213"/>
                    <a:pt x="345" y="213"/>
                    <a:pt x="345" y="213"/>
                  </a:cubicBezTo>
                  <a:lnTo>
                    <a:pt x="345" y="345"/>
                  </a:lnTo>
                  <a:close/>
                  <a:moveTo>
                    <a:pt x="345" y="186"/>
                  </a:moveTo>
                  <a:cubicBezTo>
                    <a:pt x="53" y="186"/>
                    <a:pt x="53" y="186"/>
                    <a:pt x="53" y="186"/>
                  </a:cubicBezTo>
                  <a:cubicBezTo>
                    <a:pt x="53" y="53"/>
                    <a:pt x="53" y="53"/>
                    <a:pt x="53" y="53"/>
                  </a:cubicBezTo>
                  <a:cubicBezTo>
                    <a:pt x="345" y="53"/>
                    <a:pt x="345" y="53"/>
                    <a:pt x="345" y="53"/>
                  </a:cubicBezTo>
                  <a:lnTo>
                    <a:pt x="345" y="186"/>
                  </a:lnTo>
                  <a:close/>
                </a:path>
              </a:pathLst>
            </a:custGeom>
            <a:grpFill/>
            <a:ln w="25400">
              <a:gradFill>
                <a:gsLst>
                  <a:gs pos="0">
                    <a:srgbClr val="835F43"/>
                  </a:gs>
                  <a:gs pos="100000">
                    <a:srgbClr val="F9D9AC"/>
                  </a:gs>
                </a:gsLst>
                <a:lin ang="5400000" scaled="1"/>
              </a:gradFill>
            </a:ln>
          </p:spPr>
          <p:txBody>
            <a:bodyPr vert="horz" wrap="square" lIns="96435" tIns="48218" rIns="96435" bIns="48218" numCol="1" anchor="t" anchorCtr="0" compatLnSpc="1"/>
            <a:lstStyle/>
            <a:p>
              <a:endParaRPr lang="id-ID">
                <a:latin typeface="Arial" panose="020B0604020202020204" pitchFamily="34" charset="0"/>
                <a:sym typeface="Arial" panose="020B0604020202020204" pitchFamily="34" charset="0"/>
              </a:endParaRPr>
            </a:p>
          </p:txBody>
        </p:sp>
        <p:sp>
          <p:nvSpPr>
            <p:cNvPr id="21" name="Freeform 16"/>
            <p:cNvSpPr>
              <a:spLocks noEditPoints="1"/>
            </p:cNvSpPr>
            <p:nvPr/>
          </p:nvSpPr>
          <p:spPr bwMode="auto">
            <a:xfrm>
              <a:off x="1266115" y="912091"/>
              <a:ext cx="271732" cy="90738"/>
            </a:xfrm>
            <a:custGeom>
              <a:avLst/>
              <a:gdLst>
                <a:gd name="T0" fmla="*/ 566 w 566"/>
                <a:gd name="T1" fmla="*/ 0 h 189"/>
                <a:gd name="T2" fmla="*/ 0 w 566"/>
                <a:gd name="T3" fmla="*/ 0 h 189"/>
                <a:gd name="T4" fmla="*/ 0 w 566"/>
                <a:gd name="T5" fmla="*/ 189 h 189"/>
                <a:gd name="T6" fmla="*/ 566 w 566"/>
                <a:gd name="T7" fmla="*/ 189 h 189"/>
                <a:gd name="T8" fmla="*/ 566 w 566"/>
                <a:gd name="T9" fmla="*/ 0 h 189"/>
                <a:gd name="T10" fmla="*/ 376 w 566"/>
                <a:gd name="T11" fmla="*/ 125 h 189"/>
                <a:gd name="T12" fmla="*/ 187 w 566"/>
                <a:gd name="T13" fmla="*/ 125 h 189"/>
                <a:gd name="T14" fmla="*/ 187 w 566"/>
                <a:gd name="T15" fmla="*/ 64 h 189"/>
                <a:gd name="T16" fmla="*/ 376 w 566"/>
                <a:gd name="T17" fmla="*/ 64 h 189"/>
                <a:gd name="T18" fmla="*/ 376 w 566"/>
                <a:gd name="T19" fmla="*/ 12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6" h="189">
                  <a:moveTo>
                    <a:pt x="566" y="0"/>
                  </a:moveTo>
                  <a:lnTo>
                    <a:pt x="0" y="0"/>
                  </a:lnTo>
                  <a:lnTo>
                    <a:pt x="0" y="189"/>
                  </a:lnTo>
                  <a:lnTo>
                    <a:pt x="566" y="189"/>
                  </a:lnTo>
                  <a:lnTo>
                    <a:pt x="566" y="0"/>
                  </a:lnTo>
                  <a:close/>
                  <a:moveTo>
                    <a:pt x="376" y="125"/>
                  </a:moveTo>
                  <a:lnTo>
                    <a:pt x="187" y="125"/>
                  </a:lnTo>
                  <a:lnTo>
                    <a:pt x="187" y="64"/>
                  </a:lnTo>
                  <a:lnTo>
                    <a:pt x="376" y="64"/>
                  </a:lnTo>
                  <a:lnTo>
                    <a:pt x="376" y="125"/>
                  </a:lnTo>
                  <a:close/>
                </a:path>
              </a:pathLst>
            </a:custGeom>
            <a:grpFill/>
            <a:ln w="25400">
              <a:gradFill>
                <a:gsLst>
                  <a:gs pos="0">
                    <a:srgbClr val="835F43"/>
                  </a:gs>
                  <a:gs pos="100000">
                    <a:srgbClr val="F9D9AC"/>
                  </a:gs>
                </a:gsLst>
                <a:lin ang="5400000" scaled="1"/>
              </a:gradFill>
            </a:ln>
          </p:spPr>
          <p:txBody>
            <a:bodyPr vert="horz" wrap="square" lIns="96435" tIns="48218" rIns="96435" bIns="48218" numCol="1" anchor="t" anchorCtr="0" compatLnSpc="1"/>
            <a:lstStyle/>
            <a:p>
              <a:endParaRPr lang="id-ID">
                <a:latin typeface="Arial" panose="020B0604020202020204" pitchFamily="34" charset="0"/>
                <a:sym typeface="Arial" panose="020B0604020202020204" pitchFamily="34" charset="0"/>
              </a:endParaRPr>
            </a:p>
          </p:txBody>
        </p:sp>
        <p:sp>
          <p:nvSpPr>
            <p:cNvPr id="22" name="Freeform 17"/>
            <p:cNvSpPr>
              <a:spLocks noEditPoints="1"/>
            </p:cNvSpPr>
            <p:nvPr/>
          </p:nvSpPr>
          <p:spPr bwMode="auto">
            <a:xfrm>
              <a:off x="1266115" y="731096"/>
              <a:ext cx="271732" cy="91218"/>
            </a:xfrm>
            <a:custGeom>
              <a:avLst/>
              <a:gdLst>
                <a:gd name="T0" fmla="*/ 566 w 566"/>
                <a:gd name="T1" fmla="*/ 0 h 190"/>
                <a:gd name="T2" fmla="*/ 0 w 566"/>
                <a:gd name="T3" fmla="*/ 0 h 190"/>
                <a:gd name="T4" fmla="*/ 0 w 566"/>
                <a:gd name="T5" fmla="*/ 190 h 190"/>
                <a:gd name="T6" fmla="*/ 566 w 566"/>
                <a:gd name="T7" fmla="*/ 190 h 190"/>
                <a:gd name="T8" fmla="*/ 566 w 566"/>
                <a:gd name="T9" fmla="*/ 0 h 190"/>
                <a:gd name="T10" fmla="*/ 376 w 566"/>
                <a:gd name="T11" fmla="*/ 126 h 190"/>
                <a:gd name="T12" fmla="*/ 187 w 566"/>
                <a:gd name="T13" fmla="*/ 126 h 190"/>
                <a:gd name="T14" fmla="*/ 187 w 566"/>
                <a:gd name="T15" fmla="*/ 62 h 190"/>
                <a:gd name="T16" fmla="*/ 376 w 566"/>
                <a:gd name="T17" fmla="*/ 62 h 190"/>
                <a:gd name="T18" fmla="*/ 376 w 566"/>
                <a:gd name="T19" fmla="*/ 12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6" h="190">
                  <a:moveTo>
                    <a:pt x="566" y="0"/>
                  </a:moveTo>
                  <a:lnTo>
                    <a:pt x="0" y="0"/>
                  </a:lnTo>
                  <a:lnTo>
                    <a:pt x="0" y="190"/>
                  </a:lnTo>
                  <a:lnTo>
                    <a:pt x="566" y="190"/>
                  </a:lnTo>
                  <a:lnTo>
                    <a:pt x="566" y="0"/>
                  </a:lnTo>
                  <a:close/>
                  <a:moveTo>
                    <a:pt x="376" y="126"/>
                  </a:moveTo>
                  <a:lnTo>
                    <a:pt x="187" y="126"/>
                  </a:lnTo>
                  <a:lnTo>
                    <a:pt x="187" y="62"/>
                  </a:lnTo>
                  <a:lnTo>
                    <a:pt x="376" y="62"/>
                  </a:lnTo>
                  <a:lnTo>
                    <a:pt x="376" y="126"/>
                  </a:lnTo>
                  <a:close/>
                </a:path>
              </a:pathLst>
            </a:custGeom>
            <a:grpFill/>
            <a:ln w="25400">
              <a:gradFill>
                <a:gsLst>
                  <a:gs pos="0">
                    <a:srgbClr val="835F43"/>
                  </a:gs>
                  <a:gs pos="100000">
                    <a:srgbClr val="F9D9AC"/>
                  </a:gs>
                </a:gsLst>
                <a:lin ang="5400000" scaled="1"/>
              </a:gradFill>
            </a:ln>
          </p:spPr>
          <p:txBody>
            <a:bodyPr vert="horz" wrap="square" lIns="96435" tIns="48218" rIns="96435" bIns="48218" numCol="1" anchor="t" anchorCtr="0" compatLnSpc="1"/>
            <a:lstStyle/>
            <a:p>
              <a:endParaRPr lang="id-ID">
                <a:latin typeface="Arial" panose="020B0604020202020204" pitchFamily="34" charset="0"/>
                <a:sym typeface="Arial" panose="020B0604020202020204" pitchFamily="34" charset="0"/>
              </a:endParaRPr>
            </a:p>
          </p:txBody>
        </p:sp>
      </p:grpSp>
      <p:sp>
        <p:nvSpPr>
          <p:cNvPr id="23" name="Freeform 14"/>
          <p:cNvSpPr>
            <a:spLocks noEditPoints="1"/>
          </p:cNvSpPr>
          <p:nvPr/>
        </p:nvSpPr>
        <p:spPr bwMode="auto">
          <a:xfrm>
            <a:off x="9759308" y="2646307"/>
            <a:ext cx="664536" cy="708273"/>
          </a:xfrm>
          <a:custGeom>
            <a:avLst/>
            <a:gdLst>
              <a:gd name="T0" fmla="*/ 371 w 398"/>
              <a:gd name="T1" fmla="*/ 0 h 424"/>
              <a:gd name="T2" fmla="*/ 53 w 398"/>
              <a:gd name="T3" fmla="*/ 0 h 424"/>
              <a:gd name="T4" fmla="*/ 26 w 398"/>
              <a:gd name="T5" fmla="*/ 26 h 424"/>
              <a:gd name="T6" fmla="*/ 26 w 398"/>
              <a:gd name="T7" fmla="*/ 79 h 424"/>
              <a:gd name="T8" fmla="*/ 66 w 398"/>
              <a:gd name="T9" fmla="*/ 79 h 424"/>
              <a:gd name="T10" fmla="*/ 79 w 398"/>
              <a:gd name="T11" fmla="*/ 93 h 424"/>
              <a:gd name="T12" fmla="*/ 66 w 398"/>
              <a:gd name="T13" fmla="*/ 106 h 424"/>
              <a:gd name="T14" fmla="*/ 13 w 398"/>
              <a:gd name="T15" fmla="*/ 106 h 424"/>
              <a:gd name="T16" fmla="*/ 0 w 398"/>
              <a:gd name="T17" fmla="*/ 119 h 424"/>
              <a:gd name="T18" fmla="*/ 13 w 398"/>
              <a:gd name="T19" fmla="*/ 133 h 424"/>
              <a:gd name="T20" fmla="*/ 26 w 398"/>
              <a:gd name="T21" fmla="*/ 133 h 424"/>
              <a:gd name="T22" fmla="*/ 26 w 398"/>
              <a:gd name="T23" fmla="*/ 186 h 424"/>
              <a:gd name="T24" fmla="*/ 66 w 398"/>
              <a:gd name="T25" fmla="*/ 186 h 424"/>
              <a:gd name="T26" fmla="*/ 79 w 398"/>
              <a:gd name="T27" fmla="*/ 199 h 424"/>
              <a:gd name="T28" fmla="*/ 66 w 398"/>
              <a:gd name="T29" fmla="*/ 212 h 424"/>
              <a:gd name="T30" fmla="*/ 13 w 398"/>
              <a:gd name="T31" fmla="*/ 212 h 424"/>
              <a:gd name="T32" fmla="*/ 0 w 398"/>
              <a:gd name="T33" fmla="*/ 225 h 424"/>
              <a:gd name="T34" fmla="*/ 13 w 398"/>
              <a:gd name="T35" fmla="*/ 239 h 424"/>
              <a:gd name="T36" fmla="*/ 26 w 398"/>
              <a:gd name="T37" fmla="*/ 239 h 424"/>
              <a:gd name="T38" fmla="*/ 26 w 398"/>
              <a:gd name="T39" fmla="*/ 292 h 424"/>
              <a:gd name="T40" fmla="*/ 66 w 398"/>
              <a:gd name="T41" fmla="*/ 292 h 424"/>
              <a:gd name="T42" fmla="*/ 79 w 398"/>
              <a:gd name="T43" fmla="*/ 305 h 424"/>
              <a:gd name="T44" fmla="*/ 66 w 398"/>
              <a:gd name="T45" fmla="*/ 318 h 424"/>
              <a:gd name="T46" fmla="*/ 13 w 398"/>
              <a:gd name="T47" fmla="*/ 318 h 424"/>
              <a:gd name="T48" fmla="*/ 0 w 398"/>
              <a:gd name="T49" fmla="*/ 331 h 424"/>
              <a:gd name="T50" fmla="*/ 13 w 398"/>
              <a:gd name="T51" fmla="*/ 345 h 424"/>
              <a:gd name="T52" fmla="*/ 26 w 398"/>
              <a:gd name="T53" fmla="*/ 345 h 424"/>
              <a:gd name="T54" fmla="*/ 26 w 398"/>
              <a:gd name="T55" fmla="*/ 398 h 424"/>
              <a:gd name="T56" fmla="*/ 53 w 398"/>
              <a:gd name="T57" fmla="*/ 424 h 424"/>
              <a:gd name="T58" fmla="*/ 371 w 398"/>
              <a:gd name="T59" fmla="*/ 424 h 424"/>
              <a:gd name="T60" fmla="*/ 398 w 398"/>
              <a:gd name="T61" fmla="*/ 398 h 424"/>
              <a:gd name="T62" fmla="*/ 398 w 398"/>
              <a:gd name="T63" fmla="*/ 26 h 424"/>
              <a:gd name="T64" fmla="*/ 371 w 398"/>
              <a:gd name="T65" fmla="*/ 0 h 424"/>
              <a:gd name="T66" fmla="*/ 318 w 398"/>
              <a:gd name="T67" fmla="*/ 186 h 424"/>
              <a:gd name="T68" fmla="*/ 159 w 398"/>
              <a:gd name="T69" fmla="*/ 186 h 424"/>
              <a:gd name="T70" fmla="*/ 159 w 398"/>
              <a:gd name="T71" fmla="*/ 79 h 424"/>
              <a:gd name="T72" fmla="*/ 318 w 398"/>
              <a:gd name="T73" fmla="*/ 79 h 424"/>
              <a:gd name="T74" fmla="*/ 318 w 398"/>
              <a:gd name="T75" fmla="*/ 1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8" h="424">
                <a:moveTo>
                  <a:pt x="371" y="0"/>
                </a:moveTo>
                <a:cubicBezTo>
                  <a:pt x="53" y="0"/>
                  <a:pt x="53" y="0"/>
                  <a:pt x="53" y="0"/>
                </a:cubicBezTo>
                <a:cubicBezTo>
                  <a:pt x="38" y="0"/>
                  <a:pt x="26" y="12"/>
                  <a:pt x="26" y="26"/>
                </a:cubicBezTo>
                <a:cubicBezTo>
                  <a:pt x="26" y="79"/>
                  <a:pt x="26" y="79"/>
                  <a:pt x="26" y="79"/>
                </a:cubicBezTo>
                <a:cubicBezTo>
                  <a:pt x="66" y="79"/>
                  <a:pt x="66" y="79"/>
                  <a:pt x="66" y="79"/>
                </a:cubicBezTo>
                <a:cubicBezTo>
                  <a:pt x="74" y="79"/>
                  <a:pt x="79" y="85"/>
                  <a:pt x="79" y="93"/>
                </a:cubicBezTo>
                <a:cubicBezTo>
                  <a:pt x="79" y="100"/>
                  <a:pt x="74" y="106"/>
                  <a:pt x="66" y="106"/>
                </a:cubicBezTo>
                <a:cubicBezTo>
                  <a:pt x="13" y="106"/>
                  <a:pt x="13" y="106"/>
                  <a:pt x="13" y="106"/>
                </a:cubicBezTo>
                <a:cubicBezTo>
                  <a:pt x="6" y="106"/>
                  <a:pt x="0" y="112"/>
                  <a:pt x="0" y="119"/>
                </a:cubicBezTo>
                <a:cubicBezTo>
                  <a:pt x="0" y="127"/>
                  <a:pt x="6" y="133"/>
                  <a:pt x="13" y="133"/>
                </a:cubicBezTo>
                <a:cubicBezTo>
                  <a:pt x="26" y="133"/>
                  <a:pt x="26" y="133"/>
                  <a:pt x="26" y="133"/>
                </a:cubicBezTo>
                <a:cubicBezTo>
                  <a:pt x="26" y="186"/>
                  <a:pt x="26" y="186"/>
                  <a:pt x="26" y="186"/>
                </a:cubicBezTo>
                <a:cubicBezTo>
                  <a:pt x="66" y="186"/>
                  <a:pt x="66" y="186"/>
                  <a:pt x="66" y="186"/>
                </a:cubicBezTo>
                <a:cubicBezTo>
                  <a:pt x="74" y="186"/>
                  <a:pt x="79" y="192"/>
                  <a:pt x="79" y="199"/>
                </a:cubicBezTo>
                <a:cubicBezTo>
                  <a:pt x="79" y="206"/>
                  <a:pt x="74" y="212"/>
                  <a:pt x="66" y="212"/>
                </a:cubicBezTo>
                <a:cubicBezTo>
                  <a:pt x="13" y="212"/>
                  <a:pt x="13" y="212"/>
                  <a:pt x="13" y="212"/>
                </a:cubicBezTo>
                <a:cubicBezTo>
                  <a:pt x="6" y="212"/>
                  <a:pt x="0" y="218"/>
                  <a:pt x="0" y="225"/>
                </a:cubicBezTo>
                <a:cubicBezTo>
                  <a:pt x="0" y="233"/>
                  <a:pt x="6" y="239"/>
                  <a:pt x="13" y="239"/>
                </a:cubicBezTo>
                <a:cubicBezTo>
                  <a:pt x="26" y="239"/>
                  <a:pt x="26" y="239"/>
                  <a:pt x="26" y="239"/>
                </a:cubicBezTo>
                <a:cubicBezTo>
                  <a:pt x="26" y="292"/>
                  <a:pt x="26" y="292"/>
                  <a:pt x="26" y="292"/>
                </a:cubicBezTo>
                <a:cubicBezTo>
                  <a:pt x="66" y="292"/>
                  <a:pt x="66" y="292"/>
                  <a:pt x="66" y="292"/>
                </a:cubicBezTo>
                <a:cubicBezTo>
                  <a:pt x="74" y="292"/>
                  <a:pt x="79" y="298"/>
                  <a:pt x="79" y="305"/>
                </a:cubicBezTo>
                <a:cubicBezTo>
                  <a:pt x="79" y="312"/>
                  <a:pt x="74" y="318"/>
                  <a:pt x="66" y="318"/>
                </a:cubicBezTo>
                <a:cubicBezTo>
                  <a:pt x="13" y="318"/>
                  <a:pt x="13" y="318"/>
                  <a:pt x="13" y="318"/>
                </a:cubicBezTo>
                <a:cubicBezTo>
                  <a:pt x="6" y="318"/>
                  <a:pt x="0" y="324"/>
                  <a:pt x="0" y="331"/>
                </a:cubicBezTo>
                <a:cubicBezTo>
                  <a:pt x="0" y="339"/>
                  <a:pt x="6" y="345"/>
                  <a:pt x="13" y="345"/>
                </a:cubicBezTo>
                <a:cubicBezTo>
                  <a:pt x="26" y="345"/>
                  <a:pt x="26" y="345"/>
                  <a:pt x="26" y="345"/>
                </a:cubicBezTo>
                <a:cubicBezTo>
                  <a:pt x="26" y="398"/>
                  <a:pt x="26" y="398"/>
                  <a:pt x="26" y="398"/>
                </a:cubicBezTo>
                <a:cubicBezTo>
                  <a:pt x="26" y="412"/>
                  <a:pt x="38" y="424"/>
                  <a:pt x="53" y="424"/>
                </a:cubicBezTo>
                <a:cubicBezTo>
                  <a:pt x="371" y="424"/>
                  <a:pt x="371" y="424"/>
                  <a:pt x="371" y="424"/>
                </a:cubicBezTo>
                <a:cubicBezTo>
                  <a:pt x="386" y="424"/>
                  <a:pt x="398" y="412"/>
                  <a:pt x="398" y="398"/>
                </a:cubicBezTo>
                <a:cubicBezTo>
                  <a:pt x="398" y="26"/>
                  <a:pt x="398" y="26"/>
                  <a:pt x="398" y="26"/>
                </a:cubicBezTo>
                <a:cubicBezTo>
                  <a:pt x="398" y="12"/>
                  <a:pt x="386" y="0"/>
                  <a:pt x="371" y="0"/>
                </a:cubicBezTo>
                <a:close/>
                <a:moveTo>
                  <a:pt x="318" y="186"/>
                </a:moveTo>
                <a:cubicBezTo>
                  <a:pt x="159" y="186"/>
                  <a:pt x="159" y="186"/>
                  <a:pt x="159" y="186"/>
                </a:cubicBezTo>
                <a:cubicBezTo>
                  <a:pt x="159" y="79"/>
                  <a:pt x="159" y="79"/>
                  <a:pt x="159" y="79"/>
                </a:cubicBezTo>
                <a:cubicBezTo>
                  <a:pt x="318" y="79"/>
                  <a:pt x="318" y="79"/>
                  <a:pt x="318" y="79"/>
                </a:cubicBezTo>
                <a:lnTo>
                  <a:pt x="318" y="186"/>
                </a:lnTo>
                <a:close/>
              </a:path>
            </a:pathLst>
          </a:custGeom>
          <a:noFill/>
          <a:ln w="25400">
            <a:gradFill>
              <a:gsLst>
                <a:gs pos="0">
                  <a:srgbClr val="835F43"/>
                </a:gs>
                <a:gs pos="100000">
                  <a:srgbClr val="F9D9AC"/>
                </a:gs>
              </a:gsLst>
              <a:lin ang="5400000" scaled="1"/>
            </a:gradFill>
          </a:ln>
        </p:spPr>
        <p:txBody>
          <a:bodyPr vert="horz" wrap="square" lIns="96435" tIns="48218" rIns="96435" bIns="48218" numCol="1" anchor="t" anchorCtr="0" compatLnSpc="1"/>
          <a:lstStyle/>
          <a:p>
            <a:endParaRPr lang="id-ID">
              <a:latin typeface="Arial" panose="020B0604020202020204" pitchFamily="34" charset="0"/>
              <a:sym typeface="Arial" panose="020B0604020202020204" pitchFamily="34" charset="0"/>
            </a:endParaRPr>
          </a:p>
        </p:txBody>
      </p:sp>
      <p:sp>
        <p:nvSpPr>
          <p:cNvPr id="24" name="矩形 23"/>
          <p:cNvSpPr/>
          <p:nvPr/>
        </p:nvSpPr>
        <p:spPr>
          <a:xfrm>
            <a:off x="1474797" y="3794745"/>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endParaRPr lang="zh-CN" altLang="en-US" dirty="0">
              <a:gradFill>
                <a:gsLst>
                  <a:gs pos="0">
                    <a:srgbClr val="835F43"/>
                  </a:gs>
                  <a:gs pos="100000">
                    <a:srgbClr val="F9D9AC"/>
                  </a:gs>
                </a:gsLst>
                <a:lin ang="5400000" scaled="1"/>
              </a:gradFill>
              <a:latin typeface="+mj-ea"/>
              <a:ea typeface="+mj-ea"/>
            </a:endParaRPr>
          </a:p>
        </p:txBody>
      </p:sp>
      <p:sp>
        <p:nvSpPr>
          <p:cNvPr id="25" name="矩形 24"/>
          <p:cNvSpPr/>
          <p:nvPr/>
        </p:nvSpPr>
        <p:spPr>
          <a:xfrm>
            <a:off x="1327477" y="4310170"/>
            <a:ext cx="1601124" cy="964303"/>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26" name="矩形 25"/>
          <p:cNvSpPr/>
          <p:nvPr/>
        </p:nvSpPr>
        <p:spPr>
          <a:xfrm>
            <a:off x="3468568" y="3794745"/>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endParaRPr lang="zh-CN" altLang="en-US" dirty="0">
              <a:gradFill>
                <a:gsLst>
                  <a:gs pos="0">
                    <a:srgbClr val="835F43"/>
                  </a:gs>
                  <a:gs pos="100000">
                    <a:srgbClr val="F9D9AC"/>
                  </a:gs>
                </a:gsLst>
                <a:lin ang="5400000" scaled="1"/>
              </a:gradFill>
              <a:latin typeface="+mj-ea"/>
              <a:ea typeface="+mj-ea"/>
            </a:endParaRPr>
          </a:p>
        </p:txBody>
      </p:sp>
      <p:sp>
        <p:nvSpPr>
          <p:cNvPr id="27" name="矩形 26"/>
          <p:cNvSpPr/>
          <p:nvPr/>
        </p:nvSpPr>
        <p:spPr>
          <a:xfrm>
            <a:off x="3321248" y="4310170"/>
            <a:ext cx="1601124" cy="964303"/>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28" name="矩形 27"/>
          <p:cNvSpPr/>
          <p:nvPr/>
        </p:nvSpPr>
        <p:spPr>
          <a:xfrm>
            <a:off x="5462339" y="3794745"/>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endParaRPr lang="zh-CN" altLang="en-US" dirty="0">
              <a:gradFill>
                <a:gsLst>
                  <a:gs pos="0">
                    <a:srgbClr val="835F43"/>
                  </a:gs>
                  <a:gs pos="100000">
                    <a:srgbClr val="F9D9AC"/>
                  </a:gs>
                </a:gsLst>
                <a:lin ang="5400000" scaled="1"/>
              </a:gradFill>
              <a:latin typeface="+mj-ea"/>
              <a:ea typeface="+mj-ea"/>
            </a:endParaRPr>
          </a:p>
        </p:txBody>
      </p:sp>
      <p:sp>
        <p:nvSpPr>
          <p:cNvPr id="29" name="矩形 28"/>
          <p:cNvSpPr/>
          <p:nvPr/>
        </p:nvSpPr>
        <p:spPr>
          <a:xfrm>
            <a:off x="5315019" y="4310170"/>
            <a:ext cx="1601124" cy="964303"/>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30" name="矩形 29"/>
          <p:cNvSpPr/>
          <p:nvPr/>
        </p:nvSpPr>
        <p:spPr>
          <a:xfrm>
            <a:off x="7456110" y="3794745"/>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endParaRPr lang="zh-CN" altLang="en-US" dirty="0">
              <a:gradFill>
                <a:gsLst>
                  <a:gs pos="0">
                    <a:srgbClr val="835F43"/>
                  </a:gs>
                  <a:gs pos="100000">
                    <a:srgbClr val="F9D9AC"/>
                  </a:gs>
                </a:gsLst>
                <a:lin ang="5400000" scaled="1"/>
              </a:gradFill>
              <a:latin typeface="+mj-ea"/>
              <a:ea typeface="+mj-ea"/>
            </a:endParaRPr>
          </a:p>
        </p:txBody>
      </p:sp>
      <p:sp>
        <p:nvSpPr>
          <p:cNvPr id="31" name="矩形 30"/>
          <p:cNvSpPr/>
          <p:nvPr/>
        </p:nvSpPr>
        <p:spPr>
          <a:xfrm>
            <a:off x="7308790" y="4310170"/>
            <a:ext cx="1601124" cy="964303"/>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32" name="矩形 31"/>
          <p:cNvSpPr/>
          <p:nvPr/>
        </p:nvSpPr>
        <p:spPr>
          <a:xfrm>
            <a:off x="9449881" y="3794745"/>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endParaRPr lang="zh-CN" altLang="en-US" dirty="0">
              <a:gradFill>
                <a:gsLst>
                  <a:gs pos="0">
                    <a:srgbClr val="835F43"/>
                  </a:gs>
                  <a:gs pos="100000">
                    <a:srgbClr val="F9D9AC"/>
                  </a:gs>
                </a:gsLst>
                <a:lin ang="5400000" scaled="1"/>
              </a:gradFill>
              <a:latin typeface="+mj-ea"/>
              <a:ea typeface="+mj-ea"/>
            </a:endParaRPr>
          </a:p>
        </p:txBody>
      </p:sp>
      <p:sp>
        <p:nvSpPr>
          <p:cNvPr id="33" name="矩形 32"/>
          <p:cNvSpPr/>
          <p:nvPr/>
        </p:nvSpPr>
        <p:spPr>
          <a:xfrm>
            <a:off x="9302561" y="4310170"/>
            <a:ext cx="1601124" cy="964303"/>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149"/>
                            </p:stCondLst>
                            <p:childTnLst>
                              <p:par>
                                <p:cTn id="17" presetID="23" presetClass="entr" presetSubtype="16" fill="hold" grpId="0" nodeType="afterEffect">
                                  <p:stCondLst>
                                    <p:cond delay="0"/>
                                  </p:stCondLst>
                                  <p:iterate type="lt">
                                    <p:tmPct val="10000"/>
                                  </p:iterate>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childTnLst>
                                </p:cTn>
                              </p:par>
                            </p:childTnLst>
                          </p:cTn>
                        </p:par>
                        <p:par>
                          <p:cTn id="21" fill="hold">
                            <p:stCondLst>
                              <p:cond delay="3199"/>
                            </p:stCondLst>
                            <p:childTnLst>
                              <p:par>
                                <p:cTn id="22" presetID="5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3699"/>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par>
                          <p:cTn id="33" fill="hold">
                            <p:stCondLst>
                              <p:cond delay="4349"/>
                            </p:stCondLst>
                            <p:childTnLst>
                              <p:par>
                                <p:cTn id="34" presetID="23" presetClass="entr" presetSubtype="16" fill="hold" grpId="0" nodeType="afterEffect">
                                  <p:stCondLst>
                                    <p:cond delay="0"/>
                                  </p:stCondLst>
                                  <p:iterate type="lt">
                                    <p:tmPct val="10000"/>
                                  </p:iterate>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childTnLst>
                                </p:cTn>
                              </p:par>
                            </p:childTnLst>
                          </p:cTn>
                        </p:par>
                        <p:par>
                          <p:cTn id="38" fill="hold">
                            <p:stCondLst>
                              <p:cond delay="6400"/>
                            </p:stCondLst>
                            <p:childTnLst>
                              <p:par>
                                <p:cTn id="39" presetID="53" presetClass="entr" presetSubtype="16"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par>
                          <p:cTn id="44" fill="hold">
                            <p:stCondLst>
                              <p:cond delay="690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7549"/>
                            </p:stCondLst>
                            <p:childTnLst>
                              <p:par>
                                <p:cTn id="51" presetID="23" presetClass="entr" presetSubtype="16" fill="hold" grpId="0" nodeType="afterEffect">
                                  <p:stCondLst>
                                    <p:cond delay="0"/>
                                  </p:stCondLst>
                                  <p:iterate type="lt">
                                    <p:tmPct val="10000"/>
                                  </p:iterate>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childTnLst>
                                </p:cTn>
                              </p:par>
                            </p:childTnLst>
                          </p:cTn>
                        </p:par>
                        <p:par>
                          <p:cTn id="55" fill="hold">
                            <p:stCondLst>
                              <p:cond delay="9599"/>
                            </p:stCondLst>
                            <p:childTnLst>
                              <p:par>
                                <p:cTn id="56" presetID="53" presetClass="entr" presetSubtype="16"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childTnLst>
                          </p:cTn>
                        </p:par>
                        <p:par>
                          <p:cTn id="61" fill="hold">
                            <p:stCondLst>
                              <p:cond delay="10099"/>
                            </p:stCondLst>
                            <p:childTnLst>
                              <p:par>
                                <p:cTn id="62" presetID="53" presetClass="entr" presetSubtype="16" fill="hold" grpId="0" nodeType="afterEffect">
                                  <p:stCondLst>
                                    <p:cond delay="0"/>
                                  </p:stCondLst>
                                  <p:iterate type="lt">
                                    <p:tmPct val="10000"/>
                                  </p:iterate>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749"/>
                            </p:stCondLst>
                            <p:childTnLst>
                              <p:par>
                                <p:cTn id="68" presetID="23" presetClass="entr" presetSubtype="16" fill="hold" grpId="0" nodeType="afterEffect">
                                  <p:stCondLst>
                                    <p:cond delay="0"/>
                                  </p:stCondLst>
                                  <p:iterate type="lt">
                                    <p:tmPct val="10000"/>
                                  </p:iterate>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childTnLst>
                                </p:cTn>
                              </p:par>
                            </p:childTnLst>
                          </p:cTn>
                        </p:par>
                        <p:par>
                          <p:cTn id="72" fill="hold">
                            <p:stCondLst>
                              <p:cond delay="12799"/>
                            </p:stCondLst>
                            <p:childTnLst>
                              <p:par>
                                <p:cTn id="73" presetID="53" presetClass="entr" presetSubtype="16"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childTnLst>
                          </p:cTn>
                        </p:par>
                        <p:par>
                          <p:cTn id="78" fill="hold">
                            <p:stCondLst>
                              <p:cond delay="13299"/>
                            </p:stCondLst>
                            <p:childTnLst>
                              <p:par>
                                <p:cTn id="79" presetID="53" presetClass="entr" presetSubtype="16" fill="hold" grpId="0" nodeType="afterEffect">
                                  <p:stCondLst>
                                    <p:cond delay="0"/>
                                  </p:stCondLst>
                                  <p:iterate type="lt">
                                    <p:tmPct val="10000"/>
                                  </p:iterate>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childTnLst>
                                </p:cTn>
                              </p:par>
                            </p:childTnLst>
                          </p:cTn>
                        </p:par>
                        <p:par>
                          <p:cTn id="84" fill="hold">
                            <p:stCondLst>
                              <p:cond delay="13949"/>
                            </p:stCondLst>
                            <p:childTnLst>
                              <p:par>
                                <p:cTn id="85" presetID="23" presetClass="entr" presetSubtype="16" fill="hold" grpId="0" nodeType="afterEffect">
                                  <p:stCondLst>
                                    <p:cond delay="0"/>
                                  </p:stCondLst>
                                  <p:iterate type="lt">
                                    <p:tmPct val="10000"/>
                                  </p:iterate>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品牌形象与设计</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endParaRPr lang="en-US" altLang="zh-CN" sz="1100" dirty="0">
                <a:solidFill>
                  <a:schemeClr val="bg1"/>
                </a:solidFill>
              </a:endParaRPr>
            </a:p>
          </p:txBody>
        </p:sp>
      </p:grpSp>
      <p:sp>
        <p:nvSpPr>
          <p:cNvPr id="6" name="Shape 6914"/>
          <p:cNvSpPr/>
          <p:nvPr/>
        </p:nvSpPr>
        <p:spPr>
          <a:xfrm>
            <a:off x="4463529" y="2289682"/>
            <a:ext cx="1774422" cy="1612631"/>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gradFill>
            <a:gsLst>
              <a:gs pos="0">
                <a:srgbClr val="835F43"/>
              </a:gs>
              <a:gs pos="100000">
                <a:srgbClr val="F9D9AC"/>
              </a:gs>
            </a:gsLst>
            <a:lin ang="5400000" scaled="1"/>
          </a:gradFill>
          <a:ln>
            <a:round/>
          </a:ln>
        </p:spPr>
        <p:txBody>
          <a:bodyPr lIns="0" tIns="0" rIns="0" bIns="0"/>
          <a:lstStyle/>
          <a:p>
            <a:pPr defTabSz="431800">
              <a:buClrTx/>
              <a:defRPr sz="1200">
                <a:uFillTx/>
                <a:latin typeface="Helvetica"/>
                <a:ea typeface="Helvetica"/>
                <a:cs typeface="Helvetica"/>
                <a:sym typeface="Helvetica"/>
              </a:defRPr>
            </a:pPr>
            <a:endParaRPr>
              <a:latin typeface="+mn-ea"/>
            </a:endParaRPr>
          </a:p>
        </p:txBody>
      </p:sp>
      <p:sp>
        <p:nvSpPr>
          <p:cNvPr id="7" name="Shape 6915"/>
          <p:cNvSpPr/>
          <p:nvPr/>
        </p:nvSpPr>
        <p:spPr>
          <a:xfrm>
            <a:off x="6134100" y="2289681"/>
            <a:ext cx="1609032" cy="1789534"/>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gradFill>
            <a:gsLst>
              <a:gs pos="0">
                <a:srgbClr val="835F43"/>
              </a:gs>
              <a:gs pos="100000">
                <a:srgbClr val="F9D9AC"/>
              </a:gs>
            </a:gsLst>
            <a:lin ang="5400000" scaled="1"/>
          </a:gradFill>
          <a:ln>
            <a:round/>
          </a:ln>
        </p:spPr>
        <p:txBody>
          <a:bodyPr lIns="0" tIns="0" rIns="0" bIns="0"/>
          <a:lstStyle/>
          <a:p>
            <a:pPr defTabSz="431800"/>
            <a:endParaRPr sz="1200">
              <a:latin typeface="+mn-ea"/>
              <a:cs typeface="Helvetica"/>
            </a:endParaRPr>
          </a:p>
        </p:txBody>
      </p:sp>
      <p:sp>
        <p:nvSpPr>
          <p:cNvPr id="8" name="Shape 6916"/>
          <p:cNvSpPr/>
          <p:nvPr/>
        </p:nvSpPr>
        <p:spPr>
          <a:xfrm>
            <a:off x="4463530" y="3794632"/>
            <a:ext cx="1597492" cy="1775433"/>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gradFill>
            <a:gsLst>
              <a:gs pos="0">
                <a:srgbClr val="835F43"/>
              </a:gs>
              <a:gs pos="100000">
                <a:srgbClr val="F9D9AC"/>
              </a:gs>
            </a:gsLst>
            <a:lin ang="5400000" scaled="1"/>
          </a:gradFill>
          <a:ln>
            <a:round/>
          </a:ln>
        </p:spPr>
        <p:txBody>
          <a:bodyPr lIns="0" tIns="0" rIns="0" bIns="0"/>
          <a:lstStyle/>
          <a:p>
            <a:pPr defTabSz="431800">
              <a:buClrTx/>
              <a:defRPr sz="1200">
                <a:uFillTx/>
                <a:latin typeface="Helvetica"/>
                <a:ea typeface="Helvetica"/>
                <a:cs typeface="Helvetica"/>
                <a:sym typeface="Helvetica"/>
              </a:defRPr>
            </a:pPr>
            <a:endParaRPr>
              <a:latin typeface="+mn-ea"/>
            </a:endParaRPr>
          </a:p>
        </p:txBody>
      </p:sp>
      <p:sp>
        <p:nvSpPr>
          <p:cNvPr id="9" name="Shape 6917"/>
          <p:cNvSpPr/>
          <p:nvPr/>
        </p:nvSpPr>
        <p:spPr>
          <a:xfrm>
            <a:off x="5957171" y="3968971"/>
            <a:ext cx="1785961" cy="1601095"/>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gradFill>
            <a:gsLst>
              <a:gs pos="0">
                <a:srgbClr val="835F43"/>
              </a:gs>
              <a:gs pos="100000">
                <a:srgbClr val="F9D9AC"/>
              </a:gs>
            </a:gsLst>
            <a:lin ang="5400000" scaled="1"/>
          </a:gradFill>
          <a:ln>
            <a:round/>
          </a:ln>
        </p:spPr>
        <p:txBody>
          <a:bodyPr lIns="0" tIns="0" rIns="0" bIns="0"/>
          <a:lstStyle/>
          <a:p>
            <a:pPr defTabSz="431800">
              <a:buClrTx/>
              <a:defRPr sz="1200">
                <a:uFillTx/>
                <a:latin typeface="Helvetica"/>
                <a:ea typeface="Helvetica"/>
                <a:cs typeface="Helvetica"/>
                <a:sym typeface="Helvetica"/>
              </a:defRPr>
            </a:pPr>
            <a:endParaRPr>
              <a:latin typeface="+mn-ea"/>
            </a:endParaRPr>
          </a:p>
        </p:txBody>
      </p:sp>
      <p:sp>
        <p:nvSpPr>
          <p:cNvPr id="10" name="Freeform 41"/>
          <p:cNvSpPr>
            <a:spLocks noEditPoints="1"/>
          </p:cNvSpPr>
          <p:nvPr/>
        </p:nvSpPr>
        <p:spPr bwMode="auto">
          <a:xfrm>
            <a:off x="5662727" y="3504048"/>
            <a:ext cx="866547" cy="78826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adFill>
            <a:gsLst>
              <a:gs pos="0">
                <a:srgbClr val="835F43"/>
              </a:gs>
              <a:gs pos="100000">
                <a:srgbClr val="F9D9AC"/>
              </a:gs>
            </a:gsLst>
            <a:lin ang="5400000" scaled="1"/>
          </a:gra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1163638" y="2696855"/>
            <a:ext cx="3008568" cy="521105"/>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12" name="矩形 11"/>
          <p:cNvSpPr/>
          <p:nvPr/>
        </p:nvSpPr>
        <p:spPr>
          <a:xfrm>
            <a:off x="1163638" y="2242750"/>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endParaRPr lang="zh-CN" altLang="en-US" sz="2000" dirty="0">
              <a:gradFill>
                <a:gsLst>
                  <a:gs pos="0">
                    <a:srgbClr val="835F43"/>
                  </a:gs>
                  <a:gs pos="100000">
                    <a:srgbClr val="F9D9AC"/>
                  </a:gs>
                </a:gsLst>
                <a:lin ang="5400000" scaled="1"/>
              </a:gradFill>
              <a:latin typeface="+mj-ea"/>
              <a:ea typeface="+mj-ea"/>
            </a:endParaRPr>
          </a:p>
        </p:txBody>
      </p:sp>
      <p:sp>
        <p:nvSpPr>
          <p:cNvPr id="13" name="矩形 12"/>
          <p:cNvSpPr/>
          <p:nvPr/>
        </p:nvSpPr>
        <p:spPr>
          <a:xfrm>
            <a:off x="8019795" y="2696855"/>
            <a:ext cx="3008568" cy="521105"/>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14" name="矩形 13"/>
          <p:cNvSpPr/>
          <p:nvPr/>
        </p:nvSpPr>
        <p:spPr>
          <a:xfrm>
            <a:off x="8019795" y="2242750"/>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endParaRPr lang="zh-CN" altLang="en-US" sz="2000" dirty="0">
              <a:gradFill>
                <a:gsLst>
                  <a:gs pos="0">
                    <a:srgbClr val="835F43"/>
                  </a:gs>
                  <a:gs pos="100000">
                    <a:srgbClr val="F9D9AC"/>
                  </a:gs>
                </a:gsLst>
                <a:lin ang="5400000" scaled="1"/>
              </a:gradFill>
              <a:latin typeface="+mj-ea"/>
              <a:ea typeface="+mj-ea"/>
            </a:endParaRPr>
          </a:p>
        </p:txBody>
      </p:sp>
      <p:sp>
        <p:nvSpPr>
          <p:cNvPr id="15" name="矩形 14"/>
          <p:cNvSpPr/>
          <p:nvPr/>
        </p:nvSpPr>
        <p:spPr>
          <a:xfrm>
            <a:off x="8019795" y="4614836"/>
            <a:ext cx="3008568" cy="521105"/>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16" name="矩形 15"/>
          <p:cNvSpPr/>
          <p:nvPr/>
        </p:nvSpPr>
        <p:spPr>
          <a:xfrm>
            <a:off x="8019795" y="4160731"/>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endParaRPr lang="zh-CN" altLang="en-US" sz="2000" dirty="0">
              <a:gradFill>
                <a:gsLst>
                  <a:gs pos="0">
                    <a:srgbClr val="835F43"/>
                  </a:gs>
                  <a:gs pos="100000">
                    <a:srgbClr val="F9D9AC"/>
                  </a:gs>
                </a:gsLst>
                <a:lin ang="5400000" scaled="1"/>
              </a:gradFill>
              <a:latin typeface="+mj-ea"/>
              <a:ea typeface="+mj-ea"/>
            </a:endParaRPr>
          </a:p>
        </p:txBody>
      </p:sp>
      <p:sp>
        <p:nvSpPr>
          <p:cNvPr id="17" name="矩形 16"/>
          <p:cNvSpPr/>
          <p:nvPr/>
        </p:nvSpPr>
        <p:spPr>
          <a:xfrm>
            <a:off x="1178299" y="4614836"/>
            <a:ext cx="3008568" cy="521105"/>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18" name="矩形 17"/>
          <p:cNvSpPr/>
          <p:nvPr/>
        </p:nvSpPr>
        <p:spPr>
          <a:xfrm>
            <a:off x="1178299" y="4160731"/>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endParaRPr lang="zh-CN" altLang="en-US" sz="2000" dirty="0">
              <a:gradFill>
                <a:gsLst>
                  <a:gs pos="0">
                    <a:srgbClr val="835F43"/>
                  </a:gs>
                  <a:gs pos="100000">
                    <a:srgbClr val="F9D9AC"/>
                  </a:gs>
                </a:gsLst>
                <a:lin ang="5400000" scaled="1"/>
              </a:gra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1"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2"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par>
                                <p:cTn id="19" presetID="22" presetClass="entr" presetSubtype="4" fill="hold" grpId="0" nodeType="withEffect">
                                  <p:stCondLst>
                                    <p:cond delay="150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200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2"/>
                                        </p:tgtEl>
                                        <p:attrNameLst>
                                          <p:attrName>style.visibility</p:attrName>
                                        </p:attrNameLst>
                                      </p:cBhvr>
                                      <p:to>
                                        <p:strVal val="visible"/>
                                      </p:to>
                                    </p:set>
                                    <p:anim calcmode="lin" valueType="num">
                                      <p:cBhvr>
                                        <p:cTn id="25" dur="250" fill="hold"/>
                                        <p:tgtEl>
                                          <p:spTgt spid="12"/>
                                        </p:tgtEl>
                                        <p:attrNameLst>
                                          <p:attrName>ppt_w</p:attrName>
                                        </p:attrNameLst>
                                      </p:cBhvr>
                                      <p:tavLst>
                                        <p:tav tm="0">
                                          <p:val>
                                            <p:fltVal val="0"/>
                                          </p:val>
                                        </p:tav>
                                        <p:tav tm="100000">
                                          <p:val>
                                            <p:strVal val="#ppt_w"/>
                                          </p:val>
                                        </p:tav>
                                      </p:tavLst>
                                    </p:anim>
                                    <p:anim calcmode="lin" valueType="num">
                                      <p:cBhvr>
                                        <p:cTn id="26" dur="250" fill="hold"/>
                                        <p:tgtEl>
                                          <p:spTgt spid="12"/>
                                        </p:tgtEl>
                                        <p:attrNameLst>
                                          <p:attrName>ppt_h</p:attrName>
                                        </p:attrNameLst>
                                      </p:cBhvr>
                                      <p:tavLst>
                                        <p:tav tm="0">
                                          <p:val>
                                            <p:fltVal val="0"/>
                                          </p:val>
                                        </p:tav>
                                        <p:tav tm="100000">
                                          <p:val>
                                            <p:strVal val="#ppt_h"/>
                                          </p:val>
                                        </p:tav>
                                      </p:tavLst>
                                    </p:anim>
                                    <p:animEffect transition="in" filter="fade">
                                      <p:cBhvr>
                                        <p:cTn id="27" dur="250"/>
                                        <p:tgtEl>
                                          <p:spTgt spid="12"/>
                                        </p:tgtEl>
                                      </p:cBhvr>
                                    </p:animEffect>
                                  </p:childTnLst>
                                </p:cTn>
                              </p:par>
                            </p:childTnLst>
                          </p:cTn>
                        </p:par>
                        <p:par>
                          <p:cTn id="28" fill="hold">
                            <p:stCondLst>
                              <p:cond delay="2325"/>
                            </p:stCondLst>
                            <p:childTnLst>
                              <p:par>
                                <p:cTn id="29" presetID="53" presetClass="entr" presetSubtype="16" fill="hold" grpId="0" nodeType="afterEffect">
                                  <p:stCondLst>
                                    <p:cond delay="0"/>
                                  </p:stCondLst>
                                  <p:iterate type="lt">
                                    <p:tmPct val="10000"/>
                                  </p:iterate>
                                  <p:childTnLst>
                                    <p:set>
                                      <p:cBhvr>
                                        <p:cTn id="30" dur="1" fill="hold">
                                          <p:stCondLst>
                                            <p:cond delay="0"/>
                                          </p:stCondLst>
                                        </p:cTn>
                                        <p:tgtEl>
                                          <p:spTgt spid="11"/>
                                        </p:tgtEl>
                                        <p:attrNameLst>
                                          <p:attrName>style.visibility</p:attrName>
                                        </p:attrNameLst>
                                      </p:cBhvr>
                                      <p:to>
                                        <p:strVal val="visible"/>
                                      </p:to>
                                    </p:set>
                                    <p:anim calcmode="lin" valueType="num">
                                      <p:cBhvr>
                                        <p:cTn id="31" dur="250" fill="hold"/>
                                        <p:tgtEl>
                                          <p:spTgt spid="11"/>
                                        </p:tgtEl>
                                        <p:attrNameLst>
                                          <p:attrName>ppt_w</p:attrName>
                                        </p:attrNameLst>
                                      </p:cBhvr>
                                      <p:tavLst>
                                        <p:tav tm="0">
                                          <p:val>
                                            <p:fltVal val="0"/>
                                          </p:val>
                                        </p:tav>
                                        <p:tav tm="100000">
                                          <p:val>
                                            <p:strVal val="#ppt_w"/>
                                          </p:val>
                                        </p:tav>
                                      </p:tavLst>
                                    </p:anim>
                                    <p:anim calcmode="lin" valueType="num">
                                      <p:cBhvr>
                                        <p:cTn id="32" dur="250" fill="hold"/>
                                        <p:tgtEl>
                                          <p:spTgt spid="11"/>
                                        </p:tgtEl>
                                        <p:attrNameLst>
                                          <p:attrName>ppt_h</p:attrName>
                                        </p:attrNameLst>
                                      </p:cBhvr>
                                      <p:tavLst>
                                        <p:tav tm="0">
                                          <p:val>
                                            <p:fltVal val="0"/>
                                          </p:val>
                                        </p:tav>
                                        <p:tav tm="100000">
                                          <p:val>
                                            <p:strVal val="#ppt_h"/>
                                          </p:val>
                                        </p:tav>
                                      </p:tavLst>
                                    </p:anim>
                                    <p:animEffect transition="in" filter="fade">
                                      <p:cBhvr>
                                        <p:cTn id="33" dur="250"/>
                                        <p:tgtEl>
                                          <p:spTgt spid="11"/>
                                        </p:tgtEl>
                                      </p:cBhvr>
                                    </p:animEffect>
                                  </p:childTnLst>
                                </p:cTn>
                              </p:par>
                            </p:childTnLst>
                          </p:cTn>
                        </p:par>
                        <p:par>
                          <p:cTn id="34" fill="hold">
                            <p:stCondLst>
                              <p:cond delay="3349"/>
                            </p:stCondLst>
                            <p:childTnLst>
                              <p:par>
                                <p:cTn id="35" presetID="53" presetClass="entr" presetSubtype="16" fill="hold" grpId="0" nodeType="afterEffect">
                                  <p:stCondLst>
                                    <p:cond delay="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250" fill="hold"/>
                                        <p:tgtEl>
                                          <p:spTgt spid="14"/>
                                        </p:tgtEl>
                                        <p:attrNameLst>
                                          <p:attrName>ppt_w</p:attrName>
                                        </p:attrNameLst>
                                      </p:cBhvr>
                                      <p:tavLst>
                                        <p:tav tm="0">
                                          <p:val>
                                            <p:fltVal val="0"/>
                                          </p:val>
                                        </p:tav>
                                        <p:tav tm="100000">
                                          <p:val>
                                            <p:strVal val="#ppt_w"/>
                                          </p:val>
                                        </p:tav>
                                      </p:tavLst>
                                    </p:anim>
                                    <p:anim calcmode="lin" valueType="num">
                                      <p:cBhvr>
                                        <p:cTn id="38" dur="250" fill="hold"/>
                                        <p:tgtEl>
                                          <p:spTgt spid="14"/>
                                        </p:tgtEl>
                                        <p:attrNameLst>
                                          <p:attrName>ppt_h</p:attrName>
                                        </p:attrNameLst>
                                      </p:cBhvr>
                                      <p:tavLst>
                                        <p:tav tm="0">
                                          <p:val>
                                            <p:fltVal val="0"/>
                                          </p:val>
                                        </p:tav>
                                        <p:tav tm="100000">
                                          <p:val>
                                            <p:strVal val="#ppt_h"/>
                                          </p:val>
                                        </p:tav>
                                      </p:tavLst>
                                    </p:anim>
                                    <p:animEffect transition="in" filter="fade">
                                      <p:cBhvr>
                                        <p:cTn id="39" dur="250"/>
                                        <p:tgtEl>
                                          <p:spTgt spid="14"/>
                                        </p:tgtEl>
                                      </p:cBhvr>
                                    </p:animEffect>
                                  </p:childTnLst>
                                </p:cTn>
                              </p:par>
                            </p:childTnLst>
                          </p:cTn>
                        </p:par>
                        <p:par>
                          <p:cTn id="40" fill="hold">
                            <p:stCondLst>
                              <p:cond delay="3674"/>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13"/>
                                        </p:tgtEl>
                                        <p:attrNameLst>
                                          <p:attrName>style.visibility</p:attrName>
                                        </p:attrNameLst>
                                      </p:cBhvr>
                                      <p:to>
                                        <p:strVal val="visible"/>
                                      </p:to>
                                    </p:set>
                                    <p:anim calcmode="lin" valueType="num">
                                      <p:cBhvr>
                                        <p:cTn id="43" dur="250" fill="hold"/>
                                        <p:tgtEl>
                                          <p:spTgt spid="13"/>
                                        </p:tgtEl>
                                        <p:attrNameLst>
                                          <p:attrName>ppt_w</p:attrName>
                                        </p:attrNameLst>
                                      </p:cBhvr>
                                      <p:tavLst>
                                        <p:tav tm="0">
                                          <p:val>
                                            <p:fltVal val="0"/>
                                          </p:val>
                                        </p:tav>
                                        <p:tav tm="100000">
                                          <p:val>
                                            <p:strVal val="#ppt_w"/>
                                          </p:val>
                                        </p:tav>
                                      </p:tavLst>
                                    </p:anim>
                                    <p:anim calcmode="lin" valueType="num">
                                      <p:cBhvr>
                                        <p:cTn id="44" dur="250" fill="hold"/>
                                        <p:tgtEl>
                                          <p:spTgt spid="13"/>
                                        </p:tgtEl>
                                        <p:attrNameLst>
                                          <p:attrName>ppt_h</p:attrName>
                                        </p:attrNameLst>
                                      </p:cBhvr>
                                      <p:tavLst>
                                        <p:tav tm="0">
                                          <p:val>
                                            <p:fltVal val="0"/>
                                          </p:val>
                                        </p:tav>
                                        <p:tav tm="100000">
                                          <p:val>
                                            <p:strVal val="#ppt_h"/>
                                          </p:val>
                                        </p:tav>
                                      </p:tavLst>
                                    </p:anim>
                                    <p:animEffect transition="in" filter="fade">
                                      <p:cBhvr>
                                        <p:cTn id="45" dur="250"/>
                                        <p:tgtEl>
                                          <p:spTgt spid="13"/>
                                        </p:tgtEl>
                                      </p:cBhvr>
                                    </p:animEffect>
                                  </p:childTnLst>
                                </p:cTn>
                              </p:par>
                            </p:childTnLst>
                          </p:cTn>
                        </p:par>
                        <p:par>
                          <p:cTn id="46" fill="hold">
                            <p:stCondLst>
                              <p:cond delay="4699"/>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fltVal val="0"/>
                                          </p:val>
                                        </p:tav>
                                        <p:tav tm="100000">
                                          <p:val>
                                            <p:strVal val="#ppt_w"/>
                                          </p:val>
                                        </p:tav>
                                      </p:tavLst>
                                    </p:anim>
                                    <p:anim calcmode="lin" valueType="num">
                                      <p:cBhvr>
                                        <p:cTn id="50" dur="250" fill="hold"/>
                                        <p:tgtEl>
                                          <p:spTgt spid="18"/>
                                        </p:tgtEl>
                                        <p:attrNameLst>
                                          <p:attrName>ppt_h</p:attrName>
                                        </p:attrNameLst>
                                      </p:cBhvr>
                                      <p:tavLst>
                                        <p:tav tm="0">
                                          <p:val>
                                            <p:fltVal val="0"/>
                                          </p:val>
                                        </p:tav>
                                        <p:tav tm="100000">
                                          <p:val>
                                            <p:strVal val="#ppt_h"/>
                                          </p:val>
                                        </p:tav>
                                      </p:tavLst>
                                    </p:anim>
                                    <p:animEffect transition="in" filter="fade">
                                      <p:cBhvr>
                                        <p:cTn id="51" dur="250"/>
                                        <p:tgtEl>
                                          <p:spTgt spid="18"/>
                                        </p:tgtEl>
                                      </p:cBhvr>
                                    </p:animEffect>
                                  </p:childTnLst>
                                </p:cTn>
                              </p:par>
                            </p:childTnLst>
                          </p:cTn>
                        </p:par>
                        <p:par>
                          <p:cTn id="52" fill="hold">
                            <p:stCondLst>
                              <p:cond delay="5024"/>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17"/>
                                        </p:tgtEl>
                                        <p:attrNameLst>
                                          <p:attrName>style.visibility</p:attrName>
                                        </p:attrNameLst>
                                      </p:cBhvr>
                                      <p:to>
                                        <p:strVal val="visible"/>
                                      </p:to>
                                    </p:set>
                                    <p:anim calcmode="lin" valueType="num">
                                      <p:cBhvr>
                                        <p:cTn id="55" dur="250" fill="hold"/>
                                        <p:tgtEl>
                                          <p:spTgt spid="17"/>
                                        </p:tgtEl>
                                        <p:attrNameLst>
                                          <p:attrName>ppt_w</p:attrName>
                                        </p:attrNameLst>
                                      </p:cBhvr>
                                      <p:tavLst>
                                        <p:tav tm="0">
                                          <p:val>
                                            <p:fltVal val="0"/>
                                          </p:val>
                                        </p:tav>
                                        <p:tav tm="100000">
                                          <p:val>
                                            <p:strVal val="#ppt_w"/>
                                          </p:val>
                                        </p:tav>
                                      </p:tavLst>
                                    </p:anim>
                                    <p:anim calcmode="lin" valueType="num">
                                      <p:cBhvr>
                                        <p:cTn id="56" dur="250" fill="hold"/>
                                        <p:tgtEl>
                                          <p:spTgt spid="17"/>
                                        </p:tgtEl>
                                        <p:attrNameLst>
                                          <p:attrName>ppt_h</p:attrName>
                                        </p:attrNameLst>
                                      </p:cBhvr>
                                      <p:tavLst>
                                        <p:tav tm="0">
                                          <p:val>
                                            <p:fltVal val="0"/>
                                          </p:val>
                                        </p:tav>
                                        <p:tav tm="100000">
                                          <p:val>
                                            <p:strVal val="#ppt_h"/>
                                          </p:val>
                                        </p:tav>
                                      </p:tavLst>
                                    </p:anim>
                                    <p:animEffect transition="in" filter="fade">
                                      <p:cBhvr>
                                        <p:cTn id="57" dur="250"/>
                                        <p:tgtEl>
                                          <p:spTgt spid="17"/>
                                        </p:tgtEl>
                                      </p:cBhvr>
                                    </p:animEffect>
                                  </p:childTnLst>
                                </p:cTn>
                              </p:par>
                            </p:childTnLst>
                          </p:cTn>
                        </p:par>
                        <p:par>
                          <p:cTn id="58" fill="hold">
                            <p:stCondLst>
                              <p:cond delay="6049"/>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16"/>
                                        </p:tgtEl>
                                        <p:attrNameLst>
                                          <p:attrName>style.visibility</p:attrName>
                                        </p:attrNameLst>
                                      </p:cBhvr>
                                      <p:to>
                                        <p:strVal val="visible"/>
                                      </p:to>
                                    </p:set>
                                    <p:anim calcmode="lin" valueType="num">
                                      <p:cBhvr>
                                        <p:cTn id="61" dur="250" fill="hold"/>
                                        <p:tgtEl>
                                          <p:spTgt spid="16"/>
                                        </p:tgtEl>
                                        <p:attrNameLst>
                                          <p:attrName>ppt_w</p:attrName>
                                        </p:attrNameLst>
                                      </p:cBhvr>
                                      <p:tavLst>
                                        <p:tav tm="0">
                                          <p:val>
                                            <p:fltVal val="0"/>
                                          </p:val>
                                        </p:tav>
                                        <p:tav tm="100000">
                                          <p:val>
                                            <p:strVal val="#ppt_w"/>
                                          </p:val>
                                        </p:tav>
                                      </p:tavLst>
                                    </p:anim>
                                    <p:anim calcmode="lin" valueType="num">
                                      <p:cBhvr>
                                        <p:cTn id="62" dur="250" fill="hold"/>
                                        <p:tgtEl>
                                          <p:spTgt spid="16"/>
                                        </p:tgtEl>
                                        <p:attrNameLst>
                                          <p:attrName>ppt_h</p:attrName>
                                        </p:attrNameLst>
                                      </p:cBhvr>
                                      <p:tavLst>
                                        <p:tav tm="0">
                                          <p:val>
                                            <p:fltVal val="0"/>
                                          </p:val>
                                        </p:tav>
                                        <p:tav tm="100000">
                                          <p:val>
                                            <p:strVal val="#ppt_h"/>
                                          </p:val>
                                        </p:tav>
                                      </p:tavLst>
                                    </p:anim>
                                    <p:animEffect transition="in" filter="fade">
                                      <p:cBhvr>
                                        <p:cTn id="63" dur="250"/>
                                        <p:tgtEl>
                                          <p:spTgt spid="16"/>
                                        </p:tgtEl>
                                      </p:cBhvr>
                                    </p:animEffect>
                                  </p:childTnLst>
                                </p:cTn>
                              </p:par>
                            </p:childTnLst>
                          </p:cTn>
                        </p:par>
                        <p:par>
                          <p:cTn id="64" fill="hold">
                            <p:stCondLst>
                              <p:cond delay="6374"/>
                            </p:stCondLst>
                            <p:childTnLst>
                              <p:par>
                                <p:cTn id="65" presetID="53" presetClass="entr" presetSubtype="16" fill="hold" grpId="0" nodeType="afterEffect">
                                  <p:stCondLst>
                                    <p:cond delay="0"/>
                                  </p:stCondLst>
                                  <p:iterate type="lt">
                                    <p:tmPct val="10000"/>
                                  </p:iterate>
                                  <p:childTnLst>
                                    <p:set>
                                      <p:cBhvr>
                                        <p:cTn id="66" dur="1" fill="hold">
                                          <p:stCondLst>
                                            <p:cond delay="0"/>
                                          </p:stCondLst>
                                        </p:cTn>
                                        <p:tgtEl>
                                          <p:spTgt spid="15"/>
                                        </p:tgtEl>
                                        <p:attrNameLst>
                                          <p:attrName>style.visibility</p:attrName>
                                        </p:attrNameLst>
                                      </p:cBhvr>
                                      <p:to>
                                        <p:strVal val="visible"/>
                                      </p:to>
                                    </p:set>
                                    <p:anim calcmode="lin" valueType="num">
                                      <p:cBhvr>
                                        <p:cTn id="67" dur="250" fill="hold"/>
                                        <p:tgtEl>
                                          <p:spTgt spid="15"/>
                                        </p:tgtEl>
                                        <p:attrNameLst>
                                          <p:attrName>ppt_w</p:attrName>
                                        </p:attrNameLst>
                                      </p:cBhvr>
                                      <p:tavLst>
                                        <p:tav tm="0">
                                          <p:val>
                                            <p:fltVal val="0"/>
                                          </p:val>
                                        </p:tav>
                                        <p:tav tm="100000">
                                          <p:val>
                                            <p:strVal val="#ppt_w"/>
                                          </p:val>
                                        </p:tav>
                                      </p:tavLst>
                                    </p:anim>
                                    <p:anim calcmode="lin" valueType="num">
                                      <p:cBhvr>
                                        <p:cTn id="68" dur="250" fill="hold"/>
                                        <p:tgtEl>
                                          <p:spTgt spid="15"/>
                                        </p:tgtEl>
                                        <p:attrNameLst>
                                          <p:attrName>ppt_h</p:attrName>
                                        </p:attrNameLst>
                                      </p:cBhvr>
                                      <p:tavLst>
                                        <p:tav tm="0">
                                          <p:val>
                                            <p:fltVal val="0"/>
                                          </p:val>
                                        </p:tav>
                                        <p:tav tm="100000">
                                          <p:val>
                                            <p:strVal val="#ppt_h"/>
                                          </p:val>
                                        </p:tav>
                                      </p:tavLst>
                                    </p:anim>
                                    <p:animEffect transition="in" filter="fade">
                                      <p:cBhvr>
                                        <p:cTn id="69"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品牌形象与设计</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endParaRPr lang="en-US" altLang="zh-CN" sz="1100" dirty="0">
                <a:solidFill>
                  <a:schemeClr val="bg1"/>
                </a:solidFill>
              </a:endParaRPr>
            </a:p>
          </p:txBody>
        </p:sp>
      </p:grpSp>
      <p:pic>
        <p:nvPicPr>
          <p:cNvPr id="6" name="Picture 7"/>
          <p:cNvPicPr>
            <a:picLocks noChangeAspect="1"/>
          </p:cNvPicPr>
          <p:nvPr/>
        </p:nvPicPr>
        <p:blipFill>
          <a:blip r:embed="rId1" cstate="screen"/>
          <a:srcRect/>
          <a:stretch>
            <a:fillRect/>
          </a:stretch>
        </p:blipFill>
        <p:spPr bwMode="auto">
          <a:xfrm>
            <a:off x="1186069" y="2030268"/>
            <a:ext cx="4904827" cy="390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p:nvPr/>
        </p:nvSpPr>
        <p:spPr bwMode="auto">
          <a:xfrm>
            <a:off x="1542784" y="2221934"/>
            <a:ext cx="4196446" cy="256375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605" dirty="0">
              <a:sym typeface="Arial" panose="020B0604020202020204" pitchFamily="34" charset="0"/>
            </a:endParaRPr>
          </a:p>
        </p:txBody>
      </p:sp>
      <p:sp>
        <p:nvSpPr>
          <p:cNvPr id="8" name="矩形 7"/>
          <p:cNvSpPr/>
          <p:nvPr/>
        </p:nvSpPr>
        <p:spPr>
          <a:xfrm>
            <a:off x="7624624" y="2367178"/>
            <a:ext cx="3348385" cy="742704"/>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a:t>
            </a:r>
            <a:r>
              <a:rPr lang="zh-CN" altLang="en-US" sz="1200" dirty="0" smtClean="0">
                <a:solidFill>
                  <a:schemeClr val="bg1"/>
                </a:solidFill>
              </a:rPr>
              <a:t>制作</a:t>
            </a:r>
            <a:r>
              <a:rPr lang="zh-CN" altLang="en-US" sz="1200" dirty="0">
                <a:solidFill>
                  <a:schemeClr val="bg1"/>
                </a:solidFill>
              </a:rPr>
              <a:t>用户可以在投影仪或者计算机上进行演示也</a:t>
            </a:r>
            <a:r>
              <a:rPr lang="zh-CN" altLang="en-US" sz="1200" dirty="0" smtClean="0">
                <a:solidFill>
                  <a:schemeClr val="bg1"/>
                </a:solidFill>
              </a:rPr>
              <a:t>可</a:t>
            </a:r>
            <a:endParaRPr lang="zh-CN" altLang="en-US" sz="1200" dirty="0">
              <a:solidFill>
                <a:schemeClr val="bg1"/>
              </a:solidFill>
            </a:endParaRPr>
          </a:p>
        </p:txBody>
      </p:sp>
      <p:sp>
        <p:nvSpPr>
          <p:cNvPr id="9" name="矩形 8"/>
          <p:cNvSpPr/>
          <p:nvPr/>
        </p:nvSpPr>
        <p:spPr>
          <a:xfrm>
            <a:off x="7624625" y="2013654"/>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endParaRPr lang="zh-CN" altLang="en-US" sz="2000" dirty="0">
              <a:gradFill>
                <a:gsLst>
                  <a:gs pos="0">
                    <a:srgbClr val="835F43"/>
                  </a:gs>
                  <a:gs pos="100000">
                    <a:srgbClr val="F9D9AC"/>
                  </a:gs>
                </a:gsLst>
                <a:lin ang="5400000" scaled="1"/>
              </a:gradFill>
              <a:latin typeface="+mj-ea"/>
              <a:ea typeface="+mj-ea"/>
            </a:endParaRPr>
          </a:p>
        </p:txBody>
      </p:sp>
      <p:sp>
        <p:nvSpPr>
          <p:cNvPr id="10" name="Rounded Rectangle 14"/>
          <p:cNvSpPr>
            <a:spLocks noChangeAspect="1"/>
          </p:cNvSpPr>
          <p:nvPr/>
        </p:nvSpPr>
        <p:spPr>
          <a:xfrm>
            <a:off x="6713747" y="2090252"/>
            <a:ext cx="760664" cy="760664"/>
          </a:xfrm>
          <a:prstGeom prst="roundRect">
            <a:avLst/>
          </a:prstGeom>
          <a:gradFill>
            <a:gsLst>
              <a:gs pos="0">
                <a:srgbClr val="835F43"/>
              </a:gs>
              <a:gs pos="100000">
                <a:srgbClr val="F9D9AC"/>
              </a:gs>
            </a:gsLst>
            <a:lin ang="5400000" scaled="1"/>
          </a:gradFill>
          <a:ln w="25400">
            <a:noFill/>
          </a:ln>
        </p:spPr>
        <p:txBody>
          <a:bodyPr vert="horz" wrap="square" lIns="0" tIns="0" rIns="0" bIns="0" numCol="1" anchor="ctr" anchorCtr="0" compatLnSpc="1"/>
          <a:lstStyle/>
          <a:p>
            <a:pPr algn="ctr"/>
            <a:r>
              <a:rPr lang="en-US" altLang="zh-CN" sz="3200" dirty="0">
                <a:solidFill>
                  <a:srgbClr val="1C1C1C"/>
                </a:solidFill>
                <a:latin typeface="Agency FB" panose="020B0503020202020204" pitchFamily="34" charset="0"/>
                <a:sym typeface="Arial" panose="020B0604020202020204" pitchFamily="34" charset="0"/>
              </a:rPr>
              <a:t>01</a:t>
            </a:r>
            <a:endParaRPr lang="zh-CN" altLang="zh-CN" sz="3200" dirty="0">
              <a:solidFill>
                <a:srgbClr val="1C1C1C"/>
              </a:solidFill>
              <a:latin typeface="Agency FB" panose="020B0503020202020204" pitchFamily="34" charset="0"/>
              <a:sym typeface="Arial" panose="020B0604020202020204" pitchFamily="34" charset="0"/>
            </a:endParaRPr>
          </a:p>
        </p:txBody>
      </p:sp>
      <p:sp>
        <p:nvSpPr>
          <p:cNvPr id="11" name="矩形 10"/>
          <p:cNvSpPr/>
          <p:nvPr/>
        </p:nvSpPr>
        <p:spPr>
          <a:xfrm>
            <a:off x="7624624" y="3667658"/>
            <a:ext cx="3348385" cy="757130"/>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用户可以在投影仪或者计算机上进行演示也可以将演示文稿打印出来制作用户可以在投影仪或者计算机上进行演示也可</a:t>
            </a:r>
            <a:endParaRPr lang="zh-CN" altLang="en-US" sz="1200" dirty="0">
              <a:solidFill>
                <a:schemeClr val="bg1"/>
              </a:solidFill>
            </a:endParaRPr>
          </a:p>
        </p:txBody>
      </p:sp>
      <p:sp>
        <p:nvSpPr>
          <p:cNvPr id="12" name="矩形 11"/>
          <p:cNvSpPr/>
          <p:nvPr/>
        </p:nvSpPr>
        <p:spPr>
          <a:xfrm>
            <a:off x="7624625" y="3314134"/>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endParaRPr lang="zh-CN" altLang="en-US" sz="2000" dirty="0">
              <a:gradFill>
                <a:gsLst>
                  <a:gs pos="0">
                    <a:srgbClr val="835F43"/>
                  </a:gs>
                  <a:gs pos="100000">
                    <a:srgbClr val="F9D9AC"/>
                  </a:gs>
                </a:gsLst>
                <a:lin ang="5400000" scaled="1"/>
              </a:gradFill>
              <a:latin typeface="+mj-ea"/>
              <a:ea typeface="+mj-ea"/>
            </a:endParaRPr>
          </a:p>
        </p:txBody>
      </p:sp>
      <p:sp>
        <p:nvSpPr>
          <p:cNvPr id="13" name="Rounded Rectangle 14"/>
          <p:cNvSpPr>
            <a:spLocks noChangeAspect="1"/>
          </p:cNvSpPr>
          <p:nvPr/>
        </p:nvSpPr>
        <p:spPr>
          <a:xfrm>
            <a:off x="6713747" y="3390732"/>
            <a:ext cx="760664" cy="760664"/>
          </a:xfrm>
          <a:prstGeom prst="roundRect">
            <a:avLst/>
          </a:prstGeom>
          <a:gradFill>
            <a:gsLst>
              <a:gs pos="0">
                <a:srgbClr val="835F43"/>
              </a:gs>
              <a:gs pos="100000">
                <a:srgbClr val="F9D9AC"/>
              </a:gs>
            </a:gsLst>
            <a:lin ang="5400000" scaled="1"/>
          </a:gradFill>
          <a:ln w="25400">
            <a:noFill/>
          </a:ln>
        </p:spPr>
        <p:txBody>
          <a:bodyPr vert="horz" wrap="square" lIns="0" tIns="0" rIns="0" bIns="0" numCol="1" anchor="ctr" anchorCtr="0" compatLnSpc="1"/>
          <a:lstStyle/>
          <a:p>
            <a:pPr algn="ctr"/>
            <a:r>
              <a:rPr lang="en-US" altLang="zh-CN" sz="3200" dirty="0">
                <a:solidFill>
                  <a:srgbClr val="1C1C1C"/>
                </a:solidFill>
                <a:latin typeface="Agency FB" panose="020B0503020202020204" pitchFamily="34" charset="0"/>
                <a:sym typeface="Arial" panose="020B0604020202020204" pitchFamily="34" charset="0"/>
              </a:rPr>
              <a:t>02</a:t>
            </a:r>
            <a:endParaRPr lang="zh-CN" altLang="zh-CN" sz="3200" dirty="0">
              <a:solidFill>
                <a:srgbClr val="1C1C1C"/>
              </a:solidFill>
              <a:latin typeface="Agency FB" panose="020B0503020202020204" pitchFamily="34" charset="0"/>
              <a:sym typeface="Arial" panose="020B0604020202020204" pitchFamily="34" charset="0"/>
            </a:endParaRPr>
          </a:p>
        </p:txBody>
      </p:sp>
      <p:sp>
        <p:nvSpPr>
          <p:cNvPr id="14" name="矩形 13"/>
          <p:cNvSpPr/>
          <p:nvPr/>
        </p:nvSpPr>
        <p:spPr>
          <a:xfrm>
            <a:off x="7624624" y="4956708"/>
            <a:ext cx="3348385" cy="757130"/>
          </a:xfrm>
          <a:prstGeom prst="rect">
            <a:avLst/>
          </a:prstGeom>
        </p:spPr>
        <p:txBody>
          <a:bodyPr wrap="square">
            <a:spAutoFit/>
          </a:bodyPr>
          <a:lstStyle/>
          <a:p>
            <a:pPr algn="just">
              <a:lnSpc>
                <a:spcPct val="120000"/>
              </a:lnSpc>
            </a:pPr>
            <a:r>
              <a:rPr lang="zh-CN" altLang="en-US" sz="1200" dirty="0">
                <a:solidFill>
                  <a:schemeClr val="bg1"/>
                </a:solidFill>
              </a:rPr>
              <a:t>用户可以在投影仪或者计算机上进行演示也可以将演示文稿打印出来制作用户可以在投影仪或者计算机上进行演示也可</a:t>
            </a:r>
            <a:endParaRPr lang="zh-CN" altLang="en-US" sz="1200" dirty="0">
              <a:solidFill>
                <a:schemeClr val="bg1"/>
              </a:solidFill>
            </a:endParaRPr>
          </a:p>
        </p:txBody>
      </p:sp>
      <p:sp>
        <p:nvSpPr>
          <p:cNvPr id="15" name="矩形 14"/>
          <p:cNvSpPr/>
          <p:nvPr/>
        </p:nvSpPr>
        <p:spPr>
          <a:xfrm>
            <a:off x="7624625" y="4603184"/>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endParaRPr lang="zh-CN" altLang="en-US" sz="2000" dirty="0">
              <a:gradFill>
                <a:gsLst>
                  <a:gs pos="0">
                    <a:srgbClr val="835F43"/>
                  </a:gs>
                  <a:gs pos="100000">
                    <a:srgbClr val="F9D9AC"/>
                  </a:gs>
                </a:gsLst>
                <a:lin ang="5400000" scaled="1"/>
              </a:gradFill>
              <a:latin typeface="+mj-ea"/>
              <a:ea typeface="+mj-ea"/>
            </a:endParaRPr>
          </a:p>
        </p:txBody>
      </p:sp>
      <p:sp>
        <p:nvSpPr>
          <p:cNvPr id="16" name="Rounded Rectangle 14"/>
          <p:cNvSpPr>
            <a:spLocks noChangeAspect="1"/>
          </p:cNvSpPr>
          <p:nvPr/>
        </p:nvSpPr>
        <p:spPr>
          <a:xfrm>
            <a:off x="6713747" y="4679782"/>
            <a:ext cx="760664" cy="760664"/>
          </a:xfrm>
          <a:prstGeom prst="roundRect">
            <a:avLst/>
          </a:prstGeom>
          <a:gradFill>
            <a:gsLst>
              <a:gs pos="0">
                <a:srgbClr val="835F43"/>
              </a:gs>
              <a:gs pos="100000">
                <a:srgbClr val="F9D9AC"/>
              </a:gs>
            </a:gsLst>
            <a:lin ang="5400000" scaled="1"/>
          </a:gradFill>
          <a:ln w="25400">
            <a:noFill/>
          </a:ln>
        </p:spPr>
        <p:txBody>
          <a:bodyPr vert="horz" wrap="square" lIns="0" tIns="0" rIns="0" bIns="0" numCol="1" anchor="ctr" anchorCtr="0" compatLnSpc="1"/>
          <a:lstStyle/>
          <a:p>
            <a:pPr algn="ctr"/>
            <a:r>
              <a:rPr lang="en-US" altLang="zh-CN" sz="3200" dirty="0">
                <a:solidFill>
                  <a:srgbClr val="1C1C1C"/>
                </a:solidFill>
                <a:latin typeface="Agency FB" panose="020B0503020202020204" pitchFamily="34" charset="0"/>
                <a:sym typeface="Arial" panose="020B0604020202020204" pitchFamily="34" charset="0"/>
              </a:rPr>
              <a:t>03</a:t>
            </a:r>
            <a:endParaRPr lang="zh-CN" altLang="zh-CN" sz="3200" dirty="0">
              <a:solidFill>
                <a:srgbClr val="1C1C1C"/>
              </a:solidFill>
              <a:latin typeface="Agency FB" panose="020B0503020202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500"/>
                                        <p:tgtEl>
                                          <p:spTgt spid="10"/>
                                        </p:tgtEl>
                                      </p:cBhvr>
                                    </p:animEffect>
                                  </p:childTnLst>
                                </p:cTn>
                              </p:par>
                            </p:childTnLst>
                          </p:cTn>
                        </p:par>
                        <p:par>
                          <p:cTn id="8" fill="hold">
                            <p:stCondLst>
                              <p:cond delay="1500"/>
                            </p:stCondLst>
                            <p:childTnLst>
                              <p:par>
                                <p:cTn id="9" presetID="17" presetClass="entr" presetSubtype="1" fill="hold" grpId="0" nodeType="afterEffect">
                                  <p:stCondLst>
                                    <p:cond delay="0"/>
                                  </p:stCondLst>
                                  <p:iterate type="lt">
                                    <p:tmPct val="40000"/>
                                  </p:iterate>
                                  <p:childTnLst>
                                    <p:set>
                                      <p:cBhvr>
                                        <p:cTn id="10" dur="1" fill="hold">
                                          <p:stCondLst>
                                            <p:cond delay="0"/>
                                          </p:stCondLst>
                                        </p:cTn>
                                        <p:tgtEl>
                                          <p:spTgt spid="9"/>
                                        </p:tgtEl>
                                        <p:attrNameLst>
                                          <p:attrName>style.visibility</p:attrName>
                                        </p:attrNameLst>
                                      </p:cBhvr>
                                      <p:to>
                                        <p:strVal val="visible"/>
                                      </p:to>
                                    </p:set>
                                    <p:anim calcmode="lin" valueType="num">
                                      <p:cBhvr>
                                        <p:cTn id="11" dur="250" fill="hold"/>
                                        <p:tgtEl>
                                          <p:spTgt spid="9"/>
                                        </p:tgtEl>
                                        <p:attrNameLst>
                                          <p:attrName>ppt_x</p:attrName>
                                        </p:attrNameLst>
                                      </p:cBhvr>
                                      <p:tavLst>
                                        <p:tav tm="0">
                                          <p:val>
                                            <p:strVal val="#ppt_x"/>
                                          </p:val>
                                        </p:tav>
                                        <p:tav tm="100000">
                                          <p:val>
                                            <p:strVal val="#ppt_x"/>
                                          </p:val>
                                        </p:tav>
                                      </p:tavLst>
                                    </p:anim>
                                    <p:anim calcmode="lin" valueType="num">
                                      <p:cBhvr>
                                        <p:cTn id="12" dur="250" fill="hold"/>
                                        <p:tgtEl>
                                          <p:spTgt spid="9"/>
                                        </p:tgtEl>
                                        <p:attrNameLst>
                                          <p:attrName>ppt_y</p:attrName>
                                        </p:attrNameLst>
                                      </p:cBhvr>
                                      <p:tavLst>
                                        <p:tav tm="0">
                                          <p:val>
                                            <p:strVal val="#ppt_y-#ppt_h/2"/>
                                          </p:val>
                                        </p:tav>
                                        <p:tav tm="100000">
                                          <p:val>
                                            <p:strVal val="#ppt_y"/>
                                          </p:val>
                                        </p:tav>
                                      </p:tavLst>
                                    </p:anim>
                                    <p:anim calcmode="lin" valueType="num">
                                      <p:cBhvr>
                                        <p:cTn id="13" dur="250" fill="hold"/>
                                        <p:tgtEl>
                                          <p:spTgt spid="9"/>
                                        </p:tgtEl>
                                        <p:attrNameLst>
                                          <p:attrName>ppt_w</p:attrName>
                                        </p:attrNameLst>
                                      </p:cBhvr>
                                      <p:tavLst>
                                        <p:tav tm="0">
                                          <p:val>
                                            <p:strVal val="#ppt_w"/>
                                          </p:val>
                                        </p:tav>
                                        <p:tav tm="100000">
                                          <p:val>
                                            <p:strVal val="#ppt_w"/>
                                          </p:val>
                                        </p:tav>
                                      </p:tavLst>
                                    </p:anim>
                                    <p:anim calcmode="lin" valueType="num">
                                      <p:cBhvr>
                                        <p:cTn id="14" dur="250" fill="hold"/>
                                        <p:tgtEl>
                                          <p:spTgt spid="9"/>
                                        </p:tgtEl>
                                        <p:attrNameLst>
                                          <p:attrName>ppt_h</p:attrName>
                                        </p:attrNameLst>
                                      </p:cBhvr>
                                      <p:tavLst>
                                        <p:tav tm="0">
                                          <p:val>
                                            <p:fltVal val="0"/>
                                          </p:val>
                                        </p:tav>
                                        <p:tav tm="100000">
                                          <p:val>
                                            <p:strVal val="#ppt_h"/>
                                          </p:val>
                                        </p:tav>
                                      </p:tavLst>
                                    </p:anim>
                                  </p:childTnLst>
                                </p:cTn>
                              </p:par>
                            </p:childTnLst>
                          </p:cTn>
                        </p:par>
                        <p:par>
                          <p:cTn id="15" fill="hold">
                            <p:stCondLst>
                              <p:cond delay="2049"/>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3049"/>
                            </p:stCondLst>
                            <p:childTnLst>
                              <p:par>
                                <p:cTn id="20" presetID="14"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1500"/>
                                        <p:tgtEl>
                                          <p:spTgt spid="13"/>
                                        </p:tgtEl>
                                      </p:cBhvr>
                                    </p:animEffect>
                                  </p:childTnLst>
                                </p:cTn>
                              </p:par>
                            </p:childTnLst>
                          </p:cTn>
                        </p:par>
                        <p:par>
                          <p:cTn id="23" fill="hold">
                            <p:stCondLst>
                              <p:cond delay="4549"/>
                            </p:stCondLst>
                            <p:childTnLst>
                              <p:par>
                                <p:cTn id="24" presetID="17" presetClass="entr" presetSubtype="1" fill="hold" grpId="0" nodeType="afterEffect">
                                  <p:stCondLst>
                                    <p:cond delay="0"/>
                                  </p:stCondLst>
                                  <p:iterate type="lt">
                                    <p:tmPct val="40000"/>
                                  </p:iterate>
                                  <p:childTnLst>
                                    <p:set>
                                      <p:cBhvr>
                                        <p:cTn id="25" dur="1" fill="hold">
                                          <p:stCondLst>
                                            <p:cond delay="0"/>
                                          </p:stCondLst>
                                        </p:cTn>
                                        <p:tgtEl>
                                          <p:spTgt spid="12"/>
                                        </p:tgtEl>
                                        <p:attrNameLst>
                                          <p:attrName>style.visibility</p:attrName>
                                        </p:attrNameLst>
                                      </p:cBhvr>
                                      <p:to>
                                        <p:strVal val="visible"/>
                                      </p:to>
                                    </p:set>
                                    <p:anim calcmode="lin" valueType="num">
                                      <p:cBhvr>
                                        <p:cTn id="26" dur="250" fill="hold"/>
                                        <p:tgtEl>
                                          <p:spTgt spid="12"/>
                                        </p:tgtEl>
                                        <p:attrNameLst>
                                          <p:attrName>ppt_x</p:attrName>
                                        </p:attrNameLst>
                                      </p:cBhvr>
                                      <p:tavLst>
                                        <p:tav tm="0">
                                          <p:val>
                                            <p:strVal val="#ppt_x"/>
                                          </p:val>
                                        </p:tav>
                                        <p:tav tm="100000">
                                          <p:val>
                                            <p:strVal val="#ppt_x"/>
                                          </p:val>
                                        </p:tav>
                                      </p:tavLst>
                                    </p:anim>
                                    <p:anim calcmode="lin" valueType="num">
                                      <p:cBhvr>
                                        <p:cTn id="27" dur="250" fill="hold"/>
                                        <p:tgtEl>
                                          <p:spTgt spid="12"/>
                                        </p:tgtEl>
                                        <p:attrNameLst>
                                          <p:attrName>ppt_y</p:attrName>
                                        </p:attrNameLst>
                                      </p:cBhvr>
                                      <p:tavLst>
                                        <p:tav tm="0">
                                          <p:val>
                                            <p:strVal val="#ppt_y-#ppt_h/2"/>
                                          </p:val>
                                        </p:tav>
                                        <p:tav tm="100000">
                                          <p:val>
                                            <p:strVal val="#ppt_y"/>
                                          </p:val>
                                        </p:tav>
                                      </p:tavLst>
                                    </p:anim>
                                    <p:anim calcmode="lin" valueType="num">
                                      <p:cBhvr>
                                        <p:cTn id="28" dur="250" fill="hold"/>
                                        <p:tgtEl>
                                          <p:spTgt spid="12"/>
                                        </p:tgtEl>
                                        <p:attrNameLst>
                                          <p:attrName>ppt_w</p:attrName>
                                        </p:attrNameLst>
                                      </p:cBhvr>
                                      <p:tavLst>
                                        <p:tav tm="0">
                                          <p:val>
                                            <p:strVal val="#ppt_w"/>
                                          </p:val>
                                        </p:tav>
                                        <p:tav tm="100000">
                                          <p:val>
                                            <p:strVal val="#ppt_w"/>
                                          </p:val>
                                        </p:tav>
                                      </p:tavLst>
                                    </p:anim>
                                    <p:anim calcmode="lin" valueType="num">
                                      <p:cBhvr>
                                        <p:cTn id="29" dur="25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5099"/>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childTnLst>
                                </p:cTn>
                              </p:par>
                            </p:childTnLst>
                          </p:cTn>
                        </p:par>
                        <p:par>
                          <p:cTn id="34" fill="hold">
                            <p:stCondLst>
                              <p:cond delay="6099"/>
                            </p:stCondLst>
                            <p:childTnLst>
                              <p:par>
                                <p:cTn id="35" presetID="14" presetClass="entr" presetSubtype="1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500"/>
                                        <p:tgtEl>
                                          <p:spTgt spid="16"/>
                                        </p:tgtEl>
                                      </p:cBhvr>
                                    </p:animEffect>
                                  </p:childTnLst>
                                </p:cTn>
                              </p:par>
                            </p:childTnLst>
                          </p:cTn>
                        </p:par>
                        <p:par>
                          <p:cTn id="38" fill="hold">
                            <p:stCondLst>
                              <p:cond delay="7599"/>
                            </p:stCondLst>
                            <p:childTnLst>
                              <p:par>
                                <p:cTn id="39" presetID="17" presetClass="entr" presetSubtype="1" fill="hold" grpId="0" nodeType="afterEffect">
                                  <p:stCondLst>
                                    <p:cond delay="0"/>
                                  </p:stCondLst>
                                  <p:iterate type="lt">
                                    <p:tmPct val="40000"/>
                                  </p:iterate>
                                  <p:childTnLst>
                                    <p:set>
                                      <p:cBhvr>
                                        <p:cTn id="40" dur="1" fill="hold">
                                          <p:stCondLst>
                                            <p:cond delay="0"/>
                                          </p:stCondLst>
                                        </p:cTn>
                                        <p:tgtEl>
                                          <p:spTgt spid="15"/>
                                        </p:tgtEl>
                                        <p:attrNameLst>
                                          <p:attrName>style.visibility</p:attrName>
                                        </p:attrNameLst>
                                      </p:cBhvr>
                                      <p:to>
                                        <p:strVal val="visible"/>
                                      </p:to>
                                    </p:set>
                                    <p:anim calcmode="lin" valueType="num">
                                      <p:cBhvr>
                                        <p:cTn id="41" dur="250" fill="hold"/>
                                        <p:tgtEl>
                                          <p:spTgt spid="15"/>
                                        </p:tgtEl>
                                        <p:attrNameLst>
                                          <p:attrName>ppt_x</p:attrName>
                                        </p:attrNameLst>
                                      </p:cBhvr>
                                      <p:tavLst>
                                        <p:tav tm="0">
                                          <p:val>
                                            <p:strVal val="#ppt_x"/>
                                          </p:val>
                                        </p:tav>
                                        <p:tav tm="100000">
                                          <p:val>
                                            <p:strVal val="#ppt_x"/>
                                          </p:val>
                                        </p:tav>
                                      </p:tavLst>
                                    </p:anim>
                                    <p:anim calcmode="lin" valueType="num">
                                      <p:cBhvr>
                                        <p:cTn id="42" dur="250" fill="hold"/>
                                        <p:tgtEl>
                                          <p:spTgt spid="15"/>
                                        </p:tgtEl>
                                        <p:attrNameLst>
                                          <p:attrName>ppt_y</p:attrName>
                                        </p:attrNameLst>
                                      </p:cBhvr>
                                      <p:tavLst>
                                        <p:tav tm="0">
                                          <p:val>
                                            <p:strVal val="#ppt_y-#ppt_h/2"/>
                                          </p:val>
                                        </p:tav>
                                        <p:tav tm="100000">
                                          <p:val>
                                            <p:strVal val="#ppt_y"/>
                                          </p:val>
                                        </p:tav>
                                      </p:tavLst>
                                    </p:anim>
                                    <p:anim calcmode="lin" valueType="num">
                                      <p:cBhvr>
                                        <p:cTn id="43" dur="250" fill="hold"/>
                                        <p:tgtEl>
                                          <p:spTgt spid="15"/>
                                        </p:tgtEl>
                                        <p:attrNameLst>
                                          <p:attrName>ppt_w</p:attrName>
                                        </p:attrNameLst>
                                      </p:cBhvr>
                                      <p:tavLst>
                                        <p:tav tm="0">
                                          <p:val>
                                            <p:strVal val="#ppt_w"/>
                                          </p:val>
                                        </p:tav>
                                        <p:tav tm="100000">
                                          <p:val>
                                            <p:strVal val="#ppt_w"/>
                                          </p:val>
                                        </p:tav>
                                      </p:tavLst>
                                    </p:anim>
                                    <p:anim calcmode="lin" valueType="num">
                                      <p:cBhvr>
                                        <p:cTn id="44" dur="250" fill="hold"/>
                                        <p:tgtEl>
                                          <p:spTgt spid="15"/>
                                        </p:tgtEl>
                                        <p:attrNameLst>
                                          <p:attrName>ppt_h</p:attrName>
                                        </p:attrNameLst>
                                      </p:cBhvr>
                                      <p:tavLst>
                                        <p:tav tm="0">
                                          <p:val>
                                            <p:fltVal val="0"/>
                                          </p:val>
                                        </p:tav>
                                        <p:tav tm="100000">
                                          <p:val>
                                            <p:strVal val="#ppt_h"/>
                                          </p:val>
                                        </p:tav>
                                      </p:tavLst>
                                    </p:anim>
                                  </p:childTnLst>
                                </p:cTn>
                              </p:par>
                            </p:childTnLst>
                          </p:cTn>
                        </p:par>
                        <p:par>
                          <p:cTn id="45" fill="hold">
                            <p:stCondLst>
                              <p:cond delay="8149"/>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p:bldP spid="12" grpId="0"/>
      <p:bldP spid="13" grpId="0" animBg="1"/>
      <p:bldP spid="14" grpId="0"/>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品牌形象与设计</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endParaRPr lang="en-US" altLang="zh-CN" sz="1100" dirty="0">
                <a:solidFill>
                  <a:schemeClr val="bg1"/>
                </a:solidFill>
              </a:endParaRPr>
            </a:p>
          </p:txBody>
        </p:sp>
      </p:grpSp>
      <p:grpSp>
        <p:nvGrpSpPr>
          <p:cNvPr id="5" name="Group 1294"/>
          <p:cNvGrpSpPr/>
          <p:nvPr/>
        </p:nvGrpSpPr>
        <p:grpSpPr>
          <a:xfrm>
            <a:off x="1936368" y="1943985"/>
            <a:ext cx="559901" cy="559901"/>
            <a:chOff x="0" y="0"/>
            <a:chExt cx="1243363" cy="1243363"/>
          </a:xfrm>
        </p:grpSpPr>
        <p:sp>
          <p:nvSpPr>
            <p:cNvPr id="6" name="Shape 1290"/>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Group 1293"/>
            <p:cNvGrpSpPr/>
            <p:nvPr/>
          </p:nvGrpSpPr>
          <p:grpSpPr>
            <a:xfrm>
              <a:off x="374055" y="351222"/>
              <a:ext cx="495253" cy="540919"/>
              <a:chOff x="0" y="0"/>
              <a:chExt cx="495252" cy="540918"/>
            </a:xfrm>
          </p:grpSpPr>
          <p:sp>
            <p:nvSpPr>
              <p:cNvPr id="8"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10" name="Shape 1319"/>
          <p:cNvSpPr/>
          <p:nvPr/>
        </p:nvSpPr>
        <p:spPr>
          <a:xfrm flipV="1">
            <a:off x="2494612" y="222293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320"/>
          <p:cNvSpPr/>
          <p:nvPr/>
        </p:nvSpPr>
        <p:spPr>
          <a:xfrm flipV="1">
            <a:off x="4713327" y="222293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321"/>
          <p:cNvSpPr/>
          <p:nvPr/>
        </p:nvSpPr>
        <p:spPr>
          <a:xfrm flipV="1">
            <a:off x="6932044" y="222293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1322"/>
          <p:cNvSpPr/>
          <p:nvPr/>
        </p:nvSpPr>
        <p:spPr>
          <a:xfrm flipH="1">
            <a:off x="2774066" y="4629935"/>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1323"/>
          <p:cNvSpPr/>
          <p:nvPr/>
        </p:nvSpPr>
        <p:spPr>
          <a:xfrm flipH="1">
            <a:off x="4992781" y="4629935"/>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324"/>
          <p:cNvSpPr/>
          <p:nvPr/>
        </p:nvSpPr>
        <p:spPr>
          <a:xfrm flipH="1">
            <a:off x="7211496" y="4629935"/>
            <a:ext cx="1381019"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325"/>
          <p:cNvSpPr/>
          <p:nvPr/>
        </p:nvSpPr>
        <p:spPr>
          <a:xfrm flipV="1">
            <a:off x="9149976" y="2222933"/>
            <a:ext cx="1696855" cy="0"/>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Shape 1326"/>
          <p:cNvSpPr/>
          <p:nvPr/>
        </p:nvSpPr>
        <p:spPr>
          <a:xfrm>
            <a:off x="10845649" y="2233490"/>
            <a:ext cx="0" cy="2402167"/>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Shape 1327"/>
          <p:cNvSpPr/>
          <p:nvPr/>
        </p:nvSpPr>
        <p:spPr>
          <a:xfrm flipH="1">
            <a:off x="9430213" y="4629935"/>
            <a:ext cx="1415669"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Shape 1328"/>
          <p:cNvSpPr/>
          <p:nvPr/>
        </p:nvSpPr>
        <p:spPr>
          <a:xfrm flipH="1">
            <a:off x="1239917" y="4629935"/>
            <a:ext cx="702212" cy="0"/>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Shape 1329"/>
          <p:cNvSpPr/>
          <p:nvPr/>
        </p:nvSpPr>
        <p:spPr>
          <a:xfrm flipV="1">
            <a:off x="1242405" y="2222934"/>
            <a:ext cx="0" cy="2412723"/>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Shape 1330"/>
          <p:cNvSpPr/>
          <p:nvPr/>
        </p:nvSpPr>
        <p:spPr>
          <a:xfrm>
            <a:off x="1236395" y="2222933"/>
            <a:ext cx="422175"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1335"/>
          <p:cNvGrpSpPr/>
          <p:nvPr/>
        </p:nvGrpSpPr>
        <p:grpSpPr>
          <a:xfrm>
            <a:off x="4155082" y="1943985"/>
            <a:ext cx="559901" cy="559901"/>
            <a:chOff x="0" y="0"/>
            <a:chExt cx="1243363" cy="1243363"/>
          </a:xfrm>
        </p:grpSpPr>
        <p:sp>
          <p:nvSpPr>
            <p:cNvPr id="23" name="Shape 1331"/>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1334"/>
            <p:cNvGrpSpPr/>
            <p:nvPr/>
          </p:nvGrpSpPr>
          <p:grpSpPr>
            <a:xfrm>
              <a:off x="452618" y="384509"/>
              <a:ext cx="335923" cy="474346"/>
              <a:chOff x="0" y="0"/>
              <a:chExt cx="335921" cy="474344"/>
            </a:xfrm>
          </p:grpSpPr>
          <p:sp>
            <p:nvSpPr>
              <p:cNvPr id="25"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7" name="Group 1338"/>
          <p:cNvGrpSpPr/>
          <p:nvPr/>
        </p:nvGrpSpPr>
        <p:grpSpPr>
          <a:xfrm>
            <a:off x="6373798" y="1943985"/>
            <a:ext cx="559901" cy="559901"/>
            <a:chOff x="0" y="0"/>
            <a:chExt cx="1243363" cy="1243363"/>
          </a:xfrm>
        </p:grpSpPr>
        <p:sp>
          <p:nvSpPr>
            <p:cNvPr id="28" name="Shape 1336"/>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1341"/>
          <p:cNvGrpSpPr/>
          <p:nvPr/>
        </p:nvGrpSpPr>
        <p:grpSpPr>
          <a:xfrm>
            <a:off x="8592514" y="1943985"/>
            <a:ext cx="559901" cy="559901"/>
            <a:chOff x="0" y="0"/>
            <a:chExt cx="1243363" cy="1243363"/>
          </a:xfrm>
        </p:grpSpPr>
        <p:sp>
          <p:nvSpPr>
            <p:cNvPr id="31" name="Shape 1339"/>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1344"/>
          <p:cNvGrpSpPr/>
          <p:nvPr/>
        </p:nvGrpSpPr>
        <p:grpSpPr>
          <a:xfrm>
            <a:off x="8592514" y="4349738"/>
            <a:ext cx="559901" cy="559901"/>
            <a:chOff x="0" y="0"/>
            <a:chExt cx="1243363" cy="1243363"/>
          </a:xfrm>
        </p:grpSpPr>
        <p:sp>
          <p:nvSpPr>
            <p:cNvPr id="34" name="Shape 1342"/>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1347"/>
          <p:cNvGrpSpPr/>
          <p:nvPr/>
        </p:nvGrpSpPr>
        <p:grpSpPr>
          <a:xfrm>
            <a:off x="6373798" y="4349738"/>
            <a:ext cx="559901" cy="559901"/>
            <a:chOff x="0" y="0"/>
            <a:chExt cx="1243363" cy="1243363"/>
          </a:xfrm>
        </p:grpSpPr>
        <p:sp>
          <p:nvSpPr>
            <p:cNvPr id="37" name="Shape 1345"/>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1350"/>
          <p:cNvGrpSpPr/>
          <p:nvPr/>
        </p:nvGrpSpPr>
        <p:grpSpPr>
          <a:xfrm>
            <a:off x="4155083" y="4349738"/>
            <a:ext cx="559901" cy="559901"/>
            <a:chOff x="0" y="0"/>
            <a:chExt cx="1243363" cy="1243363"/>
          </a:xfrm>
        </p:grpSpPr>
        <p:sp>
          <p:nvSpPr>
            <p:cNvPr id="40" name="Shape 1348"/>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1356"/>
          <p:cNvGrpSpPr/>
          <p:nvPr/>
        </p:nvGrpSpPr>
        <p:grpSpPr>
          <a:xfrm>
            <a:off x="1936368" y="4349738"/>
            <a:ext cx="559901" cy="559901"/>
            <a:chOff x="0" y="0"/>
            <a:chExt cx="1243363" cy="1243363"/>
          </a:xfrm>
        </p:grpSpPr>
        <p:sp>
          <p:nvSpPr>
            <p:cNvPr id="43" name="Shape 1351"/>
            <p:cNvSpPr/>
            <p:nvPr/>
          </p:nvSpPr>
          <p:spPr>
            <a:xfrm>
              <a:off x="0" y="0"/>
              <a:ext cx="1243364" cy="1243364"/>
            </a:xfrm>
            <a:prstGeom prst="rect">
              <a:avLst/>
            </a:prstGeom>
            <a:gradFill>
              <a:gsLst>
                <a:gs pos="0">
                  <a:srgbClr val="835F43"/>
                </a:gs>
                <a:gs pos="100000">
                  <a:srgbClr val="F9D9AC"/>
                </a:gs>
              </a:gsLst>
              <a:lin ang="5400000" scaled="1"/>
            </a:gradFill>
            <a:ln w="12700" cap="flat">
              <a:noFill/>
              <a:miter lim="400000"/>
            </a:ln>
            <a:effectLst/>
          </p:spPr>
          <p:txBody>
            <a:bodyPr wrap="square" lIns="71430" tIns="71430" rIns="71430" bIns="71430" numCol="1" anchor="ctr">
              <a:noAutofit/>
            </a:bodyPr>
            <a:lstStyle/>
            <a:p>
              <a:pPr>
                <a:lnSpc>
                  <a:spcPct val="120000"/>
                </a:lnSpc>
              </a:pPr>
              <a:endParaRPr sz="450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4" name="Group 1355"/>
            <p:cNvGrpSpPr/>
            <p:nvPr/>
          </p:nvGrpSpPr>
          <p:grpSpPr>
            <a:xfrm>
              <a:off x="356142" y="391541"/>
              <a:ext cx="533285" cy="457201"/>
              <a:chOff x="0" y="0"/>
              <a:chExt cx="533283" cy="457200"/>
            </a:xfrm>
          </p:grpSpPr>
          <p:sp>
            <p:nvSpPr>
              <p:cNvPr id="45"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chemeClr val="tx1"/>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8" name="TextBox 44"/>
          <p:cNvSpPr txBox="1"/>
          <p:nvPr/>
        </p:nvSpPr>
        <p:spPr>
          <a:xfrm>
            <a:off x="1936371" y="2951763"/>
            <a:ext cx="1940914"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endParaRPr lang="zh-CN" altLang="en-US" sz="1050" dirty="0">
              <a:solidFill>
                <a:schemeClr val="bg1"/>
              </a:solidFill>
            </a:endParaRPr>
          </a:p>
        </p:txBody>
      </p:sp>
      <p:sp>
        <p:nvSpPr>
          <p:cNvPr id="49" name="Text Placeholder 4"/>
          <p:cNvSpPr txBox="1"/>
          <p:nvPr/>
        </p:nvSpPr>
        <p:spPr>
          <a:xfrm>
            <a:off x="1963735" y="2648203"/>
            <a:ext cx="1504439" cy="246221"/>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dirty="0">
                <a:gradFill>
                  <a:gsLst>
                    <a:gs pos="0">
                      <a:srgbClr val="835F43"/>
                    </a:gs>
                    <a:gs pos="100000">
                      <a:srgbClr val="F9D9AC"/>
                    </a:gs>
                  </a:gsLst>
                  <a:lin ang="5400000" scaled="1"/>
                </a:gradFill>
                <a:latin typeface="+mj-ea"/>
                <a:ea typeface="+mj-ea"/>
              </a:rPr>
              <a:t>标题内容</a:t>
            </a:r>
            <a:endParaRPr lang="zh-CN" altLang="en-US" sz="1600" dirty="0">
              <a:gradFill>
                <a:gsLst>
                  <a:gs pos="0">
                    <a:srgbClr val="835F43"/>
                  </a:gs>
                  <a:gs pos="100000">
                    <a:srgbClr val="F9D9AC"/>
                  </a:gs>
                </a:gsLst>
                <a:lin ang="5400000" scaled="1"/>
              </a:gradFill>
              <a:latin typeface="+mj-ea"/>
              <a:ea typeface="+mj-ea"/>
            </a:endParaRPr>
          </a:p>
        </p:txBody>
      </p:sp>
      <p:sp>
        <p:nvSpPr>
          <p:cNvPr id="50" name="TextBox 46"/>
          <p:cNvSpPr txBox="1"/>
          <p:nvPr/>
        </p:nvSpPr>
        <p:spPr>
          <a:xfrm>
            <a:off x="4155085" y="2951763"/>
            <a:ext cx="1892113"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endParaRPr lang="zh-CN" altLang="en-US" sz="1050" dirty="0">
              <a:solidFill>
                <a:schemeClr val="bg1"/>
              </a:solidFill>
            </a:endParaRPr>
          </a:p>
        </p:txBody>
      </p:sp>
      <p:sp>
        <p:nvSpPr>
          <p:cNvPr id="51" name="Text Placeholder 4"/>
          <p:cNvSpPr txBox="1"/>
          <p:nvPr/>
        </p:nvSpPr>
        <p:spPr>
          <a:xfrm>
            <a:off x="4182450" y="2648203"/>
            <a:ext cx="2384661" cy="246221"/>
          </a:xfrm>
          <a:prstGeom prst="rect">
            <a:avLst/>
          </a:prstGeom>
        </p:spPr>
        <p:txBody>
          <a:bodyPr wrap="square" lIns="0" tIns="0" rIns="0" bIns="0" anchor="t" anchorCtr="0">
            <a:spAutoFit/>
          </a:bodyPr>
          <a:lstStyle>
            <a:defPPr>
              <a:defRPr lang="zh-CN"/>
            </a:defPPr>
            <a:lvl1pPr indent="0">
              <a:spcBef>
                <a:spcPct val="20000"/>
              </a:spcBef>
              <a:buFont typeface="Arial" panose="020B0604020202020204" pitchFamily="34" charset="0"/>
              <a:buNone/>
              <a:defRPr sz="1600">
                <a:solidFill>
                  <a:schemeClr val="accent1"/>
                </a:solidFill>
                <a:latin typeface="+mj-ea"/>
                <a:ea typeface="+mj-ea"/>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dirty="0">
                <a:gradFill>
                  <a:gsLst>
                    <a:gs pos="0">
                      <a:srgbClr val="835F43"/>
                    </a:gs>
                    <a:gs pos="100000">
                      <a:srgbClr val="F9D9AC"/>
                    </a:gs>
                  </a:gsLst>
                  <a:lin ang="5400000" scaled="1"/>
                </a:gradFill>
              </a:rPr>
              <a:t>标题内容</a:t>
            </a:r>
            <a:endParaRPr lang="zh-CN" altLang="en-US" dirty="0">
              <a:gradFill>
                <a:gsLst>
                  <a:gs pos="0">
                    <a:srgbClr val="835F43"/>
                  </a:gs>
                  <a:gs pos="100000">
                    <a:srgbClr val="F9D9AC"/>
                  </a:gs>
                </a:gsLst>
                <a:lin ang="5400000" scaled="1"/>
              </a:gradFill>
            </a:endParaRPr>
          </a:p>
        </p:txBody>
      </p:sp>
      <p:sp>
        <p:nvSpPr>
          <p:cNvPr id="52" name="TextBox 48"/>
          <p:cNvSpPr txBox="1"/>
          <p:nvPr/>
        </p:nvSpPr>
        <p:spPr>
          <a:xfrm>
            <a:off x="6373802" y="2951763"/>
            <a:ext cx="1899164"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endParaRPr lang="zh-CN" altLang="en-US" sz="1050" dirty="0">
              <a:solidFill>
                <a:schemeClr val="bg1"/>
              </a:solidFill>
            </a:endParaRPr>
          </a:p>
        </p:txBody>
      </p:sp>
      <p:sp>
        <p:nvSpPr>
          <p:cNvPr id="53" name="Text Placeholder 4"/>
          <p:cNvSpPr txBox="1"/>
          <p:nvPr/>
        </p:nvSpPr>
        <p:spPr>
          <a:xfrm>
            <a:off x="6401167" y="2648203"/>
            <a:ext cx="2274568" cy="246221"/>
          </a:xfrm>
          <a:prstGeom prst="rect">
            <a:avLst/>
          </a:prstGeom>
        </p:spPr>
        <p:txBody>
          <a:bodyPr wrap="square" lIns="0" tIns="0" rIns="0" bIns="0" anchor="t" anchorCtr="0">
            <a:spAutoFit/>
          </a:bodyPr>
          <a:lstStyle>
            <a:defPPr>
              <a:defRPr lang="zh-CN"/>
            </a:defPPr>
            <a:lvl1pPr indent="0">
              <a:spcBef>
                <a:spcPct val="20000"/>
              </a:spcBef>
              <a:buFont typeface="Arial" panose="020B0604020202020204" pitchFamily="34" charset="0"/>
              <a:buNone/>
              <a:defRPr sz="1600">
                <a:solidFill>
                  <a:schemeClr val="accent1"/>
                </a:solidFill>
                <a:latin typeface="+mj-ea"/>
                <a:ea typeface="+mj-ea"/>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dirty="0">
                <a:gradFill>
                  <a:gsLst>
                    <a:gs pos="0">
                      <a:srgbClr val="835F43"/>
                    </a:gs>
                    <a:gs pos="100000">
                      <a:srgbClr val="F9D9AC"/>
                    </a:gs>
                  </a:gsLst>
                  <a:lin ang="5400000" scaled="1"/>
                </a:gradFill>
              </a:rPr>
              <a:t>标题内容</a:t>
            </a:r>
            <a:endParaRPr lang="zh-CN" altLang="en-US" dirty="0">
              <a:gradFill>
                <a:gsLst>
                  <a:gs pos="0">
                    <a:srgbClr val="835F43"/>
                  </a:gs>
                  <a:gs pos="100000">
                    <a:srgbClr val="F9D9AC"/>
                  </a:gs>
                </a:gsLst>
                <a:lin ang="5400000" scaled="1"/>
              </a:gradFill>
            </a:endParaRPr>
          </a:p>
        </p:txBody>
      </p:sp>
      <p:sp>
        <p:nvSpPr>
          <p:cNvPr id="54" name="TextBox 50"/>
          <p:cNvSpPr txBox="1"/>
          <p:nvPr/>
        </p:nvSpPr>
        <p:spPr>
          <a:xfrm>
            <a:off x="8592515" y="2951763"/>
            <a:ext cx="1906219"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endParaRPr lang="zh-CN" altLang="en-US" sz="1050" dirty="0">
              <a:solidFill>
                <a:schemeClr val="bg1"/>
              </a:solidFill>
            </a:endParaRPr>
          </a:p>
        </p:txBody>
      </p:sp>
      <p:sp>
        <p:nvSpPr>
          <p:cNvPr id="55" name="Text Placeholder 4"/>
          <p:cNvSpPr txBox="1"/>
          <p:nvPr/>
        </p:nvSpPr>
        <p:spPr>
          <a:xfrm>
            <a:off x="8619881" y="2648203"/>
            <a:ext cx="2274568" cy="246221"/>
          </a:xfrm>
          <a:prstGeom prst="rect">
            <a:avLst/>
          </a:prstGeom>
        </p:spPr>
        <p:txBody>
          <a:bodyPr wrap="square" lIns="0" tIns="0" rIns="0" bIns="0" anchor="t" anchorCtr="0">
            <a:spAutoFit/>
          </a:bodyPr>
          <a:lstStyle>
            <a:defPPr>
              <a:defRPr lang="zh-CN"/>
            </a:defPPr>
            <a:lvl1pPr indent="0">
              <a:spcBef>
                <a:spcPct val="20000"/>
              </a:spcBef>
              <a:buFont typeface="Arial" panose="020B0604020202020204" pitchFamily="34" charset="0"/>
              <a:buNone/>
              <a:defRPr sz="1600">
                <a:solidFill>
                  <a:schemeClr val="accent1"/>
                </a:solidFill>
                <a:latin typeface="+mj-ea"/>
                <a:ea typeface="+mj-ea"/>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dirty="0">
                <a:gradFill>
                  <a:gsLst>
                    <a:gs pos="0">
                      <a:srgbClr val="835F43"/>
                    </a:gs>
                    <a:gs pos="100000">
                      <a:srgbClr val="F9D9AC"/>
                    </a:gs>
                  </a:gsLst>
                  <a:lin ang="5400000" scaled="1"/>
                </a:gradFill>
              </a:rPr>
              <a:t>标题内容</a:t>
            </a:r>
            <a:endParaRPr lang="zh-CN" altLang="en-US" dirty="0">
              <a:gradFill>
                <a:gsLst>
                  <a:gs pos="0">
                    <a:srgbClr val="835F43"/>
                  </a:gs>
                  <a:gs pos="100000">
                    <a:srgbClr val="F9D9AC"/>
                  </a:gs>
                </a:gsLst>
                <a:lin ang="5400000" scaled="1"/>
              </a:gradFill>
            </a:endParaRPr>
          </a:p>
        </p:txBody>
      </p:sp>
      <p:sp>
        <p:nvSpPr>
          <p:cNvPr id="56" name="TextBox 52"/>
          <p:cNvSpPr txBox="1"/>
          <p:nvPr/>
        </p:nvSpPr>
        <p:spPr>
          <a:xfrm>
            <a:off x="1936371" y="5388564"/>
            <a:ext cx="1940914"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endParaRPr lang="zh-CN" altLang="en-US" sz="1050" dirty="0">
              <a:solidFill>
                <a:schemeClr val="bg1"/>
              </a:solidFill>
            </a:endParaRPr>
          </a:p>
        </p:txBody>
      </p:sp>
      <p:sp>
        <p:nvSpPr>
          <p:cNvPr id="57" name="Text Placeholder 4"/>
          <p:cNvSpPr txBox="1"/>
          <p:nvPr/>
        </p:nvSpPr>
        <p:spPr>
          <a:xfrm>
            <a:off x="1963735" y="5085001"/>
            <a:ext cx="2274568" cy="246221"/>
          </a:xfrm>
          <a:prstGeom prst="rect">
            <a:avLst/>
          </a:prstGeom>
        </p:spPr>
        <p:txBody>
          <a:bodyPr wrap="square" lIns="0" tIns="0" rIns="0" bIns="0" anchor="t" anchorCtr="0">
            <a:spAutoFit/>
          </a:bodyPr>
          <a:lstStyle>
            <a:defPPr>
              <a:defRPr lang="zh-CN"/>
            </a:defPPr>
            <a:lvl1pPr indent="0">
              <a:spcBef>
                <a:spcPct val="20000"/>
              </a:spcBef>
              <a:buFont typeface="Arial" panose="020B0604020202020204" pitchFamily="34" charset="0"/>
              <a:buNone/>
              <a:defRPr sz="1600">
                <a:solidFill>
                  <a:schemeClr val="accent1"/>
                </a:solidFill>
                <a:latin typeface="+mj-ea"/>
                <a:ea typeface="+mj-ea"/>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dirty="0">
                <a:gradFill>
                  <a:gsLst>
                    <a:gs pos="0">
                      <a:srgbClr val="835F43"/>
                    </a:gs>
                    <a:gs pos="100000">
                      <a:srgbClr val="F9D9AC"/>
                    </a:gs>
                  </a:gsLst>
                  <a:lin ang="5400000" scaled="1"/>
                </a:gradFill>
              </a:rPr>
              <a:t>标题内容</a:t>
            </a:r>
            <a:endParaRPr lang="zh-CN" altLang="en-US" dirty="0">
              <a:gradFill>
                <a:gsLst>
                  <a:gs pos="0">
                    <a:srgbClr val="835F43"/>
                  </a:gs>
                  <a:gs pos="100000">
                    <a:srgbClr val="F9D9AC"/>
                  </a:gs>
                </a:gsLst>
                <a:lin ang="5400000" scaled="1"/>
              </a:gradFill>
            </a:endParaRPr>
          </a:p>
        </p:txBody>
      </p:sp>
      <p:sp>
        <p:nvSpPr>
          <p:cNvPr id="58" name="TextBox 54"/>
          <p:cNvSpPr txBox="1"/>
          <p:nvPr/>
        </p:nvSpPr>
        <p:spPr>
          <a:xfrm>
            <a:off x="4155086" y="5388564"/>
            <a:ext cx="1892112"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endParaRPr lang="zh-CN" altLang="en-US" sz="1050" dirty="0">
              <a:solidFill>
                <a:schemeClr val="bg1"/>
              </a:solidFill>
            </a:endParaRPr>
          </a:p>
        </p:txBody>
      </p:sp>
      <p:sp>
        <p:nvSpPr>
          <p:cNvPr id="59" name="Text Placeholder 4"/>
          <p:cNvSpPr txBox="1"/>
          <p:nvPr/>
        </p:nvSpPr>
        <p:spPr>
          <a:xfrm>
            <a:off x="4182450" y="5085001"/>
            <a:ext cx="2384661" cy="246221"/>
          </a:xfrm>
          <a:prstGeom prst="rect">
            <a:avLst/>
          </a:prstGeom>
        </p:spPr>
        <p:txBody>
          <a:bodyPr wrap="square" lIns="0" tIns="0" rIns="0" bIns="0" anchor="t" anchorCtr="0">
            <a:spAutoFit/>
          </a:bodyPr>
          <a:lstStyle>
            <a:defPPr>
              <a:defRPr lang="zh-CN"/>
            </a:defPPr>
            <a:lvl1pPr indent="0">
              <a:spcBef>
                <a:spcPct val="20000"/>
              </a:spcBef>
              <a:buFont typeface="Arial" panose="020B0604020202020204" pitchFamily="34" charset="0"/>
              <a:buNone/>
              <a:defRPr sz="1600">
                <a:solidFill>
                  <a:schemeClr val="accent1"/>
                </a:solidFill>
                <a:latin typeface="+mj-ea"/>
                <a:ea typeface="+mj-ea"/>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dirty="0">
                <a:gradFill>
                  <a:gsLst>
                    <a:gs pos="0">
                      <a:srgbClr val="835F43"/>
                    </a:gs>
                    <a:gs pos="100000">
                      <a:srgbClr val="F9D9AC"/>
                    </a:gs>
                  </a:gsLst>
                  <a:lin ang="5400000" scaled="1"/>
                </a:gradFill>
              </a:rPr>
              <a:t>标题内容</a:t>
            </a:r>
            <a:endParaRPr lang="zh-CN" altLang="en-US" dirty="0">
              <a:gradFill>
                <a:gsLst>
                  <a:gs pos="0">
                    <a:srgbClr val="835F43"/>
                  </a:gs>
                  <a:gs pos="100000">
                    <a:srgbClr val="F9D9AC"/>
                  </a:gs>
                </a:gsLst>
                <a:lin ang="5400000" scaled="1"/>
              </a:gradFill>
            </a:endParaRPr>
          </a:p>
        </p:txBody>
      </p:sp>
      <p:sp>
        <p:nvSpPr>
          <p:cNvPr id="60" name="TextBox 56"/>
          <p:cNvSpPr txBox="1"/>
          <p:nvPr/>
        </p:nvSpPr>
        <p:spPr>
          <a:xfrm>
            <a:off x="6373802" y="5388564"/>
            <a:ext cx="1899164"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endParaRPr lang="zh-CN" altLang="en-US" sz="1050" dirty="0">
              <a:solidFill>
                <a:schemeClr val="bg1"/>
              </a:solidFill>
            </a:endParaRPr>
          </a:p>
        </p:txBody>
      </p:sp>
      <p:sp>
        <p:nvSpPr>
          <p:cNvPr id="61" name="Text Placeholder 4"/>
          <p:cNvSpPr txBox="1"/>
          <p:nvPr/>
        </p:nvSpPr>
        <p:spPr>
          <a:xfrm>
            <a:off x="6401167" y="5085001"/>
            <a:ext cx="2274568" cy="246221"/>
          </a:xfrm>
          <a:prstGeom prst="rect">
            <a:avLst/>
          </a:prstGeom>
        </p:spPr>
        <p:txBody>
          <a:bodyPr wrap="square" lIns="0" tIns="0" rIns="0" bIns="0" anchor="t" anchorCtr="0">
            <a:spAutoFit/>
          </a:bodyPr>
          <a:lstStyle>
            <a:defPPr>
              <a:defRPr lang="zh-CN"/>
            </a:defPPr>
            <a:lvl1pPr indent="0">
              <a:spcBef>
                <a:spcPct val="20000"/>
              </a:spcBef>
              <a:buFont typeface="Arial" panose="020B0604020202020204" pitchFamily="34" charset="0"/>
              <a:buNone/>
              <a:defRPr sz="1600">
                <a:solidFill>
                  <a:schemeClr val="accent1"/>
                </a:solidFill>
                <a:latin typeface="+mj-ea"/>
                <a:ea typeface="+mj-ea"/>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dirty="0">
                <a:gradFill>
                  <a:gsLst>
                    <a:gs pos="0">
                      <a:srgbClr val="835F43"/>
                    </a:gs>
                    <a:gs pos="100000">
                      <a:srgbClr val="F9D9AC"/>
                    </a:gs>
                  </a:gsLst>
                  <a:lin ang="5400000" scaled="1"/>
                </a:gradFill>
              </a:rPr>
              <a:t>标题内容</a:t>
            </a:r>
            <a:endParaRPr lang="zh-CN" altLang="en-US" dirty="0">
              <a:gradFill>
                <a:gsLst>
                  <a:gs pos="0">
                    <a:srgbClr val="835F43"/>
                  </a:gs>
                  <a:gs pos="100000">
                    <a:srgbClr val="F9D9AC"/>
                  </a:gs>
                </a:gsLst>
                <a:lin ang="5400000" scaled="1"/>
              </a:gradFill>
            </a:endParaRPr>
          </a:p>
        </p:txBody>
      </p:sp>
      <p:sp>
        <p:nvSpPr>
          <p:cNvPr id="62" name="TextBox 58"/>
          <p:cNvSpPr txBox="1"/>
          <p:nvPr/>
        </p:nvSpPr>
        <p:spPr>
          <a:xfrm>
            <a:off x="8592515" y="5388564"/>
            <a:ext cx="1906219" cy="569067"/>
          </a:xfrm>
          <a:prstGeom prst="rect">
            <a:avLst/>
          </a:prstGeom>
          <a:noFill/>
        </p:spPr>
        <p:txBody>
          <a:bodyPr wrap="square" lIns="0" tIns="0" rIns="0" bIns="0" rtlCol="0" anchor="t" anchorCtr="0">
            <a:spAutoFit/>
          </a:bodyPr>
          <a:lstStyle/>
          <a:p>
            <a:pPr algn="just">
              <a:lnSpc>
                <a:spcPct val="120000"/>
              </a:lnSpc>
            </a:pPr>
            <a:r>
              <a:rPr lang="zh-CN" altLang="en-US" sz="1050" dirty="0">
                <a:solidFill>
                  <a:schemeClr val="bg1"/>
                </a:solidFill>
              </a:rPr>
              <a:t>用户可以在投影仪或者计算机上进行演示也可以将演示文稿打印出来制作</a:t>
            </a:r>
            <a:endParaRPr lang="zh-CN" altLang="en-US" sz="1050" dirty="0">
              <a:solidFill>
                <a:schemeClr val="bg1"/>
              </a:solidFill>
            </a:endParaRPr>
          </a:p>
        </p:txBody>
      </p:sp>
      <p:sp>
        <p:nvSpPr>
          <p:cNvPr id="63" name="Text Placeholder 4"/>
          <p:cNvSpPr txBox="1"/>
          <p:nvPr/>
        </p:nvSpPr>
        <p:spPr>
          <a:xfrm>
            <a:off x="8619881" y="5085001"/>
            <a:ext cx="2274568" cy="246221"/>
          </a:xfrm>
          <a:prstGeom prst="rect">
            <a:avLst/>
          </a:prstGeom>
        </p:spPr>
        <p:txBody>
          <a:bodyPr wrap="square" lIns="0" tIns="0" rIns="0" bIns="0" anchor="t" anchorCtr="0">
            <a:spAutoFit/>
          </a:bodyPr>
          <a:lstStyle>
            <a:defPPr>
              <a:defRPr lang="zh-CN"/>
            </a:defPPr>
            <a:lvl1pPr indent="0">
              <a:spcBef>
                <a:spcPct val="20000"/>
              </a:spcBef>
              <a:buFont typeface="Arial" panose="020B0604020202020204" pitchFamily="34" charset="0"/>
              <a:buNone/>
              <a:defRPr sz="1600">
                <a:solidFill>
                  <a:schemeClr val="accent1"/>
                </a:solidFill>
                <a:latin typeface="+mj-ea"/>
                <a:ea typeface="+mj-ea"/>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dirty="0">
                <a:gradFill>
                  <a:gsLst>
                    <a:gs pos="0">
                      <a:srgbClr val="835F43"/>
                    </a:gs>
                    <a:gs pos="100000">
                      <a:srgbClr val="F9D9AC"/>
                    </a:gs>
                  </a:gsLst>
                  <a:lin ang="5400000" scaled="1"/>
                </a:gradFill>
              </a:rPr>
              <a:t>标题内容</a:t>
            </a:r>
            <a:endParaRPr lang="zh-CN" altLang="en-US" dirty="0">
              <a:gradFill>
                <a:gsLst>
                  <a:gs pos="0">
                    <a:srgbClr val="835F43"/>
                  </a:gs>
                  <a:gs pos="100000">
                    <a:srgbClr val="F9D9AC"/>
                  </a:gs>
                </a:gsLst>
                <a:lin ang="5400000" scaled="1"/>
              </a:gra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xEl>
                                              <p:pRg st="0" end="0"/>
                                            </p:txEl>
                                          </p:spTgt>
                                        </p:tgtEl>
                                        <p:attrNameLst>
                                          <p:attrName>style.visibility</p:attrName>
                                        </p:attrNameLst>
                                      </p:cBhvr>
                                      <p:to>
                                        <p:strVal val="visible"/>
                                      </p:to>
                                    </p:set>
                                    <p:animEffect transition="in" filter="fade">
                                      <p:cBhvr>
                                        <p:cTn id="11" dur="500"/>
                                        <p:tgtEl>
                                          <p:spTgt spid="49">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strips(downRight)">
                                      <p:cBhvr>
                                        <p:cTn id="15" dur="500"/>
                                        <p:tgtEl>
                                          <p:spTgt spid="4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500"/>
                                        <p:tgtEl>
                                          <p:spTgt spid="2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1">
                                            <p:txEl>
                                              <p:pRg st="0" end="0"/>
                                            </p:txEl>
                                          </p:spTgt>
                                        </p:tgtEl>
                                        <p:attrNameLst>
                                          <p:attrName>style.visibility</p:attrName>
                                        </p:attrNameLst>
                                      </p:cBhvr>
                                      <p:to>
                                        <p:strVal val="visible"/>
                                      </p:to>
                                    </p:set>
                                    <p:animEffect transition="in" filter="fade">
                                      <p:cBhvr>
                                        <p:cTn id="27" dur="500"/>
                                        <p:tgtEl>
                                          <p:spTgt spid="51">
                                            <p:txEl>
                                              <p:pRg st="0" end="0"/>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strips(downRight)">
                                      <p:cBhvr>
                                        <p:cTn id="31" dur="500"/>
                                        <p:tgtEl>
                                          <p:spTgt spid="5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dissolv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500"/>
                                        <p:tgtEl>
                                          <p:spTgt spid="53">
                                            <p:txEl>
                                              <p:pRg st="0" end="0"/>
                                            </p:txEl>
                                          </p:spTgt>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strips(downRight)">
                                      <p:cBhvr>
                                        <p:cTn id="47" dur="500"/>
                                        <p:tgtEl>
                                          <p:spTgt spid="52"/>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dissolve">
                                      <p:cBhvr>
                                        <p:cTn id="55" dur="500"/>
                                        <p:tgtEl>
                                          <p:spTgt spid="3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5">
                                            <p:txEl>
                                              <p:pRg st="0" end="0"/>
                                            </p:txEl>
                                          </p:spTgt>
                                        </p:tgtEl>
                                        <p:attrNameLst>
                                          <p:attrName>style.visibility</p:attrName>
                                        </p:attrNameLst>
                                      </p:cBhvr>
                                      <p:to>
                                        <p:strVal val="visible"/>
                                      </p:to>
                                    </p:set>
                                    <p:animEffect transition="in" filter="fade">
                                      <p:cBhvr>
                                        <p:cTn id="59" dur="500"/>
                                        <p:tgtEl>
                                          <p:spTgt spid="55">
                                            <p:txEl>
                                              <p:pRg st="0" end="0"/>
                                            </p:txEl>
                                          </p:spTgt>
                                        </p:tgtEl>
                                      </p:cBhvr>
                                    </p:animEffect>
                                  </p:childTnLst>
                                </p:cTn>
                              </p:par>
                            </p:childTnLst>
                          </p:cTn>
                        </p:par>
                        <p:par>
                          <p:cTn id="60" fill="hold">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strips(downRight)">
                                      <p:cBhvr>
                                        <p:cTn id="63" dur="500"/>
                                        <p:tgtEl>
                                          <p:spTgt spid="54"/>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up)">
                                      <p:cBhvr>
                                        <p:cTn id="71" dur="500"/>
                                        <p:tgtEl>
                                          <p:spTgt spid="17"/>
                                        </p:tgtEl>
                                      </p:cBhvr>
                                    </p:animEffect>
                                  </p:childTnLst>
                                </p:cTn>
                              </p:par>
                            </p:childTnLst>
                          </p:cTn>
                        </p:par>
                        <p:par>
                          <p:cTn id="72" fill="hold">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right)">
                                      <p:cBhvr>
                                        <p:cTn id="75" dur="500"/>
                                        <p:tgtEl>
                                          <p:spTgt spid="18"/>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dissolve">
                                      <p:cBhvr>
                                        <p:cTn id="79" dur="500"/>
                                        <p:tgtEl>
                                          <p:spTgt spid="33"/>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3">
                                            <p:txEl>
                                              <p:pRg st="0" end="0"/>
                                            </p:txEl>
                                          </p:spTgt>
                                        </p:tgtEl>
                                        <p:attrNameLst>
                                          <p:attrName>style.visibility</p:attrName>
                                        </p:attrNameLst>
                                      </p:cBhvr>
                                      <p:to>
                                        <p:strVal val="visible"/>
                                      </p:to>
                                    </p:set>
                                    <p:animEffect transition="in" filter="fade">
                                      <p:cBhvr>
                                        <p:cTn id="83" dur="500"/>
                                        <p:tgtEl>
                                          <p:spTgt spid="63">
                                            <p:txEl>
                                              <p:pRg st="0" end="0"/>
                                            </p:txEl>
                                          </p:spTgt>
                                        </p:tgtEl>
                                      </p:cBhvr>
                                    </p:animEffect>
                                  </p:childTnLst>
                                </p:cTn>
                              </p:par>
                            </p:childTnLst>
                          </p:cTn>
                        </p:par>
                        <p:par>
                          <p:cTn id="84" fill="hold">
                            <p:stCondLst>
                              <p:cond delay="10000"/>
                            </p:stCondLst>
                            <p:childTnLst>
                              <p:par>
                                <p:cTn id="85" presetID="18" presetClass="entr" presetSubtype="6" fill="hold" grpId="0" nodeType="after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strips(downRight)">
                                      <p:cBhvr>
                                        <p:cTn id="87" dur="500"/>
                                        <p:tgtEl>
                                          <p:spTgt spid="62"/>
                                        </p:tgtEl>
                                      </p:cBhvr>
                                    </p:animEffect>
                                  </p:childTnLst>
                                </p:cTn>
                              </p:par>
                            </p:childTnLst>
                          </p:cTn>
                        </p:par>
                        <p:par>
                          <p:cTn id="88" fill="hold">
                            <p:stCondLst>
                              <p:cond delay="10500"/>
                            </p:stCondLst>
                            <p:childTnLst>
                              <p:par>
                                <p:cTn id="89" presetID="22" presetClass="entr" presetSubtype="2"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right)">
                                      <p:cBhvr>
                                        <p:cTn id="91" dur="500"/>
                                        <p:tgtEl>
                                          <p:spTgt spid="15"/>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dissolve">
                                      <p:cBhvr>
                                        <p:cTn id="95" dur="500"/>
                                        <p:tgtEl>
                                          <p:spTgt spid="36"/>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61">
                                            <p:txEl>
                                              <p:pRg st="0" end="0"/>
                                            </p:txEl>
                                          </p:spTgt>
                                        </p:tgtEl>
                                        <p:attrNameLst>
                                          <p:attrName>style.visibility</p:attrName>
                                        </p:attrNameLst>
                                      </p:cBhvr>
                                      <p:to>
                                        <p:strVal val="visible"/>
                                      </p:to>
                                    </p:set>
                                    <p:animEffect transition="in" filter="fade">
                                      <p:cBhvr>
                                        <p:cTn id="99" dur="500"/>
                                        <p:tgtEl>
                                          <p:spTgt spid="61">
                                            <p:txEl>
                                              <p:pRg st="0" end="0"/>
                                            </p:txEl>
                                          </p:spTgt>
                                        </p:tgtEl>
                                      </p:cBhvr>
                                    </p:animEffect>
                                  </p:childTnLst>
                                </p:cTn>
                              </p:par>
                            </p:childTnLst>
                          </p:cTn>
                        </p:par>
                        <p:par>
                          <p:cTn id="100" fill="hold">
                            <p:stCondLst>
                              <p:cond delay="12000"/>
                            </p:stCondLst>
                            <p:childTnLst>
                              <p:par>
                                <p:cTn id="101" presetID="18" presetClass="entr" presetSubtype="6" fill="hold" grpId="0" nodeType="after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strips(downRight)">
                                      <p:cBhvr>
                                        <p:cTn id="103" dur="500"/>
                                        <p:tgtEl>
                                          <p:spTgt spid="60"/>
                                        </p:tgtEl>
                                      </p:cBhvr>
                                    </p:animEffect>
                                  </p:childTnLst>
                                </p:cTn>
                              </p:par>
                            </p:childTnLst>
                          </p:cTn>
                        </p:par>
                        <p:par>
                          <p:cTn id="104" fill="hold">
                            <p:stCondLst>
                              <p:cond delay="12500"/>
                            </p:stCondLst>
                            <p:childTnLst>
                              <p:par>
                                <p:cTn id="105" presetID="22" presetClass="entr" presetSubtype="2" fill="hold" grpId="0" nodeType="after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wipe(right)">
                                      <p:cBhvr>
                                        <p:cTn id="107" dur="500"/>
                                        <p:tgtEl>
                                          <p:spTgt spid="14"/>
                                        </p:tgtEl>
                                      </p:cBhvr>
                                    </p:animEffect>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dissolve">
                                      <p:cBhvr>
                                        <p:cTn id="111" dur="500"/>
                                        <p:tgtEl>
                                          <p:spTgt spid="39"/>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59">
                                            <p:txEl>
                                              <p:pRg st="0" end="0"/>
                                            </p:txEl>
                                          </p:spTgt>
                                        </p:tgtEl>
                                        <p:attrNameLst>
                                          <p:attrName>style.visibility</p:attrName>
                                        </p:attrNameLst>
                                      </p:cBhvr>
                                      <p:to>
                                        <p:strVal val="visible"/>
                                      </p:to>
                                    </p:set>
                                    <p:animEffect transition="in" filter="fade">
                                      <p:cBhvr>
                                        <p:cTn id="115" dur="500"/>
                                        <p:tgtEl>
                                          <p:spTgt spid="59">
                                            <p:txEl>
                                              <p:pRg st="0" end="0"/>
                                            </p:txEl>
                                          </p:spTgt>
                                        </p:tgtEl>
                                      </p:cBhvr>
                                    </p:animEffect>
                                  </p:childTnLst>
                                </p:cTn>
                              </p:par>
                            </p:childTnLst>
                          </p:cTn>
                        </p:par>
                        <p:par>
                          <p:cTn id="116" fill="hold">
                            <p:stCondLst>
                              <p:cond delay="14000"/>
                            </p:stCondLst>
                            <p:childTnLst>
                              <p:par>
                                <p:cTn id="117" presetID="18" presetClass="entr" presetSubtype="6" fill="hold" grpId="0" nodeType="afterEffect">
                                  <p:stCondLst>
                                    <p:cond delay="0"/>
                                  </p:stCondLst>
                                  <p:childTnLst>
                                    <p:set>
                                      <p:cBhvr>
                                        <p:cTn id="118" dur="1" fill="hold">
                                          <p:stCondLst>
                                            <p:cond delay="0"/>
                                          </p:stCondLst>
                                        </p:cTn>
                                        <p:tgtEl>
                                          <p:spTgt spid="58"/>
                                        </p:tgtEl>
                                        <p:attrNameLst>
                                          <p:attrName>style.visibility</p:attrName>
                                        </p:attrNameLst>
                                      </p:cBhvr>
                                      <p:to>
                                        <p:strVal val="visible"/>
                                      </p:to>
                                    </p:set>
                                    <p:animEffect transition="in" filter="strips(downRight)">
                                      <p:cBhvr>
                                        <p:cTn id="119" dur="500"/>
                                        <p:tgtEl>
                                          <p:spTgt spid="58"/>
                                        </p:tgtEl>
                                      </p:cBhvr>
                                    </p:animEffect>
                                  </p:childTnLst>
                                </p:cTn>
                              </p:par>
                            </p:childTnLst>
                          </p:cTn>
                        </p:par>
                        <p:par>
                          <p:cTn id="120" fill="hold">
                            <p:stCondLst>
                              <p:cond delay="14500"/>
                            </p:stCondLst>
                            <p:childTnLst>
                              <p:par>
                                <p:cTn id="121" presetID="22" presetClass="entr" presetSubtype="2"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Effect transition="in" filter="wipe(right)">
                                      <p:cBhvr>
                                        <p:cTn id="123" dur="500"/>
                                        <p:tgtEl>
                                          <p:spTgt spid="13"/>
                                        </p:tgtEl>
                                      </p:cBhvr>
                                    </p:animEffect>
                                  </p:childTnLst>
                                </p:cTn>
                              </p:par>
                            </p:childTnLst>
                          </p:cTn>
                        </p:par>
                        <p:par>
                          <p:cTn id="124" fill="hold">
                            <p:stCondLst>
                              <p:cond delay="15000"/>
                            </p:stCondLst>
                            <p:childTnLst>
                              <p:par>
                                <p:cTn id="125" presetID="9" presetClass="entr" presetSubtype="0" fill="hold" nodeType="after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dissolve">
                                      <p:cBhvr>
                                        <p:cTn id="127" dur="500"/>
                                        <p:tgtEl>
                                          <p:spTgt spid="42"/>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57">
                                            <p:txEl>
                                              <p:pRg st="0" end="0"/>
                                            </p:txEl>
                                          </p:spTgt>
                                        </p:tgtEl>
                                        <p:attrNameLst>
                                          <p:attrName>style.visibility</p:attrName>
                                        </p:attrNameLst>
                                      </p:cBhvr>
                                      <p:to>
                                        <p:strVal val="visible"/>
                                      </p:to>
                                    </p:set>
                                    <p:animEffect transition="in" filter="fade">
                                      <p:cBhvr>
                                        <p:cTn id="131" dur="500"/>
                                        <p:tgtEl>
                                          <p:spTgt spid="57">
                                            <p:txEl>
                                              <p:pRg st="0" end="0"/>
                                            </p:txEl>
                                          </p:spTgt>
                                        </p:tgtEl>
                                      </p:cBhvr>
                                    </p:animEffect>
                                  </p:childTnLst>
                                </p:cTn>
                              </p:par>
                            </p:childTnLst>
                          </p:cTn>
                        </p:par>
                        <p:par>
                          <p:cTn id="132" fill="hold">
                            <p:stCondLst>
                              <p:cond delay="16000"/>
                            </p:stCondLst>
                            <p:childTnLst>
                              <p:par>
                                <p:cTn id="133" presetID="18" presetClass="entr" presetSubtype="6" fill="hold" grpId="0" nodeType="afterEffect">
                                  <p:stCondLst>
                                    <p:cond delay="0"/>
                                  </p:stCondLst>
                                  <p:childTnLst>
                                    <p:set>
                                      <p:cBhvr>
                                        <p:cTn id="134" dur="1" fill="hold">
                                          <p:stCondLst>
                                            <p:cond delay="0"/>
                                          </p:stCondLst>
                                        </p:cTn>
                                        <p:tgtEl>
                                          <p:spTgt spid="56"/>
                                        </p:tgtEl>
                                        <p:attrNameLst>
                                          <p:attrName>style.visibility</p:attrName>
                                        </p:attrNameLst>
                                      </p:cBhvr>
                                      <p:to>
                                        <p:strVal val="visible"/>
                                      </p:to>
                                    </p:set>
                                    <p:animEffect transition="in" filter="strips(downRight)">
                                      <p:cBhvr>
                                        <p:cTn id="135" dur="500"/>
                                        <p:tgtEl>
                                          <p:spTgt spid="56"/>
                                        </p:tgtEl>
                                      </p:cBhvr>
                                    </p:animEffect>
                                  </p:childTnLst>
                                </p:cTn>
                              </p:par>
                            </p:childTnLst>
                          </p:cTn>
                        </p:par>
                        <p:par>
                          <p:cTn id="136" fill="hold">
                            <p:stCondLst>
                              <p:cond delay="16500"/>
                            </p:stCondLst>
                            <p:childTnLst>
                              <p:par>
                                <p:cTn id="137" presetID="22" presetClass="entr" presetSubtype="2" fill="hold" grpId="0" nodeType="after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wipe(right)">
                                      <p:cBhvr>
                                        <p:cTn id="139" dur="500"/>
                                        <p:tgtEl>
                                          <p:spTgt spid="19"/>
                                        </p:tgtEl>
                                      </p:cBhvr>
                                    </p:animEffect>
                                  </p:childTnLst>
                                </p:cTn>
                              </p:par>
                            </p:childTnLst>
                          </p:cTn>
                        </p:par>
                        <p:par>
                          <p:cTn id="140" fill="hold">
                            <p:stCondLst>
                              <p:cond delay="17000"/>
                            </p:stCondLst>
                            <p:childTnLst>
                              <p:par>
                                <p:cTn id="141" presetID="22" presetClass="entr" presetSubtype="4" fill="hold" grpId="0" nodeType="afterEffect">
                                  <p:stCondLst>
                                    <p:cond delay="0"/>
                                  </p:stCondLst>
                                  <p:childTnLst>
                                    <p:set>
                                      <p:cBhvr>
                                        <p:cTn id="142" dur="1" fill="hold">
                                          <p:stCondLst>
                                            <p:cond delay="0"/>
                                          </p:stCondLst>
                                        </p:cTn>
                                        <p:tgtEl>
                                          <p:spTgt spid="20"/>
                                        </p:tgtEl>
                                        <p:attrNameLst>
                                          <p:attrName>style.visibility</p:attrName>
                                        </p:attrNameLst>
                                      </p:cBhvr>
                                      <p:to>
                                        <p:strVal val="visible"/>
                                      </p:to>
                                    </p:set>
                                    <p:animEffect transition="in" filter="wipe(down)">
                                      <p:cBhvr>
                                        <p:cTn id="143" dur="500"/>
                                        <p:tgtEl>
                                          <p:spTgt spid="20"/>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21"/>
                                        </p:tgtEl>
                                        <p:attrNameLst>
                                          <p:attrName>style.visibility</p:attrName>
                                        </p:attrNameLst>
                                      </p:cBhvr>
                                      <p:to>
                                        <p:strVal val="visible"/>
                                      </p:to>
                                    </p:set>
                                    <p:animEffect transition="in" filter="wipe(left)">
                                      <p:cBhvr>
                                        <p:cTn id="1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48" grpId="0"/>
      <p:bldP spid="49" grpId="0" build="p"/>
      <p:bldP spid="50" grpId="0"/>
      <p:bldP spid="51" grpId="0" build="p"/>
      <p:bldP spid="52" grpId="0"/>
      <p:bldP spid="53" grpId="0" build="p"/>
      <p:bldP spid="54" grpId="0"/>
      <p:bldP spid="55" grpId="0" build="p"/>
      <p:bldP spid="56" grpId="0"/>
      <p:bldP spid="57" grpId="0" build="p"/>
      <p:bldP spid="58" grpId="0"/>
      <p:bldP spid="59" grpId="0" build="p"/>
      <p:bldP spid="60" grpId="0"/>
      <p:bldP spid="61" grpId="0" build="p"/>
      <p:bldP spid="62" grpId="0"/>
      <p:bldP spid="6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nvSpPr>
        <p:spPr bwMode="auto">
          <a:xfrm>
            <a:off x="2779645" y="3116881"/>
            <a:ext cx="66327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b="1" dirty="0">
                <a:solidFill>
                  <a:schemeClr val="bg1"/>
                </a:solidFill>
                <a:latin typeface="微软雅黑" panose="020B0503020204020204" pitchFamily="82" charset="2"/>
                <a:ea typeface="微软雅黑" panose="020B0503020204020204" pitchFamily="82" charset="2"/>
              </a:rPr>
              <a:t>品牌传播与广告</a:t>
            </a:r>
            <a:endParaRPr lang="zh-CN" altLang="en-US" sz="6600" b="1" dirty="0">
              <a:solidFill>
                <a:schemeClr val="bg1"/>
              </a:solidFill>
              <a:latin typeface="微软雅黑" panose="020B0503020204020204" pitchFamily="82" charset="2"/>
              <a:ea typeface="微软雅黑" panose="020B0503020204020204" pitchFamily="82" charset="2"/>
            </a:endParaRPr>
          </a:p>
        </p:txBody>
      </p:sp>
      <p:sp>
        <p:nvSpPr>
          <p:cNvPr id="3" name="矩形 259"/>
          <p:cNvSpPr>
            <a:spLocks noChangeArrowheads="1"/>
          </p:cNvSpPr>
          <p:nvPr/>
        </p:nvSpPr>
        <p:spPr bwMode="auto">
          <a:xfrm>
            <a:off x="4996070" y="1806796"/>
            <a:ext cx="2199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400" dirty="0">
                <a:solidFill>
                  <a:schemeClr val="bg1"/>
                </a:solidFill>
                <a:latin typeface="+mn-lt"/>
                <a:cs typeface="Arial" panose="020B0604020202020204" pitchFamily="34" charset="0"/>
              </a:rPr>
              <a:t>PART FOUR</a:t>
            </a:r>
            <a:endParaRPr lang="zh-CN" altLang="en-US" sz="2400" dirty="0">
              <a:solidFill>
                <a:schemeClr val="bg1"/>
              </a:solidFill>
              <a:latin typeface="+mn-lt"/>
              <a:cs typeface="Arial" panose="020B0604020202020204" pitchFamily="34" charset="0"/>
            </a:endParaRPr>
          </a:p>
        </p:txBody>
      </p:sp>
      <p:grpSp>
        <p:nvGrpSpPr>
          <p:cNvPr id="4" name="组合 3"/>
          <p:cNvGrpSpPr/>
          <p:nvPr/>
        </p:nvGrpSpPr>
        <p:grpSpPr>
          <a:xfrm>
            <a:off x="5334833" y="1181617"/>
            <a:ext cx="1522335" cy="1608576"/>
            <a:chOff x="2146346" y="1181617"/>
            <a:chExt cx="1522335" cy="1608576"/>
          </a:xfrm>
          <a:gradFill>
            <a:gsLst>
              <a:gs pos="0">
                <a:srgbClr val="835F43"/>
              </a:gs>
              <a:gs pos="100000">
                <a:srgbClr val="F9D9AC"/>
              </a:gs>
            </a:gsLst>
            <a:lin ang="5400000" scaled="0"/>
          </a:gradFill>
        </p:grpSpPr>
        <p:sp>
          <p:nvSpPr>
            <p:cNvPr id="5" name="文本框 4"/>
            <p:cNvSpPr txBox="1"/>
            <p:nvPr/>
          </p:nvSpPr>
          <p:spPr>
            <a:xfrm>
              <a:off x="2146346" y="1181617"/>
              <a:ext cx="656792" cy="1608576"/>
            </a:xfrm>
            <a:custGeom>
              <a:avLst/>
              <a:gdLst>
                <a:gd name="connsiteX0" fmla="*/ 0 w 656792"/>
                <a:gd name="connsiteY0" fmla="*/ 994511 h 1608576"/>
                <a:gd name="connsiteX1" fmla="*/ 142870 w 656792"/>
                <a:gd name="connsiteY1" fmla="*/ 994511 h 1608576"/>
                <a:gd name="connsiteX2" fmla="*/ 142870 w 656792"/>
                <a:gd name="connsiteY2" fmla="*/ 1482151 h 1608576"/>
                <a:gd name="connsiteX3" fmla="*/ 513922 w 656792"/>
                <a:gd name="connsiteY3" fmla="*/ 1482151 h 1608576"/>
                <a:gd name="connsiteX4" fmla="*/ 513922 w 656792"/>
                <a:gd name="connsiteY4" fmla="*/ 994511 h 1608576"/>
                <a:gd name="connsiteX5" fmla="*/ 656792 w 656792"/>
                <a:gd name="connsiteY5" fmla="*/ 994511 h 1608576"/>
                <a:gd name="connsiteX6" fmla="*/ 656792 w 656792"/>
                <a:gd name="connsiteY6" fmla="*/ 1494486 h 1608576"/>
                <a:gd name="connsiteX7" fmla="*/ 623901 w 656792"/>
                <a:gd name="connsiteY7" fmla="*/ 1576713 h 1608576"/>
                <a:gd name="connsiteX8" fmla="*/ 540646 w 656792"/>
                <a:gd name="connsiteY8" fmla="*/ 1608576 h 1608576"/>
                <a:gd name="connsiteX9" fmla="*/ 114090 w 656792"/>
                <a:gd name="connsiteY9" fmla="*/ 1608576 h 1608576"/>
                <a:gd name="connsiteX10" fmla="*/ 31863 w 656792"/>
                <a:gd name="connsiteY10" fmla="*/ 1576713 h 1608576"/>
                <a:gd name="connsiteX11" fmla="*/ 0 w 656792"/>
                <a:gd name="connsiteY11" fmla="*/ 1494486 h 1608576"/>
                <a:gd name="connsiteX12" fmla="*/ 114090 w 656792"/>
                <a:gd name="connsiteY12" fmla="*/ 0 h 1608576"/>
                <a:gd name="connsiteX13" fmla="*/ 540646 w 656792"/>
                <a:gd name="connsiteY13" fmla="*/ 0 h 1608576"/>
                <a:gd name="connsiteX14" fmla="*/ 623901 w 656792"/>
                <a:gd name="connsiteY14" fmla="*/ 31863 h 1608576"/>
                <a:gd name="connsiteX15" fmla="*/ 656792 w 656792"/>
                <a:gd name="connsiteY15" fmla="*/ 114091 h 1608576"/>
                <a:gd name="connsiteX16" fmla="*/ 656792 w 656792"/>
                <a:gd name="connsiteY16" fmla="*/ 583745 h 1608576"/>
                <a:gd name="connsiteX17" fmla="*/ 513922 w 656792"/>
                <a:gd name="connsiteY17" fmla="*/ 583745 h 1608576"/>
                <a:gd name="connsiteX18" fmla="*/ 513922 w 656792"/>
                <a:gd name="connsiteY18" fmla="*/ 126425 h 1608576"/>
                <a:gd name="connsiteX19" fmla="*/ 142870 w 656792"/>
                <a:gd name="connsiteY19" fmla="*/ 126425 h 1608576"/>
                <a:gd name="connsiteX20" fmla="*/ 142870 w 656792"/>
                <a:gd name="connsiteY20" fmla="*/ 583745 h 1608576"/>
                <a:gd name="connsiteX21" fmla="*/ 0 w 656792"/>
                <a:gd name="connsiteY21" fmla="*/ 583745 h 1608576"/>
                <a:gd name="connsiteX22" fmla="*/ 0 w 656792"/>
                <a:gd name="connsiteY22" fmla="*/ 114091 h 1608576"/>
                <a:gd name="connsiteX23" fmla="*/ 31863 w 656792"/>
                <a:gd name="connsiteY23" fmla="*/ 31863 h 1608576"/>
                <a:gd name="connsiteX24" fmla="*/ 114090 w 656792"/>
                <a:gd name="connsiteY24" fmla="*/ 0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6792" h="1608576">
                  <a:moveTo>
                    <a:pt x="0" y="994511"/>
                  </a:moveTo>
                  <a:lnTo>
                    <a:pt x="142870" y="994511"/>
                  </a:lnTo>
                  <a:lnTo>
                    <a:pt x="142870" y="1482151"/>
                  </a:lnTo>
                  <a:lnTo>
                    <a:pt x="513922" y="1482151"/>
                  </a:lnTo>
                  <a:lnTo>
                    <a:pt x="513922" y="994511"/>
                  </a:lnTo>
                  <a:lnTo>
                    <a:pt x="656792" y="994511"/>
                  </a:lnTo>
                  <a:lnTo>
                    <a:pt x="656792" y="1494486"/>
                  </a:lnTo>
                  <a:cubicBezTo>
                    <a:pt x="656792" y="1528062"/>
                    <a:pt x="645828" y="1555471"/>
                    <a:pt x="623901" y="1576713"/>
                  </a:cubicBezTo>
                  <a:cubicBezTo>
                    <a:pt x="601974" y="1597955"/>
                    <a:pt x="574222" y="1608576"/>
                    <a:pt x="540646" y="1608576"/>
                  </a:cubicBezTo>
                  <a:lnTo>
                    <a:pt x="114090" y="1608576"/>
                  </a:lnTo>
                  <a:cubicBezTo>
                    <a:pt x="80514" y="1608576"/>
                    <a:pt x="53105" y="1597955"/>
                    <a:pt x="31863" y="1576713"/>
                  </a:cubicBezTo>
                  <a:cubicBezTo>
                    <a:pt x="10621" y="1555471"/>
                    <a:pt x="0" y="1528062"/>
                    <a:pt x="0" y="1494486"/>
                  </a:cubicBezTo>
                  <a:close/>
                  <a:moveTo>
                    <a:pt x="114090" y="0"/>
                  </a:moveTo>
                  <a:lnTo>
                    <a:pt x="540646" y="0"/>
                  </a:lnTo>
                  <a:cubicBezTo>
                    <a:pt x="574222" y="0"/>
                    <a:pt x="601974" y="10621"/>
                    <a:pt x="623901" y="31863"/>
                  </a:cubicBezTo>
                  <a:cubicBezTo>
                    <a:pt x="645828" y="53105"/>
                    <a:pt x="656792" y="80514"/>
                    <a:pt x="656792" y="114091"/>
                  </a:cubicBezTo>
                  <a:lnTo>
                    <a:pt x="656792" y="583745"/>
                  </a:lnTo>
                  <a:lnTo>
                    <a:pt x="513922" y="583745"/>
                  </a:lnTo>
                  <a:lnTo>
                    <a:pt x="513922" y="126425"/>
                  </a:lnTo>
                  <a:lnTo>
                    <a:pt x="142870" y="126425"/>
                  </a:lnTo>
                  <a:lnTo>
                    <a:pt x="142870" y="583745"/>
                  </a:lnTo>
                  <a:lnTo>
                    <a:pt x="0" y="583745"/>
                  </a:lnTo>
                  <a:lnTo>
                    <a:pt x="0" y="114091"/>
                  </a:lnTo>
                  <a:cubicBezTo>
                    <a:pt x="0" y="80514"/>
                    <a:pt x="10621" y="53105"/>
                    <a:pt x="31863" y="31863"/>
                  </a:cubicBezTo>
                  <a:cubicBezTo>
                    <a:pt x="53105" y="10621"/>
                    <a:pt x="80514" y="0"/>
                    <a:pt x="11409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600" dirty="0">
                <a:solidFill>
                  <a:schemeClr val="bg1"/>
                </a:solidFill>
                <a:latin typeface="Agency FB" panose="020B0503020202020204" pitchFamily="34" charset="0"/>
              </a:endParaRPr>
            </a:p>
          </p:txBody>
        </p:sp>
        <p:sp>
          <p:nvSpPr>
            <p:cNvPr id="6" name="文本框 5"/>
            <p:cNvSpPr txBox="1"/>
            <p:nvPr/>
          </p:nvSpPr>
          <p:spPr>
            <a:xfrm>
              <a:off x="2957412" y="1181617"/>
              <a:ext cx="711269" cy="1608576"/>
            </a:xfrm>
            <a:custGeom>
              <a:avLst/>
              <a:gdLst>
                <a:gd name="connsiteX0" fmla="*/ 42482 w 711269"/>
                <a:gd name="connsiteY0" fmla="*/ 994511 h 1608576"/>
                <a:gd name="connsiteX1" fmla="*/ 179764 w 711269"/>
                <a:gd name="connsiteY1" fmla="*/ 994511 h 1608576"/>
                <a:gd name="connsiteX2" fmla="*/ 154177 w 711269"/>
                <a:gd name="connsiteY2" fmla="*/ 1067930 h 1608576"/>
                <a:gd name="connsiteX3" fmla="*/ 454308 w 711269"/>
                <a:gd name="connsiteY3" fmla="*/ 1067930 h 1608576"/>
                <a:gd name="connsiteX4" fmla="*/ 454308 w 711269"/>
                <a:gd name="connsiteY4" fmla="*/ 994511 h 1608576"/>
                <a:gd name="connsiteX5" fmla="*/ 588955 w 711269"/>
                <a:gd name="connsiteY5" fmla="*/ 994511 h 1608576"/>
                <a:gd name="connsiteX6" fmla="*/ 588955 w 711269"/>
                <a:gd name="connsiteY6" fmla="*/ 1067930 h 1608576"/>
                <a:gd name="connsiteX7" fmla="*/ 711269 w 711269"/>
                <a:gd name="connsiteY7" fmla="*/ 1067930 h 1608576"/>
                <a:gd name="connsiteX8" fmla="*/ 711269 w 711269"/>
                <a:gd name="connsiteY8" fmla="*/ 1189216 h 1608576"/>
                <a:gd name="connsiteX9" fmla="*/ 588955 w 711269"/>
                <a:gd name="connsiteY9" fmla="*/ 1189216 h 1608576"/>
                <a:gd name="connsiteX10" fmla="*/ 588955 w 711269"/>
                <a:gd name="connsiteY10" fmla="*/ 1608576 h 1608576"/>
                <a:gd name="connsiteX11" fmla="*/ 454308 w 711269"/>
                <a:gd name="connsiteY11" fmla="*/ 1608576 h 1608576"/>
                <a:gd name="connsiteX12" fmla="*/ 454308 w 711269"/>
                <a:gd name="connsiteY12" fmla="*/ 1189216 h 1608576"/>
                <a:gd name="connsiteX13" fmla="*/ 0 w 711269"/>
                <a:gd name="connsiteY13" fmla="*/ 1189216 h 1608576"/>
                <a:gd name="connsiteX14" fmla="*/ 0 w 711269"/>
                <a:gd name="connsiteY14" fmla="*/ 1116239 h 1608576"/>
                <a:gd name="connsiteX15" fmla="*/ 454308 w 711269"/>
                <a:gd name="connsiteY15" fmla="*/ 484115 h 1608576"/>
                <a:gd name="connsiteX16" fmla="*/ 588955 w 711269"/>
                <a:gd name="connsiteY16" fmla="*/ 484115 h 1608576"/>
                <a:gd name="connsiteX17" fmla="*/ 588955 w 711269"/>
                <a:gd name="connsiteY17" fmla="*/ 583745 h 1608576"/>
                <a:gd name="connsiteX18" fmla="*/ 454308 w 711269"/>
                <a:gd name="connsiteY18" fmla="*/ 583745 h 1608576"/>
                <a:gd name="connsiteX19" fmla="*/ 389554 w 711269"/>
                <a:gd name="connsiteY19" fmla="*/ 0 h 1608576"/>
                <a:gd name="connsiteX20" fmla="*/ 524201 w 711269"/>
                <a:gd name="connsiteY20" fmla="*/ 0 h 1608576"/>
                <a:gd name="connsiteX21" fmla="*/ 524201 w 711269"/>
                <a:gd name="connsiteY21" fmla="*/ 6167 h 1608576"/>
                <a:gd name="connsiteX22" fmla="*/ 322915 w 711269"/>
                <a:gd name="connsiteY22" fmla="*/ 583745 h 1608576"/>
                <a:gd name="connsiteX23" fmla="*/ 185834 w 711269"/>
                <a:gd name="connsiteY23" fmla="*/ 583745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1269" h="1608576">
                  <a:moveTo>
                    <a:pt x="42482" y="994511"/>
                  </a:moveTo>
                  <a:lnTo>
                    <a:pt x="179764" y="994511"/>
                  </a:lnTo>
                  <a:lnTo>
                    <a:pt x="154177" y="1067930"/>
                  </a:lnTo>
                  <a:lnTo>
                    <a:pt x="454308" y="1067930"/>
                  </a:lnTo>
                  <a:lnTo>
                    <a:pt x="454308" y="994511"/>
                  </a:lnTo>
                  <a:lnTo>
                    <a:pt x="588955" y="994511"/>
                  </a:lnTo>
                  <a:lnTo>
                    <a:pt x="588955" y="1067930"/>
                  </a:lnTo>
                  <a:lnTo>
                    <a:pt x="711269" y="1067930"/>
                  </a:lnTo>
                  <a:lnTo>
                    <a:pt x="711269" y="1189216"/>
                  </a:lnTo>
                  <a:lnTo>
                    <a:pt x="588955" y="1189216"/>
                  </a:lnTo>
                  <a:lnTo>
                    <a:pt x="588955" y="1608576"/>
                  </a:lnTo>
                  <a:lnTo>
                    <a:pt x="454308" y="1608576"/>
                  </a:lnTo>
                  <a:lnTo>
                    <a:pt x="454308" y="1189216"/>
                  </a:lnTo>
                  <a:lnTo>
                    <a:pt x="0" y="1189216"/>
                  </a:lnTo>
                  <a:lnTo>
                    <a:pt x="0" y="1116239"/>
                  </a:lnTo>
                  <a:close/>
                  <a:moveTo>
                    <a:pt x="454308" y="484115"/>
                  </a:moveTo>
                  <a:lnTo>
                    <a:pt x="588955" y="484115"/>
                  </a:lnTo>
                  <a:lnTo>
                    <a:pt x="588955" y="583745"/>
                  </a:lnTo>
                  <a:lnTo>
                    <a:pt x="454308" y="583745"/>
                  </a:lnTo>
                  <a:close/>
                  <a:moveTo>
                    <a:pt x="389554" y="0"/>
                  </a:moveTo>
                  <a:lnTo>
                    <a:pt x="524201" y="0"/>
                  </a:lnTo>
                  <a:cubicBezTo>
                    <a:pt x="524201" y="4111"/>
                    <a:pt x="524201" y="6167"/>
                    <a:pt x="524201" y="6167"/>
                  </a:cubicBezTo>
                  <a:lnTo>
                    <a:pt x="322915" y="583745"/>
                  </a:lnTo>
                  <a:lnTo>
                    <a:pt x="185834" y="583745"/>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600" dirty="0">
                <a:solidFill>
                  <a:schemeClr val="bg1"/>
                </a:solidFill>
                <a:latin typeface="Agency FB" panose="020B0503020202020204" pitchFamily="34" charset="0"/>
              </a:endParaRPr>
            </a:p>
          </p:txBody>
        </p:sp>
      </p:grpSp>
      <p:sp>
        <p:nvSpPr>
          <p:cNvPr id="7" name="TextBox 17"/>
          <p:cNvSpPr txBox="1"/>
          <p:nvPr/>
        </p:nvSpPr>
        <p:spPr>
          <a:xfrm>
            <a:off x="2400302" y="4223062"/>
            <a:ext cx="7391398" cy="412421"/>
          </a:xfrm>
          <a:prstGeom prst="rect">
            <a:avLst/>
          </a:prstGeom>
          <a:noFill/>
        </p:spPr>
        <p:txBody>
          <a:bodyPr wrap="square" rtlCol="0">
            <a:spAutoFit/>
          </a:bodyPr>
          <a:lstStyle/>
          <a:p>
            <a:pPr algn="ctr">
              <a:lnSpc>
                <a:spcPct val="130000"/>
              </a:lnSpc>
            </a:pPr>
            <a:r>
              <a:rPr lang="en-US" altLang="zh-CN" sz="800" b="1" dirty="0">
                <a:solidFill>
                  <a:schemeClr val="bg1">
                    <a:lumMod val="95000"/>
                  </a:schemeClr>
                </a:solidFill>
                <a:ea typeface="Roboto Light" charset="0"/>
                <a:cs typeface="Roboto Light" charset="0"/>
              </a:rPr>
              <a:t>Lorem Ipsum </a:t>
            </a:r>
            <a:r>
              <a:rPr lang="en-US" altLang="zh-CN" sz="800" dirty="0">
                <a:solidFill>
                  <a:schemeClr val="bg1">
                    <a:lumMod val="95000"/>
                  </a:schemeClr>
                </a:solidFill>
                <a:ea typeface="Roboto Light" charset="0"/>
                <a:cs typeface="Roboto Light" charset="0"/>
              </a:rPr>
              <a:t>is simply dummy text of the printing and typesetting industry. Lorem Ipsum has been the industry's standard dummy text ever </a:t>
            </a:r>
            <a:r>
              <a:rPr lang="en-US" altLang="zh-CN" sz="800" dirty="0" err="1">
                <a:solidFill>
                  <a:schemeClr val="bg1">
                    <a:lumMod val="95000"/>
                  </a:schemeClr>
                </a:solidFill>
                <a:ea typeface="Roboto Light" charset="0"/>
                <a:cs typeface="Roboto Light" charset="0"/>
              </a:rPr>
              <a:t>since</a:t>
            </a:r>
            <a:r>
              <a:rPr lang="en-US" altLang="zh-CN" sz="800" b="1" dirty="0" err="1">
                <a:solidFill>
                  <a:schemeClr val="bg1">
                    <a:lumMod val="95000"/>
                  </a:schemeClr>
                </a:solidFill>
                <a:ea typeface="Roboto Light" charset="0"/>
                <a:cs typeface="Roboto Light" charset="0"/>
              </a:rPr>
              <a:t>Lorem</a:t>
            </a:r>
            <a:r>
              <a:rPr lang="en-US" altLang="zh-CN" sz="800" b="1" dirty="0">
                <a:solidFill>
                  <a:schemeClr val="bg1">
                    <a:lumMod val="95000"/>
                  </a:schemeClr>
                </a:solidFill>
                <a:ea typeface="Roboto Light" charset="0"/>
                <a:cs typeface="Roboto Light" charset="0"/>
              </a:rPr>
              <a:t> Ipsum </a:t>
            </a:r>
            <a:r>
              <a:rPr lang="en-US" altLang="zh-CN" sz="800" dirty="0">
                <a:solidFill>
                  <a:schemeClr val="bg1">
                    <a:lumMod val="95000"/>
                  </a:schemeClr>
                </a:solidFill>
                <a:ea typeface="Roboto Light" charset="0"/>
                <a:cs typeface="Roboto Light" charset="0"/>
              </a:rPr>
              <a:t>is simply dummy text of the printing and typesetting industry</a:t>
            </a:r>
            <a:endParaRPr lang="en-US" altLang="zh-CN" sz="800" dirty="0">
              <a:solidFill>
                <a:schemeClr val="bg1">
                  <a:lumMod val="95000"/>
                </a:schemeClr>
              </a:solidFill>
              <a:ea typeface="Roboto Light" charset="0"/>
              <a:cs typeface="Roboto Light"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9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par>
                          <p:cTn id="16" fill="hold">
                            <p:stCondLst>
                              <p:cond delay="1399"/>
                            </p:stCondLst>
                            <p:childTnLst>
                              <p:par>
                                <p:cTn id="17" presetID="53" presetClass="entr" presetSubtype="16" fill="hold" grpId="0" nodeType="afterEffect">
                                  <p:stCondLst>
                                    <p:cond delay="0"/>
                                  </p:stCondLst>
                                  <p:iterate type="lt">
                                    <p:tmPct val="0"/>
                                  </p:iterate>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89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2"/>
                                        </p:tgtEl>
                                      </p:cBhvr>
                                    </p:animEffect>
                                    <p:animScale>
                                      <p:cBhvr>
                                        <p:cTn id="25" dur="250" autoRev="1" fill="hold"/>
                                        <p:tgtEl>
                                          <p:spTgt spid="2"/>
                                        </p:tgtEl>
                                      </p:cBhvr>
                                      <p:by x="105000" y="105000"/>
                                    </p:animScale>
                                  </p:childTnLst>
                                </p:cTn>
                              </p:par>
                            </p:childTnLst>
                          </p:cTn>
                        </p:par>
                        <p:par>
                          <p:cTn id="26" fill="hold">
                            <p:stCondLst>
                              <p:cond delay="2400"/>
                            </p:stCondLst>
                            <p:childTnLst>
                              <p:par>
                                <p:cTn id="27" presetID="10"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29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par>
                                <p:cTn id="34" presetID="64" presetClass="path" presetSubtype="0" decel="100000" fill="hold" grpId="1" nodeType="withEffect">
                                  <p:stCondLst>
                                    <p:cond delay="0"/>
                                  </p:stCondLst>
                                  <p:childTnLst>
                                    <p:animMotion origin="layout" path="M 0 -3.33333E-6 L 0 0.05 " pathEditMode="relative" rAng="0" ptsTypes="AA">
                                      <p:cBhvr>
                                        <p:cTn id="35" dur="1000" spd="-100000" fill="hold"/>
                                        <p:tgtEl>
                                          <p:spTgt spid="7"/>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24079" y="2703628"/>
            <a:ext cx="1032387" cy="1032387"/>
          </a:xfrm>
          <a:prstGeom prst="rect">
            <a:avLst/>
          </a:prstGeom>
          <a:noFill/>
          <a:ln>
            <a:solidFill>
              <a:srgbClr val="835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solidFill>
                <a:schemeClr val="bg1"/>
              </a:solidFill>
              <a:latin typeface="Agency FB" panose="020B0503020202020204" pitchFamily="34" charset="0"/>
            </a:endParaRPr>
          </a:p>
        </p:txBody>
      </p:sp>
      <p:sp>
        <p:nvSpPr>
          <p:cNvPr id="3" name="矩形 2"/>
          <p:cNvSpPr/>
          <p:nvPr/>
        </p:nvSpPr>
        <p:spPr>
          <a:xfrm>
            <a:off x="1568959" y="2635047"/>
            <a:ext cx="1032387" cy="1032387"/>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bg1"/>
                </a:solidFill>
                <a:latin typeface="Agency FB" panose="020B0503020202020204" pitchFamily="34" charset="0"/>
              </a:rPr>
              <a:t>01</a:t>
            </a:r>
            <a:endParaRPr lang="zh-CN" altLang="en-US" sz="4800" dirty="0">
              <a:solidFill>
                <a:schemeClr val="bg1"/>
              </a:solidFill>
              <a:latin typeface="Agency FB" panose="020B0503020202020204" pitchFamily="34" charset="0"/>
            </a:endParaRPr>
          </a:p>
        </p:txBody>
      </p:sp>
      <p:sp>
        <p:nvSpPr>
          <p:cNvPr id="4" name="文本框 3"/>
          <p:cNvSpPr txBox="1"/>
          <p:nvPr/>
        </p:nvSpPr>
        <p:spPr>
          <a:xfrm>
            <a:off x="2711587" y="2595719"/>
            <a:ext cx="1620957"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82" charset="2"/>
                <a:ea typeface="微软雅黑" panose="020B0503020204020204" pitchFamily="82" charset="2"/>
              </a:rPr>
              <a:t>品牌概论</a:t>
            </a:r>
            <a:endParaRPr lang="zh-CN" altLang="en-US" sz="2800" b="1" dirty="0">
              <a:solidFill>
                <a:schemeClr val="bg1"/>
              </a:solidFill>
              <a:latin typeface="微软雅黑" panose="020B0503020204020204" pitchFamily="82" charset="2"/>
              <a:ea typeface="微软雅黑" panose="020B0503020204020204" pitchFamily="82" charset="2"/>
            </a:endParaRPr>
          </a:p>
        </p:txBody>
      </p:sp>
      <p:sp>
        <p:nvSpPr>
          <p:cNvPr id="5" name="矩形 4"/>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endParaRPr lang="en-US" altLang="zh-CN" sz="1100" dirty="0">
              <a:solidFill>
                <a:schemeClr val="bg1"/>
              </a:solidFill>
            </a:endParaRPr>
          </a:p>
        </p:txBody>
      </p:sp>
      <p:sp>
        <p:nvSpPr>
          <p:cNvPr id="6" name="矩形 5"/>
          <p:cNvSpPr/>
          <p:nvPr/>
        </p:nvSpPr>
        <p:spPr>
          <a:xfrm>
            <a:off x="6377261" y="2703628"/>
            <a:ext cx="1032387" cy="1032387"/>
          </a:xfrm>
          <a:prstGeom prst="rect">
            <a:avLst/>
          </a:prstGeom>
          <a:noFill/>
          <a:ln>
            <a:solidFill>
              <a:srgbClr val="835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solidFill>
                <a:schemeClr val="bg1"/>
              </a:solidFill>
              <a:latin typeface="Agency FB" panose="020B0503020202020204" pitchFamily="34" charset="0"/>
            </a:endParaRPr>
          </a:p>
        </p:txBody>
      </p:sp>
      <p:sp>
        <p:nvSpPr>
          <p:cNvPr id="7" name="矩形 6"/>
          <p:cNvSpPr/>
          <p:nvPr/>
        </p:nvSpPr>
        <p:spPr>
          <a:xfrm>
            <a:off x="6322141" y="2635047"/>
            <a:ext cx="1032387" cy="1032387"/>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bg1"/>
                </a:solidFill>
                <a:latin typeface="Agency FB" panose="020B0503020202020204" pitchFamily="34" charset="0"/>
              </a:rPr>
              <a:t>02</a:t>
            </a:r>
            <a:endParaRPr lang="zh-CN" altLang="en-US" sz="4800" dirty="0">
              <a:solidFill>
                <a:schemeClr val="bg1"/>
              </a:solidFill>
              <a:latin typeface="Agency FB" panose="020B0503020202020204" pitchFamily="34" charset="0"/>
            </a:endParaRPr>
          </a:p>
        </p:txBody>
      </p:sp>
      <p:sp>
        <p:nvSpPr>
          <p:cNvPr id="8" name="文本框 7"/>
          <p:cNvSpPr txBox="1"/>
          <p:nvPr/>
        </p:nvSpPr>
        <p:spPr>
          <a:xfrm>
            <a:off x="7464769" y="2595719"/>
            <a:ext cx="2698175"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82" charset="2"/>
                <a:ea typeface="微软雅黑" panose="020B0503020204020204" pitchFamily="82" charset="2"/>
              </a:rPr>
              <a:t>品牌定位与个性</a:t>
            </a:r>
            <a:endParaRPr lang="zh-CN" altLang="en-US" sz="2800" b="1" dirty="0">
              <a:solidFill>
                <a:schemeClr val="bg1"/>
              </a:solidFill>
              <a:latin typeface="微软雅黑" panose="020B0503020204020204" pitchFamily="82" charset="2"/>
              <a:ea typeface="微软雅黑" panose="020B0503020204020204" pitchFamily="82" charset="2"/>
            </a:endParaRPr>
          </a:p>
        </p:txBody>
      </p:sp>
      <p:sp>
        <p:nvSpPr>
          <p:cNvPr id="9" name="矩形 8"/>
          <p:cNvSpPr/>
          <p:nvPr/>
        </p:nvSpPr>
        <p:spPr>
          <a:xfrm>
            <a:off x="7519889"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endParaRPr lang="en-US" altLang="zh-CN" sz="1100" dirty="0">
              <a:solidFill>
                <a:schemeClr val="bg1"/>
              </a:solidFill>
            </a:endParaRPr>
          </a:p>
        </p:txBody>
      </p:sp>
      <p:sp>
        <p:nvSpPr>
          <p:cNvPr id="10" name="矩形 9"/>
          <p:cNvSpPr/>
          <p:nvPr/>
        </p:nvSpPr>
        <p:spPr>
          <a:xfrm>
            <a:off x="1624079" y="4440475"/>
            <a:ext cx="1032387" cy="1032387"/>
          </a:xfrm>
          <a:prstGeom prst="rect">
            <a:avLst/>
          </a:prstGeom>
          <a:noFill/>
          <a:ln>
            <a:solidFill>
              <a:srgbClr val="835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solidFill>
                <a:schemeClr val="bg1"/>
              </a:solidFill>
              <a:latin typeface="Agency FB" panose="020B0503020202020204" pitchFamily="34" charset="0"/>
            </a:endParaRPr>
          </a:p>
        </p:txBody>
      </p:sp>
      <p:sp>
        <p:nvSpPr>
          <p:cNvPr id="11" name="矩形 10"/>
          <p:cNvSpPr/>
          <p:nvPr/>
        </p:nvSpPr>
        <p:spPr>
          <a:xfrm>
            <a:off x="1568959" y="4371894"/>
            <a:ext cx="1032387" cy="1032387"/>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bg1"/>
                </a:solidFill>
                <a:latin typeface="Agency FB" panose="020B0503020202020204" pitchFamily="34" charset="0"/>
              </a:rPr>
              <a:t>03</a:t>
            </a:r>
            <a:endParaRPr lang="zh-CN" altLang="en-US" sz="4800" dirty="0">
              <a:solidFill>
                <a:schemeClr val="bg1"/>
              </a:solidFill>
              <a:latin typeface="Agency FB" panose="020B0503020202020204" pitchFamily="34" charset="0"/>
            </a:endParaRPr>
          </a:p>
        </p:txBody>
      </p:sp>
      <p:sp>
        <p:nvSpPr>
          <p:cNvPr id="12" name="文本框 11"/>
          <p:cNvSpPr txBox="1"/>
          <p:nvPr/>
        </p:nvSpPr>
        <p:spPr>
          <a:xfrm>
            <a:off x="2711587" y="4332566"/>
            <a:ext cx="2698175"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82" charset="2"/>
                <a:ea typeface="微软雅黑" panose="020B0503020204020204" pitchFamily="82" charset="2"/>
              </a:rPr>
              <a:t>品牌形象与设计</a:t>
            </a:r>
            <a:endParaRPr lang="zh-CN" altLang="en-US" sz="2800" b="1" dirty="0">
              <a:solidFill>
                <a:schemeClr val="bg1"/>
              </a:solidFill>
              <a:latin typeface="微软雅黑" panose="020B0503020204020204" pitchFamily="82" charset="2"/>
              <a:ea typeface="微软雅黑" panose="020B0503020204020204" pitchFamily="82" charset="2"/>
            </a:endParaRPr>
          </a:p>
        </p:txBody>
      </p:sp>
      <p:sp>
        <p:nvSpPr>
          <p:cNvPr id="13" name="矩形 12"/>
          <p:cNvSpPr/>
          <p:nvPr/>
        </p:nvSpPr>
        <p:spPr>
          <a:xfrm>
            <a:off x="2766707" y="4877824"/>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endParaRPr lang="en-US" altLang="zh-CN" sz="1100" dirty="0">
              <a:solidFill>
                <a:schemeClr val="bg1"/>
              </a:solidFill>
            </a:endParaRPr>
          </a:p>
        </p:txBody>
      </p:sp>
      <p:sp>
        <p:nvSpPr>
          <p:cNvPr id="14" name="矩形 13"/>
          <p:cNvSpPr/>
          <p:nvPr/>
        </p:nvSpPr>
        <p:spPr>
          <a:xfrm>
            <a:off x="6377261" y="4440475"/>
            <a:ext cx="1032387" cy="1032387"/>
          </a:xfrm>
          <a:prstGeom prst="rect">
            <a:avLst/>
          </a:prstGeom>
          <a:noFill/>
          <a:ln>
            <a:solidFill>
              <a:srgbClr val="835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solidFill>
                <a:schemeClr val="bg1"/>
              </a:solidFill>
              <a:latin typeface="Agency FB" panose="020B0503020202020204" pitchFamily="34" charset="0"/>
            </a:endParaRPr>
          </a:p>
        </p:txBody>
      </p:sp>
      <p:sp>
        <p:nvSpPr>
          <p:cNvPr id="15" name="矩形 14"/>
          <p:cNvSpPr/>
          <p:nvPr/>
        </p:nvSpPr>
        <p:spPr>
          <a:xfrm>
            <a:off x="6322141" y="4371894"/>
            <a:ext cx="1032387" cy="1032387"/>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bg1"/>
                </a:solidFill>
                <a:latin typeface="Agency FB" panose="020B0503020202020204" pitchFamily="34" charset="0"/>
              </a:rPr>
              <a:t>04</a:t>
            </a:r>
            <a:endParaRPr lang="zh-CN" altLang="en-US" sz="4800" dirty="0">
              <a:solidFill>
                <a:schemeClr val="bg1"/>
              </a:solidFill>
              <a:latin typeface="Agency FB" panose="020B0503020202020204" pitchFamily="34" charset="0"/>
            </a:endParaRPr>
          </a:p>
        </p:txBody>
      </p:sp>
      <p:sp>
        <p:nvSpPr>
          <p:cNvPr id="16" name="文本框 15"/>
          <p:cNvSpPr txBox="1"/>
          <p:nvPr/>
        </p:nvSpPr>
        <p:spPr>
          <a:xfrm>
            <a:off x="7464769" y="4332566"/>
            <a:ext cx="2698175"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82" charset="2"/>
                <a:ea typeface="微软雅黑" panose="020B0503020204020204" pitchFamily="82" charset="2"/>
              </a:rPr>
              <a:t>品牌传播与广告</a:t>
            </a:r>
            <a:endParaRPr lang="zh-CN" altLang="en-US" sz="2800" b="1" dirty="0">
              <a:solidFill>
                <a:schemeClr val="bg1"/>
              </a:solidFill>
              <a:latin typeface="微软雅黑" panose="020B0503020204020204" pitchFamily="82" charset="2"/>
              <a:ea typeface="微软雅黑" panose="020B0503020204020204" pitchFamily="82" charset="2"/>
            </a:endParaRPr>
          </a:p>
        </p:txBody>
      </p:sp>
      <p:sp>
        <p:nvSpPr>
          <p:cNvPr id="17" name="矩形 16"/>
          <p:cNvSpPr/>
          <p:nvPr/>
        </p:nvSpPr>
        <p:spPr>
          <a:xfrm>
            <a:off x="7519889" y="4877824"/>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endParaRPr lang="en-US" altLang="zh-CN" sz="1100" dirty="0">
              <a:solidFill>
                <a:schemeClr val="bg1"/>
              </a:solidFill>
            </a:endParaRPr>
          </a:p>
        </p:txBody>
      </p:sp>
      <p:sp>
        <p:nvSpPr>
          <p:cNvPr id="18" name="文本框 6"/>
          <p:cNvSpPr txBox="1"/>
          <p:nvPr/>
        </p:nvSpPr>
        <p:spPr bwMode="auto">
          <a:xfrm>
            <a:off x="4367241" y="671885"/>
            <a:ext cx="34724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8000" dirty="0">
                <a:solidFill>
                  <a:schemeClr val="bg1"/>
                </a:solidFill>
                <a:latin typeface="Agency FB" panose="020B0503020202020204" pitchFamily="34" charset="0"/>
                <a:ea typeface="华文细黑" panose="02010600040101010101" pitchFamily="2" charset="-122"/>
              </a:rPr>
              <a:t>CONTENTS</a:t>
            </a:r>
            <a:endParaRPr lang="en-US" altLang="zh-CN" sz="8000" dirty="0">
              <a:solidFill>
                <a:schemeClr val="bg1"/>
              </a:solidFill>
              <a:latin typeface="Agency FB" panose="020B0503020202020204" pitchFamily="34" charset="0"/>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 calcmode="lin" valueType="num">
                                      <p:cBhvr>
                                        <p:cTn id="14" dur="500" fill="hold"/>
                                        <p:tgtEl>
                                          <p:spTgt spid="2"/>
                                        </p:tgtEl>
                                        <p:attrNameLst>
                                          <p:attrName>style.rotation</p:attrName>
                                        </p:attrNameLst>
                                      </p:cBhvr>
                                      <p:tavLst>
                                        <p:tav tm="0">
                                          <p:val>
                                            <p:fltVal val="360"/>
                                          </p:val>
                                        </p:tav>
                                        <p:tav tm="100000">
                                          <p:val>
                                            <p:fltVal val="0"/>
                                          </p:val>
                                        </p:tav>
                                      </p:tavLst>
                                    </p:anim>
                                    <p:animEffect transition="in" filter="fade">
                                      <p:cBhvr>
                                        <p:cTn id="15" dur="500"/>
                                        <p:tgtEl>
                                          <p:spTgt spid="2"/>
                                        </p:tgtEl>
                                      </p:cBhvr>
                                    </p:animEffect>
                                  </p:childTnLst>
                                </p:cTn>
                              </p:par>
                            </p:childTnLst>
                          </p:cTn>
                        </p:par>
                        <p:par>
                          <p:cTn id="16" fill="hold">
                            <p:stCondLst>
                              <p:cond delay="1000"/>
                            </p:stCondLst>
                            <p:childTnLst>
                              <p:par>
                                <p:cTn id="17" presetID="23" presetClass="entr" presetSubtype="16" fill="hold" nodeType="afterEffect">
                                  <p:stCondLst>
                                    <p:cond delay="0"/>
                                  </p:stCondLst>
                                  <p:iterate type="lt">
                                    <p:tmPct val="10000"/>
                                  </p:iterate>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par>
                          <p:cTn id="21" fill="hold">
                            <p:stCondLst>
                              <p:cond delay="1649"/>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childTnLst>
                          </p:cTn>
                        </p:par>
                        <p:par>
                          <p:cTn id="25" fill="hold">
                            <p:stCondLst>
                              <p:cond delay="2649"/>
                            </p:stCondLst>
                            <p:childTnLst>
                              <p:par>
                                <p:cTn id="26" presetID="23" presetClass="entr" presetSubtype="1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childTnLst>
                                </p:cTn>
                              </p:par>
                            </p:childTnLst>
                          </p:cTn>
                        </p:par>
                        <p:par>
                          <p:cTn id="30" fill="hold">
                            <p:stCondLst>
                              <p:cond delay="3149"/>
                            </p:stCondLst>
                            <p:childTnLst>
                              <p:par>
                                <p:cTn id="31" presetID="49" presetClass="entr" presetSubtype="0" decel="10000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childTnLst>
                          </p:cTn>
                        </p:par>
                        <p:par>
                          <p:cTn id="37" fill="hold">
                            <p:stCondLst>
                              <p:cond delay="3649"/>
                            </p:stCondLst>
                            <p:childTnLst>
                              <p:par>
                                <p:cTn id="38" presetID="23" presetClass="entr" presetSubtype="16" fill="hold" nodeType="afterEffect">
                                  <p:stCondLst>
                                    <p:cond delay="0"/>
                                  </p:stCondLst>
                                  <p:iterate type="lt">
                                    <p:tmPct val="10000"/>
                                  </p:iterate>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p:cTn id="40"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par>
                          <p:cTn id="42" fill="hold">
                            <p:stCondLst>
                              <p:cond delay="4449"/>
                            </p:stCondLst>
                            <p:childTnLst>
                              <p:par>
                                <p:cTn id="43" presetID="10"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childTnLst>
                                </p:cTn>
                              </p:par>
                            </p:childTnLst>
                          </p:cTn>
                        </p:par>
                        <p:par>
                          <p:cTn id="46" fill="hold">
                            <p:stCondLst>
                              <p:cond delay="5449"/>
                            </p:stCondLst>
                            <p:childTnLst>
                              <p:par>
                                <p:cTn id="47" presetID="2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childTnLst>
                                </p:cTn>
                              </p:par>
                            </p:childTnLst>
                          </p:cTn>
                        </p:par>
                        <p:par>
                          <p:cTn id="51" fill="hold">
                            <p:stCondLst>
                              <p:cond delay="5949"/>
                            </p:stCondLst>
                            <p:childTnLst>
                              <p:par>
                                <p:cTn id="52" presetID="49" presetClass="entr" presetSubtype="0" decel="10000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 calcmode="lin" valueType="num">
                                      <p:cBhvr>
                                        <p:cTn id="56" dur="500" fill="hold"/>
                                        <p:tgtEl>
                                          <p:spTgt spid="10"/>
                                        </p:tgtEl>
                                        <p:attrNameLst>
                                          <p:attrName>style.rotation</p:attrName>
                                        </p:attrNameLst>
                                      </p:cBhvr>
                                      <p:tavLst>
                                        <p:tav tm="0">
                                          <p:val>
                                            <p:fltVal val="360"/>
                                          </p:val>
                                        </p:tav>
                                        <p:tav tm="100000">
                                          <p:val>
                                            <p:fltVal val="0"/>
                                          </p:val>
                                        </p:tav>
                                      </p:tavLst>
                                    </p:anim>
                                    <p:animEffect transition="in" filter="fade">
                                      <p:cBhvr>
                                        <p:cTn id="57" dur="500"/>
                                        <p:tgtEl>
                                          <p:spTgt spid="10"/>
                                        </p:tgtEl>
                                      </p:cBhvr>
                                    </p:animEffect>
                                  </p:childTnLst>
                                </p:cTn>
                              </p:par>
                            </p:childTnLst>
                          </p:cTn>
                        </p:par>
                        <p:par>
                          <p:cTn id="58" fill="hold">
                            <p:stCondLst>
                              <p:cond delay="6449"/>
                            </p:stCondLst>
                            <p:childTnLst>
                              <p:par>
                                <p:cTn id="59" presetID="23" presetClass="entr" presetSubtype="16" fill="hold" nodeType="afterEffect">
                                  <p:stCondLst>
                                    <p:cond delay="0"/>
                                  </p:stCondLst>
                                  <p:iterate type="lt">
                                    <p:tmPct val="10000"/>
                                  </p:iterate>
                                  <p:childTnLst>
                                    <p:set>
                                      <p:cBhvr>
                                        <p:cTn id="60" dur="1" fill="hold">
                                          <p:stCondLst>
                                            <p:cond delay="0"/>
                                          </p:stCondLst>
                                        </p:cTn>
                                        <p:tgtEl>
                                          <p:spTgt spid="12">
                                            <p:txEl>
                                              <p:pRg st="0" end="0"/>
                                            </p:txEl>
                                          </p:spTgt>
                                        </p:tgtEl>
                                        <p:attrNameLst>
                                          <p:attrName>style.visibility</p:attrName>
                                        </p:attrNameLst>
                                      </p:cBhvr>
                                      <p:to>
                                        <p:strVal val="visible"/>
                                      </p:to>
                                    </p:set>
                                    <p:anim calcmode="lin" valueType="num">
                                      <p:cBhvr>
                                        <p:cTn id="61"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12">
                                            <p:txEl>
                                              <p:pRg st="0" end="0"/>
                                            </p:txEl>
                                          </p:spTgt>
                                        </p:tgtEl>
                                        <p:attrNameLst>
                                          <p:attrName>ppt_h</p:attrName>
                                        </p:attrNameLst>
                                      </p:cBhvr>
                                      <p:tavLst>
                                        <p:tav tm="0">
                                          <p:val>
                                            <p:fltVal val="0"/>
                                          </p:val>
                                        </p:tav>
                                        <p:tav tm="100000">
                                          <p:val>
                                            <p:strVal val="#ppt_h"/>
                                          </p:val>
                                        </p:tav>
                                      </p:tavLst>
                                    </p:anim>
                                  </p:childTnLst>
                                </p:cTn>
                              </p:par>
                            </p:childTnLst>
                          </p:cTn>
                        </p:par>
                        <p:par>
                          <p:cTn id="63" fill="hold">
                            <p:stCondLst>
                              <p:cond delay="7250"/>
                            </p:stCondLst>
                            <p:childTnLst>
                              <p:par>
                                <p:cTn id="64" presetID="10"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childTnLst>
                                </p:cTn>
                              </p:par>
                            </p:childTnLst>
                          </p:cTn>
                        </p:par>
                        <p:par>
                          <p:cTn id="67" fill="hold">
                            <p:stCondLst>
                              <p:cond delay="8250"/>
                            </p:stCondLst>
                            <p:childTnLst>
                              <p:par>
                                <p:cTn id="68" presetID="23" presetClass="entr" presetSubtype="16"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childTnLst>
                                </p:cTn>
                              </p:par>
                            </p:childTnLst>
                          </p:cTn>
                        </p:par>
                        <p:par>
                          <p:cTn id="72" fill="hold">
                            <p:stCondLst>
                              <p:cond delay="8750"/>
                            </p:stCondLst>
                            <p:childTnLst>
                              <p:par>
                                <p:cTn id="73" presetID="49" presetClass="entr" presetSubtype="0" decel="10000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 calcmode="lin" valueType="num">
                                      <p:cBhvr>
                                        <p:cTn id="77" dur="500" fill="hold"/>
                                        <p:tgtEl>
                                          <p:spTgt spid="14"/>
                                        </p:tgtEl>
                                        <p:attrNameLst>
                                          <p:attrName>style.rotation</p:attrName>
                                        </p:attrNameLst>
                                      </p:cBhvr>
                                      <p:tavLst>
                                        <p:tav tm="0">
                                          <p:val>
                                            <p:fltVal val="360"/>
                                          </p:val>
                                        </p:tav>
                                        <p:tav tm="100000">
                                          <p:val>
                                            <p:fltVal val="0"/>
                                          </p:val>
                                        </p:tav>
                                      </p:tavLst>
                                    </p:anim>
                                    <p:animEffect transition="in" filter="fade">
                                      <p:cBhvr>
                                        <p:cTn id="78" dur="500"/>
                                        <p:tgtEl>
                                          <p:spTgt spid="14"/>
                                        </p:tgtEl>
                                      </p:cBhvr>
                                    </p:animEffect>
                                  </p:childTnLst>
                                </p:cTn>
                              </p:par>
                            </p:childTnLst>
                          </p:cTn>
                        </p:par>
                        <p:par>
                          <p:cTn id="79" fill="hold">
                            <p:stCondLst>
                              <p:cond delay="9250"/>
                            </p:stCondLst>
                            <p:childTnLst>
                              <p:par>
                                <p:cTn id="80" presetID="23" presetClass="entr" presetSubtype="16" fill="hold" nodeType="afterEffect">
                                  <p:stCondLst>
                                    <p:cond delay="0"/>
                                  </p:stCondLst>
                                  <p:iterate type="lt">
                                    <p:tmPct val="10000"/>
                                  </p:iterate>
                                  <p:childTnLst>
                                    <p:set>
                                      <p:cBhvr>
                                        <p:cTn id="81" dur="1" fill="hold">
                                          <p:stCondLst>
                                            <p:cond delay="0"/>
                                          </p:stCondLst>
                                        </p:cTn>
                                        <p:tgtEl>
                                          <p:spTgt spid="16">
                                            <p:txEl>
                                              <p:pRg st="0" end="0"/>
                                            </p:txEl>
                                          </p:spTgt>
                                        </p:tgtEl>
                                        <p:attrNameLst>
                                          <p:attrName>style.visibility</p:attrName>
                                        </p:attrNameLst>
                                      </p:cBhvr>
                                      <p:to>
                                        <p:strVal val="visible"/>
                                      </p:to>
                                    </p:set>
                                    <p:anim calcmode="lin" valueType="num">
                                      <p:cBhvr>
                                        <p:cTn id="82"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16">
                                            <p:txEl>
                                              <p:pRg st="0" end="0"/>
                                            </p:txEl>
                                          </p:spTgt>
                                        </p:tgtEl>
                                        <p:attrNameLst>
                                          <p:attrName>ppt_h</p:attrName>
                                        </p:attrNameLst>
                                      </p:cBhvr>
                                      <p:tavLst>
                                        <p:tav tm="0">
                                          <p:val>
                                            <p:fltVal val="0"/>
                                          </p:val>
                                        </p:tav>
                                        <p:tav tm="100000">
                                          <p:val>
                                            <p:strVal val="#ppt_h"/>
                                          </p:val>
                                        </p:tav>
                                      </p:tavLst>
                                    </p:anim>
                                  </p:childTnLst>
                                </p:cTn>
                              </p:par>
                            </p:childTnLst>
                          </p:cTn>
                        </p:par>
                        <p:par>
                          <p:cTn id="84" fill="hold">
                            <p:stCondLst>
                              <p:cond delay="10049"/>
                            </p:stCondLst>
                            <p:childTnLst>
                              <p:par>
                                <p:cTn id="85" presetID="10" presetClass="entr" presetSubtype="0"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9" grpId="0"/>
      <p:bldP spid="10" grpId="0" animBg="1"/>
      <p:bldP spid="11" grpId="0" animBg="1"/>
      <p:bldP spid="13" grpId="0"/>
      <p:bldP spid="14" grpId="0" animBg="1"/>
      <p:bldP spid="15"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品牌传播与广告</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endParaRPr lang="en-US" altLang="zh-CN" sz="1100" dirty="0">
                <a:solidFill>
                  <a:schemeClr val="bg1"/>
                </a:solidFill>
              </a:endParaRPr>
            </a:p>
          </p:txBody>
        </p:sp>
      </p:grpSp>
      <p:sp>
        <p:nvSpPr>
          <p:cNvPr id="5" name="矩形 4"/>
          <p:cNvSpPr/>
          <p:nvPr/>
        </p:nvSpPr>
        <p:spPr>
          <a:xfrm>
            <a:off x="1163638" y="2146300"/>
            <a:ext cx="3052762" cy="1914524"/>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endParaRPr>
          </a:p>
        </p:txBody>
      </p:sp>
      <p:sp>
        <p:nvSpPr>
          <p:cNvPr id="6" name="矩形 5"/>
          <p:cNvSpPr/>
          <p:nvPr/>
        </p:nvSpPr>
        <p:spPr>
          <a:xfrm>
            <a:off x="4569619" y="2146300"/>
            <a:ext cx="3052762" cy="191452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endParaRPr>
          </a:p>
        </p:txBody>
      </p:sp>
      <p:sp>
        <p:nvSpPr>
          <p:cNvPr id="7" name="矩形 6"/>
          <p:cNvSpPr/>
          <p:nvPr/>
        </p:nvSpPr>
        <p:spPr>
          <a:xfrm>
            <a:off x="7975601" y="2146300"/>
            <a:ext cx="3052762" cy="191452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endParaRPr>
          </a:p>
        </p:txBody>
      </p:sp>
      <p:sp>
        <p:nvSpPr>
          <p:cNvPr id="8" name="椭圆 7"/>
          <p:cNvSpPr/>
          <p:nvPr/>
        </p:nvSpPr>
        <p:spPr>
          <a:xfrm>
            <a:off x="2319338" y="3690143"/>
            <a:ext cx="741362" cy="741362"/>
          </a:xfrm>
          <a:prstGeom prst="ellipse">
            <a:avLst/>
          </a:prstGeom>
          <a:gradFill>
            <a:gsLst>
              <a:gs pos="0">
                <a:srgbClr val="835F43"/>
              </a:gs>
              <a:gs pos="100000">
                <a:srgbClr val="F9D9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spc="-150" dirty="0">
                <a:solidFill>
                  <a:srgbClr val="1C1C1C"/>
                </a:solidFill>
                <a:latin typeface="Agency FB" panose="020B0503020202020204" pitchFamily="34" charset="0"/>
              </a:rPr>
              <a:t>01</a:t>
            </a:r>
            <a:endParaRPr lang="zh-CN" altLang="en-US" sz="3200" spc="-150" dirty="0">
              <a:solidFill>
                <a:srgbClr val="1C1C1C"/>
              </a:solidFill>
              <a:latin typeface="Agency FB" panose="020B0503020202020204" pitchFamily="34" charset="0"/>
            </a:endParaRPr>
          </a:p>
        </p:txBody>
      </p:sp>
      <p:sp>
        <p:nvSpPr>
          <p:cNvPr id="9" name="矩形 8"/>
          <p:cNvSpPr/>
          <p:nvPr/>
        </p:nvSpPr>
        <p:spPr>
          <a:xfrm>
            <a:off x="2027472" y="4588070"/>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endParaRPr lang="zh-CN" altLang="en-US" dirty="0">
              <a:gradFill>
                <a:gsLst>
                  <a:gs pos="0">
                    <a:srgbClr val="835F43"/>
                  </a:gs>
                  <a:gs pos="100000">
                    <a:srgbClr val="F9D9AC"/>
                  </a:gs>
                </a:gsLst>
                <a:lin ang="5400000" scaled="1"/>
              </a:gradFill>
              <a:latin typeface="+mj-ea"/>
              <a:ea typeface="+mj-ea"/>
            </a:endParaRPr>
          </a:p>
        </p:txBody>
      </p:sp>
      <p:sp>
        <p:nvSpPr>
          <p:cNvPr id="10" name="矩形 9"/>
          <p:cNvSpPr/>
          <p:nvPr/>
        </p:nvSpPr>
        <p:spPr>
          <a:xfrm>
            <a:off x="1114662" y="5080683"/>
            <a:ext cx="3150714" cy="521105"/>
          </a:xfrm>
          <a:prstGeom prst="rect">
            <a:avLst/>
          </a:prstGeom>
        </p:spPr>
        <p:txBody>
          <a:bodyPr wrap="square">
            <a:spAutoFit/>
          </a:bodyPr>
          <a:lstStyle/>
          <a:p>
            <a:pPr algn="ctr">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11" name="椭圆 10"/>
          <p:cNvSpPr/>
          <p:nvPr/>
        </p:nvSpPr>
        <p:spPr>
          <a:xfrm>
            <a:off x="5725319" y="3690143"/>
            <a:ext cx="741362" cy="741362"/>
          </a:xfrm>
          <a:prstGeom prst="ellipse">
            <a:avLst/>
          </a:prstGeom>
          <a:gradFill>
            <a:gsLst>
              <a:gs pos="0">
                <a:srgbClr val="835F43"/>
              </a:gs>
              <a:gs pos="100000">
                <a:srgbClr val="F9D9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spc="-150" dirty="0">
                <a:solidFill>
                  <a:srgbClr val="1C1C1C"/>
                </a:solidFill>
                <a:latin typeface="Agency FB" panose="020B0503020202020204" pitchFamily="34" charset="0"/>
              </a:rPr>
              <a:t>02</a:t>
            </a:r>
            <a:endParaRPr lang="zh-CN" altLang="en-US" sz="3200" spc="-150" dirty="0">
              <a:solidFill>
                <a:srgbClr val="1C1C1C"/>
              </a:solidFill>
              <a:latin typeface="Agency FB" panose="020B0503020202020204" pitchFamily="34" charset="0"/>
            </a:endParaRPr>
          </a:p>
        </p:txBody>
      </p:sp>
      <p:sp>
        <p:nvSpPr>
          <p:cNvPr id="12" name="矩形 11"/>
          <p:cNvSpPr/>
          <p:nvPr/>
        </p:nvSpPr>
        <p:spPr>
          <a:xfrm>
            <a:off x="5433453" y="4588070"/>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endParaRPr lang="zh-CN" altLang="en-US" dirty="0">
              <a:gradFill>
                <a:gsLst>
                  <a:gs pos="0">
                    <a:srgbClr val="835F43"/>
                  </a:gs>
                  <a:gs pos="100000">
                    <a:srgbClr val="F9D9AC"/>
                  </a:gs>
                </a:gsLst>
                <a:lin ang="5400000" scaled="1"/>
              </a:gradFill>
              <a:latin typeface="+mj-ea"/>
              <a:ea typeface="+mj-ea"/>
            </a:endParaRPr>
          </a:p>
        </p:txBody>
      </p:sp>
      <p:sp>
        <p:nvSpPr>
          <p:cNvPr id="13" name="矩形 12"/>
          <p:cNvSpPr/>
          <p:nvPr/>
        </p:nvSpPr>
        <p:spPr>
          <a:xfrm>
            <a:off x="4520643" y="5080683"/>
            <a:ext cx="3150714" cy="521105"/>
          </a:xfrm>
          <a:prstGeom prst="rect">
            <a:avLst/>
          </a:prstGeom>
        </p:spPr>
        <p:txBody>
          <a:bodyPr wrap="square">
            <a:spAutoFit/>
          </a:bodyPr>
          <a:lstStyle/>
          <a:p>
            <a:pPr algn="ctr">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14" name="椭圆 13"/>
          <p:cNvSpPr/>
          <p:nvPr/>
        </p:nvSpPr>
        <p:spPr>
          <a:xfrm>
            <a:off x="9131300" y="3690143"/>
            <a:ext cx="741362" cy="741362"/>
          </a:xfrm>
          <a:prstGeom prst="ellipse">
            <a:avLst/>
          </a:prstGeom>
          <a:gradFill>
            <a:gsLst>
              <a:gs pos="0">
                <a:srgbClr val="835F43"/>
              </a:gs>
              <a:gs pos="100000">
                <a:srgbClr val="F9D9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spc="-150" dirty="0">
                <a:solidFill>
                  <a:srgbClr val="1C1C1C"/>
                </a:solidFill>
                <a:latin typeface="Agency FB" panose="020B0503020202020204" pitchFamily="34" charset="0"/>
              </a:rPr>
              <a:t>03</a:t>
            </a:r>
            <a:endParaRPr lang="zh-CN" altLang="en-US" sz="3200" spc="-150" dirty="0">
              <a:solidFill>
                <a:srgbClr val="1C1C1C"/>
              </a:solidFill>
              <a:latin typeface="Agency FB" panose="020B0503020202020204" pitchFamily="34" charset="0"/>
            </a:endParaRPr>
          </a:p>
        </p:txBody>
      </p:sp>
      <p:sp>
        <p:nvSpPr>
          <p:cNvPr id="15" name="矩形 14"/>
          <p:cNvSpPr/>
          <p:nvPr/>
        </p:nvSpPr>
        <p:spPr>
          <a:xfrm>
            <a:off x="8839434" y="4588070"/>
            <a:ext cx="1325095" cy="369332"/>
          </a:xfrm>
          <a:prstGeom prst="rect">
            <a:avLst/>
          </a:prstGeom>
        </p:spPr>
        <p:txBody>
          <a:bodyPr wrap="square">
            <a:spAutoFit/>
          </a:bodyPr>
          <a:lstStyle/>
          <a:p>
            <a:pPr algn="ctr"/>
            <a:r>
              <a:rPr lang="zh-CN" altLang="en-US" dirty="0">
                <a:gradFill>
                  <a:gsLst>
                    <a:gs pos="0">
                      <a:srgbClr val="835F43"/>
                    </a:gs>
                    <a:gs pos="100000">
                      <a:srgbClr val="F9D9AC"/>
                    </a:gs>
                  </a:gsLst>
                  <a:lin ang="5400000" scaled="1"/>
                </a:gradFill>
                <a:latin typeface="+mj-ea"/>
                <a:ea typeface="+mj-ea"/>
              </a:rPr>
              <a:t>标题内容</a:t>
            </a:r>
            <a:endParaRPr lang="zh-CN" altLang="en-US" dirty="0">
              <a:gradFill>
                <a:gsLst>
                  <a:gs pos="0">
                    <a:srgbClr val="835F43"/>
                  </a:gs>
                  <a:gs pos="100000">
                    <a:srgbClr val="F9D9AC"/>
                  </a:gs>
                </a:gsLst>
                <a:lin ang="5400000" scaled="1"/>
              </a:gradFill>
              <a:latin typeface="+mj-ea"/>
              <a:ea typeface="+mj-ea"/>
            </a:endParaRPr>
          </a:p>
        </p:txBody>
      </p:sp>
      <p:sp>
        <p:nvSpPr>
          <p:cNvPr id="16" name="矩形 15"/>
          <p:cNvSpPr/>
          <p:nvPr/>
        </p:nvSpPr>
        <p:spPr>
          <a:xfrm>
            <a:off x="7926624" y="5080683"/>
            <a:ext cx="3150714" cy="521105"/>
          </a:xfrm>
          <a:prstGeom prst="rect">
            <a:avLst/>
          </a:prstGeom>
        </p:spPr>
        <p:txBody>
          <a:bodyPr wrap="square">
            <a:spAutoFit/>
          </a:bodyPr>
          <a:lstStyle/>
          <a:p>
            <a:pPr algn="ctr">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decel="10000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4150"/>
                            </p:stCondLst>
                            <p:childTnLst>
                              <p:par>
                                <p:cTn id="31" presetID="23" presetClass="entr" presetSubtype="16" fill="hold" grpId="0" nodeType="afterEffect">
                                  <p:stCondLst>
                                    <p:cond delay="0"/>
                                  </p:stCondLst>
                                  <p:iterate type="lt">
                                    <p:tmPct val="10000"/>
                                  </p:iterate>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childTnLst>
                                </p:cTn>
                              </p:par>
                            </p:childTnLst>
                          </p:cTn>
                        </p:par>
                        <p:par>
                          <p:cTn id="35" fill="hold">
                            <p:stCondLst>
                              <p:cond delay="6199"/>
                            </p:stCondLst>
                            <p:childTnLst>
                              <p:par>
                                <p:cTn id="36" presetID="23"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childTnLst>
                                </p:cTn>
                              </p:par>
                            </p:childTnLst>
                          </p:cTn>
                        </p:par>
                        <p:par>
                          <p:cTn id="40" fill="hold">
                            <p:stCondLst>
                              <p:cond delay="669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7349"/>
                            </p:stCondLst>
                            <p:childTnLst>
                              <p:par>
                                <p:cTn id="47" presetID="23" presetClass="entr" presetSubtype="16" fill="hold" grpId="0" nodeType="afterEffect">
                                  <p:stCondLst>
                                    <p:cond delay="0"/>
                                  </p:stCondLst>
                                  <p:iterate type="lt">
                                    <p:tmPct val="10000"/>
                                  </p:iterate>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childTnLst>
                                </p:cTn>
                              </p:par>
                            </p:childTnLst>
                          </p:cTn>
                        </p:par>
                        <p:par>
                          <p:cTn id="51" fill="hold">
                            <p:stCondLst>
                              <p:cond delay="9399"/>
                            </p:stCondLst>
                            <p:childTnLst>
                              <p:par>
                                <p:cTn id="52" presetID="23" presetClass="entr" presetSubtype="16"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childTnLst>
                                </p:cTn>
                              </p:par>
                            </p:childTnLst>
                          </p:cTn>
                        </p:par>
                        <p:par>
                          <p:cTn id="56" fill="hold">
                            <p:stCondLst>
                              <p:cond delay="9899"/>
                            </p:stCondLst>
                            <p:childTnLst>
                              <p:par>
                                <p:cTn id="57" presetID="53" presetClass="entr" presetSubtype="16" fill="hold" grpId="0" nodeType="afterEffect">
                                  <p:stCondLst>
                                    <p:cond delay="0"/>
                                  </p:stCondLst>
                                  <p:iterate type="lt">
                                    <p:tmPct val="10000"/>
                                  </p:iterate>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10549"/>
                            </p:stCondLst>
                            <p:childTnLst>
                              <p:par>
                                <p:cTn id="63" presetID="23" presetClass="entr" presetSubtype="16" fill="hold" grpId="0" nodeType="afterEffect">
                                  <p:stCondLst>
                                    <p:cond delay="0"/>
                                  </p:stCondLst>
                                  <p:iterate type="lt">
                                    <p:tmPct val="10000"/>
                                  </p:iterate>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animBg="1"/>
      <p:bldP spid="12" grpId="0"/>
      <p:bldP spid="13" grpId="0"/>
      <p:bldP spid="14" grpId="0" animBg="1"/>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品牌传播与广告</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endParaRPr lang="en-US" altLang="zh-CN" sz="1100" dirty="0">
                <a:solidFill>
                  <a:schemeClr val="bg1"/>
                </a:solidFill>
              </a:endParaRPr>
            </a:p>
          </p:txBody>
        </p:sp>
      </p:grpSp>
      <p:grpSp>
        <p:nvGrpSpPr>
          <p:cNvPr id="5" name="Group 21"/>
          <p:cNvGrpSpPr/>
          <p:nvPr/>
        </p:nvGrpSpPr>
        <p:grpSpPr>
          <a:xfrm>
            <a:off x="3868529" y="2113816"/>
            <a:ext cx="1240451" cy="288800"/>
            <a:chOff x="2901397" y="1460250"/>
            <a:chExt cx="930338" cy="220268"/>
          </a:xfrm>
        </p:grpSpPr>
        <p:cxnSp>
          <p:nvCxnSpPr>
            <p:cNvPr id="6" name="Straight Connector 22"/>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23"/>
            <p:cNvCxnSpPr/>
            <p:nvPr/>
          </p:nvCxnSpPr>
          <p:spPr>
            <a:xfrm flipH="1">
              <a:off x="2901397" y="1463917"/>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 name="Group 24"/>
          <p:cNvGrpSpPr/>
          <p:nvPr/>
        </p:nvGrpSpPr>
        <p:grpSpPr>
          <a:xfrm flipH="1">
            <a:off x="6996273" y="2108925"/>
            <a:ext cx="1240451" cy="293691"/>
            <a:chOff x="2901397" y="1460250"/>
            <a:chExt cx="930338" cy="220268"/>
          </a:xfrm>
        </p:grpSpPr>
        <p:cxnSp>
          <p:nvCxnSpPr>
            <p:cNvPr id="9" name="Straight Connector 25"/>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26"/>
            <p:cNvCxnSpPr/>
            <p:nvPr/>
          </p:nvCxnSpPr>
          <p:spPr>
            <a:xfrm flipH="1">
              <a:off x="2901397" y="1463918"/>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1" name="Group 27"/>
          <p:cNvGrpSpPr/>
          <p:nvPr/>
        </p:nvGrpSpPr>
        <p:grpSpPr>
          <a:xfrm flipV="1">
            <a:off x="3868529" y="5401986"/>
            <a:ext cx="1240451" cy="288800"/>
            <a:chOff x="2901397" y="1460250"/>
            <a:chExt cx="930338" cy="220268"/>
          </a:xfrm>
        </p:grpSpPr>
        <p:cxnSp>
          <p:nvCxnSpPr>
            <p:cNvPr id="12" name="Straight Connector 28"/>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29"/>
            <p:cNvCxnSpPr/>
            <p:nvPr/>
          </p:nvCxnSpPr>
          <p:spPr>
            <a:xfrm flipH="1">
              <a:off x="2901397" y="1463917"/>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4" name="Group 30"/>
          <p:cNvGrpSpPr/>
          <p:nvPr/>
        </p:nvGrpSpPr>
        <p:grpSpPr>
          <a:xfrm flipH="1" flipV="1">
            <a:off x="6996273" y="5447896"/>
            <a:ext cx="1240451" cy="293691"/>
            <a:chOff x="2901397" y="1460250"/>
            <a:chExt cx="930338" cy="220268"/>
          </a:xfrm>
        </p:grpSpPr>
        <p:cxnSp>
          <p:nvCxnSpPr>
            <p:cNvPr id="15" name="Straight Connector 31"/>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32"/>
            <p:cNvCxnSpPr/>
            <p:nvPr/>
          </p:nvCxnSpPr>
          <p:spPr>
            <a:xfrm flipH="1">
              <a:off x="2901397" y="1463918"/>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cxnSp>
        <p:nvCxnSpPr>
          <p:cNvPr id="17" name="Straight Connector 33"/>
          <p:cNvCxnSpPr/>
          <p:nvPr/>
        </p:nvCxnSpPr>
        <p:spPr>
          <a:xfrm flipH="1">
            <a:off x="3690166" y="3898162"/>
            <a:ext cx="614169"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34"/>
          <p:cNvCxnSpPr/>
          <p:nvPr/>
        </p:nvCxnSpPr>
        <p:spPr>
          <a:xfrm flipH="1">
            <a:off x="7887666" y="3898162"/>
            <a:ext cx="614169"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4291635" y="2108926"/>
            <a:ext cx="3608730" cy="3620952"/>
            <a:chOff x="4291635" y="2108926"/>
            <a:chExt cx="3608730" cy="3620952"/>
          </a:xfrm>
        </p:grpSpPr>
        <p:grpSp>
          <p:nvGrpSpPr>
            <p:cNvPr id="20" name="Group 35"/>
            <p:cNvGrpSpPr/>
            <p:nvPr/>
          </p:nvGrpSpPr>
          <p:grpSpPr>
            <a:xfrm>
              <a:off x="4567913" y="2108926"/>
              <a:ext cx="1488968" cy="1332492"/>
              <a:chOff x="4567913" y="1947001"/>
              <a:chExt cx="1488968" cy="1332492"/>
            </a:xfrm>
          </p:grpSpPr>
          <p:sp>
            <p:nvSpPr>
              <p:cNvPr id="39" name="Freeform 64"/>
              <p:cNvSpPr/>
              <p:nvPr/>
            </p:nvSpPr>
            <p:spPr bwMode="auto">
              <a:xfrm>
                <a:off x="4567913" y="1947001"/>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gradFill>
                <a:gsLst>
                  <a:gs pos="0">
                    <a:srgbClr val="835F43"/>
                  </a:gs>
                  <a:gs pos="100000">
                    <a:srgbClr val="F9D9AC"/>
                  </a:gs>
                </a:gsLst>
                <a:lin ang="5400000" scaled="1"/>
              </a:gradFill>
              <a:ln w="9525">
                <a:noFill/>
                <a:round/>
              </a:ln>
            </p:spPr>
            <p:txBody>
              <a:bodyPr vert="horz" wrap="square" lIns="121920" tIns="60960" rIns="121920" bIns="60960" numCol="1" anchor="t" anchorCtr="0" compatLnSpc="1"/>
              <a:lstStyle/>
              <a:p>
                <a:endParaRPr lang="en-US" sz="2400"/>
              </a:p>
            </p:txBody>
          </p:sp>
          <p:sp>
            <p:nvSpPr>
              <p:cNvPr id="40" name="Freeform 154"/>
              <p:cNvSpPr/>
              <p:nvPr/>
            </p:nvSpPr>
            <p:spPr bwMode="auto">
              <a:xfrm>
                <a:off x="5300173" y="2465272"/>
                <a:ext cx="309705" cy="420584"/>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tx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ysClr val="windowText" lastClr="000000"/>
                  </a:solidFill>
                </a:endParaRPr>
              </a:p>
            </p:txBody>
          </p:sp>
        </p:grpSp>
        <p:grpSp>
          <p:nvGrpSpPr>
            <p:cNvPr id="21" name="Group 38"/>
            <p:cNvGrpSpPr/>
            <p:nvPr/>
          </p:nvGrpSpPr>
          <p:grpSpPr>
            <a:xfrm>
              <a:off x="4291635" y="3047781"/>
              <a:ext cx="1092888" cy="1716347"/>
              <a:chOff x="4291635" y="2885856"/>
              <a:chExt cx="1092888" cy="1716347"/>
            </a:xfrm>
          </p:grpSpPr>
          <p:sp>
            <p:nvSpPr>
              <p:cNvPr id="37" name="Freeform 62"/>
              <p:cNvSpPr/>
              <p:nvPr/>
            </p:nvSpPr>
            <p:spPr bwMode="auto">
              <a:xfrm>
                <a:off x="4291635" y="2885856"/>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gradFill>
                <a:gsLst>
                  <a:gs pos="0">
                    <a:srgbClr val="835F43"/>
                  </a:gs>
                  <a:gs pos="100000">
                    <a:srgbClr val="F9D9AC"/>
                  </a:gs>
                </a:gsLst>
                <a:lin ang="5400000" scaled="1"/>
              </a:gradFill>
              <a:ln w="9525">
                <a:noFill/>
                <a:round/>
              </a:ln>
            </p:spPr>
            <p:txBody>
              <a:bodyPr vert="horz" wrap="square" lIns="121920" tIns="60960" rIns="121920" bIns="60960" numCol="1" anchor="t" anchorCtr="0" compatLnSpc="1"/>
              <a:lstStyle/>
              <a:p>
                <a:endParaRPr lang="en-US" sz="2400"/>
              </a:p>
            </p:txBody>
          </p:sp>
          <p:sp>
            <p:nvSpPr>
              <p:cNvPr id="38" name="Freeform 124"/>
              <p:cNvSpPr/>
              <p:nvPr/>
            </p:nvSpPr>
            <p:spPr bwMode="auto">
              <a:xfrm>
                <a:off x="4627776" y="3615446"/>
                <a:ext cx="377650" cy="364739"/>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tx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ysClr val="windowText" lastClr="000000"/>
                  </a:solidFill>
                </a:endParaRPr>
              </a:p>
            </p:txBody>
          </p:sp>
        </p:grpSp>
        <p:grpSp>
          <p:nvGrpSpPr>
            <p:cNvPr id="22" name="Group 41"/>
            <p:cNvGrpSpPr/>
            <p:nvPr/>
          </p:nvGrpSpPr>
          <p:grpSpPr>
            <a:xfrm>
              <a:off x="4553244" y="4358270"/>
              <a:ext cx="1493859" cy="1344716"/>
              <a:chOff x="4553244" y="4196345"/>
              <a:chExt cx="1493859" cy="1344716"/>
            </a:xfrm>
          </p:grpSpPr>
          <p:sp>
            <p:nvSpPr>
              <p:cNvPr id="35" name="Freeform 61"/>
              <p:cNvSpPr/>
              <p:nvPr/>
            </p:nvSpPr>
            <p:spPr bwMode="auto">
              <a:xfrm>
                <a:off x="4553244" y="4196345"/>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gradFill>
                <a:gsLst>
                  <a:gs pos="0">
                    <a:srgbClr val="835F43"/>
                  </a:gs>
                  <a:gs pos="100000">
                    <a:srgbClr val="F9D9AC"/>
                  </a:gs>
                </a:gsLst>
                <a:lin ang="5400000" scaled="1"/>
              </a:gradFill>
              <a:ln w="9525">
                <a:noFill/>
                <a:round/>
              </a:ln>
            </p:spPr>
            <p:txBody>
              <a:bodyPr vert="horz" wrap="square" lIns="121920" tIns="60960" rIns="121920" bIns="60960" numCol="1" anchor="t" anchorCtr="0" compatLnSpc="1"/>
              <a:lstStyle/>
              <a:p>
                <a:endParaRPr lang="en-US" sz="2400"/>
              </a:p>
            </p:txBody>
          </p:sp>
          <p:sp>
            <p:nvSpPr>
              <p:cNvPr id="36" name="Freeform 116"/>
              <p:cNvSpPr/>
              <p:nvPr/>
            </p:nvSpPr>
            <p:spPr bwMode="auto">
              <a:xfrm>
                <a:off x="5239213" y="4686290"/>
                <a:ext cx="370665" cy="385342"/>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tx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ysClr val="windowText" lastClr="000000"/>
                  </a:solidFill>
                </a:endParaRPr>
              </a:p>
            </p:txBody>
          </p:sp>
        </p:grpSp>
        <p:grpSp>
          <p:nvGrpSpPr>
            <p:cNvPr id="23" name="Group 44"/>
            <p:cNvGrpSpPr/>
            <p:nvPr/>
          </p:nvGrpSpPr>
          <p:grpSpPr>
            <a:xfrm>
              <a:off x="6154677" y="2113814"/>
              <a:ext cx="1488968" cy="1354496"/>
              <a:chOff x="6154677" y="1951889"/>
              <a:chExt cx="1488968" cy="1354496"/>
            </a:xfrm>
          </p:grpSpPr>
          <p:sp>
            <p:nvSpPr>
              <p:cNvPr id="33" name="Freeform 59"/>
              <p:cNvSpPr/>
              <p:nvPr/>
            </p:nvSpPr>
            <p:spPr bwMode="auto">
              <a:xfrm>
                <a:off x="6154677" y="1951889"/>
                <a:ext cx="1488968" cy="1354496"/>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gradFill>
                <a:gsLst>
                  <a:gs pos="0">
                    <a:srgbClr val="835F43"/>
                  </a:gs>
                  <a:gs pos="100000">
                    <a:srgbClr val="F9D9AC"/>
                  </a:gs>
                </a:gsLst>
                <a:lin ang="5400000" scaled="1"/>
              </a:gradFill>
              <a:ln w="9525">
                <a:noFill/>
                <a:round/>
              </a:ln>
            </p:spPr>
            <p:txBody>
              <a:bodyPr vert="horz" wrap="square" lIns="121920" tIns="60960" rIns="121920" bIns="60960" numCol="1" anchor="t" anchorCtr="0" compatLnSpc="1"/>
              <a:lstStyle/>
              <a:p>
                <a:endParaRPr lang="en-US" sz="2400"/>
              </a:p>
            </p:txBody>
          </p:sp>
          <p:sp>
            <p:nvSpPr>
              <p:cNvPr id="34" name="Freeform 100"/>
              <p:cNvSpPr/>
              <p:nvPr/>
            </p:nvSpPr>
            <p:spPr bwMode="auto">
              <a:xfrm>
                <a:off x="6523752" y="2465272"/>
                <a:ext cx="530778" cy="342894"/>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tx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ysClr val="windowText" lastClr="000000"/>
                  </a:solidFill>
                </a:endParaRPr>
              </a:p>
            </p:txBody>
          </p:sp>
        </p:grpSp>
        <p:grpSp>
          <p:nvGrpSpPr>
            <p:cNvPr id="24" name="Group 47"/>
            <p:cNvGrpSpPr/>
            <p:nvPr/>
          </p:nvGrpSpPr>
          <p:grpSpPr>
            <a:xfrm>
              <a:off x="6807477" y="3045336"/>
              <a:ext cx="1092888" cy="1713903"/>
              <a:chOff x="6807477" y="2883411"/>
              <a:chExt cx="1092888" cy="1713903"/>
            </a:xfrm>
          </p:grpSpPr>
          <p:sp>
            <p:nvSpPr>
              <p:cNvPr id="31" name="Freeform 58"/>
              <p:cNvSpPr/>
              <p:nvPr/>
            </p:nvSpPr>
            <p:spPr bwMode="auto">
              <a:xfrm>
                <a:off x="6807477" y="2883411"/>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gradFill>
                <a:gsLst>
                  <a:gs pos="0">
                    <a:srgbClr val="835F43"/>
                  </a:gs>
                  <a:gs pos="100000">
                    <a:srgbClr val="F9D9AC"/>
                  </a:gs>
                </a:gsLst>
                <a:lin ang="5400000" scaled="1"/>
              </a:gradFill>
              <a:ln w="9525">
                <a:noFill/>
                <a:round/>
              </a:ln>
            </p:spPr>
            <p:txBody>
              <a:bodyPr vert="horz" wrap="square" lIns="121920" tIns="60960" rIns="121920" bIns="60960" numCol="1" anchor="t" anchorCtr="0" compatLnSpc="1"/>
              <a:lstStyle/>
              <a:p>
                <a:endParaRPr lang="en-US" sz="2400"/>
              </a:p>
            </p:txBody>
          </p:sp>
          <p:sp>
            <p:nvSpPr>
              <p:cNvPr id="32" name="Freeform 141"/>
              <p:cNvSpPr/>
              <p:nvPr/>
            </p:nvSpPr>
            <p:spPr bwMode="auto">
              <a:xfrm>
                <a:off x="7126463" y="3502271"/>
                <a:ext cx="517182" cy="526333"/>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tx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ysClr val="windowText" lastClr="000000"/>
                  </a:solidFill>
                </a:endParaRPr>
              </a:p>
            </p:txBody>
          </p:sp>
        </p:grpSp>
        <p:grpSp>
          <p:nvGrpSpPr>
            <p:cNvPr id="25" name="Group 50"/>
            <p:cNvGrpSpPr/>
            <p:nvPr/>
          </p:nvGrpSpPr>
          <p:grpSpPr>
            <a:xfrm>
              <a:off x="6144898" y="4375382"/>
              <a:ext cx="1476743" cy="1354496"/>
              <a:chOff x="6144898" y="4213457"/>
              <a:chExt cx="1476743" cy="1354496"/>
            </a:xfrm>
          </p:grpSpPr>
          <p:sp>
            <p:nvSpPr>
              <p:cNvPr id="29" name="Freeform 60"/>
              <p:cNvSpPr/>
              <p:nvPr/>
            </p:nvSpPr>
            <p:spPr bwMode="auto">
              <a:xfrm>
                <a:off x="6144898" y="4213457"/>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gradFill>
                <a:gsLst>
                  <a:gs pos="0">
                    <a:srgbClr val="835F43"/>
                  </a:gs>
                  <a:gs pos="100000">
                    <a:srgbClr val="F9D9AC"/>
                  </a:gs>
                </a:gsLst>
                <a:lin ang="5400000" scaled="1"/>
              </a:gradFill>
              <a:ln w="9525">
                <a:noFill/>
                <a:round/>
              </a:ln>
            </p:spPr>
            <p:txBody>
              <a:bodyPr vert="horz" wrap="square" lIns="121920" tIns="60960" rIns="121920" bIns="60960" numCol="1" anchor="t" anchorCtr="0" compatLnSpc="1"/>
              <a:lstStyle/>
              <a:p>
                <a:endParaRPr lang="en-US" sz="2400"/>
              </a:p>
            </p:txBody>
          </p:sp>
          <p:sp>
            <p:nvSpPr>
              <p:cNvPr id="30" name="Freeform 123"/>
              <p:cNvSpPr/>
              <p:nvPr/>
            </p:nvSpPr>
            <p:spPr bwMode="auto">
              <a:xfrm>
                <a:off x="6531183" y="4687484"/>
                <a:ext cx="401270" cy="409061"/>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tx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ysClr val="windowText" lastClr="000000"/>
                  </a:solidFill>
                </a:endParaRPr>
              </a:p>
            </p:txBody>
          </p:sp>
        </p:grpSp>
        <p:grpSp>
          <p:nvGrpSpPr>
            <p:cNvPr id="26" name="Group 53"/>
            <p:cNvGrpSpPr/>
            <p:nvPr/>
          </p:nvGrpSpPr>
          <p:grpSpPr>
            <a:xfrm>
              <a:off x="5421196" y="3240930"/>
              <a:ext cx="1342272" cy="1339827"/>
              <a:chOff x="5421196" y="3079005"/>
              <a:chExt cx="1342272" cy="1339827"/>
            </a:xfrm>
          </p:grpSpPr>
          <p:sp>
            <p:nvSpPr>
              <p:cNvPr id="27" name="Oval 63"/>
              <p:cNvSpPr/>
              <p:nvPr/>
            </p:nvSpPr>
            <p:spPr bwMode="auto">
              <a:xfrm>
                <a:off x="5421196" y="3079005"/>
                <a:ext cx="1342272" cy="1339827"/>
              </a:xfrm>
              <a:prstGeom prst="ellipse">
                <a:avLst/>
              </a:prstGeom>
              <a:gradFill>
                <a:gsLst>
                  <a:gs pos="0">
                    <a:srgbClr val="835F43"/>
                  </a:gs>
                  <a:gs pos="100000">
                    <a:srgbClr val="F9D9AC"/>
                  </a:gs>
                </a:gsLst>
                <a:lin ang="5400000" scaled="1"/>
              </a:gradFill>
              <a:ln w="9525">
                <a:noFill/>
                <a:round/>
              </a:ln>
            </p:spPr>
            <p:txBody>
              <a:bodyPr vert="horz" wrap="square" lIns="121920" tIns="60960" rIns="121920" bIns="60960" numCol="1" anchor="t" anchorCtr="0" compatLnSpc="1"/>
              <a:lstStyle/>
              <a:p>
                <a:endParaRPr lang="en-US" sz="2400"/>
              </a:p>
            </p:txBody>
          </p:sp>
          <p:sp>
            <p:nvSpPr>
              <p:cNvPr id="28" name="Freeform 65"/>
              <p:cNvSpPr/>
              <p:nvPr/>
            </p:nvSpPr>
            <p:spPr bwMode="auto">
              <a:xfrm>
                <a:off x="5860487" y="3528208"/>
                <a:ext cx="463689" cy="463689"/>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tx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ysClr val="windowText" lastClr="000000"/>
                  </a:solidFill>
                </a:endParaRPr>
              </a:p>
            </p:txBody>
          </p:sp>
        </p:grpSp>
      </p:grpSp>
      <p:grpSp>
        <p:nvGrpSpPr>
          <p:cNvPr id="41" name="Group 92"/>
          <p:cNvGrpSpPr/>
          <p:nvPr/>
        </p:nvGrpSpPr>
        <p:grpSpPr bwMode="auto">
          <a:xfrm>
            <a:off x="8424047" y="4848215"/>
            <a:ext cx="2517314" cy="1042880"/>
            <a:chOff x="6143636" y="3571882"/>
            <a:chExt cx="3360761" cy="1043127"/>
          </a:xfrm>
        </p:grpSpPr>
        <p:sp>
          <p:nvSpPr>
            <p:cNvPr id="42" name="Rectangle 39"/>
            <p:cNvSpPr/>
            <p:nvPr/>
          </p:nvSpPr>
          <p:spPr>
            <a:xfrm>
              <a:off x="6143636" y="3857700"/>
              <a:ext cx="3360761" cy="757309"/>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43" name="Rectangle 40"/>
            <p:cNvSpPr/>
            <p:nvPr/>
          </p:nvSpPr>
          <p:spPr>
            <a:xfrm>
              <a:off x="6143636" y="3571882"/>
              <a:ext cx="1479239" cy="369419"/>
            </a:xfrm>
            <a:prstGeom prst="rect">
              <a:avLst/>
            </a:prstGeom>
          </p:spPr>
          <p:txBody>
            <a:bodyPr wrap="none">
              <a:spAutoFit/>
            </a:bodyPr>
            <a:lstStyle/>
            <a:p>
              <a:r>
                <a:rPr lang="zh-CN" altLang="en-US" dirty="0">
                  <a:gradFill>
                    <a:gsLst>
                      <a:gs pos="0">
                        <a:srgbClr val="835F43"/>
                      </a:gs>
                      <a:gs pos="100000">
                        <a:srgbClr val="F9D9AC"/>
                      </a:gs>
                    </a:gsLst>
                    <a:lin ang="5400000" scaled="1"/>
                  </a:gradFill>
                  <a:latin typeface="+mj-ea"/>
                </a:rPr>
                <a:t>标题内容</a:t>
              </a:r>
              <a:endParaRPr lang="zh-CN" altLang="en-US" dirty="0">
                <a:gradFill>
                  <a:gsLst>
                    <a:gs pos="0">
                      <a:srgbClr val="835F43"/>
                    </a:gs>
                    <a:gs pos="100000">
                      <a:srgbClr val="F9D9AC"/>
                    </a:gs>
                  </a:gsLst>
                  <a:lin ang="5400000" scaled="1"/>
                </a:gradFill>
                <a:latin typeface="+mj-ea"/>
              </a:endParaRPr>
            </a:p>
          </p:txBody>
        </p:sp>
      </p:grpSp>
      <p:grpSp>
        <p:nvGrpSpPr>
          <p:cNvPr id="44" name="Group 90"/>
          <p:cNvGrpSpPr/>
          <p:nvPr/>
        </p:nvGrpSpPr>
        <p:grpSpPr bwMode="auto">
          <a:xfrm>
            <a:off x="8424047" y="1916604"/>
            <a:ext cx="2517314" cy="1042879"/>
            <a:chOff x="6143636" y="1357304"/>
            <a:chExt cx="3360761" cy="1043126"/>
          </a:xfrm>
        </p:grpSpPr>
        <p:sp>
          <p:nvSpPr>
            <p:cNvPr id="45" name="Rectangle 35"/>
            <p:cNvSpPr/>
            <p:nvPr/>
          </p:nvSpPr>
          <p:spPr>
            <a:xfrm>
              <a:off x="6143636" y="1643121"/>
              <a:ext cx="3360761" cy="757309"/>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46" name="Rectangle 36"/>
            <p:cNvSpPr/>
            <p:nvPr/>
          </p:nvSpPr>
          <p:spPr>
            <a:xfrm>
              <a:off x="6143636" y="1357304"/>
              <a:ext cx="1479239" cy="369419"/>
            </a:xfrm>
            <a:prstGeom prst="rect">
              <a:avLst/>
            </a:prstGeom>
          </p:spPr>
          <p:txBody>
            <a:bodyPr wrap="none">
              <a:spAutoFit/>
            </a:bodyPr>
            <a:lstStyle/>
            <a:p>
              <a:r>
                <a:rPr lang="zh-CN" altLang="en-US" dirty="0">
                  <a:gradFill>
                    <a:gsLst>
                      <a:gs pos="0">
                        <a:srgbClr val="835F43"/>
                      </a:gs>
                      <a:gs pos="100000">
                        <a:srgbClr val="F9D9AC"/>
                      </a:gs>
                    </a:gsLst>
                    <a:lin ang="5400000" scaled="1"/>
                  </a:gradFill>
                  <a:latin typeface="+mj-ea"/>
                </a:rPr>
                <a:t>标题内容</a:t>
              </a:r>
              <a:endParaRPr lang="zh-CN" altLang="en-US" dirty="0">
                <a:gradFill>
                  <a:gsLst>
                    <a:gs pos="0">
                      <a:srgbClr val="835F43"/>
                    </a:gs>
                    <a:gs pos="100000">
                      <a:srgbClr val="F9D9AC"/>
                    </a:gs>
                  </a:gsLst>
                  <a:lin ang="5400000" scaled="1"/>
                </a:gradFill>
                <a:latin typeface="+mj-ea"/>
              </a:endParaRPr>
            </a:p>
          </p:txBody>
        </p:sp>
      </p:grpSp>
      <p:grpSp>
        <p:nvGrpSpPr>
          <p:cNvPr id="47" name="Group 91"/>
          <p:cNvGrpSpPr/>
          <p:nvPr/>
        </p:nvGrpSpPr>
        <p:grpSpPr bwMode="auto">
          <a:xfrm>
            <a:off x="8424047" y="3366568"/>
            <a:ext cx="2517314" cy="1042880"/>
            <a:chOff x="6143636" y="2428874"/>
            <a:chExt cx="3360761" cy="1043127"/>
          </a:xfrm>
        </p:grpSpPr>
        <p:sp>
          <p:nvSpPr>
            <p:cNvPr id="48" name="Rectangle 37"/>
            <p:cNvSpPr/>
            <p:nvPr/>
          </p:nvSpPr>
          <p:spPr>
            <a:xfrm>
              <a:off x="6143636" y="2714692"/>
              <a:ext cx="3360761" cy="757309"/>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49" name="Rectangle 38"/>
            <p:cNvSpPr/>
            <p:nvPr/>
          </p:nvSpPr>
          <p:spPr>
            <a:xfrm>
              <a:off x="6143636" y="2428874"/>
              <a:ext cx="1479239" cy="369419"/>
            </a:xfrm>
            <a:prstGeom prst="rect">
              <a:avLst/>
            </a:prstGeom>
          </p:spPr>
          <p:txBody>
            <a:bodyPr wrap="none">
              <a:spAutoFit/>
            </a:bodyPr>
            <a:lstStyle/>
            <a:p>
              <a:r>
                <a:rPr lang="zh-CN" altLang="en-US" dirty="0">
                  <a:gradFill>
                    <a:gsLst>
                      <a:gs pos="0">
                        <a:srgbClr val="835F43"/>
                      </a:gs>
                      <a:gs pos="100000">
                        <a:srgbClr val="F9D9AC"/>
                      </a:gs>
                    </a:gsLst>
                    <a:lin ang="5400000" scaled="1"/>
                  </a:gradFill>
                  <a:latin typeface="+mj-ea"/>
                </a:rPr>
                <a:t>标题内容</a:t>
              </a:r>
              <a:endParaRPr lang="zh-CN" altLang="en-US" dirty="0">
                <a:gradFill>
                  <a:gsLst>
                    <a:gs pos="0">
                      <a:srgbClr val="835F43"/>
                    </a:gs>
                    <a:gs pos="100000">
                      <a:srgbClr val="F9D9AC"/>
                    </a:gs>
                  </a:gsLst>
                  <a:lin ang="5400000" scaled="1"/>
                </a:gradFill>
                <a:latin typeface="+mj-ea"/>
              </a:endParaRPr>
            </a:p>
          </p:txBody>
        </p:sp>
      </p:grpSp>
      <p:grpSp>
        <p:nvGrpSpPr>
          <p:cNvPr id="50" name="Group 92"/>
          <p:cNvGrpSpPr/>
          <p:nvPr/>
        </p:nvGrpSpPr>
        <p:grpSpPr bwMode="auto">
          <a:xfrm>
            <a:off x="1181243" y="4848215"/>
            <a:ext cx="2517314" cy="1042880"/>
            <a:chOff x="6143636" y="3571882"/>
            <a:chExt cx="3360761" cy="1043127"/>
          </a:xfrm>
        </p:grpSpPr>
        <p:sp>
          <p:nvSpPr>
            <p:cNvPr id="51" name="Rectangle 39"/>
            <p:cNvSpPr/>
            <p:nvPr/>
          </p:nvSpPr>
          <p:spPr>
            <a:xfrm>
              <a:off x="6143636" y="3857700"/>
              <a:ext cx="3360761" cy="757309"/>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52" name="Rectangle 40"/>
            <p:cNvSpPr/>
            <p:nvPr/>
          </p:nvSpPr>
          <p:spPr>
            <a:xfrm>
              <a:off x="6143636" y="3571882"/>
              <a:ext cx="1479239" cy="369419"/>
            </a:xfrm>
            <a:prstGeom prst="rect">
              <a:avLst/>
            </a:prstGeom>
          </p:spPr>
          <p:txBody>
            <a:bodyPr wrap="none">
              <a:spAutoFit/>
            </a:bodyPr>
            <a:lstStyle/>
            <a:p>
              <a:r>
                <a:rPr lang="zh-CN" altLang="en-US" dirty="0">
                  <a:gradFill>
                    <a:gsLst>
                      <a:gs pos="0">
                        <a:srgbClr val="835F43"/>
                      </a:gs>
                      <a:gs pos="100000">
                        <a:srgbClr val="F9D9AC"/>
                      </a:gs>
                    </a:gsLst>
                    <a:lin ang="5400000" scaled="1"/>
                  </a:gradFill>
                  <a:latin typeface="+mj-ea"/>
                </a:rPr>
                <a:t>标题内容</a:t>
              </a:r>
              <a:endParaRPr lang="zh-CN" altLang="en-US" dirty="0">
                <a:gradFill>
                  <a:gsLst>
                    <a:gs pos="0">
                      <a:srgbClr val="835F43"/>
                    </a:gs>
                    <a:gs pos="100000">
                      <a:srgbClr val="F9D9AC"/>
                    </a:gs>
                  </a:gsLst>
                  <a:lin ang="5400000" scaled="1"/>
                </a:gradFill>
                <a:latin typeface="+mj-ea"/>
              </a:endParaRPr>
            </a:p>
          </p:txBody>
        </p:sp>
      </p:grpSp>
      <p:grpSp>
        <p:nvGrpSpPr>
          <p:cNvPr id="53" name="Group 90"/>
          <p:cNvGrpSpPr/>
          <p:nvPr/>
        </p:nvGrpSpPr>
        <p:grpSpPr bwMode="auto">
          <a:xfrm>
            <a:off x="1181243" y="1916604"/>
            <a:ext cx="2517314" cy="1042879"/>
            <a:chOff x="6143636" y="1357304"/>
            <a:chExt cx="3360761" cy="1043126"/>
          </a:xfrm>
        </p:grpSpPr>
        <p:sp>
          <p:nvSpPr>
            <p:cNvPr id="54" name="Rectangle 35"/>
            <p:cNvSpPr/>
            <p:nvPr/>
          </p:nvSpPr>
          <p:spPr>
            <a:xfrm>
              <a:off x="6143636" y="1643121"/>
              <a:ext cx="3360761" cy="757309"/>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55" name="Rectangle 36"/>
            <p:cNvSpPr/>
            <p:nvPr/>
          </p:nvSpPr>
          <p:spPr>
            <a:xfrm>
              <a:off x="6143636" y="1357304"/>
              <a:ext cx="1479239" cy="369419"/>
            </a:xfrm>
            <a:prstGeom prst="rect">
              <a:avLst/>
            </a:prstGeom>
          </p:spPr>
          <p:txBody>
            <a:bodyPr wrap="none">
              <a:spAutoFit/>
            </a:bodyPr>
            <a:lstStyle/>
            <a:p>
              <a:r>
                <a:rPr lang="zh-CN" altLang="en-US" dirty="0">
                  <a:gradFill>
                    <a:gsLst>
                      <a:gs pos="0">
                        <a:srgbClr val="835F43"/>
                      </a:gs>
                      <a:gs pos="100000">
                        <a:srgbClr val="F9D9AC"/>
                      </a:gs>
                    </a:gsLst>
                    <a:lin ang="5400000" scaled="1"/>
                  </a:gradFill>
                  <a:latin typeface="+mj-ea"/>
                  <a:ea typeface="+mj-ea"/>
                </a:rPr>
                <a:t>标题内容</a:t>
              </a:r>
              <a:endParaRPr lang="zh-CN" altLang="en-US" dirty="0">
                <a:gradFill>
                  <a:gsLst>
                    <a:gs pos="0">
                      <a:srgbClr val="835F43"/>
                    </a:gs>
                    <a:gs pos="100000">
                      <a:srgbClr val="F9D9AC"/>
                    </a:gs>
                  </a:gsLst>
                  <a:lin ang="5400000" scaled="1"/>
                </a:gradFill>
                <a:latin typeface="+mj-ea"/>
                <a:ea typeface="+mj-ea"/>
              </a:endParaRPr>
            </a:p>
          </p:txBody>
        </p:sp>
      </p:grpSp>
      <p:grpSp>
        <p:nvGrpSpPr>
          <p:cNvPr id="56" name="Group 91"/>
          <p:cNvGrpSpPr/>
          <p:nvPr/>
        </p:nvGrpSpPr>
        <p:grpSpPr bwMode="auto">
          <a:xfrm>
            <a:off x="1181243" y="3366568"/>
            <a:ext cx="2517314" cy="1042880"/>
            <a:chOff x="6143636" y="2428874"/>
            <a:chExt cx="3360761" cy="1043127"/>
          </a:xfrm>
        </p:grpSpPr>
        <p:sp>
          <p:nvSpPr>
            <p:cNvPr id="57" name="Rectangle 37"/>
            <p:cNvSpPr/>
            <p:nvPr/>
          </p:nvSpPr>
          <p:spPr>
            <a:xfrm>
              <a:off x="6143636" y="2714692"/>
              <a:ext cx="3360761" cy="757309"/>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58" name="Rectangle 38"/>
            <p:cNvSpPr/>
            <p:nvPr/>
          </p:nvSpPr>
          <p:spPr>
            <a:xfrm>
              <a:off x="6143636" y="2428874"/>
              <a:ext cx="1479239" cy="369419"/>
            </a:xfrm>
            <a:prstGeom prst="rect">
              <a:avLst/>
            </a:prstGeom>
          </p:spPr>
          <p:txBody>
            <a:bodyPr wrap="none">
              <a:spAutoFit/>
            </a:bodyPr>
            <a:lstStyle/>
            <a:p>
              <a:r>
                <a:rPr lang="zh-CN" altLang="en-US" dirty="0">
                  <a:gradFill>
                    <a:gsLst>
                      <a:gs pos="0">
                        <a:srgbClr val="835F43"/>
                      </a:gs>
                      <a:gs pos="100000">
                        <a:srgbClr val="F9D9AC"/>
                      </a:gs>
                    </a:gsLst>
                    <a:lin ang="5400000" scaled="1"/>
                  </a:gradFill>
                  <a:latin typeface="+mj-ea"/>
                </a:rPr>
                <a:t>标题内容</a:t>
              </a:r>
              <a:endParaRPr lang="zh-CN" altLang="en-US" dirty="0">
                <a:gradFill>
                  <a:gsLst>
                    <a:gs pos="0">
                      <a:srgbClr val="835F43"/>
                    </a:gs>
                    <a:gs pos="100000">
                      <a:srgbClr val="F9D9AC"/>
                    </a:gs>
                  </a:gsLst>
                  <a:lin ang="5400000" scaled="1"/>
                </a:gradFill>
                <a:latin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childTnLst>
                                </p:cTn>
                              </p:par>
                              <p:par>
                                <p:cTn id="18" presetID="63" presetClass="path" presetSubtype="0" decel="100000" fill="hold" nodeType="withEffect">
                                  <p:stCondLst>
                                    <p:cond delay="0"/>
                                  </p:stCondLst>
                                  <p:childTnLst>
                                    <p:animMotion origin="layout" path="M -3.125E-6 3.7037E-7 L 0.05769 3.7037E-7 " pathEditMode="relative" rAng="0" ptsTypes="AA">
                                      <p:cBhvr>
                                        <p:cTn id="19" dur="1000" spd="-100000" fill="hold"/>
                                        <p:tgtEl>
                                          <p:spTgt spid="53"/>
                                        </p:tgtEl>
                                        <p:attrNameLst>
                                          <p:attrName>ppt_x</p:attrName>
                                          <p:attrName>ppt_y</p:attrName>
                                        </p:attrNameLst>
                                      </p:cBhvr>
                                      <p:rCtr x="2878" y="0"/>
                                    </p:animMotion>
                                  </p:childTnLst>
                                </p:cTn>
                              </p:par>
                            </p:childTnLst>
                          </p:cTn>
                        </p:par>
                        <p:par>
                          <p:cTn id="20" fill="hold">
                            <p:stCondLst>
                              <p:cond delay="2000"/>
                            </p:stCondLst>
                            <p:childTnLst>
                              <p:par>
                                <p:cTn id="21" presetID="18" presetClass="entr" presetSubtype="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childTnLst>
                                </p:cTn>
                              </p:par>
                              <p:par>
                                <p:cTn id="28" presetID="63" presetClass="path" presetSubtype="0" decel="100000" fill="hold" nodeType="withEffect">
                                  <p:stCondLst>
                                    <p:cond delay="0"/>
                                  </p:stCondLst>
                                  <p:childTnLst>
                                    <p:animMotion origin="layout" path="M -3.125E-6 3.7037E-7 L 0.05769 3.7037E-7 " pathEditMode="relative" rAng="0" ptsTypes="AA">
                                      <p:cBhvr>
                                        <p:cTn id="29" dur="1000" spd="-100000" fill="hold"/>
                                        <p:tgtEl>
                                          <p:spTgt spid="44"/>
                                        </p:tgtEl>
                                        <p:attrNameLst>
                                          <p:attrName>ppt_x</p:attrName>
                                          <p:attrName>ppt_y</p:attrName>
                                        </p:attrNameLst>
                                      </p:cBhvr>
                                      <p:rCtr x="2878" y="0"/>
                                    </p:animMotion>
                                  </p:childTnLst>
                                </p:cTn>
                              </p:par>
                            </p:childTnLst>
                          </p:cTn>
                        </p:par>
                        <p:par>
                          <p:cTn id="30" fill="hold">
                            <p:stCondLst>
                              <p:cond delay="3500"/>
                            </p:stCondLst>
                            <p:childTnLst>
                              <p:par>
                                <p:cTn id="31" presetID="18" presetClass="entr" presetSubtype="12"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strips(downLeft)">
                                      <p:cBhvr>
                                        <p:cTn id="33" dur="500"/>
                                        <p:tgtEl>
                                          <p:spTgt spid="17"/>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1000"/>
                                        <p:tgtEl>
                                          <p:spTgt spid="56"/>
                                        </p:tgtEl>
                                      </p:cBhvr>
                                    </p:animEffect>
                                  </p:childTnLst>
                                </p:cTn>
                              </p:par>
                              <p:par>
                                <p:cTn id="38" presetID="63" presetClass="path" presetSubtype="0" decel="100000" fill="hold" nodeType="withEffect">
                                  <p:stCondLst>
                                    <p:cond delay="0"/>
                                  </p:stCondLst>
                                  <p:childTnLst>
                                    <p:animMotion origin="layout" path="M -3.125E-6 3.7037E-7 L 0.05769 3.7037E-7 " pathEditMode="relative" rAng="0" ptsTypes="AA">
                                      <p:cBhvr>
                                        <p:cTn id="39" dur="1000" spd="-100000" fill="hold"/>
                                        <p:tgtEl>
                                          <p:spTgt spid="56"/>
                                        </p:tgtEl>
                                        <p:attrNameLst>
                                          <p:attrName>ppt_x</p:attrName>
                                          <p:attrName>ppt_y</p:attrName>
                                        </p:attrNameLst>
                                      </p:cBhvr>
                                      <p:rCtr x="2878" y="0"/>
                                    </p:animMotion>
                                  </p:childTnLst>
                                </p:cTn>
                              </p:par>
                            </p:childTnLst>
                          </p:cTn>
                        </p:par>
                        <p:par>
                          <p:cTn id="40" fill="hold">
                            <p:stCondLst>
                              <p:cond delay="5000"/>
                            </p:stCondLst>
                            <p:childTnLst>
                              <p:par>
                                <p:cTn id="41" presetID="18" presetClass="entr" presetSubtype="6"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trips(downRight)">
                                      <p:cBhvr>
                                        <p:cTn id="43" dur="500"/>
                                        <p:tgtEl>
                                          <p:spTgt spid="18"/>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1000"/>
                                        <p:tgtEl>
                                          <p:spTgt spid="47"/>
                                        </p:tgtEl>
                                      </p:cBhvr>
                                    </p:animEffect>
                                  </p:childTnLst>
                                </p:cTn>
                              </p:par>
                              <p:par>
                                <p:cTn id="48" presetID="63" presetClass="path" presetSubtype="0" decel="100000" fill="hold" nodeType="withEffect">
                                  <p:stCondLst>
                                    <p:cond delay="0"/>
                                  </p:stCondLst>
                                  <p:childTnLst>
                                    <p:animMotion origin="layout" path="M -3.125E-6 3.7037E-7 L 0.05769 3.7037E-7 " pathEditMode="relative" rAng="0" ptsTypes="AA">
                                      <p:cBhvr>
                                        <p:cTn id="49" dur="1000" spd="-100000" fill="hold"/>
                                        <p:tgtEl>
                                          <p:spTgt spid="47"/>
                                        </p:tgtEl>
                                        <p:attrNameLst>
                                          <p:attrName>ppt_x</p:attrName>
                                          <p:attrName>ppt_y</p:attrName>
                                        </p:attrNameLst>
                                      </p:cBhvr>
                                      <p:rCtr x="2878" y="0"/>
                                    </p:animMotion>
                                  </p:childTnLst>
                                </p:cTn>
                              </p:par>
                            </p:childTnLst>
                          </p:cTn>
                        </p:par>
                        <p:par>
                          <p:cTn id="50" fill="hold">
                            <p:stCondLst>
                              <p:cond delay="6500"/>
                            </p:stCondLst>
                            <p:childTnLst>
                              <p:par>
                                <p:cTn id="51" presetID="18" presetClass="entr" presetSubtype="3"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strips(upRight)">
                                      <p:cBhvr>
                                        <p:cTn id="53" dur="500"/>
                                        <p:tgtEl>
                                          <p:spTgt spid="14"/>
                                        </p:tgtEl>
                                      </p:cBhvr>
                                    </p:animEffect>
                                  </p:childTnLst>
                                </p:cTn>
                              </p:par>
                            </p:childTnLst>
                          </p:cTn>
                        </p:par>
                        <p:par>
                          <p:cTn id="54" fill="hold">
                            <p:stCondLst>
                              <p:cond delay="7000"/>
                            </p:stCondLst>
                            <p:childTnLst>
                              <p:par>
                                <p:cTn id="55" presetID="10" presetClass="entr" presetSubtype="0" fill="hold"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childTnLst>
                                </p:cTn>
                              </p:par>
                              <p:par>
                                <p:cTn id="58" presetID="63" presetClass="path" presetSubtype="0" decel="100000" fill="hold" nodeType="withEffect">
                                  <p:stCondLst>
                                    <p:cond delay="0"/>
                                  </p:stCondLst>
                                  <p:childTnLst>
                                    <p:animMotion origin="layout" path="M -3.125E-6 3.7037E-7 L 0.05769 3.7037E-7 " pathEditMode="relative" rAng="0" ptsTypes="AA">
                                      <p:cBhvr>
                                        <p:cTn id="59" dur="1000" spd="-100000" fill="hold"/>
                                        <p:tgtEl>
                                          <p:spTgt spid="50"/>
                                        </p:tgtEl>
                                        <p:attrNameLst>
                                          <p:attrName>ppt_x</p:attrName>
                                          <p:attrName>ppt_y</p:attrName>
                                        </p:attrNameLst>
                                      </p:cBhvr>
                                      <p:rCtr x="2878" y="0"/>
                                    </p:animMotion>
                                  </p:childTnLst>
                                </p:cTn>
                              </p:par>
                            </p:childTnLst>
                          </p:cTn>
                        </p:par>
                        <p:par>
                          <p:cTn id="60" fill="hold">
                            <p:stCondLst>
                              <p:cond delay="8000"/>
                            </p:stCondLst>
                            <p:childTnLst>
                              <p:par>
                                <p:cTn id="61" presetID="18" presetClass="entr" presetSubtype="12"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strips(downLeft)">
                                      <p:cBhvr>
                                        <p:cTn id="63" dur="500"/>
                                        <p:tgtEl>
                                          <p:spTgt spid="11"/>
                                        </p:tgtEl>
                                      </p:cBhvr>
                                    </p:animEffect>
                                  </p:childTnLst>
                                </p:cTn>
                              </p:par>
                            </p:childTnLst>
                          </p:cTn>
                        </p:par>
                        <p:par>
                          <p:cTn id="64" fill="hold">
                            <p:stCondLst>
                              <p:cond delay="8500"/>
                            </p:stCondLst>
                            <p:childTnLst>
                              <p:par>
                                <p:cTn id="65" presetID="10" presetClass="entr" presetSubtype="0" fill="hold"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0"/>
                                        <p:tgtEl>
                                          <p:spTgt spid="41"/>
                                        </p:tgtEl>
                                      </p:cBhvr>
                                    </p:animEffect>
                                  </p:childTnLst>
                                </p:cTn>
                              </p:par>
                              <p:par>
                                <p:cTn id="68" presetID="63" presetClass="path" presetSubtype="0" decel="100000" fill="hold" nodeType="withEffect">
                                  <p:stCondLst>
                                    <p:cond delay="0"/>
                                  </p:stCondLst>
                                  <p:childTnLst>
                                    <p:animMotion origin="layout" path="M -3.125E-6 3.7037E-7 L 0.05769 3.7037E-7 " pathEditMode="relative" rAng="0" ptsTypes="AA">
                                      <p:cBhvr>
                                        <p:cTn id="69" dur="1000" spd="-100000" fill="hold"/>
                                        <p:tgtEl>
                                          <p:spTgt spid="41"/>
                                        </p:tgtEl>
                                        <p:attrNameLst>
                                          <p:attrName>ppt_x</p:attrName>
                                          <p:attrName>ppt_y</p:attrName>
                                        </p:attrNameLst>
                                      </p:cBhvr>
                                      <p:rCtr x="287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品牌传播与广告</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endParaRPr lang="en-US" altLang="zh-CN" sz="1100" dirty="0">
                <a:solidFill>
                  <a:schemeClr val="bg1"/>
                </a:solidFill>
              </a:endParaRPr>
            </a:p>
          </p:txBody>
        </p:sp>
      </p:grpSp>
      <p:sp>
        <p:nvSpPr>
          <p:cNvPr id="5" name="Freeform"/>
          <p:cNvSpPr/>
          <p:nvPr/>
        </p:nvSpPr>
        <p:spPr>
          <a:xfrm>
            <a:off x="6302089" y="2311399"/>
            <a:ext cx="4726274" cy="3282953"/>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163638" y="2311399"/>
            <a:ext cx="1535493" cy="1535967"/>
            <a:chOff x="1163638" y="2311399"/>
            <a:chExt cx="1535493" cy="1535967"/>
          </a:xfrm>
        </p:grpSpPr>
        <p:sp>
          <p:nvSpPr>
            <p:cNvPr id="7" name="Freeform"/>
            <p:cNvSpPr/>
            <p:nvPr/>
          </p:nvSpPr>
          <p:spPr>
            <a:xfrm>
              <a:off x="1163638" y="2311399"/>
              <a:ext cx="1535493" cy="1535967"/>
            </a:xfrm>
            <a:prstGeom prst="rect">
              <a:avLst/>
            </a:prstGeom>
            <a:gradFill>
              <a:gsLst>
                <a:gs pos="0">
                  <a:srgbClr val="835F43"/>
                </a:gs>
                <a:gs pos="100000">
                  <a:srgbClr val="F9D9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p:cNvSpPr/>
            <p:nvPr/>
          </p:nvSpPr>
          <p:spPr bwMode="auto">
            <a:xfrm>
              <a:off x="1773959" y="2889151"/>
              <a:ext cx="314849" cy="380464"/>
            </a:xfrm>
            <a:custGeom>
              <a:avLst/>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 name="组合 8"/>
          <p:cNvGrpSpPr/>
          <p:nvPr/>
        </p:nvGrpSpPr>
        <p:grpSpPr>
          <a:xfrm>
            <a:off x="1163638" y="4058385"/>
            <a:ext cx="1535493" cy="1535967"/>
            <a:chOff x="1163638" y="4058385"/>
            <a:chExt cx="1535493" cy="1535967"/>
          </a:xfrm>
        </p:grpSpPr>
        <p:sp>
          <p:nvSpPr>
            <p:cNvPr id="10" name="Freeform"/>
            <p:cNvSpPr/>
            <p:nvPr/>
          </p:nvSpPr>
          <p:spPr>
            <a:xfrm>
              <a:off x="1163638" y="4058385"/>
              <a:ext cx="1535493" cy="1535967"/>
            </a:xfrm>
            <a:prstGeom prst="rect">
              <a:avLst/>
            </a:prstGeom>
            <a:gradFill>
              <a:gsLst>
                <a:gs pos="0">
                  <a:srgbClr val="835F43"/>
                </a:gs>
                <a:gs pos="100000">
                  <a:srgbClr val="F9D9A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p:cNvSpPr/>
            <p:nvPr/>
          </p:nvSpPr>
          <p:spPr bwMode="auto">
            <a:xfrm>
              <a:off x="1741787" y="4634411"/>
              <a:ext cx="380347" cy="383913"/>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1C1C1C"/>
                </a:solidFill>
              </a:endParaRPr>
            </a:p>
          </p:txBody>
        </p:sp>
      </p:grpSp>
      <p:grpSp>
        <p:nvGrpSpPr>
          <p:cNvPr id="12" name="组合 11"/>
          <p:cNvGrpSpPr/>
          <p:nvPr/>
        </p:nvGrpSpPr>
        <p:grpSpPr>
          <a:xfrm>
            <a:off x="2857121" y="2489041"/>
            <a:ext cx="3048379" cy="874629"/>
            <a:chOff x="2857121" y="2489041"/>
            <a:chExt cx="3048379" cy="874629"/>
          </a:xfrm>
        </p:grpSpPr>
        <p:sp>
          <p:nvSpPr>
            <p:cNvPr id="14" name="矩形 13"/>
            <p:cNvSpPr/>
            <p:nvPr/>
          </p:nvSpPr>
          <p:spPr>
            <a:xfrm>
              <a:off x="2857121" y="2842565"/>
              <a:ext cx="3048379" cy="521105"/>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15" name="矩形 14"/>
            <p:cNvSpPr/>
            <p:nvPr/>
          </p:nvSpPr>
          <p:spPr>
            <a:xfrm>
              <a:off x="2857122" y="2489041"/>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ea typeface="+mj-ea"/>
                </a:rPr>
                <a:t>标题内容</a:t>
              </a:r>
              <a:endParaRPr lang="zh-CN" altLang="en-US" sz="2000" dirty="0">
                <a:gradFill>
                  <a:gsLst>
                    <a:gs pos="0">
                      <a:srgbClr val="835F43"/>
                    </a:gs>
                    <a:gs pos="100000">
                      <a:srgbClr val="F9D9AC"/>
                    </a:gs>
                  </a:gsLst>
                  <a:lin ang="5400000" scaled="1"/>
                </a:gradFill>
                <a:latin typeface="+mj-ea"/>
                <a:ea typeface="+mj-ea"/>
              </a:endParaRPr>
            </a:p>
          </p:txBody>
        </p:sp>
      </p:grpSp>
      <p:grpSp>
        <p:nvGrpSpPr>
          <p:cNvPr id="16" name="组合 15"/>
          <p:cNvGrpSpPr/>
          <p:nvPr/>
        </p:nvGrpSpPr>
        <p:grpSpPr>
          <a:xfrm>
            <a:off x="2857121" y="4234301"/>
            <a:ext cx="3048379" cy="874629"/>
            <a:chOff x="2857121" y="4234301"/>
            <a:chExt cx="3048379" cy="874629"/>
          </a:xfrm>
        </p:grpSpPr>
        <p:sp>
          <p:nvSpPr>
            <p:cNvPr id="18" name="矩形 17"/>
            <p:cNvSpPr/>
            <p:nvPr/>
          </p:nvSpPr>
          <p:spPr>
            <a:xfrm>
              <a:off x="2857121" y="4587825"/>
              <a:ext cx="3048379" cy="521105"/>
            </a:xfrm>
            <a:prstGeom prst="rect">
              <a:avLst/>
            </a:prstGeom>
          </p:spPr>
          <p:txBody>
            <a:bodyPr wrap="square">
              <a:spAutoFit/>
            </a:bodyPr>
            <a:lstStyle/>
            <a:p>
              <a:pPr>
                <a:lnSpc>
                  <a:spcPct val="120000"/>
                </a:lnSpc>
              </a:pPr>
              <a:r>
                <a:rPr lang="zh-CN" altLang="en-US" sz="1200" dirty="0">
                  <a:solidFill>
                    <a:schemeClr val="bg1"/>
                  </a:solidFill>
                </a:rPr>
                <a:t>用户可以在投影仪或者计算机上进行演示也可以将演示文稿打印出来制作</a:t>
              </a:r>
              <a:endParaRPr lang="zh-CN" altLang="en-US" sz="1200" dirty="0">
                <a:solidFill>
                  <a:schemeClr val="bg1"/>
                </a:solidFill>
              </a:endParaRPr>
            </a:p>
          </p:txBody>
        </p:sp>
        <p:sp>
          <p:nvSpPr>
            <p:cNvPr id="19" name="矩形 18"/>
            <p:cNvSpPr/>
            <p:nvPr/>
          </p:nvSpPr>
          <p:spPr>
            <a:xfrm>
              <a:off x="2857122" y="4234301"/>
              <a:ext cx="1210588" cy="400110"/>
            </a:xfrm>
            <a:prstGeom prst="rect">
              <a:avLst/>
            </a:prstGeom>
          </p:spPr>
          <p:txBody>
            <a:bodyPr wrap="none">
              <a:spAutoFit/>
            </a:bodyPr>
            <a:lstStyle/>
            <a:p>
              <a:r>
                <a:rPr lang="zh-CN" altLang="en-US" sz="2000" dirty="0">
                  <a:gradFill>
                    <a:gsLst>
                      <a:gs pos="0">
                        <a:srgbClr val="835F43"/>
                      </a:gs>
                      <a:gs pos="100000">
                        <a:srgbClr val="F9D9AC"/>
                      </a:gs>
                    </a:gsLst>
                    <a:lin ang="5400000" scaled="1"/>
                  </a:gradFill>
                  <a:latin typeface="+mj-ea"/>
                </a:rPr>
                <a:t>标题内容</a:t>
              </a:r>
              <a:endParaRPr lang="zh-CN" altLang="en-US" sz="2000" dirty="0">
                <a:gradFill>
                  <a:gsLst>
                    <a:gs pos="0">
                      <a:srgbClr val="835F43"/>
                    </a:gs>
                    <a:gs pos="100000">
                      <a:srgbClr val="F9D9AC"/>
                    </a:gs>
                  </a:gsLst>
                  <a:lin ang="5400000" scaled="1"/>
                </a:gradFill>
                <a:latin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9907" y="287948"/>
            <a:ext cx="3465051" cy="976145"/>
            <a:chOff x="2766707" y="2595719"/>
            <a:chExt cx="3465051" cy="976145"/>
          </a:xfrm>
        </p:grpSpPr>
        <p:sp>
          <p:nvSpPr>
            <p:cNvPr id="3" name="文本框 2"/>
            <p:cNvSpPr txBox="1"/>
            <p:nvPr/>
          </p:nvSpPr>
          <p:spPr>
            <a:xfrm>
              <a:off x="2766707" y="2595719"/>
              <a:ext cx="2698175" cy="523220"/>
            </a:xfrm>
            <a:prstGeom prst="rect">
              <a:avLst/>
            </a:prstGeom>
            <a:noFill/>
          </p:spPr>
          <p:txBody>
            <a:bodyPr wrap="none" rtlCol="0">
              <a:spAutoFit/>
            </a:bodyPr>
            <a:lstStyle/>
            <a:p>
              <a:pPr algn="ctr">
                <a:buNone/>
              </a:pPr>
              <a:r>
                <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品牌传播与广告</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4" name="矩形 3"/>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endParaRPr lang="en-US" altLang="zh-CN" sz="1100" dirty="0">
                <a:solidFill>
                  <a:schemeClr val="bg1"/>
                </a:solidFill>
              </a:endParaRPr>
            </a:p>
          </p:txBody>
        </p:sp>
      </p:grpSp>
      <p:sp>
        <p:nvSpPr>
          <p:cNvPr id="6" name="Freeform 45"/>
          <p:cNvSpPr>
            <a:spLocks noEditPoints="1"/>
          </p:cNvSpPr>
          <p:nvPr/>
        </p:nvSpPr>
        <p:spPr bwMode="auto">
          <a:xfrm>
            <a:off x="8334943" y="2489201"/>
            <a:ext cx="305628" cy="30562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835F43"/>
              </a:gs>
              <a:gs pos="100000">
                <a:srgbClr val="F9D9AC"/>
              </a:gs>
            </a:gsLst>
            <a:lin ang="5400000" scaled="1"/>
          </a:gra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ounded Rectangle 67"/>
          <p:cNvSpPr/>
          <p:nvPr/>
        </p:nvSpPr>
        <p:spPr>
          <a:xfrm>
            <a:off x="7097469" y="2069589"/>
            <a:ext cx="1080000" cy="1080000"/>
          </a:xfrm>
          <a:prstGeom prst="roundRect">
            <a:avLst/>
          </a:prstGeom>
          <a:gradFill>
            <a:gsLst>
              <a:gs pos="0">
                <a:srgbClr val="835F43"/>
              </a:gs>
              <a:gs pos="100000">
                <a:srgbClr val="F9D9AC"/>
              </a:gs>
            </a:gsLst>
            <a:lin ang="5400000" scaled="1"/>
          </a:gra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lnSpc>
                <a:spcPct val="120000"/>
              </a:lnSpc>
              <a:spcAft>
                <a:spcPct val="35000"/>
              </a:spcAft>
              <a:defRPr/>
            </a:pPr>
            <a:r>
              <a:rPr lang="en-US" sz="3600" dirty="0">
                <a:solidFill>
                  <a:srgbClr val="1C1C1C"/>
                </a:solidFill>
                <a:latin typeface="Agency FB" panose="020B0503020202020204" pitchFamily="34" charset="0"/>
                <a:sym typeface="Arial" panose="020B0604020202020204" pitchFamily="34" charset="0"/>
              </a:rPr>
              <a:t>01</a:t>
            </a:r>
            <a:endParaRPr lang="en-US" sz="3600" dirty="0">
              <a:solidFill>
                <a:srgbClr val="1C1C1C"/>
              </a:solidFill>
              <a:latin typeface="Agency FB" panose="020B0503020202020204" pitchFamily="34" charset="0"/>
              <a:sym typeface="Arial" panose="020B0604020202020204" pitchFamily="34" charset="0"/>
            </a:endParaRPr>
          </a:p>
        </p:txBody>
      </p:sp>
      <p:sp>
        <p:nvSpPr>
          <p:cNvPr id="8" name="矩形 7"/>
          <p:cNvSpPr/>
          <p:nvPr/>
        </p:nvSpPr>
        <p:spPr>
          <a:xfrm>
            <a:off x="8704071" y="2176047"/>
            <a:ext cx="1325095" cy="338554"/>
          </a:xfrm>
          <a:prstGeom prst="rect">
            <a:avLst/>
          </a:prstGeom>
        </p:spPr>
        <p:txBody>
          <a:bodyPr wrap="square">
            <a:spAutoFit/>
          </a:bodyPr>
          <a:lstStyle/>
          <a:p>
            <a:r>
              <a:rPr lang="zh-CN" altLang="en-US" sz="1600" dirty="0">
                <a:gradFill>
                  <a:gsLst>
                    <a:gs pos="0">
                      <a:srgbClr val="835F43"/>
                    </a:gs>
                    <a:gs pos="100000">
                      <a:srgbClr val="F9D9AC"/>
                    </a:gs>
                  </a:gsLst>
                  <a:lin ang="5400000" scaled="1"/>
                </a:gradFill>
                <a:latin typeface="+mj-ea"/>
                <a:ea typeface="+mj-ea"/>
              </a:rPr>
              <a:t>标题内容</a:t>
            </a:r>
            <a:endParaRPr lang="zh-CN" altLang="en-US" sz="1600" dirty="0">
              <a:gradFill>
                <a:gsLst>
                  <a:gs pos="0">
                    <a:srgbClr val="835F43"/>
                  </a:gs>
                  <a:gs pos="100000">
                    <a:srgbClr val="F9D9AC"/>
                  </a:gs>
                </a:gsLst>
                <a:lin ang="5400000" scaled="1"/>
              </a:gradFill>
              <a:latin typeface="+mj-ea"/>
              <a:ea typeface="+mj-ea"/>
            </a:endParaRPr>
          </a:p>
        </p:txBody>
      </p:sp>
      <p:sp>
        <p:nvSpPr>
          <p:cNvPr id="9" name="矩形 8"/>
          <p:cNvSpPr/>
          <p:nvPr/>
        </p:nvSpPr>
        <p:spPr>
          <a:xfrm>
            <a:off x="8704071" y="2514601"/>
            <a:ext cx="2561146" cy="485389"/>
          </a:xfrm>
          <a:prstGeom prst="rect">
            <a:avLst/>
          </a:prstGeom>
        </p:spPr>
        <p:txBody>
          <a:bodyPr wrap="square">
            <a:spAutoFit/>
          </a:bodyPr>
          <a:lstStyle/>
          <a:p>
            <a:pPr>
              <a:lnSpc>
                <a:spcPct val="120000"/>
              </a:lnSpc>
            </a:pPr>
            <a:r>
              <a:rPr lang="zh-CN" altLang="en-US" sz="1100" dirty="0">
                <a:solidFill>
                  <a:schemeClr val="bg1"/>
                </a:solidFill>
              </a:rPr>
              <a:t>用户可以在投影仪或者计算机上进行演示也可以将演示文稿打印出来制作</a:t>
            </a:r>
            <a:endParaRPr lang="zh-CN" altLang="en-US" sz="1100" dirty="0">
              <a:solidFill>
                <a:schemeClr val="bg1"/>
              </a:solidFill>
            </a:endParaRPr>
          </a:p>
        </p:txBody>
      </p:sp>
      <p:sp>
        <p:nvSpPr>
          <p:cNvPr id="11" name="Freeform 45"/>
          <p:cNvSpPr>
            <a:spLocks noEditPoints="1"/>
          </p:cNvSpPr>
          <p:nvPr/>
        </p:nvSpPr>
        <p:spPr bwMode="auto">
          <a:xfrm>
            <a:off x="8334943" y="3877823"/>
            <a:ext cx="305628" cy="30562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835F43"/>
              </a:gs>
              <a:gs pos="100000">
                <a:srgbClr val="F9D9AC"/>
              </a:gs>
            </a:gsLst>
            <a:lin ang="5400000" scaled="1"/>
          </a:gra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ounded Rectangle 67"/>
          <p:cNvSpPr/>
          <p:nvPr/>
        </p:nvSpPr>
        <p:spPr>
          <a:xfrm>
            <a:off x="7097469" y="3458211"/>
            <a:ext cx="1080000" cy="1080000"/>
          </a:xfrm>
          <a:prstGeom prst="roundRect">
            <a:avLst/>
          </a:prstGeom>
          <a:gradFill>
            <a:gsLst>
              <a:gs pos="0">
                <a:srgbClr val="835F43"/>
              </a:gs>
              <a:gs pos="100000">
                <a:srgbClr val="F9D9AC"/>
              </a:gs>
            </a:gsLst>
            <a:lin ang="5400000" scaled="1"/>
          </a:gra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lnSpc>
                <a:spcPct val="120000"/>
              </a:lnSpc>
              <a:spcAft>
                <a:spcPct val="35000"/>
              </a:spcAft>
              <a:defRPr/>
            </a:pPr>
            <a:r>
              <a:rPr lang="en-US" sz="3600" dirty="0" smtClean="0">
                <a:solidFill>
                  <a:srgbClr val="1C1C1C"/>
                </a:solidFill>
                <a:latin typeface="Agency FB" panose="020B0503020202020204" pitchFamily="34" charset="0"/>
                <a:sym typeface="Arial" panose="020B0604020202020204" pitchFamily="34" charset="0"/>
              </a:rPr>
              <a:t>02</a:t>
            </a:r>
            <a:endParaRPr lang="en-US" sz="3600" dirty="0">
              <a:solidFill>
                <a:srgbClr val="1C1C1C"/>
              </a:solidFill>
              <a:latin typeface="Agency FB" panose="020B0503020202020204" pitchFamily="34" charset="0"/>
              <a:sym typeface="Arial" panose="020B0604020202020204" pitchFamily="34" charset="0"/>
            </a:endParaRPr>
          </a:p>
        </p:txBody>
      </p:sp>
      <p:sp>
        <p:nvSpPr>
          <p:cNvPr id="13" name="矩形 12"/>
          <p:cNvSpPr/>
          <p:nvPr/>
        </p:nvSpPr>
        <p:spPr>
          <a:xfrm>
            <a:off x="8704071" y="3564669"/>
            <a:ext cx="1325095" cy="338554"/>
          </a:xfrm>
          <a:prstGeom prst="rect">
            <a:avLst/>
          </a:prstGeom>
        </p:spPr>
        <p:txBody>
          <a:bodyPr wrap="square">
            <a:spAutoFit/>
          </a:bodyPr>
          <a:lstStyle/>
          <a:p>
            <a:r>
              <a:rPr lang="zh-CN" altLang="en-US" sz="1600" dirty="0">
                <a:gradFill>
                  <a:gsLst>
                    <a:gs pos="0">
                      <a:srgbClr val="835F43"/>
                    </a:gs>
                    <a:gs pos="100000">
                      <a:srgbClr val="F9D9AC"/>
                    </a:gs>
                  </a:gsLst>
                  <a:lin ang="5400000" scaled="1"/>
                </a:gradFill>
                <a:latin typeface="+mj-ea"/>
              </a:rPr>
              <a:t>标题内容</a:t>
            </a:r>
            <a:endParaRPr lang="zh-CN" altLang="en-US" sz="1600" dirty="0">
              <a:gradFill>
                <a:gsLst>
                  <a:gs pos="0">
                    <a:srgbClr val="835F43"/>
                  </a:gs>
                  <a:gs pos="100000">
                    <a:srgbClr val="F9D9AC"/>
                  </a:gs>
                </a:gsLst>
                <a:lin ang="5400000" scaled="1"/>
              </a:gradFill>
              <a:latin typeface="+mj-ea"/>
            </a:endParaRPr>
          </a:p>
        </p:txBody>
      </p:sp>
      <p:sp>
        <p:nvSpPr>
          <p:cNvPr id="14" name="矩形 13"/>
          <p:cNvSpPr/>
          <p:nvPr/>
        </p:nvSpPr>
        <p:spPr>
          <a:xfrm>
            <a:off x="8704071" y="3903223"/>
            <a:ext cx="2561146" cy="485389"/>
          </a:xfrm>
          <a:prstGeom prst="rect">
            <a:avLst/>
          </a:prstGeom>
        </p:spPr>
        <p:txBody>
          <a:bodyPr wrap="square">
            <a:spAutoFit/>
          </a:bodyPr>
          <a:lstStyle/>
          <a:p>
            <a:pPr>
              <a:lnSpc>
                <a:spcPct val="120000"/>
              </a:lnSpc>
            </a:pPr>
            <a:r>
              <a:rPr lang="zh-CN" altLang="en-US" sz="1100" dirty="0">
                <a:solidFill>
                  <a:schemeClr val="bg1"/>
                </a:solidFill>
              </a:rPr>
              <a:t>用户可以在投影仪或者计算机上进行演示也可以将演示文稿打印出来制作</a:t>
            </a:r>
            <a:endParaRPr lang="zh-CN" altLang="en-US" sz="1100" dirty="0">
              <a:solidFill>
                <a:schemeClr val="bg1"/>
              </a:solidFill>
            </a:endParaRPr>
          </a:p>
        </p:txBody>
      </p:sp>
      <p:sp>
        <p:nvSpPr>
          <p:cNvPr id="16" name="Freeform 45"/>
          <p:cNvSpPr>
            <a:spLocks noEditPoints="1"/>
          </p:cNvSpPr>
          <p:nvPr/>
        </p:nvSpPr>
        <p:spPr bwMode="auto">
          <a:xfrm>
            <a:off x="8334943" y="5266445"/>
            <a:ext cx="305628" cy="30562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835F43"/>
              </a:gs>
              <a:gs pos="100000">
                <a:srgbClr val="F9D9AC"/>
              </a:gs>
            </a:gsLst>
            <a:lin ang="5400000" scaled="1"/>
          </a:gradFill>
          <a:ln w="9525">
            <a:noFill/>
            <a:round/>
          </a:ln>
        </p:spPr>
        <p:txBody>
          <a:bodyPr vert="horz" wrap="square" lIns="121913" tIns="60956" rIns="121913" bIns="60956" numCol="1" anchor="t" anchorCtr="0" compatLnSpc="1"/>
          <a:lstStyle/>
          <a:p>
            <a:pPr>
              <a:lnSpc>
                <a:spcPct val="120000"/>
              </a:lnSpc>
            </a:pPr>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ounded Rectangle 67"/>
          <p:cNvSpPr/>
          <p:nvPr/>
        </p:nvSpPr>
        <p:spPr>
          <a:xfrm>
            <a:off x="7097469" y="4846833"/>
            <a:ext cx="1080000" cy="1080000"/>
          </a:xfrm>
          <a:prstGeom prst="roundRect">
            <a:avLst/>
          </a:prstGeom>
          <a:gradFill>
            <a:gsLst>
              <a:gs pos="0">
                <a:srgbClr val="835F43"/>
              </a:gs>
              <a:gs pos="100000">
                <a:srgbClr val="F9D9AC"/>
              </a:gs>
            </a:gsLst>
            <a:lin ang="5400000" scaled="1"/>
          </a:gra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a:lnSpc>
                <a:spcPct val="120000"/>
              </a:lnSpc>
              <a:spcAft>
                <a:spcPct val="35000"/>
              </a:spcAft>
              <a:defRPr/>
            </a:pPr>
            <a:r>
              <a:rPr lang="en-US" sz="3600" dirty="0" smtClean="0">
                <a:solidFill>
                  <a:srgbClr val="1C1C1C"/>
                </a:solidFill>
                <a:latin typeface="Agency FB" panose="020B0503020202020204" pitchFamily="34" charset="0"/>
                <a:sym typeface="Arial" panose="020B0604020202020204" pitchFamily="34" charset="0"/>
              </a:rPr>
              <a:t>03</a:t>
            </a:r>
            <a:endParaRPr lang="en-US" sz="3600" dirty="0">
              <a:solidFill>
                <a:srgbClr val="1C1C1C"/>
              </a:solidFill>
              <a:latin typeface="Agency FB" panose="020B0503020202020204" pitchFamily="34" charset="0"/>
              <a:sym typeface="Arial" panose="020B0604020202020204" pitchFamily="34" charset="0"/>
            </a:endParaRPr>
          </a:p>
        </p:txBody>
      </p:sp>
      <p:sp>
        <p:nvSpPr>
          <p:cNvPr id="18" name="矩形 17"/>
          <p:cNvSpPr/>
          <p:nvPr/>
        </p:nvSpPr>
        <p:spPr>
          <a:xfrm>
            <a:off x="8704071" y="4953291"/>
            <a:ext cx="1325095" cy="338554"/>
          </a:xfrm>
          <a:prstGeom prst="rect">
            <a:avLst/>
          </a:prstGeom>
        </p:spPr>
        <p:txBody>
          <a:bodyPr wrap="square">
            <a:spAutoFit/>
          </a:bodyPr>
          <a:lstStyle/>
          <a:p>
            <a:r>
              <a:rPr lang="zh-CN" altLang="en-US" sz="1600" dirty="0">
                <a:gradFill>
                  <a:gsLst>
                    <a:gs pos="0">
                      <a:srgbClr val="835F43"/>
                    </a:gs>
                    <a:gs pos="100000">
                      <a:srgbClr val="F9D9AC"/>
                    </a:gs>
                  </a:gsLst>
                  <a:lin ang="5400000" scaled="1"/>
                </a:gradFill>
                <a:latin typeface="+mj-ea"/>
              </a:rPr>
              <a:t>标题内容</a:t>
            </a:r>
            <a:endParaRPr lang="zh-CN" altLang="en-US" sz="1600" dirty="0">
              <a:gradFill>
                <a:gsLst>
                  <a:gs pos="0">
                    <a:srgbClr val="835F43"/>
                  </a:gs>
                  <a:gs pos="100000">
                    <a:srgbClr val="F9D9AC"/>
                  </a:gs>
                </a:gsLst>
                <a:lin ang="5400000" scaled="1"/>
              </a:gradFill>
              <a:latin typeface="+mj-ea"/>
            </a:endParaRPr>
          </a:p>
        </p:txBody>
      </p:sp>
      <p:sp>
        <p:nvSpPr>
          <p:cNvPr id="19" name="矩形 18"/>
          <p:cNvSpPr/>
          <p:nvPr/>
        </p:nvSpPr>
        <p:spPr>
          <a:xfrm>
            <a:off x="8704071" y="5291845"/>
            <a:ext cx="2561146" cy="485389"/>
          </a:xfrm>
          <a:prstGeom prst="rect">
            <a:avLst/>
          </a:prstGeom>
        </p:spPr>
        <p:txBody>
          <a:bodyPr wrap="square">
            <a:spAutoFit/>
          </a:bodyPr>
          <a:lstStyle/>
          <a:p>
            <a:pPr>
              <a:lnSpc>
                <a:spcPct val="120000"/>
              </a:lnSpc>
            </a:pPr>
            <a:r>
              <a:rPr lang="zh-CN" altLang="en-US" sz="1100" dirty="0">
                <a:solidFill>
                  <a:schemeClr val="bg1"/>
                </a:solidFill>
              </a:rPr>
              <a:t>用户可以在投影仪或者计算机上进行演示也可以将演示文稿打印出来制作</a:t>
            </a:r>
            <a:endParaRPr lang="zh-CN" altLang="en-US" sz="1100" dirty="0">
              <a:solidFill>
                <a:schemeClr val="bg1"/>
              </a:solidFill>
            </a:endParaRPr>
          </a:p>
        </p:txBody>
      </p:sp>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0222" y="2182308"/>
            <a:ext cx="5447708" cy="36318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649"/>
                            </p:stCondLst>
                            <p:childTnLst>
                              <p:par>
                                <p:cTn id="22" presetID="23" presetClass="entr" presetSubtype="16"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par>
                          <p:cTn id="26" fill="hold">
                            <p:stCondLst>
                              <p:cond delay="3699"/>
                            </p:stCondLst>
                            <p:childTnLst>
                              <p:par>
                                <p:cTn id="27" presetID="2" presetClass="entr" presetSubtype="8" accel="50000" decel="5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par>
                          <p:cTn id="31" fill="hold">
                            <p:stCondLst>
                              <p:cond delay="4199"/>
                            </p:stCondLst>
                            <p:childTnLst>
                              <p:par>
                                <p:cTn id="32" presetID="53" presetClass="entr" presetSubtype="16"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par>
                          <p:cTn id="37" fill="hold">
                            <p:stCondLst>
                              <p:cond delay="4699"/>
                            </p:stCondLst>
                            <p:childTnLst>
                              <p:par>
                                <p:cTn id="38" presetID="53" presetClass="entr" presetSubtype="16" fill="hold" grpId="0" nodeType="afterEffect">
                                  <p:stCondLst>
                                    <p:cond delay="0"/>
                                  </p:stCondLst>
                                  <p:iterate type="lt">
                                    <p:tmPct val="10000"/>
                                  </p:iterate>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par>
                          <p:cTn id="43" fill="hold">
                            <p:stCondLst>
                              <p:cond delay="5349"/>
                            </p:stCondLst>
                            <p:childTnLst>
                              <p:par>
                                <p:cTn id="44" presetID="23" presetClass="entr" presetSubtype="16" fill="hold" grpId="0" nodeType="afterEffect">
                                  <p:stCondLst>
                                    <p:cond delay="0"/>
                                  </p:stCondLst>
                                  <p:iterate type="lt">
                                    <p:tmPct val="10000"/>
                                  </p:iterate>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7400"/>
                            </p:stCondLst>
                            <p:childTnLst>
                              <p:par>
                                <p:cTn id="49" presetID="2" presetClass="entr" presetSubtype="8" accel="50000" decel="5000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0-#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childTnLst>
                          </p:cTn>
                        </p:par>
                        <p:par>
                          <p:cTn id="53" fill="hold">
                            <p:stCondLst>
                              <p:cond delay="7900"/>
                            </p:stCondLst>
                            <p:childTnLst>
                              <p:par>
                                <p:cTn id="54" presetID="53" presetClass="entr" presetSubtype="16"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par>
                          <p:cTn id="59" fill="hold">
                            <p:stCondLst>
                              <p:cond delay="8400"/>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9049"/>
                            </p:stCondLst>
                            <p:childTnLst>
                              <p:par>
                                <p:cTn id="66" presetID="23" presetClass="entr" presetSubtype="16" fill="hold" grpId="0" nodeType="afterEffect">
                                  <p:stCondLst>
                                    <p:cond delay="0"/>
                                  </p:stCondLst>
                                  <p:iterate type="lt">
                                    <p:tmPct val="10000"/>
                                  </p:iterate>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1" grpId="0" animBg="1"/>
      <p:bldP spid="12" grpId="0" animBg="1"/>
      <p:bldP spid="13" grpId="0"/>
      <p:bldP spid="14" grpId="0"/>
      <p:bldP spid="16" grpId="0" animBg="1"/>
      <p:bldP spid="17" grpId="0" animBg="1"/>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259"/>
          <p:cNvSpPr>
            <a:spLocks noChangeArrowheads="1"/>
          </p:cNvSpPr>
          <p:nvPr/>
        </p:nvSpPr>
        <p:spPr bwMode="auto">
          <a:xfrm>
            <a:off x="1609726" y="1949987"/>
            <a:ext cx="8972550"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9900" dirty="0">
                <a:gradFill>
                  <a:gsLst>
                    <a:gs pos="0">
                      <a:srgbClr val="835F43"/>
                    </a:gs>
                    <a:gs pos="100000">
                      <a:srgbClr val="F9D9AC"/>
                    </a:gs>
                  </a:gsLst>
                  <a:lin ang="5400000" scaled="0"/>
                </a:gradFill>
                <a:effectLst>
                  <a:outerShdw blurRad="38100" dist="38100" dir="2700000" algn="tl">
                    <a:srgbClr val="000000">
                      <a:alpha val="43137"/>
                    </a:srgbClr>
                  </a:outerShdw>
                </a:effectLst>
                <a:latin typeface="Agency FB" panose="020B0503020202020204" pitchFamily="34" charset="0"/>
                <a:ea typeface="+mj-ea"/>
                <a:cs typeface="Arial" panose="020B0604020202020204" pitchFamily="34" charset="0"/>
              </a:rPr>
              <a:t>THANKS</a:t>
            </a:r>
            <a:endParaRPr lang="zh-CN" altLang="en-US" sz="19900" dirty="0">
              <a:gradFill>
                <a:gsLst>
                  <a:gs pos="0">
                    <a:srgbClr val="835F43"/>
                  </a:gs>
                  <a:gs pos="100000">
                    <a:srgbClr val="F9D9AC"/>
                  </a:gs>
                </a:gsLst>
                <a:lin ang="5400000" scaled="0"/>
              </a:gradFill>
              <a:effectLst>
                <a:outerShdw blurRad="38100" dist="38100" dir="2700000" algn="tl">
                  <a:srgbClr val="000000">
                    <a:alpha val="43137"/>
                  </a:srgbClr>
                </a:outerShdw>
              </a:effectLst>
              <a:latin typeface="Agency FB" panose="020B0503020202020204" pitchFamily="34" charset="0"/>
              <a:ea typeface="+mj-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6" presetClass="emph" presetSubtype="0" fill="hold" grpId="1" nodeType="afterEffect">
                                  <p:stCondLst>
                                    <p:cond delay="0"/>
                                  </p:stCondLst>
                                  <p:iterate type="lt">
                                    <p:tmPct val="0"/>
                                  </p:iterate>
                                  <p:childTnLst>
                                    <p:animEffect transition="out" filter="fade">
                                      <p:cBhvr>
                                        <p:cTn id="12" dur="500" tmFilter="0, 0; .2, .5; .8, .5; 1, 0"/>
                                        <p:tgtEl>
                                          <p:spTgt spid="13"/>
                                        </p:tgtEl>
                                      </p:cBhvr>
                                    </p:animEffect>
                                    <p:animScale>
                                      <p:cBhvr>
                                        <p:cTn id="13"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nvSpPr>
        <p:spPr bwMode="auto">
          <a:xfrm>
            <a:off x="2779645" y="3116881"/>
            <a:ext cx="66327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b="1" dirty="0">
                <a:solidFill>
                  <a:schemeClr val="bg1"/>
                </a:solidFill>
                <a:latin typeface="微软雅黑" panose="020B0503020204020204" pitchFamily="82" charset="2"/>
                <a:ea typeface="微软雅黑" panose="020B0503020204020204" pitchFamily="82" charset="2"/>
              </a:rPr>
              <a:t>品牌概论</a:t>
            </a:r>
            <a:endParaRPr lang="zh-CN" altLang="en-US" sz="6600" b="1" dirty="0">
              <a:solidFill>
                <a:schemeClr val="bg1"/>
              </a:solidFill>
              <a:latin typeface="微软雅黑" panose="020B0503020204020204" pitchFamily="82" charset="2"/>
              <a:ea typeface="微软雅黑" panose="020B0503020204020204" pitchFamily="82" charset="2"/>
            </a:endParaRPr>
          </a:p>
        </p:txBody>
      </p:sp>
      <p:sp>
        <p:nvSpPr>
          <p:cNvPr id="3" name="矩形 259"/>
          <p:cNvSpPr>
            <a:spLocks noChangeArrowheads="1"/>
          </p:cNvSpPr>
          <p:nvPr/>
        </p:nvSpPr>
        <p:spPr bwMode="auto">
          <a:xfrm>
            <a:off x="4996070" y="1806796"/>
            <a:ext cx="2199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400" dirty="0">
                <a:solidFill>
                  <a:schemeClr val="bg1"/>
                </a:solidFill>
                <a:latin typeface="+mn-lt"/>
                <a:cs typeface="Arial" panose="020B0604020202020204" pitchFamily="34" charset="0"/>
              </a:rPr>
              <a:t>PART ONE</a:t>
            </a:r>
            <a:endParaRPr lang="zh-CN" altLang="en-US" sz="2400" dirty="0">
              <a:solidFill>
                <a:schemeClr val="bg1"/>
              </a:solidFill>
              <a:latin typeface="+mn-lt"/>
              <a:cs typeface="Arial" panose="020B0604020202020204" pitchFamily="34" charset="0"/>
            </a:endParaRPr>
          </a:p>
        </p:txBody>
      </p:sp>
      <p:grpSp>
        <p:nvGrpSpPr>
          <p:cNvPr id="4" name="组合 3"/>
          <p:cNvGrpSpPr/>
          <p:nvPr/>
        </p:nvGrpSpPr>
        <p:grpSpPr>
          <a:xfrm>
            <a:off x="5558629" y="1187174"/>
            <a:ext cx="1074743" cy="1608576"/>
            <a:chOff x="5545518" y="1187174"/>
            <a:chExt cx="1074743" cy="1608576"/>
          </a:xfrm>
          <a:gradFill>
            <a:gsLst>
              <a:gs pos="0">
                <a:srgbClr val="835F43"/>
              </a:gs>
              <a:gs pos="100000">
                <a:srgbClr val="F9D9AC"/>
              </a:gs>
            </a:gsLst>
            <a:lin ang="5400000" scaled="0"/>
          </a:gradFill>
        </p:grpSpPr>
        <p:sp>
          <p:nvSpPr>
            <p:cNvPr id="5" name="文本框 4"/>
            <p:cNvSpPr txBox="1"/>
            <p:nvPr/>
          </p:nvSpPr>
          <p:spPr>
            <a:xfrm>
              <a:off x="5545518" y="1187174"/>
              <a:ext cx="656792" cy="1608576"/>
            </a:xfrm>
            <a:custGeom>
              <a:avLst/>
              <a:gdLst>
                <a:gd name="connsiteX0" fmla="*/ 0 w 656792"/>
                <a:gd name="connsiteY0" fmla="*/ 988955 h 1608576"/>
                <a:gd name="connsiteX1" fmla="*/ 142870 w 656792"/>
                <a:gd name="connsiteY1" fmla="*/ 988955 h 1608576"/>
                <a:gd name="connsiteX2" fmla="*/ 142870 w 656792"/>
                <a:gd name="connsiteY2" fmla="*/ 1482151 h 1608576"/>
                <a:gd name="connsiteX3" fmla="*/ 513922 w 656792"/>
                <a:gd name="connsiteY3" fmla="*/ 1482151 h 1608576"/>
                <a:gd name="connsiteX4" fmla="*/ 513922 w 656792"/>
                <a:gd name="connsiteY4" fmla="*/ 988955 h 1608576"/>
                <a:gd name="connsiteX5" fmla="*/ 656792 w 656792"/>
                <a:gd name="connsiteY5" fmla="*/ 988955 h 1608576"/>
                <a:gd name="connsiteX6" fmla="*/ 656792 w 656792"/>
                <a:gd name="connsiteY6" fmla="*/ 1494486 h 1608576"/>
                <a:gd name="connsiteX7" fmla="*/ 623901 w 656792"/>
                <a:gd name="connsiteY7" fmla="*/ 1576713 h 1608576"/>
                <a:gd name="connsiteX8" fmla="*/ 540646 w 656792"/>
                <a:gd name="connsiteY8" fmla="*/ 1608576 h 1608576"/>
                <a:gd name="connsiteX9" fmla="*/ 114090 w 656792"/>
                <a:gd name="connsiteY9" fmla="*/ 1608576 h 1608576"/>
                <a:gd name="connsiteX10" fmla="*/ 31863 w 656792"/>
                <a:gd name="connsiteY10" fmla="*/ 1576713 h 1608576"/>
                <a:gd name="connsiteX11" fmla="*/ 0 w 656792"/>
                <a:gd name="connsiteY11" fmla="*/ 1494486 h 1608576"/>
                <a:gd name="connsiteX12" fmla="*/ 114090 w 656792"/>
                <a:gd name="connsiteY12" fmla="*/ 0 h 1608576"/>
                <a:gd name="connsiteX13" fmla="*/ 540646 w 656792"/>
                <a:gd name="connsiteY13" fmla="*/ 0 h 1608576"/>
                <a:gd name="connsiteX14" fmla="*/ 623901 w 656792"/>
                <a:gd name="connsiteY14" fmla="*/ 31863 h 1608576"/>
                <a:gd name="connsiteX15" fmla="*/ 656792 w 656792"/>
                <a:gd name="connsiteY15" fmla="*/ 114091 h 1608576"/>
                <a:gd name="connsiteX16" fmla="*/ 656792 w 656792"/>
                <a:gd name="connsiteY16" fmla="*/ 580659 h 1608576"/>
                <a:gd name="connsiteX17" fmla="*/ 513922 w 656792"/>
                <a:gd name="connsiteY17" fmla="*/ 580659 h 1608576"/>
                <a:gd name="connsiteX18" fmla="*/ 513922 w 656792"/>
                <a:gd name="connsiteY18" fmla="*/ 126425 h 1608576"/>
                <a:gd name="connsiteX19" fmla="*/ 142870 w 656792"/>
                <a:gd name="connsiteY19" fmla="*/ 126425 h 1608576"/>
                <a:gd name="connsiteX20" fmla="*/ 142870 w 656792"/>
                <a:gd name="connsiteY20" fmla="*/ 580659 h 1608576"/>
                <a:gd name="connsiteX21" fmla="*/ 0 w 656792"/>
                <a:gd name="connsiteY21" fmla="*/ 580659 h 1608576"/>
                <a:gd name="connsiteX22" fmla="*/ 0 w 656792"/>
                <a:gd name="connsiteY22" fmla="*/ 114091 h 1608576"/>
                <a:gd name="connsiteX23" fmla="*/ 31863 w 656792"/>
                <a:gd name="connsiteY23" fmla="*/ 31863 h 1608576"/>
                <a:gd name="connsiteX24" fmla="*/ 114090 w 656792"/>
                <a:gd name="connsiteY24" fmla="*/ 0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6792" h="1608576">
                  <a:moveTo>
                    <a:pt x="0" y="988955"/>
                  </a:moveTo>
                  <a:lnTo>
                    <a:pt x="142870" y="988955"/>
                  </a:lnTo>
                  <a:lnTo>
                    <a:pt x="142870" y="1482151"/>
                  </a:lnTo>
                  <a:lnTo>
                    <a:pt x="513922" y="1482151"/>
                  </a:lnTo>
                  <a:lnTo>
                    <a:pt x="513922" y="988955"/>
                  </a:lnTo>
                  <a:lnTo>
                    <a:pt x="656792" y="988955"/>
                  </a:lnTo>
                  <a:lnTo>
                    <a:pt x="656792" y="1494486"/>
                  </a:lnTo>
                  <a:cubicBezTo>
                    <a:pt x="656792" y="1528062"/>
                    <a:pt x="645828" y="1555471"/>
                    <a:pt x="623901" y="1576713"/>
                  </a:cubicBezTo>
                  <a:cubicBezTo>
                    <a:pt x="601974" y="1597955"/>
                    <a:pt x="574222" y="1608576"/>
                    <a:pt x="540646" y="1608576"/>
                  </a:cubicBezTo>
                  <a:lnTo>
                    <a:pt x="114090" y="1608576"/>
                  </a:lnTo>
                  <a:cubicBezTo>
                    <a:pt x="80514" y="1608576"/>
                    <a:pt x="53105" y="1597955"/>
                    <a:pt x="31863" y="1576713"/>
                  </a:cubicBezTo>
                  <a:cubicBezTo>
                    <a:pt x="10621" y="1555471"/>
                    <a:pt x="0" y="1528062"/>
                    <a:pt x="0" y="1494486"/>
                  </a:cubicBezTo>
                  <a:close/>
                  <a:moveTo>
                    <a:pt x="114090" y="0"/>
                  </a:moveTo>
                  <a:lnTo>
                    <a:pt x="540646" y="0"/>
                  </a:lnTo>
                  <a:cubicBezTo>
                    <a:pt x="574222" y="0"/>
                    <a:pt x="601974" y="10621"/>
                    <a:pt x="623901" y="31863"/>
                  </a:cubicBezTo>
                  <a:cubicBezTo>
                    <a:pt x="645828" y="53105"/>
                    <a:pt x="656792" y="80514"/>
                    <a:pt x="656792" y="114091"/>
                  </a:cubicBezTo>
                  <a:lnTo>
                    <a:pt x="656792" y="580659"/>
                  </a:lnTo>
                  <a:lnTo>
                    <a:pt x="513922" y="580659"/>
                  </a:lnTo>
                  <a:lnTo>
                    <a:pt x="513922" y="126425"/>
                  </a:lnTo>
                  <a:lnTo>
                    <a:pt x="142870" y="126425"/>
                  </a:lnTo>
                  <a:lnTo>
                    <a:pt x="142870" y="580659"/>
                  </a:lnTo>
                  <a:lnTo>
                    <a:pt x="0" y="580659"/>
                  </a:lnTo>
                  <a:lnTo>
                    <a:pt x="0" y="114091"/>
                  </a:lnTo>
                  <a:cubicBezTo>
                    <a:pt x="0" y="80514"/>
                    <a:pt x="10621" y="53105"/>
                    <a:pt x="31863" y="31863"/>
                  </a:cubicBezTo>
                  <a:cubicBezTo>
                    <a:pt x="53105" y="10621"/>
                    <a:pt x="80514" y="0"/>
                    <a:pt x="11409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600" dirty="0">
                <a:noFill/>
                <a:latin typeface="Agency FB" panose="020B0503020202020204" pitchFamily="34" charset="0"/>
              </a:endParaRPr>
            </a:p>
          </p:txBody>
        </p:sp>
        <p:sp>
          <p:nvSpPr>
            <p:cNvPr id="6" name="文本框 5"/>
            <p:cNvSpPr txBox="1"/>
            <p:nvPr/>
          </p:nvSpPr>
          <p:spPr>
            <a:xfrm>
              <a:off x="6413665" y="1187174"/>
              <a:ext cx="206596" cy="1608576"/>
            </a:xfrm>
            <a:custGeom>
              <a:avLst/>
              <a:gdLst>
                <a:gd name="connsiteX0" fmla="*/ 62698 w 206596"/>
                <a:gd name="connsiteY0" fmla="*/ 988955 h 1608576"/>
                <a:gd name="connsiteX1" fmla="*/ 206596 w 206596"/>
                <a:gd name="connsiteY1" fmla="*/ 988955 h 1608576"/>
                <a:gd name="connsiteX2" fmla="*/ 206596 w 206596"/>
                <a:gd name="connsiteY2" fmla="*/ 1608576 h 1608576"/>
                <a:gd name="connsiteX3" fmla="*/ 62698 w 206596"/>
                <a:gd name="connsiteY3" fmla="*/ 1608576 h 1608576"/>
                <a:gd name="connsiteX4" fmla="*/ 90450 w 206596"/>
                <a:gd name="connsiteY4" fmla="*/ 0 h 1608576"/>
                <a:gd name="connsiteX5" fmla="*/ 206596 w 206596"/>
                <a:gd name="connsiteY5" fmla="*/ 0 h 1608576"/>
                <a:gd name="connsiteX6" fmla="*/ 206596 w 206596"/>
                <a:gd name="connsiteY6" fmla="*/ 580659 h 1608576"/>
                <a:gd name="connsiteX7" fmla="*/ 62698 w 206596"/>
                <a:gd name="connsiteY7" fmla="*/ 580659 h 1608576"/>
                <a:gd name="connsiteX8" fmla="*/ 62698 w 206596"/>
                <a:gd name="connsiteY8" fmla="*/ 493365 h 1608576"/>
                <a:gd name="connsiteX9" fmla="*/ 0 w 206596"/>
                <a:gd name="connsiteY9" fmla="*/ 493365 h 1608576"/>
                <a:gd name="connsiteX10" fmla="*/ 0 w 206596"/>
                <a:gd name="connsiteY10" fmla="*/ 488226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596" h="1608576">
                  <a:moveTo>
                    <a:pt x="62698" y="988955"/>
                  </a:moveTo>
                  <a:lnTo>
                    <a:pt x="206596" y="988955"/>
                  </a:lnTo>
                  <a:lnTo>
                    <a:pt x="206596" y="1608576"/>
                  </a:lnTo>
                  <a:lnTo>
                    <a:pt x="62698" y="1608576"/>
                  </a:lnTo>
                  <a:close/>
                  <a:moveTo>
                    <a:pt x="90450" y="0"/>
                  </a:moveTo>
                  <a:lnTo>
                    <a:pt x="206596" y="0"/>
                  </a:lnTo>
                  <a:lnTo>
                    <a:pt x="206596" y="580659"/>
                  </a:lnTo>
                  <a:lnTo>
                    <a:pt x="62698" y="580659"/>
                  </a:lnTo>
                  <a:lnTo>
                    <a:pt x="62698" y="493365"/>
                  </a:lnTo>
                  <a:lnTo>
                    <a:pt x="0" y="493365"/>
                  </a:lnTo>
                  <a:lnTo>
                    <a:pt x="0" y="488226"/>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600" dirty="0">
                <a:noFill/>
                <a:latin typeface="Agency FB" panose="020B0503020202020204" pitchFamily="34" charset="0"/>
              </a:endParaRPr>
            </a:p>
          </p:txBody>
        </p:sp>
      </p:grpSp>
      <p:sp>
        <p:nvSpPr>
          <p:cNvPr id="7" name="TextBox 17"/>
          <p:cNvSpPr txBox="1"/>
          <p:nvPr/>
        </p:nvSpPr>
        <p:spPr>
          <a:xfrm>
            <a:off x="2400302" y="4223062"/>
            <a:ext cx="7391398" cy="412421"/>
          </a:xfrm>
          <a:prstGeom prst="rect">
            <a:avLst/>
          </a:prstGeom>
          <a:noFill/>
        </p:spPr>
        <p:txBody>
          <a:bodyPr wrap="square" rtlCol="0">
            <a:spAutoFit/>
          </a:bodyPr>
          <a:lstStyle/>
          <a:p>
            <a:pPr algn="ctr">
              <a:lnSpc>
                <a:spcPct val="130000"/>
              </a:lnSpc>
            </a:pPr>
            <a:r>
              <a:rPr lang="en-US" altLang="zh-CN" sz="800" b="1" dirty="0">
                <a:solidFill>
                  <a:schemeClr val="bg1">
                    <a:lumMod val="95000"/>
                  </a:schemeClr>
                </a:solidFill>
                <a:ea typeface="Roboto Light" charset="0"/>
                <a:cs typeface="Roboto Light" charset="0"/>
              </a:rPr>
              <a:t>Lorem Ipsum </a:t>
            </a:r>
            <a:r>
              <a:rPr lang="en-US" altLang="zh-CN" sz="800" dirty="0">
                <a:solidFill>
                  <a:schemeClr val="bg1">
                    <a:lumMod val="95000"/>
                  </a:schemeClr>
                </a:solidFill>
                <a:ea typeface="Roboto Light" charset="0"/>
                <a:cs typeface="Roboto Light" charset="0"/>
              </a:rPr>
              <a:t>is simply dummy text of the printing and typesetting industry. Lorem Ipsum has been the industry's standard dummy text ever </a:t>
            </a:r>
            <a:r>
              <a:rPr lang="en-US" altLang="zh-CN" sz="800" dirty="0" err="1">
                <a:solidFill>
                  <a:schemeClr val="bg1">
                    <a:lumMod val="95000"/>
                  </a:schemeClr>
                </a:solidFill>
                <a:ea typeface="Roboto Light" charset="0"/>
                <a:cs typeface="Roboto Light" charset="0"/>
              </a:rPr>
              <a:t>since</a:t>
            </a:r>
            <a:r>
              <a:rPr lang="en-US" altLang="zh-CN" sz="800" b="1" dirty="0" err="1">
                <a:solidFill>
                  <a:schemeClr val="bg1">
                    <a:lumMod val="95000"/>
                  </a:schemeClr>
                </a:solidFill>
                <a:ea typeface="Roboto Light" charset="0"/>
                <a:cs typeface="Roboto Light" charset="0"/>
              </a:rPr>
              <a:t>Lorem</a:t>
            </a:r>
            <a:r>
              <a:rPr lang="en-US" altLang="zh-CN" sz="800" b="1" dirty="0">
                <a:solidFill>
                  <a:schemeClr val="bg1">
                    <a:lumMod val="95000"/>
                  </a:schemeClr>
                </a:solidFill>
                <a:ea typeface="Roboto Light" charset="0"/>
                <a:cs typeface="Roboto Light" charset="0"/>
              </a:rPr>
              <a:t> Ipsum </a:t>
            </a:r>
            <a:r>
              <a:rPr lang="en-US" altLang="zh-CN" sz="800" dirty="0">
                <a:solidFill>
                  <a:schemeClr val="bg1">
                    <a:lumMod val="95000"/>
                  </a:schemeClr>
                </a:solidFill>
                <a:ea typeface="Roboto Light" charset="0"/>
                <a:cs typeface="Roboto Light" charset="0"/>
              </a:rPr>
              <a:t>is simply dummy text of the printing and typesetting industry</a:t>
            </a:r>
            <a:endParaRPr lang="en-US" altLang="zh-CN" sz="800" dirty="0">
              <a:solidFill>
                <a:schemeClr val="bg1">
                  <a:lumMod val="95000"/>
                </a:schemeClr>
              </a:solidFill>
              <a:ea typeface="Roboto Light" charset="0"/>
              <a:cs typeface="Roboto Light"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par>
                          <p:cTn id="16" fill="hold">
                            <p:stCondLst>
                              <p:cond delay="135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1850"/>
                            </p:stCondLst>
                            <p:childTnLst>
                              <p:par>
                                <p:cTn id="21" presetID="53" presetClass="entr" presetSubtype="16" fill="hold" grpId="0" nodeType="afterEffect">
                                  <p:stCondLst>
                                    <p:cond delay="0"/>
                                  </p:stCondLst>
                                  <p:iterate type="lt">
                                    <p:tmPct val="0"/>
                                  </p:iterate>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2349"/>
                            </p:stCondLst>
                            <p:childTnLst>
                              <p:par>
                                <p:cTn id="27" presetID="26" presetClass="emph" presetSubtype="0" fill="hold" grpId="1" nodeType="afterEffect">
                                  <p:stCondLst>
                                    <p:cond delay="0"/>
                                  </p:stCondLst>
                                  <p:iterate type="lt">
                                    <p:tmPct val="0"/>
                                  </p:iterate>
                                  <p:childTnLst>
                                    <p:animEffect transition="out" filter="fade">
                                      <p:cBhvr>
                                        <p:cTn id="28" dur="500" tmFilter="0, 0; .2, .5; .8, .5; 1, 0"/>
                                        <p:tgtEl>
                                          <p:spTgt spid="2"/>
                                        </p:tgtEl>
                                      </p:cBhvr>
                                    </p:animEffect>
                                    <p:animScale>
                                      <p:cBhvr>
                                        <p:cTn id="29" dur="250" autoRev="1" fill="hold"/>
                                        <p:tgtEl>
                                          <p:spTgt spid="2"/>
                                        </p:tgtEl>
                                      </p:cBhvr>
                                      <p:by x="105000" y="105000"/>
                                    </p:animScale>
                                  </p:childTnLst>
                                </p:cTn>
                              </p:par>
                            </p:childTnLst>
                          </p:cTn>
                        </p:par>
                        <p:par>
                          <p:cTn id="30" fill="hold">
                            <p:stCondLst>
                              <p:cond delay="2849"/>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par>
                                <p:cTn id="34" presetID="64" presetClass="path" presetSubtype="0" decel="100000" fill="hold" grpId="1" nodeType="withEffect">
                                  <p:stCondLst>
                                    <p:cond delay="0"/>
                                  </p:stCondLst>
                                  <p:childTnLst>
                                    <p:animMotion origin="layout" path="M 0 -3.33333E-6 L 0 0.05 " pathEditMode="relative" rAng="0" ptsTypes="AA">
                                      <p:cBhvr>
                                        <p:cTn id="35" dur="1000" spd="-100000" fill="hold"/>
                                        <p:tgtEl>
                                          <p:spTgt spid="7"/>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74787" y="287948"/>
            <a:ext cx="3520171" cy="976145"/>
            <a:chOff x="2711587" y="2595719"/>
            <a:chExt cx="3520171" cy="976145"/>
          </a:xfrm>
        </p:grpSpPr>
        <p:sp>
          <p:nvSpPr>
            <p:cNvPr id="16" name="文本框 15"/>
            <p:cNvSpPr txBox="1"/>
            <p:nvPr/>
          </p:nvSpPr>
          <p:spPr>
            <a:xfrm>
              <a:off x="2711587" y="2595719"/>
              <a:ext cx="1620957" cy="523220"/>
            </a:xfrm>
            <a:prstGeom prst="rect">
              <a:avLst/>
            </a:prstGeom>
            <a:noFill/>
          </p:spPr>
          <p:txBody>
            <a:bodyPr wrap="none" rtlCol="0">
              <a:spAutoFit/>
            </a:bodyPr>
            <a:lstStyle/>
            <a:p>
              <a:r>
                <a:rPr lang="zh-CN" altLang="en-US" sz="2800" b="1" dirty="0" smtClean="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品牌概论</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17" name="矩形 16"/>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endParaRPr lang="en-US" altLang="zh-CN" sz="1100" dirty="0">
                <a:solidFill>
                  <a:schemeClr val="bg1"/>
                </a:solidFill>
              </a:endParaRPr>
            </a:p>
          </p:txBody>
        </p:sp>
      </p:grpSp>
      <p:sp>
        <p:nvSpPr>
          <p:cNvPr id="20" name="矩形 19"/>
          <p:cNvSpPr/>
          <p:nvPr/>
        </p:nvSpPr>
        <p:spPr>
          <a:xfrm>
            <a:off x="1018495" y="2012767"/>
            <a:ext cx="4932362" cy="3526972"/>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3" name="TextBox 6"/>
          <p:cNvSpPr txBox="1"/>
          <p:nvPr/>
        </p:nvSpPr>
        <p:spPr>
          <a:xfrm>
            <a:off x="6462313" y="3137962"/>
            <a:ext cx="4033645" cy="2830005"/>
          </a:xfrm>
          <a:prstGeom prst="rect">
            <a:avLst/>
          </a:prstGeom>
          <a:noFill/>
        </p:spPr>
        <p:txBody>
          <a:bodyPr wrap="square" rtlCol="0">
            <a:spAutoFit/>
          </a:bodyPr>
          <a:lstStyle>
            <a:defPPr>
              <a:defRPr lang="zh-CN"/>
            </a:defPPr>
            <a:lvl1pPr>
              <a:lnSpc>
                <a:spcPct val="150000"/>
              </a:lnSpc>
              <a:defRPr sz="1200">
                <a:solidFill>
                  <a:schemeClr val="bg2">
                    <a:lumMod val="50000"/>
                  </a:schemeClr>
                </a:solidFill>
                <a:latin typeface="Campton Light DEMO" panose="00000500000000000000" pitchFamily="50" charset="0"/>
                <a:cs typeface="Lato Light"/>
              </a:defRPr>
            </a:lvl1pPr>
          </a:lstStyle>
          <a:p>
            <a:pPr algn="just"/>
            <a:r>
              <a:rPr lang="zh-CN" altLang="en-US" dirty="0">
                <a:solidFill>
                  <a:schemeClr val="bg1"/>
                </a:solidFill>
              </a:rPr>
              <a:t>用户可以在投影仪或者计算机上进行演示也可以将演示文稿打印出来</a:t>
            </a:r>
            <a:r>
              <a:rPr lang="zh-CN" altLang="en-US" dirty="0" smtClean="0">
                <a:solidFill>
                  <a:schemeClr val="bg1"/>
                </a:solidFill>
              </a:rPr>
              <a:t>制作</a:t>
            </a:r>
            <a:r>
              <a:rPr lang="zh-CN" altLang="en-US" dirty="0">
                <a:solidFill>
                  <a:schemeClr val="bg1"/>
                </a:solidFill>
              </a:rPr>
              <a:t>用户可以在投影仪或者计算机上进行演示也可以将演示文稿打印出来制作</a:t>
            </a:r>
            <a:endParaRPr lang="zh-CN" altLang="en-US" dirty="0">
              <a:solidFill>
                <a:schemeClr val="bg1"/>
              </a:solidFill>
            </a:endParaRPr>
          </a:p>
          <a:p>
            <a:pPr algn="just"/>
            <a:r>
              <a:rPr lang="zh-CN" altLang="en-US" dirty="0">
                <a:solidFill>
                  <a:schemeClr val="bg1"/>
                </a:solidFill>
              </a:rPr>
              <a:t>用户可以在投影仪或者计算机上进行演示也可以将演示文稿打印出来制作</a:t>
            </a:r>
            <a:endParaRPr lang="zh-CN" altLang="en-US" dirty="0">
              <a:solidFill>
                <a:schemeClr val="bg1"/>
              </a:solidFill>
            </a:endParaRPr>
          </a:p>
          <a:p>
            <a:pPr algn="just"/>
            <a:r>
              <a:rPr lang="zh-CN" altLang="en-US" dirty="0">
                <a:solidFill>
                  <a:schemeClr val="bg1"/>
                </a:solidFill>
              </a:rPr>
              <a:t>用户可以在投影仪或者计算机上进行演示也可以将演示文稿打印出来制作</a:t>
            </a:r>
            <a:endParaRPr lang="zh-CN" altLang="en-US" dirty="0">
              <a:solidFill>
                <a:schemeClr val="bg1"/>
              </a:solidFill>
            </a:endParaRPr>
          </a:p>
          <a:p>
            <a:pPr algn="just"/>
            <a:r>
              <a:rPr lang="zh-CN" altLang="en-US" dirty="0">
                <a:solidFill>
                  <a:schemeClr val="bg1"/>
                </a:solidFill>
              </a:rPr>
              <a:t>用户可以在投影仪或者计算机上进行演示也可以将演示文稿打印出来制作</a:t>
            </a:r>
            <a:endParaRPr lang="zh-CN" altLang="en-US" dirty="0">
              <a:solidFill>
                <a:schemeClr val="bg1"/>
              </a:solidFill>
            </a:endParaRPr>
          </a:p>
          <a:p>
            <a:pPr algn="just"/>
            <a:endParaRPr lang="zh-CN" altLang="en-US" dirty="0">
              <a:solidFill>
                <a:schemeClr val="bg1"/>
              </a:solidFill>
            </a:endParaRPr>
          </a:p>
        </p:txBody>
      </p:sp>
      <p:sp>
        <p:nvSpPr>
          <p:cNvPr id="24" name="文本占位符 14"/>
          <p:cNvSpPr txBox="1"/>
          <p:nvPr/>
        </p:nvSpPr>
        <p:spPr>
          <a:xfrm>
            <a:off x="6462312" y="2557726"/>
            <a:ext cx="3619500" cy="6466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这里输入公司名称</a:t>
            </a:r>
            <a:endParaRPr lang="zh-CN" altLang="en-US"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850"/>
                            </p:stCondLst>
                            <p:childTnLst>
                              <p:par>
                                <p:cTn id="16" presetID="23" presetClass="entr" presetSubtype="16" fill="hold" nodeType="afterEffect">
                                  <p:stCondLst>
                                    <p:cond delay="0"/>
                                  </p:stCondLst>
                                  <p:iterate type="lt">
                                    <p:tmPct val="10000"/>
                                  </p:iterate>
                                  <p:childTnLst>
                                    <p:set>
                                      <p:cBhvr>
                                        <p:cTn id="17" dur="1" fill="hold">
                                          <p:stCondLst>
                                            <p:cond delay="0"/>
                                          </p:stCondLst>
                                        </p:cTn>
                                        <p:tgtEl>
                                          <p:spTgt spid="23">
                                            <p:txEl>
                                              <p:pRg st="0" end="0"/>
                                            </p:txEl>
                                          </p:spTgt>
                                        </p:tgtEl>
                                        <p:attrNameLst>
                                          <p:attrName>style.visibility</p:attrName>
                                        </p:attrNameLst>
                                      </p:cBhvr>
                                      <p:to>
                                        <p:strVal val="visible"/>
                                      </p:to>
                                    </p:set>
                                    <p:anim calcmode="lin" valueType="num">
                                      <p:cBhvr>
                                        <p:cTn id="18"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3">
                                            <p:txEl>
                                              <p:pRg st="0" end="0"/>
                                            </p:txEl>
                                          </p:spTgt>
                                        </p:tgtEl>
                                        <p:attrNameLst>
                                          <p:attrName>ppt_h</p:attrName>
                                        </p:attrNameLst>
                                      </p:cBhvr>
                                      <p:tavLst>
                                        <p:tav tm="0">
                                          <p:val>
                                            <p:fltVal val="0"/>
                                          </p:val>
                                        </p:tav>
                                        <p:tav tm="100000">
                                          <p:val>
                                            <p:strVal val="#ppt_h"/>
                                          </p:val>
                                        </p:tav>
                                      </p:tavLst>
                                    </p:anim>
                                  </p:childTnLst>
                                </p:cTn>
                              </p:par>
                            </p:childTnLst>
                          </p:cTn>
                        </p:par>
                        <p:par>
                          <p:cTn id="20" fill="hold">
                            <p:stCondLst>
                              <p:cond delay="5500"/>
                            </p:stCondLst>
                            <p:childTnLst>
                              <p:par>
                                <p:cTn id="21" presetID="23" presetClass="entr" presetSubtype="16" fill="hold" nodeType="afterEffect">
                                  <p:stCondLst>
                                    <p:cond delay="0"/>
                                  </p:stCondLst>
                                  <p:iterate type="lt">
                                    <p:tmPct val="10000"/>
                                  </p:iterate>
                                  <p:childTnLst>
                                    <p:set>
                                      <p:cBhvr>
                                        <p:cTn id="22" dur="1" fill="hold">
                                          <p:stCondLst>
                                            <p:cond delay="0"/>
                                          </p:stCondLst>
                                        </p:cTn>
                                        <p:tgtEl>
                                          <p:spTgt spid="23">
                                            <p:txEl>
                                              <p:pRg st="1" end="1"/>
                                            </p:txEl>
                                          </p:spTgt>
                                        </p:tgtEl>
                                        <p:attrNameLst>
                                          <p:attrName>style.visibility</p:attrName>
                                        </p:attrNameLst>
                                      </p:cBhvr>
                                      <p:to>
                                        <p:strVal val="visible"/>
                                      </p:to>
                                    </p:set>
                                    <p:anim calcmode="lin" valueType="num">
                                      <p:cBhvr>
                                        <p:cTn id="23" dur="5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3">
                                            <p:txEl>
                                              <p:pRg st="1" end="1"/>
                                            </p:txEl>
                                          </p:spTgt>
                                        </p:tgtEl>
                                        <p:attrNameLst>
                                          <p:attrName>ppt_h</p:attrName>
                                        </p:attrNameLst>
                                      </p:cBhvr>
                                      <p:tavLst>
                                        <p:tav tm="0">
                                          <p:val>
                                            <p:fltVal val="0"/>
                                          </p:val>
                                        </p:tav>
                                        <p:tav tm="100000">
                                          <p:val>
                                            <p:strVal val="#ppt_h"/>
                                          </p:val>
                                        </p:tav>
                                      </p:tavLst>
                                    </p:anim>
                                  </p:childTnLst>
                                </p:cTn>
                              </p:par>
                            </p:childTnLst>
                          </p:cTn>
                        </p:par>
                        <p:par>
                          <p:cTn id="25" fill="hold">
                            <p:stCondLst>
                              <p:cond delay="7549"/>
                            </p:stCondLst>
                            <p:childTnLst>
                              <p:par>
                                <p:cTn id="26" presetID="23" presetClass="entr" presetSubtype="16" fill="hold" nodeType="afterEffect">
                                  <p:stCondLst>
                                    <p:cond delay="0"/>
                                  </p:stCondLst>
                                  <p:iterate type="lt">
                                    <p:tmPct val="10000"/>
                                  </p:iterate>
                                  <p:childTnLst>
                                    <p:set>
                                      <p:cBhvr>
                                        <p:cTn id="27" dur="1" fill="hold">
                                          <p:stCondLst>
                                            <p:cond delay="0"/>
                                          </p:stCondLst>
                                        </p:cTn>
                                        <p:tgtEl>
                                          <p:spTgt spid="23">
                                            <p:txEl>
                                              <p:pRg st="2" end="2"/>
                                            </p:txEl>
                                          </p:spTgt>
                                        </p:tgtEl>
                                        <p:attrNameLst>
                                          <p:attrName>style.visibility</p:attrName>
                                        </p:attrNameLst>
                                      </p:cBhvr>
                                      <p:to>
                                        <p:strVal val="visible"/>
                                      </p:to>
                                    </p:set>
                                    <p:anim calcmode="lin" valueType="num">
                                      <p:cBhvr>
                                        <p:cTn id="28" dur="5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3">
                                            <p:txEl>
                                              <p:pRg st="2" end="2"/>
                                            </p:txEl>
                                          </p:spTgt>
                                        </p:tgtEl>
                                        <p:attrNameLst>
                                          <p:attrName>ppt_h</p:attrName>
                                        </p:attrNameLst>
                                      </p:cBhvr>
                                      <p:tavLst>
                                        <p:tav tm="0">
                                          <p:val>
                                            <p:fltVal val="0"/>
                                          </p:val>
                                        </p:tav>
                                        <p:tav tm="100000">
                                          <p:val>
                                            <p:strVal val="#ppt_h"/>
                                          </p:val>
                                        </p:tav>
                                      </p:tavLst>
                                    </p:anim>
                                  </p:childTnLst>
                                </p:cTn>
                              </p:par>
                            </p:childTnLst>
                          </p:cTn>
                        </p:par>
                        <p:par>
                          <p:cTn id="30" fill="hold">
                            <p:stCondLst>
                              <p:cond delay="9600"/>
                            </p:stCondLst>
                            <p:childTnLst>
                              <p:par>
                                <p:cTn id="31" presetID="23" presetClass="entr" presetSubtype="16" fill="hold" nodeType="afterEffect">
                                  <p:stCondLst>
                                    <p:cond delay="0"/>
                                  </p:stCondLst>
                                  <p:iterate type="lt">
                                    <p:tmPct val="10000"/>
                                  </p:iterate>
                                  <p:childTnLst>
                                    <p:set>
                                      <p:cBhvr>
                                        <p:cTn id="32" dur="1" fill="hold">
                                          <p:stCondLst>
                                            <p:cond delay="0"/>
                                          </p:stCondLst>
                                        </p:cTn>
                                        <p:tgtEl>
                                          <p:spTgt spid="23">
                                            <p:txEl>
                                              <p:pRg st="3" end="3"/>
                                            </p:txEl>
                                          </p:spTgt>
                                        </p:tgtEl>
                                        <p:attrNameLst>
                                          <p:attrName>style.visibility</p:attrName>
                                        </p:attrNameLst>
                                      </p:cBhvr>
                                      <p:to>
                                        <p:strVal val="visible"/>
                                      </p:to>
                                    </p:set>
                                    <p:anim calcmode="lin" valueType="num">
                                      <p:cBhvr>
                                        <p:cTn id="33" dur="5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74787" y="287948"/>
            <a:ext cx="3520171" cy="976145"/>
            <a:chOff x="2711587" y="2595719"/>
            <a:chExt cx="3520171" cy="976145"/>
          </a:xfrm>
        </p:grpSpPr>
        <p:sp>
          <p:nvSpPr>
            <p:cNvPr id="9" name="文本框 8"/>
            <p:cNvSpPr txBox="1"/>
            <p:nvPr/>
          </p:nvSpPr>
          <p:spPr>
            <a:xfrm>
              <a:off x="2711587" y="2595719"/>
              <a:ext cx="1620957" cy="523220"/>
            </a:xfrm>
            <a:prstGeom prst="rect">
              <a:avLst/>
            </a:prstGeom>
            <a:noFill/>
          </p:spPr>
          <p:txBody>
            <a:bodyPr wrap="none" rtlCol="0">
              <a:spAutoFit/>
            </a:bodyPr>
            <a:lstStyle/>
            <a:p>
              <a:r>
                <a:rPr lang="zh-CN" altLang="en-US" sz="2800" b="1" dirty="0" smtClean="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品牌概论</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10" name="矩形 9"/>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endParaRPr lang="en-US" altLang="zh-CN" sz="1100" dirty="0">
                <a:solidFill>
                  <a:schemeClr val="bg1"/>
                </a:solidFill>
              </a:endParaRPr>
            </a:p>
          </p:txBody>
        </p:sp>
      </p:grpSp>
      <p:grpSp>
        <p:nvGrpSpPr>
          <p:cNvPr id="72" name="组合 71"/>
          <p:cNvGrpSpPr/>
          <p:nvPr/>
        </p:nvGrpSpPr>
        <p:grpSpPr>
          <a:xfrm>
            <a:off x="872378" y="1886675"/>
            <a:ext cx="4863582" cy="1728192"/>
            <a:chOff x="872378" y="1886675"/>
            <a:chExt cx="4863582" cy="1728192"/>
          </a:xfrm>
        </p:grpSpPr>
        <p:sp>
          <p:nvSpPr>
            <p:cNvPr id="73" name="矩形 72"/>
            <p:cNvSpPr/>
            <p:nvPr/>
          </p:nvSpPr>
          <p:spPr>
            <a:xfrm>
              <a:off x="872378" y="1886675"/>
              <a:ext cx="4863582" cy="1728192"/>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C1C1C"/>
                </a:solidFill>
              </a:endParaRPr>
            </a:p>
          </p:txBody>
        </p:sp>
        <p:sp>
          <p:nvSpPr>
            <p:cNvPr id="74" name="文本框 73"/>
            <p:cNvSpPr txBox="1"/>
            <p:nvPr/>
          </p:nvSpPr>
          <p:spPr>
            <a:xfrm>
              <a:off x="5052897" y="3091647"/>
              <a:ext cx="585417" cy="523220"/>
            </a:xfrm>
            <a:prstGeom prst="rect">
              <a:avLst/>
            </a:prstGeom>
            <a:noFill/>
          </p:spPr>
          <p:txBody>
            <a:bodyPr wrap="none" rtlCol="0">
              <a:spAutoFit/>
            </a:bodyPr>
            <a:lstStyle/>
            <a:p>
              <a:r>
                <a:rPr lang="en-US" altLang="zh-CN" sz="2800" dirty="0">
                  <a:solidFill>
                    <a:srgbClr val="1C1C1C"/>
                  </a:solidFill>
                  <a:latin typeface="Arial" panose="020B0604020202020204" pitchFamily="34" charset="0"/>
                  <a:cs typeface="Arial" panose="020B0604020202020204" pitchFamily="34" charset="0"/>
                </a:rPr>
                <a:t>01</a:t>
              </a:r>
              <a:endParaRPr lang="zh-CN" altLang="en-US" sz="2800" dirty="0">
                <a:solidFill>
                  <a:srgbClr val="1C1C1C"/>
                </a:solidFill>
                <a:latin typeface="Arial" panose="020B0604020202020204" pitchFamily="34" charset="0"/>
                <a:cs typeface="Arial" panose="020B0604020202020204" pitchFamily="34" charset="0"/>
              </a:endParaRPr>
            </a:p>
          </p:txBody>
        </p:sp>
        <p:grpSp>
          <p:nvGrpSpPr>
            <p:cNvPr id="75" name="组合 74"/>
            <p:cNvGrpSpPr/>
            <p:nvPr/>
          </p:nvGrpSpPr>
          <p:grpSpPr>
            <a:xfrm>
              <a:off x="1363141" y="2197379"/>
              <a:ext cx="3689756" cy="962022"/>
              <a:chOff x="5133155" y="1649255"/>
              <a:chExt cx="3689756" cy="962022"/>
            </a:xfrm>
          </p:grpSpPr>
          <p:sp>
            <p:nvSpPr>
              <p:cNvPr id="76" name="矩形 75"/>
              <p:cNvSpPr/>
              <p:nvPr/>
            </p:nvSpPr>
            <p:spPr>
              <a:xfrm>
                <a:off x="5133155" y="2001879"/>
                <a:ext cx="368975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1C1C1C"/>
                    </a:solidFill>
                  </a:rPr>
                  <a:t>用户可以在投影仪或者计算机上进行演示也可以将演示文稿打印出来制作成</a:t>
                </a:r>
                <a:r>
                  <a:rPr lang="zh-CN" altLang="en-US" sz="1400" dirty="0" smtClean="0">
                    <a:solidFill>
                      <a:srgbClr val="1C1C1C"/>
                    </a:solidFill>
                  </a:rPr>
                  <a:t>胶片</a:t>
                </a:r>
                <a:endParaRPr lang="zh-CN" altLang="en-US" sz="1400" dirty="0">
                  <a:solidFill>
                    <a:srgbClr val="1C1C1C"/>
                  </a:solidFill>
                </a:endParaRPr>
              </a:p>
            </p:txBody>
          </p:sp>
          <p:sp>
            <p:nvSpPr>
              <p:cNvPr id="77" name="矩形 76"/>
              <p:cNvSpPr/>
              <p:nvPr/>
            </p:nvSpPr>
            <p:spPr>
              <a:xfrm>
                <a:off x="5133155" y="1649255"/>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1C1C1C"/>
                    </a:solidFill>
                  </a:rPr>
                  <a:t>标题文字添加</a:t>
                </a:r>
                <a:endParaRPr lang="zh-CN" altLang="en-US" b="1" dirty="0">
                  <a:solidFill>
                    <a:srgbClr val="1C1C1C"/>
                  </a:solidFill>
                </a:endParaRPr>
              </a:p>
            </p:txBody>
          </p:sp>
        </p:grpSp>
      </p:grpSp>
      <p:grpSp>
        <p:nvGrpSpPr>
          <p:cNvPr id="78" name="组合 77"/>
          <p:cNvGrpSpPr/>
          <p:nvPr/>
        </p:nvGrpSpPr>
        <p:grpSpPr>
          <a:xfrm>
            <a:off x="1363141" y="3974907"/>
            <a:ext cx="4300811" cy="1343375"/>
            <a:chOff x="1363141" y="3974907"/>
            <a:chExt cx="4300811" cy="1343375"/>
          </a:xfrm>
        </p:grpSpPr>
        <p:sp>
          <p:nvSpPr>
            <p:cNvPr id="79" name="文本框 78"/>
            <p:cNvSpPr txBox="1"/>
            <p:nvPr/>
          </p:nvSpPr>
          <p:spPr>
            <a:xfrm>
              <a:off x="5078535" y="3974907"/>
              <a:ext cx="585417" cy="523220"/>
            </a:xfrm>
            <a:prstGeom prst="rect">
              <a:avLst/>
            </a:prstGeom>
            <a:gradFill>
              <a:gsLst>
                <a:gs pos="0">
                  <a:srgbClr val="835F43"/>
                </a:gs>
                <a:gs pos="100000">
                  <a:srgbClr val="F9D9AC"/>
                </a:gs>
              </a:gsLst>
              <a:lin ang="5400000" scaled="0"/>
            </a:gradFill>
          </p:spPr>
          <p:txBody>
            <a:bodyPr wrap="none" rtlCol="0">
              <a:spAutoFit/>
            </a:bodyPr>
            <a:lstStyle/>
            <a:p>
              <a:r>
                <a:rPr lang="en-US" altLang="zh-CN" sz="2800" dirty="0">
                  <a:solidFill>
                    <a:sysClr val="windowText" lastClr="000000"/>
                  </a:solidFill>
                  <a:latin typeface="Arial" panose="020B0604020202020204" pitchFamily="34" charset="0"/>
                  <a:cs typeface="Arial" panose="020B0604020202020204" pitchFamily="34" charset="0"/>
                </a:rPr>
                <a:t>03</a:t>
              </a:r>
              <a:endParaRPr lang="zh-CN" altLang="en-US" sz="2800" dirty="0">
                <a:solidFill>
                  <a:sysClr val="windowText" lastClr="000000"/>
                </a:solidFill>
                <a:latin typeface="Arial" panose="020B0604020202020204" pitchFamily="34" charset="0"/>
                <a:cs typeface="Arial" panose="020B0604020202020204" pitchFamily="34" charset="0"/>
              </a:endParaRPr>
            </a:p>
          </p:txBody>
        </p:sp>
        <p:grpSp>
          <p:nvGrpSpPr>
            <p:cNvPr id="80" name="组合 79"/>
            <p:cNvGrpSpPr/>
            <p:nvPr/>
          </p:nvGrpSpPr>
          <p:grpSpPr>
            <a:xfrm>
              <a:off x="1363141" y="4356260"/>
              <a:ext cx="3689756" cy="962022"/>
              <a:chOff x="5133155" y="1649255"/>
              <a:chExt cx="3689756" cy="962022"/>
            </a:xfrm>
          </p:grpSpPr>
          <p:sp>
            <p:nvSpPr>
              <p:cNvPr id="81" name="矩形 80"/>
              <p:cNvSpPr/>
              <p:nvPr/>
            </p:nvSpPr>
            <p:spPr>
              <a:xfrm>
                <a:off x="5133155" y="2001879"/>
                <a:ext cx="368975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a:t>
                </a:r>
                <a:r>
                  <a:rPr lang="zh-CN" altLang="en-US" sz="1400" dirty="0" smtClean="0">
                    <a:solidFill>
                      <a:schemeClr val="bg1"/>
                    </a:solidFill>
                  </a:rPr>
                  <a:t>胶片</a:t>
                </a:r>
                <a:endParaRPr lang="zh-CN" altLang="en-US" sz="1400" dirty="0">
                  <a:solidFill>
                    <a:schemeClr val="bg1"/>
                  </a:solidFill>
                </a:endParaRPr>
              </a:p>
            </p:txBody>
          </p:sp>
          <p:sp>
            <p:nvSpPr>
              <p:cNvPr id="82" name="矩形 81"/>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endParaRPr lang="zh-CN" altLang="en-US" b="1" dirty="0">
                  <a:gradFill>
                    <a:gsLst>
                      <a:gs pos="0">
                        <a:srgbClr val="835F43"/>
                      </a:gs>
                      <a:gs pos="100000">
                        <a:srgbClr val="F9D9AC"/>
                      </a:gs>
                    </a:gsLst>
                    <a:lin ang="5400000" scaled="0"/>
                  </a:gradFill>
                </a:endParaRPr>
              </a:p>
            </p:txBody>
          </p:sp>
        </p:grpSp>
      </p:grpSp>
      <p:grpSp>
        <p:nvGrpSpPr>
          <p:cNvPr id="83" name="组合 82"/>
          <p:cNvGrpSpPr/>
          <p:nvPr/>
        </p:nvGrpSpPr>
        <p:grpSpPr>
          <a:xfrm>
            <a:off x="6200970" y="3974907"/>
            <a:ext cx="4863582" cy="1728192"/>
            <a:chOff x="6200970" y="3974907"/>
            <a:chExt cx="4863582" cy="1728192"/>
          </a:xfrm>
        </p:grpSpPr>
        <p:sp>
          <p:nvSpPr>
            <p:cNvPr id="84" name="矩形 83"/>
            <p:cNvSpPr/>
            <p:nvPr/>
          </p:nvSpPr>
          <p:spPr>
            <a:xfrm>
              <a:off x="6200970" y="3974907"/>
              <a:ext cx="4863582" cy="1728192"/>
            </a:xfrm>
            <a:prstGeom prst="rect">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C1C1C"/>
                </a:solidFill>
              </a:endParaRPr>
            </a:p>
          </p:txBody>
        </p:sp>
        <p:sp>
          <p:nvSpPr>
            <p:cNvPr id="85" name="文本框 84"/>
            <p:cNvSpPr txBox="1"/>
            <p:nvPr/>
          </p:nvSpPr>
          <p:spPr>
            <a:xfrm>
              <a:off x="6216149" y="3993050"/>
              <a:ext cx="585417" cy="523220"/>
            </a:xfrm>
            <a:prstGeom prst="rect">
              <a:avLst/>
            </a:prstGeom>
            <a:noFill/>
          </p:spPr>
          <p:txBody>
            <a:bodyPr wrap="none" rtlCol="0">
              <a:spAutoFit/>
            </a:bodyPr>
            <a:lstStyle/>
            <a:p>
              <a:r>
                <a:rPr lang="en-US" altLang="zh-CN" sz="2800" dirty="0">
                  <a:solidFill>
                    <a:srgbClr val="1C1C1C"/>
                  </a:solidFill>
                  <a:latin typeface="Arial" panose="020B0604020202020204" pitchFamily="34" charset="0"/>
                  <a:cs typeface="Arial" panose="020B0604020202020204" pitchFamily="34" charset="0"/>
                </a:rPr>
                <a:t>02</a:t>
              </a:r>
              <a:endParaRPr lang="zh-CN" altLang="en-US" sz="2800" dirty="0">
                <a:solidFill>
                  <a:srgbClr val="1C1C1C"/>
                </a:solidFill>
                <a:latin typeface="Arial" panose="020B0604020202020204" pitchFamily="34" charset="0"/>
                <a:cs typeface="Arial" panose="020B0604020202020204" pitchFamily="34" charset="0"/>
              </a:endParaRPr>
            </a:p>
          </p:txBody>
        </p:sp>
        <p:grpSp>
          <p:nvGrpSpPr>
            <p:cNvPr id="86" name="组合 85"/>
            <p:cNvGrpSpPr/>
            <p:nvPr/>
          </p:nvGrpSpPr>
          <p:grpSpPr>
            <a:xfrm>
              <a:off x="6913041" y="4356260"/>
              <a:ext cx="3689756" cy="962022"/>
              <a:chOff x="5133155" y="1649255"/>
              <a:chExt cx="3689756" cy="962022"/>
            </a:xfrm>
          </p:grpSpPr>
          <p:sp>
            <p:nvSpPr>
              <p:cNvPr id="87" name="矩形 86"/>
              <p:cNvSpPr/>
              <p:nvPr/>
            </p:nvSpPr>
            <p:spPr>
              <a:xfrm>
                <a:off x="5133155" y="2001879"/>
                <a:ext cx="368975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1C1C1C"/>
                    </a:solidFill>
                  </a:rPr>
                  <a:t>用户可以在投影仪或者计算机上进行演示也可以将演示文稿打印出来制作成</a:t>
                </a:r>
                <a:r>
                  <a:rPr lang="zh-CN" altLang="en-US" sz="1400" dirty="0" smtClean="0">
                    <a:solidFill>
                      <a:srgbClr val="1C1C1C"/>
                    </a:solidFill>
                  </a:rPr>
                  <a:t>胶片</a:t>
                </a:r>
                <a:endParaRPr lang="zh-CN" altLang="en-US" sz="1400" dirty="0">
                  <a:solidFill>
                    <a:srgbClr val="1C1C1C"/>
                  </a:solidFill>
                </a:endParaRPr>
              </a:p>
            </p:txBody>
          </p:sp>
          <p:sp>
            <p:nvSpPr>
              <p:cNvPr id="88" name="矩形 87"/>
              <p:cNvSpPr/>
              <p:nvPr/>
            </p:nvSpPr>
            <p:spPr>
              <a:xfrm>
                <a:off x="5133155" y="1649255"/>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1C1C1C"/>
                    </a:solidFill>
                  </a:rPr>
                  <a:t>标题文字添加</a:t>
                </a:r>
                <a:endParaRPr lang="zh-CN" altLang="en-US" b="1" dirty="0">
                  <a:solidFill>
                    <a:srgbClr val="1C1C1C"/>
                  </a:solidFill>
                </a:endParaRPr>
              </a:p>
            </p:txBody>
          </p:sp>
        </p:grpSp>
      </p:grpSp>
      <p:grpSp>
        <p:nvGrpSpPr>
          <p:cNvPr id="89" name="组合 88"/>
          <p:cNvGrpSpPr/>
          <p:nvPr/>
        </p:nvGrpSpPr>
        <p:grpSpPr>
          <a:xfrm>
            <a:off x="6216149" y="2197379"/>
            <a:ext cx="4386648" cy="1417488"/>
            <a:chOff x="6216149" y="2197379"/>
            <a:chExt cx="4386648" cy="1417488"/>
          </a:xfrm>
        </p:grpSpPr>
        <p:sp>
          <p:nvSpPr>
            <p:cNvPr id="90" name="文本框 89"/>
            <p:cNvSpPr txBox="1"/>
            <p:nvPr/>
          </p:nvSpPr>
          <p:spPr>
            <a:xfrm>
              <a:off x="6216149" y="3091647"/>
              <a:ext cx="585417" cy="523220"/>
            </a:xfrm>
            <a:prstGeom prst="rect">
              <a:avLst/>
            </a:prstGeom>
            <a:gradFill>
              <a:gsLst>
                <a:gs pos="0">
                  <a:srgbClr val="835F43"/>
                </a:gs>
                <a:gs pos="100000">
                  <a:srgbClr val="F9D9AC"/>
                </a:gs>
              </a:gsLst>
              <a:lin ang="5400000" scaled="0"/>
            </a:gradFill>
          </p:spPr>
          <p:txBody>
            <a:bodyPr wrap="none" rtlCol="0">
              <a:spAutoFit/>
            </a:bodyPr>
            <a:lstStyle/>
            <a:p>
              <a:r>
                <a:rPr lang="en-US" altLang="zh-CN" sz="2800" dirty="0">
                  <a:solidFill>
                    <a:srgbClr val="1C1C1C"/>
                  </a:solidFill>
                  <a:latin typeface="Arial" panose="020B0604020202020204" pitchFamily="34" charset="0"/>
                  <a:cs typeface="Arial" panose="020B0604020202020204" pitchFamily="34" charset="0"/>
                </a:rPr>
                <a:t>04</a:t>
              </a:r>
              <a:endParaRPr lang="zh-CN" altLang="en-US" sz="2800" dirty="0">
                <a:solidFill>
                  <a:srgbClr val="1C1C1C"/>
                </a:solidFill>
                <a:latin typeface="Arial" panose="020B0604020202020204" pitchFamily="34" charset="0"/>
                <a:cs typeface="Arial" panose="020B0604020202020204" pitchFamily="34" charset="0"/>
              </a:endParaRPr>
            </a:p>
          </p:txBody>
        </p:sp>
        <p:grpSp>
          <p:nvGrpSpPr>
            <p:cNvPr id="91" name="组合 90"/>
            <p:cNvGrpSpPr/>
            <p:nvPr/>
          </p:nvGrpSpPr>
          <p:grpSpPr>
            <a:xfrm>
              <a:off x="6913041" y="2197379"/>
              <a:ext cx="3689756" cy="962022"/>
              <a:chOff x="5133155" y="1649255"/>
              <a:chExt cx="3689756" cy="962022"/>
            </a:xfrm>
          </p:grpSpPr>
          <p:sp>
            <p:nvSpPr>
              <p:cNvPr id="92" name="矩形 91"/>
              <p:cNvSpPr/>
              <p:nvPr/>
            </p:nvSpPr>
            <p:spPr>
              <a:xfrm>
                <a:off x="5133155" y="2001879"/>
                <a:ext cx="368975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a:t>
                </a:r>
                <a:r>
                  <a:rPr lang="zh-CN" altLang="en-US" sz="1400" dirty="0" smtClean="0">
                    <a:solidFill>
                      <a:schemeClr val="bg1"/>
                    </a:solidFill>
                  </a:rPr>
                  <a:t>胶片</a:t>
                </a:r>
                <a:endParaRPr lang="zh-CN" altLang="en-US" sz="1400" dirty="0">
                  <a:solidFill>
                    <a:schemeClr val="bg1"/>
                  </a:solidFill>
                </a:endParaRPr>
              </a:p>
            </p:txBody>
          </p:sp>
          <p:sp>
            <p:nvSpPr>
              <p:cNvPr id="93" name="矩形 92"/>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endParaRPr lang="zh-CN" altLang="en-US" b="1" dirty="0">
                  <a:gradFill>
                    <a:gsLst>
                      <a:gs pos="0">
                        <a:srgbClr val="835F43"/>
                      </a:gs>
                      <a:gs pos="100000">
                        <a:srgbClr val="F9D9AC"/>
                      </a:gs>
                    </a:gsLst>
                    <a:lin ang="5400000" scaled="0"/>
                  </a:gra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fade">
                                      <p:cBhvr>
                                        <p:cTn id="11" dur="500"/>
                                        <p:tgtEl>
                                          <p:spTgt spid="8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74787" y="287948"/>
            <a:ext cx="3520171" cy="976145"/>
            <a:chOff x="2711587" y="2595719"/>
            <a:chExt cx="3520171" cy="976145"/>
          </a:xfrm>
        </p:grpSpPr>
        <p:sp>
          <p:nvSpPr>
            <p:cNvPr id="9" name="文本框 8"/>
            <p:cNvSpPr txBox="1"/>
            <p:nvPr/>
          </p:nvSpPr>
          <p:spPr>
            <a:xfrm>
              <a:off x="2711587" y="2595719"/>
              <a:ext cx="1620957" cy="523220"/>
            </a:xfrm>
            <a:prstGeom prst="rect">
              <a:avLst/>
            </a:prstGeom>
            <a:noFill/>
          </p:spPr>
          <p:txBody>
            <a:bodyPr wrap="none" rtlCol="0">
              <a:spAutoFit/>
            </a:bodyPr>
            <a:lstStyle/>
            <a:p>
              <a:r>
                <a:rPr lang="zh-CN" altLang="en-US" sz="2800" b="1" dirty="0" smtClean="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品牌概论</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10" name="矩形 9"/>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endParaRPr lang="en-US" altLang="zh-CN" sz="1100" dirty="0">
                <a:solidFill>
                  <a:schemeClr val="bg1"/>
                </a:solidFill>
              </a:endParaRPr>
            </a:p>
          </p:txBody>
        </p:sp>
      </p:grpSp>
      <p:grpSp>
        <p:nvGrpSpPr>
          <p:cNvPr id="11" name="组合 10"/>
          <p:cNvGrpSpPr/>
          <p:nvPr/>
        </p:nvGrpSpPr>
        <p:grpSpPr>
          <a:xfrm>
            <a:off x="6168010" y="2977114"/>
            <a:ext cx="624677" cy="724625"/>
            <a:chOff x="6078714" y="2963936"/>
            <a:chExt cx="1423152" cy="1650856"/>
          </a:xfrm>
        </p:grpSpPr>
        <p:sp>
          <p:nvSpPr>
            <p:cNvPr id="12" name="六边形 11"/>
            <p:cNvSpPr/>
            <p:nvPr/>
          </p:nvSpPr>
          <p:spPr>
            <a:xfrm rot="5400000">
              <a:off x="5964862" y="3077788"/>
              <a:ext cx="1650856" cy="1423152"/>
            </a:xfrm>
            <a:prstGeom prst="hexagon">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gradFill>
                  <a:gsLst>
                    <a:gs pos="0">
                      <a:srgbClr val="835F43"/>
                    </a:gs>
                    <a:gs pos="100000">
                      <a:srgbClr val="F9D9AC"/>
                    </a:gs>
                  </a:gsLst>
                  <a:lin ang="5400000" scaled="0"/>
                </a:gradFill>
              </a:endParaRPr>
            </a:p>
          </p:txBody>
        </p:sp>
        <p:sp>
          <p:nvSpPr>
            <p:cNvPr id="13" name="椭圆 38"/>
            <p:cNvSpPr/>
            <p:nvPr/>
          </p:nvSpPr>
          <p:spPr>
            <a:xfrm>
              <a:off x="6419428" y="3392410"/>
              <a:ext cx="741724" cy="793906"/>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4" name="组合 13"/>
          <p:cNvGrpSpPr/>
          <p:nvPr/>
        </p:nvGrpSpPr>
        <p:grpSpPr>
          <a:xfrm>
            <a:off x="6168010" y="3991113"/>
            <a:ext cx="624677" cy="724625"/>
            <a:chOff x="6078714" y="2963936"/>
            <a:chExt cx="1423152" cy="1650856"/>
          </a:xfrm>
        </p:grpSpPr>
        <p:sp>
          <p:nvSpPr>
            <p:cNvPr id="15" name="六边形 14"/>
            <p:cNvSpPr/>
            <p:nvPr/>
          </p:nvSpPr>
          <p:spPr>
            <a:xfrm rot="5400000">
              <a:off x="5964862" y="3077788"/>
              <a:ext cx="1650856" cy="1423152"/>
            </a:xfrm>
            <a:prstGeom prst="hexagon">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椭圆 41"/>
            <p:cNvSpPr/>
            <p:nvPr/>
          </p:nvSpPr>
          <p:spPr>
            <a:xfrm>
              <a:off x="6393337" y="3424957"/>
              <a:ext cx="793906" cy="728811"/>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7" name="组合 16"/>
          <p:cNvGrpSpPr/>
          <p:nvPr/>
        </p:nvGrpSpPr>
        <p:grpSpPr>
          <a:xfrm>
            <a:off x="6168010" y="5005112"/>
            <a:ext cx="624677" cy="724625"/>
            <a:chOff x="6078714" y="2963936"/>
            <a:chExt cx="1423152" cy="1650856"/>
          </a:xfrm>
        </p:grpSpPr>
        <p:sp>
          <p:nvSpPr>
            <p:cNvPr id="18" name="六边形 17"/>
            <p:cNvSpPr/>
            <p:nvPr/>
          </p:nvSpPr>
          <p:spPr>
            <a:xfrm rot="5400000">
              <a:off x="5964862" y="3077788"/>
              <a:ext cx="1650856" cy="1423152"/>
            </a:xfrm>
            <a:prstGeom prst="hexagon">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椭圆 44"/>
            <p:cNvSpPr/>
            <p:nvPr/>
          </p:nvSpPr>
          <p:spPr>
            <a:xfrm>
              <a:off x="6393337" y="3392410"/>
              <a:ext cx="793906" cy="79390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0" name="组合 19"/>
          <p:cNvGrpSpPr/>
          <p:nvPr/>
        </p:nvGrpSpPr>
        <p:grpSpPr>
          <a:xfrm>
            <a:off x="6083300" y="1799492"/>
            <a:ext cx="4898305" cy="936622"/>
            <a:chOff x="5133154" y="1649255"/>
            <a:chExt cx="4898305" cy="936622"/>
          </a:xfrm>
        </p:grpSpPr>
        <p:sp>
          <p:nvSpPr>
            <p:cNvPr id="21" name="矩形 20"/>
            <p:cNvSpPr/>
            <p:nvPr/>
          </p:nvSpPr>
          <p:spPr>
            <a:xfrm>
              <a:off x="5133154" y="1976479"/>
              <a:ext cx="4898305"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a:t>
              </a:r>
              <a:r>
                <a:rPr lang="zh-CN" altLang="en-US" sz="1400" dirty="0" smtClean="0">
                  <a:solidFill>
                    <a:schemeClr val="bg1"/>
                  </a:solidFill>
                </a:rPr>
                <a:t>胶片</a:t>
              </a:r>
              <a:endParaRPr lang="zh-CN" altLang="en-US" sz="1400" dirty="0">
                <a:solidFill>
                  <a:schemeClr val="bg1"/>
                </a:solidFill>
              </a:endParaRPr>
            </a:p>
          </p:txBody>
        </p:sp>
        <p:sp>
          <p:nvSpPr>
            <p:cNvPr id="22" name="矩形 21"/>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endParaRPr lang="zh-CN" altLang="en-US" b="1" dirty="0">
                <a:gradFill>
                  <a:gsLst>
                    <a:gs pos="0">
                      <a:srgbClr val="835F43"/>
                    </a:gs>
                    <a:gs pos="100000">
                      <a:srgbClr val="F9D9AC"/>
                    </a:gs>
                  </a:gsLst>
                  <a:lin ang="5400000" scaled="0"/>
                </a:gradFill>
              </a:endParaRPr>
            </a:p>
          </p:txBody>
        </p:sp>
      </p:grpSp>
      <p:sp>
        <p:nvSpPr>
          <p:cNvPr id="23" name="矩形 22"/>
          <p:cNvSpPr/>
          <p:nvPr/>
        </p:nvSpPr>
        <p:spPr>
          <a:xfrm>
            <a:off x="6930786" y="3028841"/>
            <a:ext cx="405081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a:t>
            </a:r>
            <a:endParaRPr lang="zh-CN" altLang="en-US" sz="1400" dirty="0">
              <a:solidFill>
                <a:schemeClr val="bg1"/>
              </a:solidFill>
            </a:endParaRPr>
          </a:p>
        </p:txBody>
      </p:sp>
      <p:sp>
        <p:nvSpPr>
          <p:cNvPr id="24" name="矩形 23"/>
          <p:cNvSpPr/>
          <p:nvPr/>
        </p:nvSpPr>
        <p:spPr>
          <a:xfrm>
            <a:off x="6930786" y="4048726"/>
            <a:ext cx="405081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a:t>
            </a:r>
            <a:endParaRPr lang="zh-CN" altLang="en-US" sz="1400" dirty="0">
              <a:solidFill>
                <a:schemeClr val="bg1"/>
              </a:solidFill>
            </a:endParaRPr>
          </a:p>
        </p:txBody>
      </p:sp>
      <p:sp>
        <p:nvSpPr>
          <p:cNvPr id="25" name="矩形 24"/>
          <p:cNvSpPr/>
          <p:nvPr/>
        </p:nvSpPr>
        <p:spPr>
          <a:xfrm>
            <a:off x="6930786" y="5062725"/>
            <a:ext cx="4050819"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a:t>
            </a:r>
            <a:endParaRPr lang="zh-CN" altLang="en-US" sz="1400" dirty="0">
              <a:solidFill>
                <a:schemeClr val="bg1"/>
              </a:solidFill>
            </a:endParaRPr>
          </a:p>
        </p:txBody>
      </p:sp>
      <p:grpSp>
        <p:nvGrpSpPr>
          <p:cNvPr id="26" name="组合 25"/>
          <p:cNvGrpSpPr/>
          <p:nvPr/>
        </p:nvGrpSpPr>
        <p:grpSpPr>
          <a:xfrm>
            <a:off x="2390628" y="2170028"/>
            <a:ext cx="1839246" cy="1276718"/>
            <a:chOff x="2390628" y="2170028"/>
            <a:chExt cx="1839246" cy="1276718"/>
          </a:xfrm>
        </p:grpSpPr>
        <p:sp>
          <p:nvSpPr>
            <p:cNvPr id="28" name="椭圆 4"/>
            <p:cNvSpPr/>
            <p:nvPr/>
          </p:nvSpPr>
          <p:spPr>
            <a:xfrm>
              <a:off x="2956365" y="2170028"/>
              <a:ext cx="707773" cy="793906"/>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gradFill>
                  <a:gsLst>
                    <a:gs pos="0">
                      <a:srgbClr val="835F43"/>
                    </a:gs>
                    <a:gs pos="100000">
                      <a:srgbClr val="F9D9AC"/>
                    </a:gs>
                  </a:gsLst>
                  <a:lin ang="5400000" scaled="0"/>
                </a:gradFill>
              </a:endParaRPr>
            </a:p>
          </p:txBody>
        </p:sp>
        <p:sp>
          <p:nvSpPr>
            <p:cNvPr id="29" name="矩形 28"/>
            <p:cNvSpPr/>
            <p:nvPr/>
          </p:nvSpPr>
          <p:spPr>
            <a:xfrm>
              <a:off x="2390628" y="3043622"/>
              <a:ext cx="1839246" cy="4031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gradFill>
                    <a:gsLst>
                      <a:gs pos="0">
                        <a:srgbClr val="835F43"/>
                      </a:gs>
                      <a:gs pos="100000">
                        <a:srgbClr val="F9D9AC"/>
                      </a:gs>
                    </a:gsLst>
                    <a:lin ang="5400000" scaled="0"/>
                  </a:gradFill>
                </a:rPr>
                <a:t>标题文字添加</a:t>
              </a:r>
              <a:endParaRPr lang="zh-CN" altLang="en-US" b="1" dirty="0">
                <a:gradFill>
                  <a:gsLst>
                    <a:gs pos="0">
                      <a:srgbClr val="835F43"/>
                    </a:gs>
                    <a:gs pos="100000">
                      <a:srgbClr val="F9D9AC"/>
                    </a:gs>
                  </a:gsLst>
                  <a:lin ang="5400000" scaled="0"/>
                </a:gradFill>
              </a:endParaRPr>
            </a:p>
          </p:txBody>
        </p:sp>
      </p:grpSp>
      <p:grpSp>
        <p:nvGrpSpPr>
          <p:cNvPr id="30" name="组合 29"/>
          <p:cNvGrpSpPr/>
          <p:nvPr/>
        </p:nvGrpSpPr>
        <p:grpSpPr>
          <a:xfrm>
            <a:off x="1415480" y="3993426"/>
            <a:ext cx="1839246" cy="1254783"/>
            <a:chOff x="1415480" y="3993426"/>
            <a:chExt cx="1839246" cy="1254783"/>
          </a:xfrm>
        </p:grpSpPr>
        <p:sp>
          <p:nvSpPr>
            <p:cNvPr id="32" name="椭圆 33"/>
            <p:cNvSpPr/>
            <p:nvPr/>
          </p:nvSpPr>
          <p:spPr>
            <a:xfrm>
              <a:off x="1938150" y="3993426"/>
              <a:ext cx="793906" cy="793903"/>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gradFill>
                  <a:gsLst>
                    <a:gs pos="0">
                      <a:srgbClr val="835F43"/>
                    </a:gs>
                    <a:gs pos="100000">
                      <a:srgbClr val="F9D9AC"/>
                    </a:gs>
                  </a:gsLst>
                  <a:lin ang="5400000" scaled="0"/>
                </a:gradFill>
              </a:endParaRPr>
            </a:p>
          </p:txBody>
        </p:sp>
        <p:sp>
          <p:nvSpPr>
            <p:cNvPr id="33" name="矩形 32"/>
            <p:cNvSpPr/>
            <p:nvPr/>
          </p:nvSpPr>
          <p:spPr>
            <a:xfrm>
              <a:off x="1415480" y="4845085"/>
              <a:ext cx="1839246" cy="4031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gradFill>
                    <a:gsLst>
                      <a:gs pos="0">
                        <a:srgbClr val="835F43"/>
                      </a:gs>
                      <a:gs pos="100000">
                        <a:srgbClr val="F9D9AC"/>
                      </a:gs>
                    </a:gsLst>
                    <a:lin ang="5400000" scaled="0"/>
                  </a:gradFill>
                </a:rPr>
                <a:t>标题文字添加</a:t>
              </a:r>
              <a:endParaRPr lang="zh-CN" altLang="en-US" b="1" dirty="0">
                <a:gradFill>
                  <a:gsLst>
                    <a:gs pos="0">
                      <a:srgbClr val="835F43"/>
                    </a:gs>
                    <a:gs pos="100000">
                      <a:srgbClr val="F9D9AC"/>
                    </a:gs>
                  </a:gsLst>
                  <a:lin ang="5400000" scaled="0"/>
                </a:gradFill>
              </a:endParaRPr>
            </a:p>
          </p:txBody>
        </p:sp>
      </p:grpSp>
      <p:grpSp>
        <p:nvGrpSpPr>
          <p:cNvPr id="34" name="组合 33"/>
          <p:cNvGrpSpPr/>
          <p:nvPr/>
        </p:nvGrpSpPr>
        <p:grpSpPr>
          <a:xfrm>
            <a:off x="3359696" y="4015788"/>
            <a:ext cx="1839246" cy="1232421"/>
            <a:chOff x="3359696" y="4015788"/>
            <a:chExt cx="1839246" cy="1232421"/>
          </a:xfrm>
        </p:grpSpPr>
        <p:sp>
          <p:nvSpPr>
            <p:cNvPr id="36" name="椭圆 34"/>
            <p:cNvSpPr/>
            <p:nvPr/>
          </p:nvSpPr>
          <p:spPr>
            <a:xfrm>
              <a:off x="3882366" y="4015788"/>
              <a:ext cx="793906" cy="749179"/>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gradFill>
                  <a:gsLst>
                    <a:gs pos="0">
                      <a:srgbClr val="835F43"/>
                    </a:gs>
                    <a:gs pos="100000">
                      <a:srgbClr val="F9D9AC"/>
                    </a:gs>
                  </a:gsLst>
                  <a:lin ang="5400000" scaled="0"/>
                </a:gradFill>
              </a:endParaRPr>
            </a:p>
          </p:txBody>
        </p:sp>
        <p:sp>
          <p:nvSpPr>
            <p:cNvPr id="37" name="矩形 36"/>
            <p:cNvSpPr/>
            <p:nvPr/>
          </p:nvSpPr>
          <p:spPr>
            <a:xfrm>
              <a:off x="3359696" y="4845085"/>
              <a:ext cx="1839246" cy="40312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gradFill>
                    <a:gsLst>
                      <a:gs pos="0">
                        <a:srgbClr val="835F43"/>
                      </a:gs>
                      <a:gs pos="100000">
                        <a:srgbClr val="F9D9AC"/>
                      </a:gs>
                    </a:gsLst>
                    <a:lin ang="5400000" scaled="0"/>
                  </a:gradFill>
                </a:rPr>
                <a:t>标题文字添加</a:t>
              </a:r>
              <a:endParaRPr lang="zh-CN" altLang="en-US" b="1" dirty="0">
                <a:gradFill>
                  <a:gsLst>
                    <a:gs pos="0">
                      <a:srgbClr val="835F43"/>
                    </a:gs>
                    <a:gs pos="100000">
                      <a:srgbClr val="F9D9AC"/>
                    </a:gs>
                  </a:gsLst>
                  <a:lin ang="5400000" scaled="0"/>
                </a:gra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53" presetClass="entr" presetSubtype="16"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par>
                          <p:cTn id="41" fill="hold">
                            <p:stCondLst>
                              <p:cond delay="1500"/>
                            </p:stCondLst>
                            <p:childTnLst>
                              <p:par>
                                <p:cTn id="42" presetID="12" presetClass="entr" presetSubtype="8"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p:tgtEl>
                                          <p:spTgt spid="23"/>
                                        </p:tgtEl>
                                        <p:attrNameLst>
                                          <p:attrName>ppt_x</p:attrName>
                                        </p:attrNameLst>
                                      </p:cBhvr>
                                      <p:tavLst>
                                        <p:tav tm="0">
                                          <p:val>
                                            <p:strVal val="#ppt_x-#ppt_w*1.125000"/>
                                          </p:val>
                                        </p:tav>
                                        <p:tav tm="100000">
                                          <p:val>
                                            <p:strVal val="#ppt_x"/>
                                          </p:val>
                                        </p:tav>
                                      </p:tavLst>
                                    </p:anim>
                                    <p:animEffect transition="in" filter="wipe(right)">
                                      <p:cBhvr>
                                        <p:cTn id="45" dur="500"/>
                                        <p:tgtEl>
                                          <p:spTgt spid="23"/>
                                        </p:tgtEl>
                                      </p:cBhvr>
                                    </p:animEffect>
                                  </p:childTnLst>
                                </p:cTn>
                              </p:par>
                            </p:childTnLst>
                          </p:cTn>
                        </p:par>
                        <p:par>
                          <p:cTn id="46" fill="hold">
                            <p:stCondLst>
                              <p:cond delay="2000"/>
                            </p:stCondLst>
                            <p:childTnLst>
                              <p:par>
                                <p:cTn id="47" presetID="1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ppt_x</p:attrName>
                                        </p:attrNameLst>
                                      </p:cBhvr>
                                      <p:tavLst>
                                        <p:tav tm="0">
                                          <p:val>
                                            <p:strVal val="#ppt_x-#ppt_w*1.125000"/>
                                          </p:val>
                                        </p:tav>
                                        <p:tav tm="100000">
                                          <p:val>
                                            <p:strVal val="#ppt_x"/>
                                          </p:val>
                                        </p:tav>
                                      </p:tavLst>
                                    </p:anim>
                                    <p:animEffect transition="in" filter="wipe(right)">
                                      <p:cBhvr>
                                        <p:cTn id="50" dur="500"/>
                                        <p:tgtEl>
                                          <p:spTgt spid="24"/>
                                        </p:tgtEl>
                                      </p:cBhvr>
                                    </p:animEffect>
                                  </p:childTnLst>
                                </p:cTn>
                              </p:par>
                            </p:childTnLst>
                          </p:cTn>
                        </p:par>
                        <p:par>
                          <p:cTn id="51" fill="hold">
                            <p:stCondLst>
                              <p:cond delay="2500"/>
                            </p:stCondLst>
                            <p:childTnLst>
                              <p:par>
                                <p:cTn id="52" presetID="12" presetClass="entr" presetSubtype="8"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p:tgtEl>
                                          <p:spTgt spid="25"/>
                                        </p:tgtEl>
                                        <p:attrNameLst>
                                          <p:attrName>ppt_x</p:attrName>
                                        </p:attrNameLst>
                                      </p:cBhvr>
                                      <p:tavLst>
                                        <p:tav tm="0">
                                          <p:val>
                                            <p:strVal val="#ppt_x-#ppt_w*1.125000"/>
                                          </p:val>
                                        </p:tav>
                                        <p:tav tm="100000">
                                          <p:val>
                                            <p:strVal val="#ppt_x"/>
                                          </p:val>
                                        </p:tav>
                                      </p:tavLst>
                                    </p:anim>
                                    <p:animEffect transition="in" filter="wipe(right)">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74787" y="287948"/>
            <a:ext cx="3520171" cy="976145"/>
            <a:chOff x="2711587" y="2595719"/>
            <a:chExt cx="3520171" cy="976145"/>
          </a:xfrm>
        </p:grpSpPr>
        <p:sp>
          <p:nvSpPr>
            <p:cNvPr id="9" name="文本框 8"/>
            <p:cNvSpPr txBox="1"/>
            <p:nvPr/>
          </p:nvSpPr>
          <p:spPr>
            <a:xfrm>
              <a:off x="2711587" y="2595719"/>
              <a:ext cx="1620957" cy="523220"/>
            </a:xfrm>
            <a:prstGeom prst="rect">
              <a:avLst/>
            </a:prstGeom>
            <a:noFill/>
          </p:spPr>
          <p:txBody>
            <a:bodyPr wrap="none" rtlCol="0">
              <a:spAutoFit/>
            </a:bodyPr>
            <a:lstStyle/>
            <a:p>
              <a:r>
                <a:rPr lang="zh-CN" altLang="en-US" sz="2800" b="1" dirty="0" smtClean="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品牌概论</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10" name="矩形 9"/>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endParaRPr lang="en-US" altLang="zh-CN" sz="1100" dirty="0">
                <a:solidFill>
                  <a:schemeClr val="bg1"/>
                </a:solidFill>
              </a:endParaRPr>
            </a:p>
          </p:txBody>
        </p:sp>
      </p:grpSp>
      <p:grpSp>
        <p:nvGrpSpPr>
          <p:cNvPr id="11" name="组合 10"/>
          <p:cNvGrpSpPr/>
          <p:nvPr/>
        </p:nvGrpSpPr>
        <p:grpSpPr>
          <a:xfrm>
            <a:off x="1995744" y="2523716"/>
            <a:ext cx="7394654" cy="2676074"/>
            <a:chOff x="1584246" y="1628800"/>
            <a:chExt cx="9408298" cy="3404797"/>
          </a:xfrm>
        </p:grpSpPr>
        <p:sp>
          <p:nvSpPr>
            <p:cNvPr id="12" name="矩形 11"/>
            <p:cNvSpPr/>
            <p:nvPr/>
          </p:nvSpPr>
          <p:spPr>
            <a:xfrm>
              <a:off x="1931911" y="2219254"/>
              <a:ext cx="1293462" cy="822334"/>
            </a:xfrm>
            <a:prstGeom prst="rect">
              <a:avLst/>
            </a:prstGeom>
          </p:spPr>
          <p:txBody>
            <a:bodyPr wrap="none">
              <a:spAutoFit/>
            </a:bodyPr>
            <a:lstStyle/>
            <a:p>
              <a:pPr algn="ctr"/>
              <a:r>
                <a:rPr lang="en-US" altLang="zh-CN" sz="3600" dirty="0">
                  <a:gradFill>
                    <a:gsLst>
                      <a:gs pos="0">
                        <a:srgbClr val="835F43"/>
                      </a:gs>
                      <a:gs pos="100000">
                        <a:srgbClr val="F9D9AC"/>
                      </a:gs>
                    </a:gsLst>
                    <a:lin ang="5400000" scaled="0"/>
                  </a:gradFill>
                  <a:latin typeface="Arial" panose="020B0604020202020204" pitchFamily="34" charset="0"/>
                  <a:ea typeface="等线" panose="02010600030101010101" pitchFamily="2" charset="-122"/>
                  <a:cs typeface="Arial" panose="020B0604020202020204" pitchFamily="34" charset="0"/>
                </a:rPr>
                <a:t>45</a:t>
              </a:r>
              <a:r>
                <a:rPr lang="en-US" altLang="zh-CN" sz="2800" dirty="0">
                  <a:gradFill>
                    <a:gsLst>
                      <a:gs pos="0">
                        <a:srgbClr val="835F43"/>
                      </a:gs>
                      <a:gs pos="100000">
                        <a:srgbClr val="F9D9AC"/>
                      </a:gs>
                    </a:gsLst>
                    <a:lin ang="5400000" scaled="0"/>
                  </a:gradFill>
                  <a:latin typeface="Arial" panose="020B0604020202020204" pitchFamily="34" charset="0"/>
                  <a:ea typeface="等线" panose="02010600030101010101" pitchFamily="2" charset="-122"/>
                  <a:cs typeface="Arial" panose="020B0604020202020204" pitchFamily="34" charset="0"/>
                </a:rPr>
                <a:t>%</a:t>
              </a:r>
              <a:endParaRPr lang="zh-CN" altLang="en-US" sz="2800" dirty="0">
                <a:gradFill>
                  <a:gsLst>
                    <a:gs pos="0">
                      <a:srgbClr val="835F43"/>
                    </a:gs>
                    <a:gs pos="100000">
                      <a:srgbClr val="F9D9AC"/>
                    </a:gs>
                  </a:gsLst>
                  <a:lin ang="5400000" scaled="0"/>
                </a:gradFill>
              </a:endParaRPr>
            </a:p>
          </p:txBody>
        </p:sp>
        <p:sp>
          <p:nvSpPr>
            <p:cNvPr id="13" name="矩形 12"/>
            <p:cNvSpPr/>
            <p:nvPr/>
          </p:nvSpPr>
          <p:spPr>
            <a:xfrm>
              <a:off x="4637802" y="3295286"/>
              <a:ext cx="1440308" cy="978968"/>
            </a:xfrm>
            <a:prstGeom prst="rect">
              <a:avLst/>
            </a:prstGeom>
          </p:spPr>
          <p:txBody>
            <a:bodyPr wrap="none">
              <a:spAutoFit/>
            </a:bodyPr>
            <a:lstStyle/>
            <a:p>
              <a:pPr algn="ctr"/>
              <a:r>
                <a:rPr lang="en-US" altLang="zh-CN" sz="4400" dirty="0">
                  <a:gradFill>
                    <a:gsLst>
                      <a:gs pos="0">
                        <a:srgbClr val="835F43"/>
                      </a:gs>
                      <a:gs pos="100000">
                        <a:srgbClr val="F9D9AC"/>
                      </a:gs>
                    </a:gsLst>
                    <a:lin ang="5400000" scaled="0"/>
                  </a:gradFill>
                  <a:latin typeface="Arial" panose="020B0604020202020204" pitchFamily="34" charset="0"/>
                  <a:ea typeface="等线" panose="02010600030101010101" pitchFamily="2" charset="-122"/>
                  <a:cs typeface="Arial" panose="020B0604020202020204" pitchFamily="34" charset="0"/>
                </a:rPr>
                <a:t>68</a:t>
              </a:r>
              <a:r>
                <a:rPr lang="en-US" altLang="zh-CN" sz="2800" dirty="0">
                  <a:gradFill>
                    <a:gsLst>
                      <a:gs pos="0">
                        <a:srgbClr val="835F43"/>
                      </a:gs>
                      <a:gs pos="100000">
                        <a:srgbClr val="F9D9AC"/>
                      </a:gs>
                    </a:gsLst>
                    <a:lin ang="5400000" scaled="0"/>
                  </a:gradFill>
                  <a:latin typeface="Arial" panose="020B0604020202020204" pitchFamily="34" charset="0"/>
                  <a:ea typeface="等线" panose="02010600030101010101" pitchFamily="2" charset="-122"/>
                  <a:cs typeface="Arial" panose="020B0604020202020204" pitchFamily="34" charset="0"/>
                </a:rPr>
                <a:t>%</a:t>
              </a:r>
              <a:endParaRPr lang="zh-CN" altLang="en-US" sz="2800" dirty="0">
                <a:gradFill>
                  <a:gsLst>
                    <a:gs pos="0">
                      <a:srgbClr val="835F43"/>
                    </a:gs>
                    <a:gs pos="100000">
                      <a:srgbClr val="F9D9AC"/>
                    </a:gs>
                  </a:gsLst>
                  <a:lin ang="5400000" scaled="0"/>
                </a:gradFill>
              </a:endParaRPr>
            </a:p>
          </p:txBody>
        </p:sp>
        <p:sp>
          <p:nvSpPr>
            <p:cNvPr id="14" name="矩形 13"/>
            <p:cNvSpPr/>
            <p:nvPr/>
          </p:nvSpPr>
          <p:spPr>
            <a:xfrm>
              <a:off x="7220391" y="2205987"/>
              <a:ext cx="1150697" cy="665698"/>
            </a:xfrm>
            <a:prstGeom prst="rect">
              <a:avLst/>
            </a:prstGeom>
          </p:spPr>
          <p:txBody>
            <a:bodyPr wrap="none">
              <a:spAutoFit/>
            </a:bodyPr>
            <a:lstStyle/>
            <a:p>
              <a:pPr algn="ctr"/>
              <a:r>
                <a:rPr lang="en-US" altLang="zh-CN" sz="2800" dirty="0">
                  <a:gradFill>
                    <a:gsLst>
                      <a:gs pos="0">
                        <a:srgbClr val="835F43"/>
                      </a:gs>
                      <a:gs pos="100000">
                        <a:srgbClr val="F9D9AC"/>
                      </a:gs>
                    </a:gsLst>
                    <a:lin ang="5400000" scaled="0"/>
                  </a:gradFill>
                  <a:latin typeface="Arial" panose="020B0604020202020204" pitchFamily="34" charset="0"/>
                  <a:ea typeface="等线" panose="02010600030101010101" pitchFamily="2" charset="-122"/>
                  <a:cs typeface="Arial" panose="020B0604020202020204" pitchFamily="34" charset="0"/>
                </a:rPr>
                <a:t>32%</a:t>
              </a:r>
              <a:endParaRPr lang="zh-CN" altLang="en-US" sz="2800" dirty="0">
                <a:gradFill>
                  <a:gsLst>
                    <a:gs pos="0">
                      <a:srgbClr val="835F43"/>
                    </a:gs>
                    <a:gs pos="100000">
                      <a:srgbClr val="F9D9AC"/>
                    </a:gs>
                  </a:gsLst>
                  <a:lin ang="5400000" scaled="0"/>
                </a:gradFill>
              </a:endParaRPr>
            </a:p>
          </p:txBody>
        </p:sp>
        <p:sp>
          <p:nvSpPr>
            <p:cNvPr id="15" name="矩形 14"/>
            <p:cNvSpPr/>
            <p:nvPr/>
          </p:nvSpPr>
          <p:spPr>
            <a:xfrm>
              <a:off x="9292622" y="3351592"/>
              <a:ext cx="1293462" cy="822334"/>
            </a:xfrm>
            <a:prstGeom prst="rect">
              <a:avLst/>
            </a:prstGeom>
          </p:spPr>
          <p:txBody>
            <a:bodyPr wrap="none">
              <a:spAutoFit/>
            </a:bodyPr>
            <a:lstStyle/>
            <a:p>
              <a:pPr algn="ctr"/>
              <a:r>
                <a:rPr lang="en-US" altLang="zh-CN" sz="3600" dirty="0">
                  <a:gradFill>
                    <a:gsLst>
                      <a:gs pos="0">
                        <a:srgbClr val="835F43"/>
                      </a:gs>
                      <a:gs pos="100000">
                        <a:srgbClr val="F9D9AC"/>
                      </a:gs>
                    </a:gsLst>
                    <a:lin ang="5400000" scaled="0"/>
                  </a:gradFill>
                  <a:latin typeface="Arial" panose="020B0604020202020204" pitchFamily="34" charset="0"/>
                  <a:ea typeface="等线" panose="02010600030101010101" pitchFamily="2" charset="-122"/>
                  <a:cs typeface="Arial" panose="020B0604020202020204" pitchFamily="34" charset="0"/>
                </a:rPr>
                <a:t>51</a:t>
              </a:r>
              <a:r>
                <a:rPr lang="en-US" altLang="zh-CN" sz="2800" dirty="0">
                  <a:gradFill>
                    <a:gsLst>
                      <a:gs pos="0">
                        <a:srgbClr val="835F43"/>
                      </a:gs>
                      <a:gs pos="100000">
                        <a:srgbClr val="F9D9AC"/>
                      </a:gs>
                    </a:gsLst>
                    <a:lin ang="5400000" scaled="0"/>
                  </a:gradFill>
                  <a:latin typeface="Arial" panose="020B0604020202020204" pitchFamily="34" charset="0"/>
                  <a:ea typeface="等线" panose="02010600030101010101" pitchFamily="2" charset="-122"/>
                  <a:cs typeface="Arial" panose="020B0604020202020204" pitchFamily="34" charset="0"/>
                </a:rPr>
                <a:t>%</a:t>
              </a:r>
              <a:endParaRPr lang="zh-CN" altLang="en-US" sz="2800" dirty="0">
                <a:gradFill>
                  <a:gsLst>
                    <a:gs pos="0">
                      <a:srgbClr val="835F43"/>
                    </a:gs>
                    <a:gs pos="100000">
                      <a:srgbClr val="F9D9AC"/>
                    </a:gs>
                  </a:gsLst>
                  <a:lin ang="5400000" scaled="0"/>
                </a:gradFill>
              </a:endParaRPr>
            </a:p>
          </p:txBody>
        </p:sp>
        <p:grpSp>
          <p:nvGrpSpPr>
            <p:cNvPr id="16" name="组合 15"/>
            <p:cNvGrpSpPr/>
            <p:nvPr/>
          </p:nvGrpSpPr>
          <p:grpSpPr>
            <a:xfrm>
              <a:off x="1584246" y="1632925"/>
              <a:ext cx="1988795" cy="1988795"/>
              <a:chOff x="1584246" y="1632925"/>
              <a:chExt cx="1988795" cy="1988795"/>
            </a:xfrm>
          </p:grpSpPr>
          <p:sp>
            <p:nvSpPr>
              <p:cNvPr id="26" name="KSO_Shape"/>
              <p:cNvSpPr/>
              <p:nvPr/>
            </p:nvSpPr>
            <p:spPr bwMode="auto">
              <a:xfrm>
                <a:off x="1584246" y="1632925"/>
                <a:ext cx="1988795" cy="1988795"/>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gradFill>
                <a:gsLst>
                  <a:gs pos="0">
                    <a:srgbClr val="835F43"/>
                  </a:gs>
                  <a:gs pos="100000">
                    <a:srgbClr val="F9D9AC"/>
                  </a:gs>
                </a:gsLst>
                <a:lin ang="5400000" scaled="0"/>
              </a:gra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600">
                  <a:gradFill>
                    <a:gsLst>
                      <a:gs pos="0">
                        <a:srgbClr val="835F43"/>
                      </a:gs>
                      <a:gs pos="100000">
                        <a:srgbClr val="F9D9AC"/>
                      </a:gs>
                    </a:gsLst>
                    <a:lin ang="5400000" scaled="0"/>
                  </a:gradFill>
                </a:endParaRPr>
              </a:p>
            </p:txBody>
          </p:sp>
          <p:sp>
            <p:nvSpPr>
              <p:cNvPr id="27" name="椭圆 26"/>
              <p:cNvSpPr/>
              <p:nvPr/>
            </p:nvSpPr>
            <p:spPr>
              <a:xfrm>
                <a:off x="1866127" y="1931346"/>
                <a:ext cx="1424381" cy="1424381"/>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24" name="KSO_Shape"/>
            <p:cNvSpPr/>
            <p:nvPr/>
          </p:nvSpPr>
          <p:spPr bwMode="auto">
            <a:xfrm>
              <a:off x="4024340" y="2408346"/>
              <a:ext cx="2625250" cy="2625251"/>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gradFill>
              <a:gsLst>
                <a:gs pos="0">
                  <a:srgbClr val="835F43"/>
                </a:gs>
                <a:gs pos="100000">
                  <a:srgbClr val="F9D9AC"/>
                </a:gs>
              </a:gsLst>
              <a:lin ang="5400000" scaled="0"/>
            </a:gra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600"/>
            </a:p>
          </p:txBody>
        </p:sp>
        <p:sp>
          <p:nvSpPr>
            <p:cNvPr id="22" name="KSO_Shape"/>
            <p:cNvSpPr/>
            <p:nvPr/>
          </p:nvSpPr>
          <p:spPr bwMode="auto">
            <a:xfrm>
              <a:off x="8886167" y="2652226"/>
              <a:ext cx="2106377" cy="2106377"/>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gradFill>
              <a:gsLst>
                <a:gs pos="0">
                  <a:srgbClr val="835F43"/>
                </a:gs>
                <a:gs pos="100000">
                  <a:srgbClr val="F9D9AC"/>
                </a:gs>
              </a:gsLst>
              <a:lin ang="5400000" scaled="0"/>
            </a:gra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600"/>
            </a:p>
          </p:txBody>
        </p:sp>
        <p:sp>
          <p:nvSpPr>
            <p:cNvPr id="20" name="KSO_Shape"/>
            <p:cNvSpPr/>
            <p:nvPr/>
          </p:nvSpPr>
          <p:spPr bwMode="auto">
            <a:xfrm>
              <a:off x="6888089" y="1628800"/>
              <a:ext cx="1788097" cy="1788098"/>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gradFill>
              <a:gsLst>
                <a:gs pos="0">
                  <a:srgbClr val="835F43"/>
                </a:gs>
                <a:gs pos="100000">
                  <a:srgbClr val="F9D9AC"/>
                </a:gs>
              </a:gsLst>
              <a:lin ang="5400000" scaled="0"/>
            </a:gra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600"/>
            </a:p>
          </p:txBody>
        </p:sp>
      </p:grpSp>
      <p:grpSp>
        <p:nvGrpSpPr>
          <p:cNvPr id="28" name="组合 27"/>
          <p:cNvGrpSpPr/>
          <p:nvPr/>
        </p:nvGrpSpPr>
        <p:grpSpPr>
          <a:xfrm>
            <a:off x="827058" y="4248664"/>
            <a:ext cx="2756462" cy="1220554"/>
            <a:chOff x="5133155" y="1649255"/>
            <a:chExt cx="2756462" cy="1220554"/>
          </a:xfrm>
        </p:grpSpPr>
        <p:sp>
          <p:nvSpPr>
            <p:cNvPr id="29" name="矩形 28"/>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a:t>
              </a:r>
              <a:endParaRPr lang="zh-CN" altLang="en-US" sz="1400" dirty="0">
                <a:solidFill>
                  <a:schemeClr val="bg1"/>
                </a:solidFill>
              </a:endParaRPr>
            </a:p>
          </p:txBody>
        </p:sp>
        <p:sp>
          <p:nvSpPr>
            <p:cNvPr id="30" name="矩形 29"/>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endParaRPr lang="zh-CN" altLang="en-US" b="1" dirty="0">
                <a:gradFill>
                  <a:gsLst>
                    <a:gs pos="0">
                      <a:srgbClr val="835F43"/>
                    </a:gs>
                    <a:gs pos="100000">
                      <a:srgbClr val="F9D9AC"/>
                    </a:gs>
                  </a:gsLst>
                  <a:lin ang="5400000" scaled="0"/>
                </a:gradFill>
              </a:endParaRPr>
            </a:p>
          </p:txBody>
        </p:sp>
      </p:grpSp>
      <p:grpSp>
        <p:nvGrpSpPr>
          <p:cNvPr id="31" name="组合 30"/>
          <p:cNvGrpSpPr/>
          <p:nvPr/>
        </p:nvGrpSpPr>
        <p:grpSpPr>
          <a:xfrm>
            <a:off x="5951777" y="4901273"/>
            <a:ext cx="2756462" cy="1220554"/>
            <a:chOff x="5133155" y="1649255"/>
            <a:chExt cx="2756462" cy="1220554"/>
          </a:xfrm>
        </p:grpSpPr>
        <p:sp>
          <p:nvSpPr>
            <p:cNvPr id="32" name="矩形 31"/>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a:t>
              </a:r>
              <a:endParaRPr lang="zh-CN" altLang="en-US" sz="1400" dirty="0">
                <a:solidFill>
                  <a:schemeClr val="bg1"/>
                </a:solidFill>
              </a:endParaRPr>
            </a:p>
          </p:txBody>
        </p:sp>
        <p:sp>
          <p:nvSpPr>
            <p:cNvPr id="33" name="矩形 32"/>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endParaRPr lang="zh-CN" altLang="en-US" b="1" dirty="0">
                <a:gradFill>
                  <a:gsLst>
                    <a:gs pos="0">
                      <a:srgbClr val="835F43"/>
                    </a:gs>
                    <a:gs pos="100000">
                      <a:srgbClr val="F9D9AC"/>
                    </a:gs>
                  </a:gsLst>
                  <a:lin ang="5400000" scaled="0"/>
                </a:gradFill>
              </a:endParaRPr>
            </a:p>
          </p:txBody>
        </p:sp>
      </p:grpSp>
      <p:grpSp>
        <p:nvGrpSpPr>
          <p:cNvPr id="34" name="组合 33"/>
          <p:cNvGrpSpPr/>
          <p:nvPr/>
        </p:nvGrpSpPr>
        <p:grpSpPr>
          <a:xfrm>
            <a:off x="7975492" y="1872328"/>
            <a:ext cx="2756462" cy="1220554"/>
            <a:chOff x="5133155" y="1649255"/>
            <a:chExt cx="2756462" cy="1220554"/>
          </a:xfrm>
        </p:grpSpPr>
        <p:sp>
          <p:nvSpPr>
            <p:cNvPr id="35" name="矩形 34"/>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a:t>
              </a:r>
              <a:endParaRPr lang="zh-CN" altLang="en-US" sz="1400" dirty="0">
                <a:solidFill>
                  <a:schemeClr val="bg1"/>
                </a:solidFill>
              </a:endParaRPr>
            </a:p>
          </p:txBody>
        </p:sp>
        <p:sp>
          <p:nvSpPr>
            <p:cNvPr id="36" name="矩形 35"/>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endParaRPr lang="zh-CN" altLang="en-US" b="1" dirty="0">
                <a:gradFill>
                  <a:gsLst>
                    <a:gs pos="0">
                      <a:srgbClr val="835F43"/>
                    </a:gs>
                    <a:gs pos="100000">
                      <a:srgbClr val="F9D9AC"/>
                    </a:gs>
                  </a:gsLst>
                  <a:lin ang="5400000" scaled="0"/>
                </a:gradFill>
              </a:endParaRPr>
            </a:p>
          </p:txBody>
        </p:sp>
      </p:grpSp>
      <p:grpSp>
        <p:nvGrpSpPr>
          <p:cNvPr id="37" name="组合 36"/>
          <p:cNvGrpSpPr/>
          <p:nvPr/>
        </p:nvGrpSpPr>
        <p:grpSpPr>
          <a:xfrm>
            <a:off x="3436992" y="1528367"/>
            <a:ext cx="2756462" cy="1220554"/>
            <a:chOff x="5133155" y="1649255"/>
            <a:chExt cx="2756462" cy="1220554"/>
          </a:xfrm>
        </p:grpSpPr>
        <p:sp>
          <p:nvSpPr>
            <p:cNvPr id="38" name="矩形 37"/>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a:t>
              </a:r>
              <a:endParaRPr lang="zh-CN" altLang="en-US" sz="1400" dirty="0">
                <a:solidFill>
                  <a:schemeClr val="bg1"/>
                </a:solidFill>
              </a:endParaRPr>
            </a:p>
          </p:txBody>
        </p:sp>
        <p:sp>
          <p:nvSpPr>
            <p:cNvPr id="39" name="矩形 38"/>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endParaRPr lang="zh-CN" altLang="en-US" b="1" dirty="0">
                <a:gradFill>
                  <a:gsLst>
                    <a:gs pos="0">
                      <a:srgbClr val="835F43"/>
                    </a:gs>
                    <a:gs pos="100000">
                      <a:srgbClr val="F9D9AC"/>
                    </a:gs>
                  </a:gsLst>
                  <a:lin ang="5400000" scaled="0"/>
                </a:gra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randombar(horizontal)">
                                      <p:cBhvr>
                                        <p:cTn id="17" dur="500"/>
                                        <p:tgtEl>
                                          <p:spTgt spid="37"/>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childTnLst>
                          </p:cTn>
                        </p:par>
                        <p:par>
                          <p:cTn id="22" fill="hold">
                            <p:stCondLst>
                              <p:cond delay="2000"/>
                            </p:stCondLst>
                            <p:childTnLst>
                              <p:par>
                                <p:cTn id="23" presetID="14" presetClass="entr" presetSubtype="1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74787" y="287948"/>
            <a:ext cx="3520171" cy="976145"/>
            <a:chOff x="2711587" y="2595719"/>
            <a:chExt cx="3520171" cy="976145"/>
          </a:xfrm>
        </p:grpSpPr>
        <p:sp>
          <p:nvSpPr>
            <p:cNvPr id="9" name="文本框 8"/>
            <p:cNvSpPr txBox="1"/>
            <p:nvPr/>
          </p:nvSpPr>
          <p:spPr>
            <a:xfrm>
              <a:off x="2711587" y="2595719"/>
              <a:ext cx="1620957" cy="523220"/>
            </a:xfrm>
            <a:prstGeom prst="rect">
              <a:avLst/>
            </a:prstGeom>
            <a:noFill/>
          </p:spPr>
          <p:txBody>
            <a:bodyPr wrap="none" rtlCol="0">
              <a:spAutoFit/>
            </a:bodyPr>
            <a:lstStyle/>
            <a:p>
              <a:r>
                <a:rPr lang="zh-CN" altLang="en-US" sz="2800" b="1" dirty="0" smtClean="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rPr>
                <a:t>品牌概论</a:t>
              </a:r>
              <a:endParaRPr lang="zh-CN" altLang="en-US" sz="2800" b="1" dirty="0">
                <a:gradFill>
                  <a:gsLst>
                    <a:gs pos="0">
                      <a:srgbClr val="835F43"/>
                    </a:gs>
                    <a:gs pos="100000">
                      <a:srgbClr val="F9D9AC"/>
                    </a:gs>
                  </a:gsLst>
                  <a:lin ang="5400000" scaled="0"/>
                </a:gradFill>
                <a:latin typeface="微软雅黑" panose="020B0503020204020204" pitchFamily="82" charset="2"/>
                <a:ea typeface="微软雅黑" panose="020B0503020204020204" pitchFamily="82" charset="2"/>
              </a:endParaRPr>
            </a:p>
          </p:txBody>
        </p:sp>
        <p:sp>
          <p:nvSpPr>
            <p:cNvPr id="10" name="矩形 9"/>
            <p:cNvSpPr/>
            <p:nvPr/>
          </p:nvSpPr>
          <p:spPr>
            <a:xfrm>
              <a:off x="2766707" y="3140977"/>
              <a:ext cx="3465051" cy="430887"/>
            </a:xfrm>
            <a:prstGeom prst="rect">
              <a:avLst/>
            </a:prstGeom>
          </p:spPr>
          <p:txBody>
            <a:bodyPr wrap="square">
              <a:spAutoFit/>
            </a:bodyPr>
            <a:lstStyle/>
            <a:p>
              <a:r>
                <a:rPr lang="en-US" altLang="zh-CN" sz="1100" dirty="0">
                  <a:solidFill>
                    <a:schemeClr val="bg1"/>
                  </a:solidFill>
                </a:rPr>
                <a:t>Lorem Ipsum is simply dummy text of the printing and typesetting industry. </a:t>
              </a:r>
              <a:endParaRPr lang="en-US" altLang="zh-CN" sz="1100" dirty="0">
                <a:solidFill>
                  <a:schemeClr val="bg1"/>
                </a:solidFill>
              </a:endParaRPr>
            </a:p>
          </p:txBody>
        </p:sp>
      </p:grpSp>
      <p:grpSp>
        <p:nvGrpSpPr>
          <p:cNvPr id="11" name="组合 10"/>
          <p:cNvGrpSpPr/>
          <p:nvPr/>
        </p:nvGrpSpPr>
        <p:grpSpPr>
          <a:xfrm>
            <a:off x="4708063" y="1958911"/>
            <a:ext cx="5896437" cy="661290"/>
            <a:chOff x="5133154" y="1649255"/>
            <a:chExt cx="5896437" cy="661290"/>
          </a:xfrm>
        </p:grpSpPr>
        <p:sp>
          <p:nvSpPr>
            <p:cNvPr id="12" name="矩形 11"/>
            <p:cNvSpPr/>
            <p:nvPr/>
          </p:nvSpPr>
          <p:spPr>
            <a:xfrm>
              <a:off x="5133154" y="1976479"/>
              <a:ext cx="5896437" cy="33406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a:t>
              </a:r>
              <a:r>
                <a:rPr lang="zh-CN" altLang="en-US" sz="1400" dirty="0" smtClean="0">
                  <a:solidFill>
                    <a:schemeClr val="bg1"/>
                  </a:solidFill>
                </a:rPr>
                <a:t>制作</a:t>
              </a:r>
              <a:endParaRPr lang="zh-CN" altLang="en-US" sz="1400" dirty="0">
                <a:solidFill>
                  <a:schemeClr val="bg1"/>
                </a:solidFill>
              </a:endParaRPr>
            </a:p>
          </p:txBody>
        </p:sp>
        <p:sp>
          <p:nvSpPr>
            <p:cNvPr id="13" name="矩形 12"/>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endParaRPr lang="zh-CN" altLang="en-US" b="1" dirty="0">
                <a:gradFill>
                  <a:gsLst>
                    <a:gs pos="0">
                      <a:srgbClr val="835F43"/>
                    </a:gs>
                    <a:gs pos="100000">
                      <a:srgbClr val="F9D9AC"/>
                    </a:gs>
                  </a:gsLst>
                  <a:lin ang="5400000" scaled="0"/>
                </a:gradFill>
              </a:endParaRPr>
            </a:p>
          </p:txBody>
        </p:sp>
      </p:grpSp>
      <p:grpSp>
        <p:nvGrpSpPr>
          <p:cNvPr id="14" name="组合 13"/>
          <p:cNvGrpSpPr/>
          <p:nvPr/>
        </p:nvGrpSpPr>
        <p:grpSpPr>
          <a:xfrm>
            <a:off x="5309445" y="2942399"/>
            <a:ext cx="5896437" cy="661290"/>
            <a:chOff x="5133154" y="1649255"/>
            <a:chExt cx="5896437" cy="661290"/>
          </a:xfrm>
        </p:grpSpPr>
        <p:sp>
          <p:nvSpPr>
            <p:cNvPr id="15" name="矩形 14"/>
            <p:cNvSpPr/>
            <p:nvPr/>
          </p:nvSpPr>
          <p:spPr>
            <a:xfrm>
              <a:off x="5133154" y="1976479"/>
              <a:ext cx="5896437" cy="33406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a:t>
              </a:r>
              <a:endParaRPr lang="zh-CN" altLang="en-US" sz="1400" dirty="0">
                <a:solidFill>
                  <a:schemeClr val="bg1"/>
                </a:solidFill>
              </a:endParaRPr>
            </a:p>
          </p:txBody>
        </p:sp>
        <p:sp>
          <p:nvSpPr>
            <p:cNvPr id="16" name="矩形 15"/>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endParaRPr lang="zh-CN" altLang="en-US" b="1" dirty="0">
                <a:gradFill>
                  <a:gsLst>
                    <a:gs pos="0">
                      <a:srgbClr val="835F43"/>
                    </a:gs>
                    <a:gs pos="100000">
                      <a:srgbClr val="F9D9AC"/>
                    </a:gs>
                  </a:gsLst>
                  <a:lin ang="5400000" scaled="0"/>
                </a:gradFill>
              </a:endParaRPr>
            </a:p>
          </p:txBody>
        </p:sp>
      </p:grpSp>
      <p:grpSp>
        <p:nvGrpSpPr>
          <p:cNvPr id="17" name="组合 16"/>
          <p:cNvGrpSpPr/>
          <p:nvPr/>
        </p:nvGrpSpPr>
        <p:grpSpPr>
          <a:xfrm>
            <a:off x="5309445" y="4013188"/>
            <a:ext cx="5896437" cy="661290"/>
            <a:chOff x="5133154" y="1649255"/>
            <a:chExt cx="5896437" cy="661290"/>
          </a:xfrm>
        </p:grpSpPr>
        <p:sp>
          <p:nvSpPr>
            <p:cNvPr id="18" name="矩形 17"/>
            <p:cNvSpPr/>
            <p:nvPr/>
          </p:nvSpPr>
          <p:spPr>
            <a:xfrm>
              <a:off x="5133154" y="1976479"/>
              <a:ext cx="5896437" cy="33406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a:t>
              </a:r>
              <a:endParaRPr lang="zh-CN" altLang="en-US" sz="1400" dirty="0">
                <a:solidFill>
                  <a:schemeClr val="bg1"/>
                </a:solidFill>
              </a:endParaRPr>
            </a:p>
          </p:txBody>
        </p:sp>
        <p:sp>
          <p:nvSpPr>
            <p:cNvPr id="19" name="矩形 18"/>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endParaRPr lang="zh-CN" altLang="en-US" b="1" dirty="0">
                <a:gradFill>
                  <a:gsLst>
                    <a:gs pos="0">
                      <a:srgbClr val="835F43"/>
                    </a:gs>
                    <a:gs pos="100000">
                      <a:srgbClr val="F9D9AC"/>
                    </a:gs>
                  </a:gsLst>
                  <a:lin ang="5400000" scaled="0"/>
                </a:gradFill>
              </a:endParaRPr>
            </a:p>
          </p:txBody>
        </p:sp>
      </p:grpSp>
      <p:grpSp>
        <p:nvGrpSpPr>
          <p:cNvPr id="20" name="组合 19"/>
          <p:cNvGrpSpPr/>
          <p:nvPr/>
        </p:nvGrpSpPr>
        <p:grpSpPr>
          <a:xfrm>
            <a:off x="4708063" y="4929084"/>
            <a:ext cx="5896437" cy="661290"/>
            <a:chOff x="5133154" y="1649255"/>
            <a:chExt cx="5896437" cy="661290"/>
          </a:xfrm>
        </p:grpSpPr>
        <p:sp>
          <p:nvSpPr>
            <p:cNvPr id="21" name="矩形 20"/>
            <p:cNvSpPr/>
            <p:nvPr/>
          </p:nvSpPr>
          <p:spPr>
            <a:xfrm>
              <a:off x="5133154" y="1976479"/>
              <a:ext cx="5896437" cy="33406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a:t>
              </a:r>
              <a:endParaRPr lang="zh-CN" altLang="en-US" sz="1400" dirty="0">
                <a:solidFill>
                  <a:schemeClr val="bg1"/>
                </a:solidFill>
              </a:endParaRPr>
            </a:p>
          </p:txBody>
        </p:sp>
        <p:sp>
          <p:nvSpPr>
            <p:cNvPr id="22" name="矩形 21"/>
            <p:cNvSpPr/>
            <p:nvPr/>
          </p:nvSpPr>
          <p:spPr>
            <a:xfrm>
              <a:off x="5133155" y="164925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gradFill>
                    <a:gsLst>
                      <a:gs pos="0">
                        <a:srgbClr val="835F43"/>
                      </a:gs>
                      <a:gs pos="100000">
                        <a:srgbClr val="F9D9AC"/>
                      </a:gs>
                    </a:gsLst>
                    <a:lin ang="5400000" scaled="0"/>
                  </a:gradFill>
                </a:rPr>
                <a:t>标题文字添加</a:t>
              </a:r>
              <a:endParaRPr lang="zh-CN" altLang="en-US" b="1" dirty="0">
                <a:gradFill>
                  <a:gsLst>
                    <a:gs pos="0">
                      <a:srgbClr val="835F43"/>
                    </a:gs>
                    <a:gs pos="100000">
                      <a:srgbClr val="F9D9AC"/>
                    </a:gs>
                  </a:gsLst>
                  <a:lin ang="5400000" scaled="0"/>
                </a:gradFill>
              </a:endParaRPr>
            </a:p>
          </p:txBody>
        </p:sp>
      </p:grpSp>
      <p:grpSp>
        <p:nvGrpSpPr>
          <p:cNvPr id="23" name="组合 22"/>
          <p:cNvGrpSpPr/>
          <p:nvPr/>
        </p:nvGrpSpPr>
        <p:grpSpPr>
          <a:xfrm>
            <a:off x="1229296" y="1859966"/>
            <a:ext cx="3978021" cy="3853708"/>
            <a:chOff x="1229296" y="1859966"/>
            <a:chExt cx="3978021" cy="3853708"/>
          </a:xfrm>
        </p:grpSpPr>
        <p:sp>
          <p:nvSpPr>
            <p:cNvPr id="24" name="椭圆 23"/>
            <p:cNvSpPr/>
            <p:nvPr/>
          </p:nvSpPr>
          <p:spPr>
            <a:xfrm>
              <a:off x="1229296" y="2310656"/>
              <a:ext cx="2952328" cy="2952328"/>
            </a:xfrm>
            <a:prstGeom prst="ellipse">
              <a:avLst/>
            </a:prstGeom>
            <a:gradFill>
              <a:gsLst>
                <a:gs pos="0">
                  <a:srgbClr val="835F43"/>
                </a:gs>
                <a:gs pos="100000">
                  <a:srgbClr val="F9D9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弧形 24"/>
            <p:cNvSpPr/>
            <p:nvPr/>
          </p:nvSpPr>
          <p:spPr>
            <a:xfrm>
              <a:off x="1229296" y="1859966"/>
              <a:ext cx="3816424" cy="3853708"/>
            </a:xfrm>
            <a:prstGeom prst="arc">
              <a:avLst>
                <a:gd name="adj1" fmla="val 16931681"/>
                <a:gd name="adj2" fmla="val 4519513"/>
              </a:avLst>
            </a:prstGeom>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椭圆 25"/>
            <p:cNvSpPr/>
            <p:nvPr/>
          </p:nvSpPr>
          <p:spPr>
            <a:xfrm>
              <a:off x="4076013" y="2061029"/>
              <a:ext cx="499254" cy="499254"/>
            </a:xfrm>
            <a:prstGeom prst="ellipse">
              <a:avLst/>
            </a:prstGeom>
            <a:gradFill>
              <a:gsLst>
                <a:gs pos="0">
                  <a:srgbClr val="835F43"/>
                </a:gs>
                <a:gs pos="100000">
                  <a:srgbClr val="F9D9AC"/>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C1C1C"/>
                  </a:solidFill>
                </a:rPr>
                <a:t>1</a:t>
              </a:r>
              <a:endParaRPr lang="zh-CN" altLang="en-US" sz="2400" dirty="0">
                <a:solidFill>
                  <a:srgbClr val="1C1C1C"/>
                </a:solidFill>
              </a:endParaRPr>
            </a:p>
          </p:txBody>
        </p:sp>
        <p:sp>
          <p:nvSpPr>
            <p:cNvPr id="27" name="椭圆 26"/>
            <p:cNvSpPr/>
            <p:nvPr/>
          </p:nvSpPr>
          <p:spPr>
            <a:xfrm>
              <a:off x="4708063" y="3031817"/>
              <a:ext cx="499254" cy="499254"/>
            </a:xfrm>
            <a:prstGeom prst="ellipse">
              <a:avLst/>
            </a:prstGeom>
            <a:gradFill>
              <a:gsLst>
                <a:gs pos="0">
                  <a:srgbClr val="835F43"/>
                </a:gs>
                <a:gs pos="100000">
                  <a:srgbClr val="F9D9AC"/>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C1C1C"/>
                  </a:solidFill>
                </a:rPr>
                <a:t>2</a:t>
              </a:r>
              <a:endParaRPr lang="zh-CN" altLang="en-US" sz="2400" dirty="0">
                <a:solidFill>
                  <a:srgbClr val="1C1C1C"/>
                </a:solidFill>
              </a:endParaRPr>
            </a:p>
          </p:txBody>
        </p:sp>
        <p:sp>
          <p:nvSpPr>
            <p:cNvPr id="28" name="椭圆 27"/>
            <p:cNvSpPr/>
            <p:nvPr/>
          </p:nvSpPr>
          <p:spPr>
            <a:xfrm>
              <a:off x="4708063" y="4102606"/>
              <a:ext cx="499254" cy="499254"/>
            </a:xfrm>
            <a:prstGeom prst="ellipse">
              <a:avLst/>
            </a:prstGeom>
            <a:gradFill>
              <a:gsLst>
                <a:gs pos="0">
                  <a:srgbClr val="835F43"/>
                </a:gs>
                <a:gs pos="100000">
                  <a:srgbClr val="F9D9AC"/>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C1C1C"/>
                  </a:solidFill>
                </a:rPr>
                <a:t>3</a:t>
              </a:r>
              <a:endParaRPr lang="zh-CN" altLang="en-US" sz="2400" dirty="0">
                <a:solidFill>
                  <a:srgbClr val="1C1C1C"/>
                </a:solidFill>
              </a:endParaRPr>
            </a:p>
          </p:txBody>
        </p:sp>
        <p:sp>
          <p:nvSpPr>
            <p:cNvPr id="29" name="椭圆 28"/>
            <p:cNvSpPr/>
            <p:nvPr/>
          </p:nvSpPr>
          <p:spPr>
            <a:xfrm>
              <a:off x="4104006" y="5013357"/>
              <a:ext cx="499254" cy="499254"/>
            </a:xfrm>
            <a:prstGeom prst="ellipse">
              <a:avLst/>
            </a:prstGeom>
            <a:gradFill>
              <a:gsLst>
                <a:gs pos="0">
                  <a:srgbClr val="835F43"/>
                </a:gs>
                <a:gs pos="100000">
                  <a:srgbClr val="F9D9AC"/>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C1C1C"/>
                  </a:solidFill>
                </a:rPr>
                <a:t>4</a:t>
              </a:r>
              <a:endParaRPr lang="zh-CN" altLang="en-US" sz="2400" dirty="0">
                <a:solidFill>
                  <a:srgbClr val="1C1C1C"/>
                </a:solidFill>
              </a:endParaRPr>
            </a:p>
          </p:txBody>
        </p:sp>
        <p:sp>
          <p:nvSpPr>
            <p:cNvPr id="30" name="椭圆 24"/>
            <p:cNvSpPr/>
            <p:nvPr/>
          </p:nvSpPr>
          <p:spPr>
            <a:xfrm>
              <a:off x="2375393" y="2814485"/>
              <a:ext cx="696686" cy="69668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矩形 30"/>
            <p:cNvSpPr/>
            <p:nvPr/>
          </p:nvSpPr>
          <p:spPr>
            <a:xfrm>
              <a:off x="1624772" y="3685148"/>
              <a:ext cx="2197928"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1C1C1C"/>
                  </a:solidFill>
                </a:rPr>
                <a:t>用户可以在投影仪或者计算机上进行演示也可以将演示文稿打印出来</a:t>
              </a:r>
              <a:r>
                <a:rPr lang="zh-CN" altLang="en-US" sz="1400" dirty="0" smtClean="0">
                  <a:solidFill>
                    <a:srgbClr val="1C1C1C"/>
                  </a:solidFill>
                </a:rPr>
                <a:t>制作</a:t>
              </a:r>
              <a:endParaRPr lang="zh-CN" altLang="en-US" sz="1400" dirty="0">
                <a:solidFill>
                  <a:srgbClr val="1C1C1C"/>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74710" y="1181617"/>
            <a:ext cx="1442580" cy="1608576"/>
            <a:chOff x="2504155" y="1181617"/>
            <a:chExt cx="1442580" cy="1608576"/>
          </a:xfrm>
          <a:gradFill>
            <a:gsLst>
              <a:gs pos="0">
                <a:srgbClr val="835F43"/>
              </a:gs>
              <a:gs pos="100000">
                <a:srgbClr val="F9D9AC"/>
              </a:gs>
            </a:gsLst>
            <a:lin ang="5400000" scaled="0"/>
          </a:gradFill>
        </p:grpSpPr>
        <p:sp>
          <p:nvSpPr>
            <p:cNvPr id="3" name="文本框 2"/>
            <p:cNvSpPr txBox="1"/>
            <p:nvPr/>
          </p:nvSpPr>
          <p:spPr>
            <a:xfrm>
              <a:off x="2504155" y="1181617"/>
              <a:ext cx="656792" cy="1608576"/>
            </a:xfrm>
            <a:custGeom>
              <a:avLst/>
              <a:gdLst>
                <a:gd name="connsiteX0" fmla="*/ 0 w 656792"/>
                <a:gd name="connsiteY0" fmla="*/ 994511 h 1608576"/>
                <a:gd name="connsiteX1" fmla="*/ 142870 w 656792"/>
                <a:gd name="connsiteY1" fmla="*/ 994511 h 1608576"/>
                <a:gd name="connsiteX2" fmla="*/ 142870 w 656792"/>
                <a:gd name="connsiteY2" fmla="*/ 1482151 h 1608576"/>
                <a:gd name="connsiteX3" fmla="*/ 513922 w 656792"/>
                <a:gd name="connsiteY3" fmla="*/ 1482151 h 1608576"/>
                <a:gd name="connsiteX4" fmla="*/ 513922 w 656792"/>
                <a:gd name="connsiteY4" fmla="*/ 994511 h 1608576"/>
                <a:gd name="connsiteX5" fmla="*/ 656792 w 656792"/>
                <a:gd name="connsiteY5" fmla="*/ 994511 h 1608576"/>
                <a:gd name="connsiteX6" fmla="*/ 656792 w 656792"/>
                <a:gd name="connsiteY6" fmla="*/ 1494486 h 1608576"/>
                <a:gd name="connsiteX7" fmla="*/ 623901 w 656792"/>
                <a:gd name="connsiteY7" fmla="*/ 1576713 h 1608576"/>
                <a:gd name="connsiteX8" fmla="*/ 540646 w 656792"/>
                <a:gd name="connsiteY8" fmla="*/ 1608576 h 1608576"/>
                <a:gd name="connsiteX9" fmla="*/ 114090 w 656792"/>
                <a:gd name="connsiteY9" fmla="*/ 1608576 h 1608576"/>
                <a:gd name="connsiteX10" fmla="*/ 31863 w 656792"/>
                <a:gd name="connsiteY10" fmla="*/ 1576713 h 1608576"/>
                <a:gd name="connsiteX11" fmla="*/ 0 w 656792"/>
                <a:gd name="connsiteY11" fmla="*/ 1494486 h 1608576"/>
                <a:gd name="connsiteX12" fmla="*/ 114090 w 656792"/>
                <a:gd name="connsiteY12" fmla="*/ 0 h 1608576"/>
                <a:gd name="connsiteX13" fmla="*/ 540646 w 656792"/>
                <a:gd name="connsiteY13" fmla="*/ 0 h 1608576"/>
                <a:gd name="connsiteX14" fmla="*/ 623901 w 656792"/>
                <a:gd name="connsiteY14" fmla="*/ 31863 h 1608576"/>
                <a:gd name="connsiteX15" fmla="*/ 656792 w 656792"/>
                <a:gd name="connsiteY15" fmla="*/ 114091 h 1608576"/>
                <a:gd name="connsiteX16" fmla="*/ 656792 w 656792"/>
                <a:gd name="connsiteY16" fmla="*/ 583745 h 1608576"/>
                <a:gd name="connsiteX17" fmla="*/ 513922 w 656792"/>
                <a:gd name="connsiteY17" fmla="*/ 583745 h 1608576"/>
                <a:gd name="connsiteX18" fmla="*/ 513922 w 656792"/>
                <a:gd name="connsiteY18" fmla="*/ 126425 h 1608576"/>
                <a:gd name="connsiteX19" fmla="*/ 142870 w 656792"/>
                <a:gd name="connsiteY19" fmla="*/ 126425 h 1608576"/>
                <a:gd name="connsiteX20" fmla="*/ 142870 w 656792"/>
                <a:gd name="connsiteY20" fmla="*/ 583745 h 1608576"/>
                <a:gd name="connsiteX21" fmla="*/ 0 w 656792"/>
                <a:gd name="connsiteY21" fmla="*/ 583745 h 1608576"/>
                <a:gd name="connsiteX22" fmla="*/ 0 w 656792"/>
                <a:gd name="connsiteY22" fmla="*/ 114091 h 1608576"/>
                <a:gd name="connsiteX23" fmla="*/ 31863 w 656792"/>
                <a:gd name="connsiteY23" fmla="*/ 31863 h 1608576"/>
                <a:gd name="connsiteX24" fmla="*/ 114090 w 656792"/>
                <a:gd name="connsiteY24" fmla="*/ 0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6792" h="1608576">
                  <a:moveTo>
                    <a:pt x="0" y="994511"/>
                  </a:moveTo>
                  <a:lnTo>
                    <a:pt x="142870" y="994511"/>
                  </a:lnTo>
                  <a:lnTo>
                    <a:pt x="142870" y="1482151"/>
                  </a:lnTo>
                  <a:lnTo>
                    <a:pt x="513922" y="1482151"/>
                  </a:lnTo>
                  <a:lnTo>
                    <a:pt x="513922" y="994511"/>
                  </a:lnTo>
                  <a:lnTo>
                    <a:pt x="656792" y="994511"/>
                  </a:lnTo>
                  <a:lnTo>
                    <a:pt x="656792" y="1494486"/>
                  </a:lnTo>
                  <a:cubicBezTo>
                    <a:pt x="656792" y="1528062"/>
                    <a:pt x="645828" y="1555471"/>
                    <a:pt x="623901" y="1576713"/>
                  </a:cubicBezTo>
                  <a:cubicBezTo>
                    <a:pt x="601974" y="1597955"/>
                    <a:pt x="574222" y="1608576"/>
                    <a:pt x="540646" y="1608576"/>
                  </a:cubicBezTo>
                  <a:lnTo>
                    <a:pt x="114090" y="1608576"/>
                  </a:lnTo>
                  <a:cubicBezTo>
                    <a:pt x="80514" y="1608576"/>
                    <a:pt x="53105" y="1597955"/>
                    <a:pt x="31863" y="1576713"/>
                  </a:cubicBezTo>
                  <a:cubicBezTo>
                    <a:pt x="10621" y="1555471"/>
                    <a:pt x="0" y="1528062"/>
                    <a:pt x="0" y="1494486"/>
                  </a:cubicBezTo>
                  <a:close/>
                  <a:moveTo>
                    <a:pt x="114090" y="0"/>
                  </a:moveTo>
                  <a:lnTo>
                    <a:pt x="540646" y="0"/>
                  </a:lnTo>
                  <a:cubicBezTo>
                    <a:pt x="574222" y="0"/>
                    <a:pt x="601974" y="10621"/>
                    <a:pt x="623901" y="31863"/>
                  </a:cubicBezTo>
                  <a:cubicBezTo>
                    <a:pt x="645828" y="53105"/>
                    <a:pt x="656792" y="80514"/>
                    <a:pt x="656792" y="114091"/>
                  </a:cubicBezTo>
                  <a:lnTo>
                    <a:pt x="656792" y="583745"/>
                  </a:lnTo>
                  <a:lnTo>
                    <a:pt x="513922" y="583745"/>
                  </a:lnTo>
                  <a:lnTo>
                    <a:pt x="513922" y="126425"/>
                  </a:lnTo>
                  <a:lnTo>
                    <a:pt x="142870" y="126425"/>
                  </a:lnTo>
                  <a:lnTo>
                    <a:pt x="142870" y="583745"/>
                  </a:lnTo>
                  <a:lnTo>
                    <a:pt x="0" y="583745"/>
                  </a:lnTo>
                  <a:lnTo>
                    <a:pt x="0" y="114091"/>
                  </a:lnTo>
                  <a:cubicBezTo>
                    <a:pt x="0" y="80514"/>
                    <a:pt x="10621" y="53105"/>
                    <a:pt x="31863" y="31863"/>
                  </a:cubicBezTo>
                  <a:cubicBezTo>
                    <a:pt x="53105" y="10621"/>
                    <a:pt x="80514" y="0"/>
                    <a:pt x="11409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600" dirty="0">
                <a:solidFill>
                  <a:schemeClr val="bg1"/>
                </a:solidFill>
                <a:latin typeface="Agency FB" panose="020B0503020202020204" pitchFamily="34" charset="0"/>
              </a:endParaRPr>
            </a:p>
          </p:txBody>
        </p:sp>
        <p:sp>
          <p:nvSpPr>
            <p:cNvPr id="4" name="文本框 3"/>
            <p:cNvSpPr txBox="1"/>
            <p:nvPr/>
          </p:nvSpPr>
          <p:spPr>
            <a:xfrm>
              <a:off x="3308444" y="1181617"/>
              <a:ext cx="638291" cy="1608576"/>
            </a:xfrm>
            <a:custGeom>
              <a:avLst/>
              <a:gdLst>
                <a:gd name="connsiteX0" fmla="*/ 258999 w 638291"/>
                <a:gd name="connsiteY0" fmla="*/ 994511 h 1608576"/>
                <a:gd name="connsiteX1" fmla="*/ 406881 w 638291"/>
                <a:gd name="connsiteY1" fmla="*/ 994511 h 1608576"/>
                <a:gd name="connsiteX2" fmla="*/ 172678 w 638291"/>
                <a:gd name="connsiteY2" fmla="*/ 1482151 h 1608576"/>
                <a:gd name="connsiteX3" fmla="*/ 638291 w 638291"/>
                <a:gd name="connsiteY3" fmla="*/ 1482151 h 1608576"/>
                <a:gd name="connsiteX4" fmla="*/ 638291 w 638291"/>
                <a:gd name="connsiteY4" fmla="*/ 1608576 h 1608576"/>
                <a:gd name="connsiteX5" fmla="*/ 0 w 638291"/>
                <a:gd name="connsiteY5" fmla="*/ 1608576 h 1608576"/>
                <a:gd name="connsiteX6" fmla="*/ 0 w 638291"/>
                <a:gd name="connsiteY6" fmla="*/ 1532516 h 1608576"/>
                <a:gd name="connsiteX7" fmla="*/ 134647 w 638291"/>
                <a:gd name="connsiteY7" fmla="*/ 0 h 1608576"/>
                <a:gd name="connsiteX8" fmla="*/ 522145 w 638291"/>
                <a:gd name="connsiteY8" fmla="*/ 0 h 1608576"/>
                <a:gd name="connsiteX9" fmla="*/ 604372 w 638291"/>
                <a:gd name="connsiteY9" fmla="*/ 31863 h 1608576"/>
                <a:gd name="connsiteX10" fmla="*/ 636235 w 638291"/>
                <a:gd name="connsiteY10" fmla="*/ 114091 h 1608576"/>
                <a:gd name="connsiteX11" fmla="*/ 636235 w 638291"/>
                <a:gd name="connsiteY11" fmla="*/ 455335 h 1608576"/>
                <a:gd name="connsiteX12" fmla="*/ 626728 w 638291"/>
                <a:gd name="connsiteY12" fmla="*/ 521374 h 1608576"/>
                <a:gd name="connsiteX13" fmla="*/ 602937 w 638291"/>
                <a:gd name="connsiteY13" fmla="*/ 583745 h 1608576"/>
                <a:gd name="connsiteX14" fmla="*/ 456745 w 638291"/>
                <a:gd name="connsiteY14" fmla="*/ 583745 h 1608576"/>
                <a:gd name="connsiteX15" fmla="*/ 492337 w 638291"/>
                <a:gd name="connsiteY15" fmla="*/ 509811 h 1608576"/>
                <a:gd name="connsiteX16" fmla="*/ 492337 w 638291"/>
                <a:gd name="connsiteY16" fmla="*/ 126425 h 1608576"/>
                <a:gd name="connsiteX17" fmla="*/ 164455 w 638291"/>
                <a:gd name="connsiteY17" fmla="*/ 126425 h 1608576"/>
                <a:gd name="connsiteX18" fmla="*/ 164455 w 638291"/>
                <a:gd name="connsiteY18" fmla="*/ 488226 h 1608576"/>
                <a:gd name="connsiteX19" fmla="*/ 20557 w 638291"/>
                <a:gd name="connsiteY19" fmla="*/ 488226 h 1608576"/>
                <a:gd name="connsiteX20" fmla="*/ 20557 w 638291"/>
                <a:gd name="connsiteY20" fmla="*/ 114091 h 1608576"/>
                <a:gd name="connsiteX21" fmla="*/ 52420 w 638291"/>
                <a:gd name="connsiteY21" fmla="*/ 31863 h 1608576"/>
                <a:gd name="connsiteX22" fmla="*/ 134647 w 638291"/>
                <a:gd name="connsiteY22" fmla="*/ 0 h 160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291" h="1608576">
                  <a:moveTo>
                    <a:pt x="258999" y="994511"/>
                  </a:moveTo>
                  <a:lnTo>
                    <a:pt x="406881" y="994511"/>
                  </a:lnTo>
                  <a:lnTo>
                    <a:pt x="172678" y="1482151"/>
                  </a:lnTo>
                  <a:lnTo>
                    <a:pt x="638291" y="1482151"/>
                  </a:lnTo>
                  <a:lnTo>
                    <a:pt x="638291" y="1608576"/>
                  </a:lnTo>
                  <a:lnTo>
                    <a:pt x="0" y="1608576"/>
                  </a:lnTo>
                  <a:lnTo>
                    <a:pt x="0" y="1532516"/>
                  </a:lnTo>
                  <a:close/>
                  <a:moveTo>
                    <a:pt x="134647" y="0"/>
                  </a:moveTo>
                  <a:lnTo>
                    <a:pt x="522145" y="0"/>
                  </a:lnTo>
                  <a:cubicBezTo>
                    <a:pt x="555721" y="0"/>
                    <a:pt x="583130" y="10621"/>
                    <a:pt x="604372" y="31863"/>
                  </a:cubicBezTo>
                  <a:cubicBezTo>
                    <a:pt x="625614" y="53105"/>
                    <a:pt x="636235" y="80514"/>
                    <a:pt x="636235" y="114091"/>
                  </a:cubicBezTo>
                  <a:lnTo>
                    <a:pt x="636235" y="455335"/>
                  </a:lnTo>
                  <a:cubicBezTo>
                    <a:pt x="636235" y="475892"/>
                    <a:pt x="633066" y="497905"/>
                    <a:pt x="626728" y="521374"/>
                  </a:cubicBezTo>
                  <a:lnTo>
                    <a:pt x="602937" y="583745"/>
                  </a:lnTo>
                  <a:lnTo>
                    <a:pt x="456745" y="583745"/>
                  </a:lnTo>
                  <a:lnTo>
                    <a:pt x="492337" y="509811"/>
                  </a:lnTo>
                  <a:lnTo>
                    <a:pt x="492337" y="126425"/>
                  </a:lnTo>
                  <a:lnTo>
                    <a:pt x="164455" y="126425"/>
                  </a:lnTo>
                  <a:lnTo>
                    <a:pt x="164455" y="488226"/>
                  </a:lnTo>
                  <a:lnTo>
                    <a:pt x="20557" y="488226"/>
                  </a:lnTo>
                  <a:lnTo>
                    <a:pt x="20557" y="114091"/>
                  </a:lnTo>
                  <a:cubicBezTo>
                    <a:pt x="20557" y="80514"/>
                    <a:pt x="31178" y="53105"/>
                    <a:pt x="52420" y="31863"/>
                  </a:cubicBezTo>
                  <a:cubicBezTo>
                    <a:pt x="73662" y="10621"/>
                    <a:pt x="101071" y="0"/>
                    <a:pt x="13464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600" dirty="0">
                <a:solidFill>
                  <a:schemeClr val="bg1"/>
                </a:solidFill>
                <a:latin typeface="Agency FB" panose="020B0503020202020204" pitchFamily="34" charset="0"/>
              </a:endParaRPr>
            </a:p>
          </p:txBody>
        </p:sp>
      </p:grpSp>
      <p:sp>
        <p:nvSpPr>
          <p:cNvPr id="5" name="矩形 259"/>
          <p:cNvSpPr>
            <a:spLocks noChangeArrowheads="1"/>
          </p:cNvSpPr>
          <p:nvPr/>
        </p:nvSpPr>
        <p:spPr bwMode="auto">
          <a:xfrm>
            <a:off x="2779645" y="3116881"/>
            <a:ext cx="66327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b="1" dirty="0">
                <a:solidFill>
                  <a:schemeClr val="bg1"/>
                </a:solidFill>
                <a:latin typeface="微软雅黑" panose="020B0503020204020204" pitchFamily="82" charset="2"/>
                <a:ea typeface="微软雅黑" panose="020B0503020204020204" pitchFamily="82" charset="2"/>
              </a:rPr>
              <a:t>品牌定位与个性</a:t>
            </a:r>
            <a:endParaRPr lang="zh-CN" altLang="en-US" sz="6600" b="1" dirty="0">
              <a:solidFill>
                <a:schemeClr val="bg1"/>
              </a:solidFill>
              <a:latin typeface="微软雅黑" panose="020B0503020204020204" pitchFamily="82" charset="2"/>
              <a:ea typeface="微软雅黑" panose="020B0503020204020204" pitchFamily="82" charset="2"/>
            </a:endParaRPr>
          </a:p>
        </p:txBody>
      </p:sp>
      <p:sp>
        <p:nvSpPr>
          <p:cNvPr id="6" name="矩形 259"/>
          <p:cNvSpPr>
            <a:spLocks noChangeArrowheads="1"/>
          </p:cNvSpPr>
          <p:nvPr/>
        </p:nvSpPr>
        <p:spPr bwMode="auto">
          <a:xfrm>
            <a:off x="4996070" y="1806796"/>
            <a:ext cx="2199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400" dirty="0">
                <a:solidFill>
                  <a:schemeClr val="bg1"/>
                </a:solidFill>
                <a:latin typeface="+mn-lt"/>
                <a:cs typeface="Arial" panose="020B0604020202020204" pitchFamily="34" charset="0"/>
              </a:rPr>
              <a:t>PART TWO</a:t>
            </a:r>
            <a:endParaRPr lang="zh-CN" altLang="en-US" sz="2400" dirty="0">
              <a:solidFill>
                <a:schemeClr val="bg1"/>
              </a:solidFill>
              <a:latin typeface="+mn-lt"/>
              <a:cs typeface="Arial" panose="020B0604020202020204" pitchFamily="34" charset="0"/>
            </a:endParaRPr>
          </a:p>
        </p:txBody>
      </p:sp>
      <p:sp>
        <p:nvSpPr>
          <p:cNvPr id="7" name="TextBox 17"/>
          <p:cNvSpPr txBox="1"/>
          <p:nvPr/>
        </p:nvSpPr>
        <p:spPr>
          <a:xfrm>
            <a:off x="2400302" y="4223062"/>
            <a:ext cx="7391398" cy="412421"/>
          </a:xfrm>
          <a:prstGeom prst="rect">
            <a:avLst/>
          </a:prstGeom>
          <a:noFill/>
        </p:spPr>
        <p:txBody>
          <a:bodyPr wrap="square" rtlCol="0">
            <a:spAutoFit/>
          </a:bodyPr>
          <a:lstStyle/>
          <a:p>
            <a:pPr algn="ctr">
              <a:lnSpc>
                <a:spcPct val="130000"/>
              </a:lnSpc>
            </a:pPr>
            <a:r>
              <a:rPr lang="en-US" altLang="zh-CN" sz="800" b="1" dirty="0">
                <a:solidFill>
                  <a:schemeClr val="bg1">
                    <a:lumMod val="95000"/>
                  </a:schemeClr>
                </a:solidFill>
                <a:ea typeface="Roboto Light" charset="0"/>
                <a:cs typeface="Roboto Light" charset="0"/>
              </a:rPr>
              <a:t>Lorem Ipsum </a:t>
            </a:r>
            <a:r>
              <a:rPr lang="en-US" altLang="zh-CN" sz="800" dirty="0">
                <a:solidFill>
                  <a:schemeClr val="bg1">
                    <a:lumMod val="95000"/>
                  </a:schemeClr>
                </a:solidFill>
                <a:ea typeface="Roboto Light" charset="0"/>
                <a:cs typeface="Roboto Light" charset="0"/>
              </a:rPr>
              <a:t>is simply dummy text of the printing and typesetting industry. Lorem Ipsum has been the industry's standard dummy text ever </a:t>
            </a:r>
            <a:r>
              <a:rPr lang="en-US" altLang="zh-CN" sz="800" dirty="0" err="1">
                <a:solidFill>
                  <a:schemeClr val="bg1">
                    <a:lumMod val="95000"/>
                  </a:schemeClr>
                </a:solidFill>
                <a:ea typeface="Roboto Light" charset="0"/>
                <a:cs typeface="Roboto Light" charset="0"/>
              </a:rPr>
              <a:t>since</a:t>
            </a:r>
            <a:r>
              <a:rPr lang="en-US" altLang="zh-CN" sz="800" b="1" dirty="0" err="1">
                <a:solidFill>
                  <a:schemeClr val="bg1">
                    <a:lumMod val="95000"/>
                  </a:schemeClr>
                </a:solidFill>
                <a:ea typeface="Roboto Light" charset="0"/>
                <a:cs typeface="Roboto Light" charset="0"/>
              </a:rPr>
              <a:t>Lorem</a:t>
            </a:r>
            <a:r>
              <a:rPr lang="en-US" altLang="zh-CN" sz="800" b="1" dirty="0">
                <a:solidFill>
                  <a:schemeClr val="bg1">
                    <a:lumMod val="95000"/>
                  </a:schemeClr>
                </a:solidFill>
                <a:ea typeface="Roboto Light" charset="0"/>
                <a:cs typeface="Roboto Light" charset="0"/>
              </a:rPr>
              <a:t> Ipsum </a:t>
            </a:r>
            <a:r>
              <a:rPr lang="en-US" altLang="zh-CN" sz="800" dirty="0">
                <a:solidFill>
                  <a:schemeClr val="bg1">
                    <a:lumMod val="95000"/>
                  </a:schemeClr>
                </a:solidFill>
                <a:ea typeface="Roboto Light" charset="0"/>
                <a:cs typeface="Roboto Light" charset="0"/>
              </a:rPr>
              <a:t>is simply dummy text of the printing and typesetting industry</a:t>
            </a:r>
            <a:endParaRPr lang="en-US" altLang="zh-CN" sz="800" dirty="0">
              <a:solidFill>
                <a:schemeClr val="bg1">
                  <a:lumMod val="95000"/>
                </a:schemeClr>
              </a:solidFill>
              <a:ea typeface="Roboto Light" charset="0"/>
              <a:cs typeface="Roboto Light"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childTnLst>
                          </p:cTn>
                        </p:par>
                        <p:par>
                          <p:cTn id="16" fill="hold">
                            <p:stCondLst>
                              <p:cond delay="135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1850"/>
                            </p:stCondLst>
                            <p:childTnLst>
                              <p:par>
                                <p:cTn id="21" presetID="53" presetClass="entr" presetSubtype="16" fill="hold" grpId="0" nodeType="afterEffect">
                                  <p:stCondLst>
                                    <p:cond delay="0"/>
                                  </p:stCondLst>
                                  <p:iterate type="lt">
                                    <p:tmPct val="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349"/>
                            </p:stCondLst>
                            <p:childTnLst>
                              <p:par>
                                <p:cTn id="27" presetID="26" presetClass="emph" presetSubtype="0" fill="hold" grpId="1" nodeType="afterEffect">
                                  <p:stCondLst>
                                    <p:cond delay="0"/>
                                  </p:stCondLst>
                                  <p:iterate type="lt">
                                    <p:tmPct val="0"/>
                                  </p:iterate>
                                  <p:childTnLst>
                                    <p:animEffect transition="out" filter="fade">
                                      <p:cBhvr>
                                        <p:cTn id="28" dur="500" tmFilter="0, 0; .2, .5; .8, .5; 1, 0"/>
                                        <p:tgtEl>
                                          <p:spTgt spid="5"/>
                                        </p:tgtEl>
                                      </p:cBhvr>
                                    </p:animEffect>
                                    <p:animScale>
                                      <p:cBhvr>
                                        <p:cTn id="29" dur="250" autoRev="1" fill="hold"/>
                                        <p:tgtEl>
                                          <p:spTgt spid="5"/>
                                        </p:tgtEl>
                                      </p:cBhvr>
                                      <p:by x="105000" y="105000"/>
                                    </p:animScale>
                                  </p:childTnLst>
                                </p:cTn>
                              </p:par>
                            </p:childTnLst>
                          </p:cTn>
                        </p:par>
                        <p:par>
                          <p:cTn id="30" fill="hold">
                            <p:stCondLst>
                              <p:cond delay="2849"/>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par>
                                <p:cTn id="34" presetID="64" presetClass="path" presetSubtype="0" decel="100000" fill="hold" grpId="1" nodeType="withEffect">
                                  <p:stCondLst>
                                    <p:cond delay="0"/>
                                  </p:stCondLst>
                                  <p:childTnLst>
                                    <p:animMotion origin="layout" path="M 0 -3.33333E-6 L 0 0.05 " pathEditMode="relative" rAng="0" ptsTypes="AA">
                                      <p:cBhvr>
                                        <p:cTn id="35" dur="1000" spd="-100000" fill="hold"/>
                                        <p:tgtEl>
                                          <p:spTgt spid="7"/>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Lst>
  </p:timing>
</p:sld>
</file>

<file path=ppt/tags/tag1.xml><?xml version="1.0" encoding="utf-8"?>
<p:tagLst xmlns:p="http://schemas.openxmlformats.org/presentationml/2006/main">
  <p:tag name="ISPRING_PRESENTATION_TITLE" val="PowerPoint 演示文稿"/>
  <p:tag name="commondata" val="eyJoZGlkIjoiYTQ3YTc2YjBlNWRhYjQ0NTA0MDBkN2E0YWM4YTZjZGMifQ=="/>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5473</Words>
  <Application>WPS 演示</Application>
  <PresentationFormat>宽屏</PresentationFormat>
  <Paragraphs>452</Paragraphs>
  <Slides>25</Slides>
  <Notes>25</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25</vt:i4>
      </vt:variant>
    </vt:vector>
  </HeadingPairs>
  <TitlesOfParts>
    <vt:vector size="51" baseType="lpstr">
      <vt:lpstr>Arial</vt:lpstr>
      <vt:lpstr>宋体</vt:lpstr>
      <vt:lpstr>Wingdings</vt:lpstr>
      <vt:lpstr>微软雅黑</vt:lpstr>
      <vt:lpstr>Arial Unicode MS</vt:lpstr>
      <vt:lpstr>Agency FB</vt:lpstr>
      <vt:lpstr>Trebuchet MS</vt:lpstr>
      <vt:lpstr>微软雅黑</vt:lpstr>
      <vt:lpstr>Calibri Light</vt:lpstr>
      <vt:lpstr>方正宋刻本秀楷简体</vt:lpstr>
      <vt:lpstr>华文细黑</vt:lpstr>
      <vt:lpstr>Calibri</vt:lpstr>
      <vt:lpstr>Roboto Light</vt:lpstr>
      <vt:lpstr>Segoe Print</vt:lpstr>
      <vt:lpstr>Campton Light DEMO</vt:lpstr>
      <vt:lpstr>Lato Light</vt:lpstr>
      <vt:lpstr>等线</vt:lpstr>
      <vt:lpstr>等线 Light</vt:lpstr>
      <vt:lpstr>Arial Unicode MS</vt:lpstr>
      <vt:lpstr>FontAwesome</vt:lpstr>
      <vt:lpstr>Helvetica</vt:lpstr>
      <vt:lpstr>Helvetica Light</vt:lpstr>
      <vt:lpstr>Meiryo</vt:lpstr>
      <vt:lpstr>Yu Gothic UI</vt:lpstr>
      <vt:lpstr>Arial Narrow</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Years later</cp:lastModifiedBy>
  <cp:revision>75</cp:revision>
  <dcterms:created xsi:type="dcterms:W3CDTF">2017-08-18T03:02:00Z</dcterms:created>
  <dcterms:modified xsi:type="dcterms:W3CDTF">2024-06-10T01:46:17Z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946D5C149D2647E3BB3AE23A4E659721_13</vt:lpwstr>
  </property>
</Properties>
</file>