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6" r:id="rId5"/>
    <p:sldId id="260" r:id="rId6"/>
    <p:sldId id="259" r:id="rId7"/>
    <p:sldId id="278" r:id="rId8"/>
    <p:sldId id="265" r:id="rId9"/>
    <p:sldId id="266" r:id="rId10"/>
    <p:sldId id="292" r:id="rId11"/>
    <p:sldId id="279" r:id="rId12"/>
    <p:sldId id="280" r:id="rId13"/>
    <p:sldId id="267" r:id="rId14"/>
    <p:sldId id="268" r:id="rId15"/>
    <p:sldId id="293" r:id="rId16"/>
    <p:sldId id="270" r:id="rId17"/>
    <p:sldId id="271" r:id="rId18"/>
    <p:sldId id="281" r:id="rId19"/>
    <p:sldId id="282" r:id="rId20"/>
    <p:sldId id="294" r:id="rId21"/>
    <p:sldId id="272" r:id="rId22"/>
    <p:sldId id="275" r:id="rId23"/>
    <p:sldId id="276" r:id="rId24"/>
    <p:sldId id="283" r:id="rId25"/>
    <p:sldId id="284" r:id="rId26"/>
    <p:sldId id="295" r:id="rId27"/>
    <p:sldId id="310" r:id="rId28"/>
  </p:sldIdLst>
  <p:sldSz cx="9144000" cy="5143500" type="screen16x9"/>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3B"/>
    <a:srgbClr val="FFCC99"/>
    <a:srgbClr val="FFCC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2" autoAdjust="0"/>
    <p:restoredTop sz="95317" autoAdjust="0"/>
  </p:normalViewPr>
  <p:slideViewPr>
    <p:cSldViewPr showGuides="1">
      <p:cViewPr varScale="1">
        <p:scale>
          <a:sx n="142" d="100"/>
          <a:sy n="142" d="100"/>
        </p:scale>
        <p:origin x="822"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60.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1DE92-2EC4-4102-B893-7272A5F9DF8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B16DD-5507-4675-A829-EA77A628481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4B16DD-5507-4675-A829-EA77A628481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FAE0DDB-A00C-41DA-B976-77564956A3F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AE0DDB-A00C-41DA-B976-77564956A3FE}"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BACC46-F094-4483-8078-01747B98C2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advClick="0" advTm="5000">
        <p14:prism isInverted="1"/>
      </p:transition>
    </mc:Choice>
    <mc:Fallback>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9" Type="http://schemas.openxmlformats.org/officeDocument/2006/relationships/notesSlide" Target="../notesSlides/notesSlide10.xml"/><Relationship Id="rId18" Type="http://schemas.openxmlformats.org/officeDocument/2006/relationships/slideLayout" Target="../slideLayouts/slideLayout2.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tags" Target="../tags/tag56.xml"/></Relationships>
</file>

<file path=ppt/slides/_rels/slide11.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4" Type="http://schemas.openxmlformats.org/officeDocument/2006/relationships/notesSlide" Target="../notesSlides/notesSlide11.xml"/><Relationship Id="rId13" Type="http://schemas.openxmlformats.org/officeDocument/2006/relationships/slideLayout" Target="../slideLayouts/slideLayout2.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notesSlide" Target="../notesSlides/notesSlide12.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14.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image" Target="../media/image4.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notesSlide" Target="../notesSlides/notesSlide14.xml"/><Relationship Id="rId13" Type="http://schemas.openxmlformats.org/officeDocument/2006/relationships/slideLayout" Target="../slideLayouts/slideLayout2.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9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2.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132.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2.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22.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1" Type="http://schemas.openxmlformats.org/officeDocument/2006/relationships/notesSlide" Target="../notesSlides/notesSlide22.xml"/><Relationship Id="rId10" Type="http://schemas.openxmlformats.org/officeDocument/2006/relationships/slideLayout" Target="../slideLayouts/slideLayout2.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2" Type="http://schemas.openxmlformats.org/officeDocument/2006/relationships/notesSlide" Target="../notesSlides/notesSlide23.xml"/><Relationship Id="rId11" Type="http://schemas.openxmlformats.org/officeDocument/2006/relationships/slideLayout" Target="../slideLayouts/slideLayout2.xml"/><Relationship Id="rId10" Type="http://schemas.openxmlformats.org/officeDocument/2006/relationships/tags" Target="../tags/tag157.xml"/><Relationship Id="rId1" Type="http://schemas.openxmlformats.org/officeDocument/2006/relationships/tags" Target="../tags/tag148.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tags" Target="../tags/tag159.xml"/><Relationship Id="rId1" Type="http://schemas.openxmlformats.org/officeDocument/2006/relationships/tags" Target="../tags/tag158.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5" Type="http://schemas.openxmlformats.org/officeDocument/2006/relationships/notesSlide" Target="../notesSlides/notesSlide4.xml"/><Relationship Id="rId14" Type="http://schemas.openxmlformats.org/officeDocument/2006/relationships/slideLayout" Target="../slideLayouts/slideLayout1.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2" Type="http://schemas.openxmlformats.org/officeDocument/2006/relationships/notesSlide" Target="../notesSlides/notesSlide5.xml"/><Relationship Id="rId11" Type="http://schemas.openxmlformats.org/officeDocument/2006/relationships/slideLayout" Target="../slideLayouts/slideLayout1.xml"/><Relationship Id="rId10" Type="http://schemas.openxmlformats.org/officeDocument/2006/relationships/tags" Target="../tags/tag29.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2.png"/><Relationship Id="rId2" Type="http://schemas.openxmlformats.org/officeDocument/2006/relationships/tags" Target="../tags/tag31.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4" Type="http://schemas.openxmlformats.org/officeDocument/2006/relationships/notesSlide" Target="../notesSlides/notesSlide7.xml"/><Relationship Id="rId13" Type="http://schemas.openxmlformats.org/officeDocument/2006/relationships/slideLayout" Target="../slideLayouts/slideLayout2.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3.png"/><Relationship Id="rId2" Type="http://schemas.openxmlformats.org/officeDocument/2006/relationships/tags" Target="../tags/tag51.xml"/><Relationship Id="rId1"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47664" y="2787774"/>
            <a:ext cx="6264696" cy="2016223"/>
          </a:xfrm>
          <a:prstGeom prst="rect">
            <a:avLst/>
          </a:prstGeom>
          <a:solidFill>
            <a:srgbClr val="FBB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文本框 2"/>
          <p:cNvSpPr txBox="1"/>
          <p:nvPr>
            <p:custDataLst>
              <p:tags r:id="rId1"/>
            </p:custDataLst>
          </p:nvPr>
        </p:nvSpPr>
        <p:spPr>
          <a:xfrm>
            <a:off x="2291350" y="3294124"/>
            <a:ext cx="4698722" cy="769441"/>
          </a:xfrm>
          <a:prstGeom prst="rect">
            <a:avLst/>
          </a:prstGeom>
          <a:noFill/>
        </p:spPr>
        <p:txBody>
          <a:bodyPr wrap="none" rtlCol="0">
            <a:spAutoFit/>
          </a:bodyPr>
          <a:lstStyle/>
          <a:p>
            <a:r>
              <a:rPr lang="zh-CN" altLang="en-US" sz="4400" dirty="0">
                <a:latin typeface="华文行楷" panose="02010800040101010101" pitchFamily="2" charset="-122"/>
                <a:ea typeface="华文行楷" panose="02010800040101010101" pitchFamily="2" charset="-122"/>
                <a:cs typeface="落落补 汤圆" pitchFamily="2" charset="-128"/>
              </a:rPr>
              <a:t>创</a:t>
            </a:r>
            <a:r>
              <a:rPr lang="zh-CN" altLang="en-US" sz="4400" dirty="0" smtClean="0">
                <a:latin typeface="华文行楷" panose="02010800040101010101" pitchFamily="2" charset="-122"/>
                <a:ea typeface="华文行楷" panose="02010800040101010101" pitchFamily="2" charset="-122"/>
                <a:cs typeface="落落补 汤圆" pitchFamily="2" charset="-128"/>
              </a:rPr>
              <a:t>意</a:t>
            </a:r>
            <a:r>
              <a:rPr lang="zh-CN" altLang="en-US" sz="4400" dirty="0">
                <a:latin typeface="华文行楷" panose="02010800040101010101" pitchFamily="2" charset="-122"/>
                <a:ea typeface="华文行楷" panose="02010800040101010101" pitchFamily="2" charset="-122"/>
                <a:cs typeface="落落补 汤圆" pitchFamily="2" charset="-128"/>
              </a:rPr>
              <a:t>教学</a:t>
            </a:r>
            <a:r>
              <a:rPr lang="zh-CN" altLang="en-US" sz="4400" dirty="0" smtClean="0">
                <a:latin typeface="华文行楷" panose="02010800040101010101" pitchFamily="2" charset="-122"/>
                <a:ea typeface="华文行楷" panose="02010800040101010101" pitchFamily="2" charset="-122"/>
                <a:cs typeface="落落补 汤圆" pitchFamily="2" charset="-128"/>
              </a:rPr>
              <a:t>课件</a:t>
            </a:r>
            <a:r>
              <a:rPr lang="zh-CN" altLang="en-US" sz="4400" dirty="0">
                <a:latin typeface="华文行楷" panose="02010800040101010101" pitchFamily="2" charset="-122"/>
                <a:ea typeface="华文行楷" panose="02010800040101010101" pitchFamily="2" charset="-122"/>
                <a:cs typeface="落落补 汤圆" pitchFamily="2" charset="-128"/>
              </a:rPr>
              <a:t>模板</a:t>
            </a:r>
            <a:endParaRPr lang="zh-CN" altLang="en-US" sz="4400" dirty="0">
              <a:latin typeface="华文行楷" panose="02010800040101010101" pitchFamily="2" charset="-122"/>
              <a:ea typeface="华文行楷" panose="02010800040101010101" pitchFamily="2" charset="-122"/>
              <a:cs typeface="落落补 汤圆" pitchFamily="2" charset="-128"/>
            </a:endParaRPr>
          </a:p>
        </p:txBody>
      </p:sp>
      <p:sp>
        <p:nvSpPr>
          <p:cNvPr id="5" name="矩形 4"/>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040659" y="4429121"/>
            <a:ext cx="1760023" cy="275590"/>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汇报人</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rPr>
              <a:t>PPT</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营</a:t>
            </a:r>
            <a:endPar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Text Placeholder 4"/>
          <p:cNvSpPr txBox="1"/>
          <p:nvPr/>
        </p:nvSpPr>
        <p:spPr>
          <a:xfrm>
            <a:off x="2018012" y="3961889"/>
            <a:ext cx="5410492" cy="589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id-ID" sz="1100" spc="300" dirty="0">
                <a:solidFill>
                  <a:schemeClr val="tx1">
                    <a:lumMod val="95000"/>
                    <a:lumOff val="5000"/>
                  </a:schemeClr>
                </a:solidFill>
                <a:latin typeface="Agency FB" panose="020B0503020202020204" pitchFamily="34" charset="0"/>
                <a:cs typeface="Calibri" panose="020F0502020204030204"/>
              </a:rPr>
              <a:t>Ut wisi enim ad minim veniam, quis nostrud exerci tation ullamcorper nibh euismod tincidunt ut</a:t>
            </a:r>
            <a:endParaRPr lang="id-ID" sz="1100" spc="300" dirty="0">
              <a:solidFill>
                <a:schemeClr val="tx1">
                  <a:lumMod val="95000"/>
                  <a:lumOff val="5000"/>
                </a:schemeClr>
              </a:solidFill>
              <a:latin typeface="Agency FB" panose="020B0503020202020204" pitchFamily="34" charset="0"/>
              <a:cs typeface="Calibri" panose="020F0502020204030204"/>
            </a:endParaRPr>
          </a:p>
        </p:txBody>
      </p:sp>
      <p:grpSp>
        <p:nvGrpSpPr>
          <p:cNvPr id="8" name="PA_chenying0907 7"/>
          <p:cNvGrpSpPr/>
          <p:nvPr>
            <p:custDataLst>
              <p:tags r:id="rId2"/>
            </p:custDataLst>
          </p:nvPr>
        </p:nvGrpSpPr>
        <p:grpSpPr>
          <a:xfrm>
            <a:off x="2796519" y="577919"/>
            <a:ext cx="3863713" cy="2644924"/>
            <a:chOff x="1096807" y="771550"/>
            <a:chExt cx="6911261" cy="3633873"/>
          </a:xfrm>
        </p:grpSpPr>
        <p:sp>
          <p:nvSpPr>
            <p:cNvPr id="12" name="椭圆 31"/>
            <p:cNvSpPr/>
            <p:nvPr/>
          </p:nvSpPr>
          <p:spPr>
            <a:xfrm rot="5400000">
              <a:off x="2841734" y="-76091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3" name="椭圆 31"/>
            <p:cNvSpPr/>
            <p:nvPr/>
          </p:nvSpPr>
          <p:spPr>
            <a:xfrm rot="16200000" flipH="1">
              <a:off x="4400705" y="799409"/>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椭圆 31"/>
            <p:cNvSpPr/>
            <p:nvPr/>
          </p:nvSpPr>
          <p:spPr>
            <a:xfrm rot="5400000">
              <a:off x="1202547" y="828634"/>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15" name="文本框 14"/>
          <p:cNvSpPr txBox="1"/>
          <p:nvPr/>
        </p:nvSpPr>
        <p:spPr>
          <a:xfrm>
            <a:off x="3493626" y="1263170"/>
            <a:ext cx="2877296" cy="1323439"/>
          </a:xfrm>
          <a:prstGeom prst="rect">
            <a:avLst/>
          </a:prstGeom>
          <a:noFill/>
        </p:spPr>
        <p:txBody>
          <a:bodyPr wrap="square" rtlCol="0">
            <a:spAutoFit/>
          </a:bodyPr>
          <a:lstStyle/>
          <a:p>
            <a:r>
              <a:rPr lang="en-US" altLang="zh-CN" sz="8000" dirty="0" smtClean="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2030</a:t>
            </a:r>
            <a:endParaRPr lang="zh-CN" altLang="en-US" sz="8000" dirty="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7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6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2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_chenying0907 17"/>
          <p:cNvGrpSpPr/>
          <p:nvPr>
            <p:custDataLst>
              <p:tags r:id="rId1"/>
            </p:custDataLst>
          </p:nvPr>
        </p:nvGrpSpPr>
        <p:grpSpPr>
          <a:xfrm>
            <a:off x="1880198" y="1433616"/>
            <a:ext cx="1607472" cy="3442390"/>
            <a:chOff x="1277199" y="426235"/>
            <a:chExt cx="1336708" cy="4109980"/>
          </a:xfrm>
        </p:grpSpPr>
        <p:sp>
          <p:nvSpPr>
            <p:cNvPr id="20" name="任意多边形 19"/>
            <p:cNvSpPr/>
            <p:nvPr/>
          </p:nvSpPr>
          <p:spPr>
            <a:xfrm>
              <a:off x="1277199" y="426235"/>
              <a:ext cx="170777" cy="4109980"/>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1" fmla="*/ 725 w 334099"/>
                <a:gd name="connsiteY0-2" fmla="*/ 508256 h 5164770"/>
                <a:gd name="connsiteX1-3" fmla="*/ 149315 w 334099"/>
                <a:gd name="connsiteY1-4" fmla="*/ 4760216 h 5164770"/>
                <a:gd name="connsiteX2-5" fmla="*/ 332195 w 334099"/>
                <a:gd name="connsiteY2-6" fmla="*/ 4577336 h 5164770"/>
                <a:gd name="connsiteX3-7" fmla="*/ 229325 w 334099"/>
                <a:gd name="connsiteY3-8" fmla="*/ 531116 h 5164770"/>
                <a:gd name="connsiteX4-9" fmla="*/ 725 w 334099"/>
                <a:gd name="connsiteY4-10" fmla="*/ 508256 h 5164770"/>
                <a:gd name="connsiteX0-11" fmla="*/ 5231 w 338605"/>
                <a:gd name="connsiteY0-12" fmla="*/ 508256 h 5164770"/>
                <a:gd name="connsiteX1-13" fmla="*/ 61921 w 338605"/>
                <a:gd name="connsiteY1-14" fmla="*/ 4760216 h 5164770"/>
                <a:gd name="connsiteX2-15" fmla="*/ 336701 w 338605"/>
                <a:gd name="connsiteY2-16" fmla="*/ 4577336 h 5164770"/>
                <a:gd name="connsiteX3-17" fmla="*/ 233831 w 338605"/>
                <a:gd name="connsiteY3-18" fmla="*/ 531116 h 5164770"/>
                <a:gd name="connsiteX4-19" fmla="*/ 5231 w 338605"/>
                <a:gd name="connsiteY4-20" fmla="*/ 508256 h 5164770"/>
                <a:gd name="connsiteX0-21" fmla="*/ 1317 w 334691"/>
                <a:gd name="connsiteY0-22" fmla="*/ 509201 h 5174270"/>
                <a:gd name="connsiteX1-23" fmla="*/ 126931 w 334691"/>
                <a:gd name="connsiteY1-24" fmla="*/ 4775919 h 5174270"/>
                <a:gd name="connsiteX2-25" fmla="*/ 332787 w 334691"/>
                <a:gd name="connsiteY2-26" fmla="*/ 4578281 h 5174270"/>
                <a:gd name="connsiteX3-27" fmla="*/ 229917 w 334691"/>
                <a:gd name="connsiteY3-28" fmla="*/ 532061 h 5174270"/>
                <a:gd name="connsiteX4-29" fmla="*/ 1317 w 334691"/>
                <a:gd name="connsiteY4-30" fmla="*/ 509201 h 51742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4691" h="5174270">
                  <a:moveTo>
                    <a:pt x="1317" y="509201"/>
                  </a:moveTo>
                  <a:cubicBezTo>
                    <a:pt x="-15847" y="1216511"/>
                    <a:pt x="140611" y="4171533"/>
                    <a:pt x="126931" y="4775919"/>
                  </a:cubicBezTo>
                  <a:cubicBezTo>
                    <a:pt x="113251" y="5380305"/>
                    <a:pt x="319452" y="5283131"/>
                    <a:pt x="332787" y="4578281"/>
                  </a:cubicBezTo>
                  <a:cubicBezTo>
                    <a:pt x="346122" y="3873431"/>
                    <a:pt x="287067" y="1212146"/>
                    <a:pt x="229917" y="532061"/>
                  </a:cubicBezTo>
                  <a:cubicBezTo>
                    <a:pt x="172767" y="-148024"/>
                    <a:pt x="18481" y="-198109"/>
                    <a:pt x="1317" y="509201"/>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任意多边形 23"/>
            <p:cNvSpPr/>
            <p:nvPr/>
          </p:nvSpPr>
          <p:spPr>
            <a:xfrm>
              <a:off x="2431698" y="430383"/>
              <a:ext cx="182209" cy="4101339"/>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 name="connsiteX0-1" fmla="*/ 1179 w 357095"/>
                <a:gd name="connsiteY0-2" fmla="*/ 503978 h 5163391"/>
                <a:gd name="connsiteX1-3" fmla="*/ 149769 w 357095"/>
                <a:gd name="connsiteY1-4" fmla="*/ 4755938 h 5163391"/>
                <a:gd name="connsiteX2-5" fmla="*/ 355623 w 357095"/>
                <a:gd name="connsiteY2-6" fmla="*/ 4514024 h 5163391"/>
                <a:gd name="connsiteX3-7" fmla="*/ 229779 w 357095"/>
                <a:gd name="connsiteY3-8" fmla="*/ 526838 h 5163391"/>
                <a:gd name="connsiteX4-9" fmla="*/ 1179 w 357095"/>
                <a:gd name="connsiteY4-10" fmla="*/ 503978 h 51633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7095" h="5163391">
                  <a:moveTo>
                    <a:pt x="1179" y="503978"/>
                  </a:moveTo>
                  <a:cubicBezTo>
                    <a:pt x="-12156" y="1208828"/>
                    <a:pt x="90695" y="4087597"/>
                    <a:pt x="149769" y="4755938"/>
                  </a:cubicBezTo>
                  <a:cubicBezTo>
                    <a:pt x="208843" y="5424279"/>
                    <a:pt x="342288" y="5218874"/>
                    <a:pt x="355623" y="4514024"/>
                  </a:cubicBezTo>
                  <a:cubicBezTo>
                    <a:pt x="368958" y="3809174"/>
                    <a:pt x="288853" y="1195179"/>
                    <a:pt x="229779" y="526838"/>
                  </a:cubicBezTo>
                  <a:cubicBezTo>
                    <a:pt x="170705" y="-141503"/>
                    <a:pt x="14514" y="-200872"/>
                    <a:pt x="1179" y="503978"/>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任意多边形 24"/>
            <p:cNvSpPr/>
            <p:nvPr/>
          </p:nvSpPr>
          <p:spPr>
            <a:xfrm rot="5400000">
              <a:off x="1878188" y="3424699"/>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任意多边形 25"/>
            <p:cNvSpPr/>
            <p:nvPr/>
          </p:nvSpPr>
          <p:spPr>
            <a:xfrm rot="5400000">
              <a:off x="1878188" y="2688946"/>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任意多边形 26"/>
            <p:cNvSpPr/>
            <p:nvPr/>
          </p:nvSpPr>
          <p:spPr>
            <a:xfrm rot="5400000">
              <a:off x="1878188" y="1920060"/>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任意多边形 27"/>
            <p:cNvSpPr/>
            <p:nvPr/>
          </p:nvSpPr>
          <p:spPr>
            <a:xfrm rot="5400000">
              <a:off x="1868064" y="1200642"/>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任意多边形 28"/>
            <p:cNvSpPr/>
            <p:nvPr/>
          </p:nvSpPr>
          <p:spPr>
            <a:xfrm rot="5400000">
              <a:off x="1868065" y="476207"/>
              <a:ext cx="133440" cy="1314995"/>
            </a:xfrm>
            <a:custGeom>
              <a:avLst/>
              <a:gdLst>
                <a:gd name="connsiteX0" fmla="*/ 1142 w 334516"/>
                <a:gd name="connsiteY0" fmla="*/ 508256 h 5195141"/>
                <a:gd name="connsiteX1" fmla="*/ 149732 w 334516"/>
                <a:gd name="connsiteY1" fmla="*/ 4760216 h 5195141"/>
                <a:gd name="connsiteX2" fmla="*/ 332612 w 334516"/>
                <a:gd name="connsiteY2" fmla="*/ 4577336 h 5195141"/>
                <a:gd name="connsiteX3" fmla="*/ 229742 w 334516"/>
                <a:gd name="connsiteY3" fmla="*/ 531116 h 5195141"/>
                <a:gd name="connsiteX4" fmla="*/ 1142 w 334516"/>
                <a:gd name="connsiteY4" fmla="*/ 508256 h 519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516" h="5195141">
                  <a:moveTo>
                    <a:pt x="1142" y="508256"/>
                  </a:moveTo>
                  <a:cubicBezTo>
                    <a:pt x="-12193" y="1213106"/>
                    <a:pt x="94487" y="4082036"/>
                    <a:pt x="149732" y="4760216"/>
                  </a:cubicBezTo>
                  <a:cubicBezTo>
                    <a:pt x="204977" y="5438396"/>
                    <a:pt x="319277" y="5282186"/>
                    <a:pt x="332612" y="4577336"/>
                  </a:cubicBezTo>
                  <a:cubicBezTo>
                    <a:pt x="345947" y="3872486"/>
                    <a:pt x="286892" y="1211201"/>
                    <a:pt x="229742" y="531116"/>
                  </a:cubicBezTo>
                  <a:cubicBezTo>
                    <a:pt x="172592" y="-148969"/>
                    <a:pt x="14477" y="-196594"/>
                    <a:pt x="1142" y="508256"/>
                  </a:cubicBezTo>
                  <a:close/>
                </a:path>
              </a:pathLst>
            </a:custGeom>
            <a:solidFill>
              <a:schemeClr val="bg1"/>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PA_chenying0907 18"/>
          <p:cNvGrpSpPr/>
          <p:nvPr>
            <p:custDataLst>
              <p:tags r:id="rId2"/>
            </p:custDataLst>
          </p:nvPr>
        </p:nvGrpSpPr>
        <p:grpSpPr>
          <a:xfrm>
            <a:off x="1403648" y="267494"/>
            <a:ext cx="6192688" cy="767437"/>
            <a:chOff x="1492256" y="411510"/>
            <a:chExt cx="6192688" cy="767437"/>
          </a:xfrm>
        </p:grpSpPr>
        <p:sp>
          <p:nvSpPr>
            <p:cNvPr id="21" name="任意多边形 20"/>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2"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3"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33" name="PA_文本框 32"/>
          <p:cNvSpPr txBox="1"/>
          <p:nvPr>
            <p:custDataLst>
              <p:tags r:id="rId3"/>
            </p:custDataLst>
          </p:nvPr>
        </p:nvSpPr>
        <p:spPr>
          <a:xfrm>
            <a:off x="2168230" y="4002618"/>
            <a:ext cx="102235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探索</a:t>
            </a:r>
            <a:endParaRPr lang="zh-CN" altLang="en-US" b="1" dirty="0">
              <a:latin typeface="微软雅黑" panose="020B0503020204020204" pitchFamily="34" charset="-122"/>
              <a:ea typeface="微软雅黑" panose="020B0503020204020204" pitchFamily="34" charset="-122"/>
            </a:endParaRPr>
          </a:p>
        </p:txBody>
      </p:sp>
      <p:sp>
        <p:nvSpPr>
          <p:cNvPr id="34" name="PA_文本框 33"/>
          <p:cNvSpPr txBox="1"/>
          <p:nvPr>
            <p:custDataLst>
              <p:tags r:id="rId4"/>
            </p:custDataLst>
          </p:nvPr>
        </p:nvSpPr>
        <p:spPr>
          <a:xfrm>
            <a:off x="2226000" y="3365361"/>
            <a:ext cx="1022350" cy="369332"/>
          </a:xfrm>
          <a:prstGeom prst="rect">
            <a:avLst/>
          </a:prstGeom>
          <a:noFill/>
        </p:spPr>
        <p:txBody>
          <a:bodyPr>
            <a:spAutoFit/>
          </a:bodyPr>
          <a:lstStyle/>
          <a:p>
            <a:pPr algn="ctr"/>
            <a:r>
              <a:rPr lang="zh-CN" altLang="en-US" b="1">
                <a:latin typeface="微软雅黑" panose="020B0503020204020204" pitchFamily="34" charset="-122"/>
                <a:ea typeface="微软雅黑" panose="020B0503020204020204" pitchFamily="34" charset="-122"/>
              </a:rPr>
              <a:t>起步</a:t>
            </a:r>
            <a:endParaRPr lang="zh-CN" altLang="en-US" b="1">
              <a:latin typeface="微软雅黑" panose="020B0503020204020204" pitchFamily="34" charset="-122"/>
              <a:ea typeface="微软雅黑" panose="020B0503020204020204" pitchFamily="34" charset="-122"/>
            </a:endParaRPr>
          </a:p>
        </p:txBody>
      </p:sp>
      <p:sp>
        <p:nvSpPr>
          <p:cNvPr id="35" name="PA_文本框 34"/>
          <p:cNvSpPr txBox="1"/>
          <p:nvPr>
            <p:custDataLst>
              <p:tags r:id="rId5"/>
            </p:custDataLst>
          </p:nvPr>
        </p:nvSpPr>
        <p:spPr>
          <a:xfrm>
            <a:off x="2207217" y="2774929"/>
            <a:ext cx="102235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定位</a:t>
            </a:r>
            <a:endParaRPr lang="zh-CN" altLang="en-US" b="1" dirty="0">
              <a:latin typeface="微软雅黑" panose="020B0503020204020204" pitchFamily="34" charset="-122"/>
              <a:ea typeface="微软雅黑" panose="020B0503020204020204" pitchFamily="34" charset="-122"/>
            </a:endParaRPr>
          </a:p>
        </p:txBody>
      </p:sp>
      <p:sp>
        <p:nvSpPr>
          <p:cNvPr id="36" name="PA_文本框 35"/>
          <p:cNvSpPr txBox="1"/>
          <p:nvPr>
            <p:custDataLst>
              <p:tags r:id="rId6"/>
            </p:custDataLst>
          </p:nvPr>
        </p:nvSpPr>
        <p:spPr>
          <a:xfrm>
            <a:off x="2182685" y="2063448"/>
            <a:ext cx="1022350" cy="369332"/>
          </a:xfrm>
          <a:prstGeom prst="rect">
            <a:avLst/>
          </a:prstGeom>
          <a:noFill/>
        </p:spPr>
        <p:txBody>
          <a:bodyPr>
            <a:spAutoFit/>
          </a:bodyPr>
          <a:lstStyle/>
          <a:p>
            <a:pPr algn="ctr"/>
            <a:r>
              <a:rPr lang="zh-CN" altLang="en-US" b="1" dirty="0">
                <a:latin typeface="微软雅黑" panose="020B0503020204020204" pitchFamily="34" charset="-122"/>
                <a:ea typeface="微软雅黑" panose="020B0503020204020204" pitchFamily="34" charset="-122"/>
              </a:rPr>
              <a:t>积淀</a:t>
            </a:r>
            <a:endParaRPr lang="zh-CN" altLang="en-US" b="1" dirty="0">
              <a:latin typeface="微软雅黑" panose="020B0503020204020204" pitchFamily="34" charset="-122"/>
              <a:ea typeface="微软雅黑" panose="020B0503020204020204" pitchFamily="34" charset="-122"/>
            </a:endParaRPr>
          </a:p>
        </p:txBody>
      </p:sp>
      <p:sp>
        <p:nvSpPr>
          <p:cNvPr id="37" name="PA_文本框 36"/>
          <p:cNvSpPr txBox="1"/>
          <p:nvPr>
            <p:custDataLst>
              <p:tags r:id="rId7"/>
            </p:custDataLst>
          </p:nvPr>
        </p:nvSpPr>
        <p:spPr>
          <a:xfrm>
            <a:off x="2156398" y="1531220"/>
            <a:ext cx="1022350" cy="369332"/>
          </a:xfrm>
          <a:prstGeom prst="rect">
            <a:avLst/>
          </a:prstGeom>
          <a:noFill/>
        </p:spPr>
        <p:txBody>
          <a:bodyPr>
            <a:spAutoFit/>
          </a:bodyPr>
          <a:lstStyle/>
          <a:p>
            <a:pPr algn="ctr"/>
            <a:r>
              <a:rPr lang="zh-CN" altLang="en-US" b="1">
                <a:latin typeface="微软雅黑" panose="020B0503020204020204" pitchFamily="34" charset="-122"/>
                <a:ea typeface="微软雅黑" panose="020B0503020204020204" pitchFamily="34" charset="-122"/>
              </a:rPr>
              <a:t>爆发</a:t>
            </a:r>
            <a:endParaRPr lang="zh-CN" altLang="en-US" b="1">
              <a:latin typeface="微软雅黑" panose="020B0503020204020204" pitchFamily="34" charset="-122"/>
              <a:ea typeface="微软雅黑" panose="020B0503020204020204" pitchFamily="34" charset="-122"/>
            </a:endParaRPr>
          </a:p>
        </p:txBody>
      </p:sp>
      <p:sp>
        <p:nvSpPr>
          <p:cNvPr id="2" name="PA_右箭头 1"/>
          <p:cNvSpPr/>
          <p:nvPr>
            <p:custDataLst>
              <p:tags r:id="rId8"/>
            </p:custDataLst>
          </p:nvPr>
        </p:nvSpPr>
        <p:spPr>
          <a:xfrm>
            <a:off x="3706736" y="1572456"/>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PA_右箭头 37"/>
          <p:cNvSpPr/>
          <p:nvPr>
            <p:custDataLst>
              <p:tags r:id="rId9"/>
            </p:custDataLst>
          </p:nvPr>
        </p:nvSpPr>
        <p:spPr>
          <a:xfrm>
            <a:off x="3706736" y="2144577"/>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_右箭头 38"/>
          <p:cNvSpPr/>
          <p:nvPr>
            <p:custDataLst>
              <p:tags r:id="rId10"/>
            </p:custDataLst>
          </p:nvPr>
        </p:nvSpPr>
        <p:spPr>
          <a:xfrm>
            <a:off x="3706736" y="2789215"/>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PA_右箭头 39"/>
          <p:cNvSpPr/>
          <p:nvPr>
            <p:custDataLst>
              <p:tags r:id="rId11"/>
            </p:custDataLst>
          </p:nvPr>
        </p:nvSpPr>
        <p:spPr>
          <a:xfrm>
            <a:off x="3706736" y="3421524"/>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PA_右箭头 40"/>
          <p:cNvSpPr/>
          <p:nvPr>
            <p:custDataLst>
              <p:tags r:id="rId12"/>
            </p:custDataLst>
          </p:nvPr>
        </p:nvSpPr>
        <p:spPr>
          <a:xfrm>
            <a:off x="3706736" y="4035036"/>
            <a:ext cx="765750" cy="264906"/>
          </a:xfrm>
          <a:prstGeom prst="rightArrow">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PA_矩形 41"/>
          <p:cNvSpPr/>
          <p:nvPr>
            <p:custDataLst>
              <p:tags r:id="rId13"/>
            </p:custDataLst>
          </p:nvPr>
        </p:nvSpPr>
        <p:spPr>
          <a:xfrm>
            <a:off x="4671832" y="1411718"/>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43" name="PA_矩形 42"/>
          <p:cNvSpPr/>
          <p:nvPr>
            <p:custDataLst>
              <p:tags r:id="rId14"/>
            </p:custDataLst>
          </p:nvPr>
        </p:nvSpPr>
        <p:spPr>
          <a:xfrm>
            <a:off x="4671832" y="1996201"/>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44" name="PA_矩形 43"/>
          <p:cNvSpPr/>
          <p:nvPr>
            <p:custDataLst>
              <p:tags r:id="rId15"/>
            </p:custDataLst>
          </p:nvPr>
        </p:nvSpPr>
        <p:spPr>
          <a:xfrm>
            <a:off x="4691552" y="2631071"/>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45" name="PA_矩形 44"/>
          <p:cNvSpPr/>
          <p:nvPr>
            <p:custDataLst>
              <p:tags r:id="rId16"/>
            </p:custDataLst>
          </p:nvPr>
        </p:nvSpPr>
        <p:spPr>
          <a:xfrm>
            <a:off x="4691552" y="3235497"/>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46" name="PA_矩形 45"/>
          <p:cNvSpPr/>
          <p:nvPr>
            <p:custDataLst>
              <p:tags r:id="rId17"/>
            </p:custDataLst>
          </p:nvPr>
        </p:nvSpPr>
        <p:spPr>
          <a:xfrm>
            <a:off x="4691552" y="3885854"/>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0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53" presetClass="entr" presetSubtype="16" fill="hold" nodeType="withEffect">
                                  <p:stCondLst>
                                    <p:cond delay="6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par>
                                <p:cTn id="41" presetID="22" presetClass="entr" presetSubtype="8" fill="hold" grpId="0" nodeType="withEffect">
                                  <p:stCondLst>
                                    <p:cond delay="300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8" fill="hold" grpId="0" nodeType="withEffect">
                                  <p:stCondLst>
                                    <p:cond delay="330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22" presetClass="entr" presetSubtype="8" fill="hold" grpId="0" nodeType="withEffect">
                                  <p:stCondLst>
                                    <p:cond delay="36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par>
                                <p:cTn id="65" presetID="22" presetClass="entr" presetSubtype="8" fill="hold" grpId="0" nodeType="withEffect">
                                  <p:stCondLst>
                                    <p:cond delay="120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autoUpdateAnimBg="0"/>
      <p:bldP spid="35" grpId="0"/>
      <p:bldP spid="36" grpId="0"/>
      <p:bldP spid="37" grpId="0" animBg="1" autoUpdateAnimBg="0"/>
      <p:bldP spid="2" grpId="0" animBg="1"/>
      <p:bldP spid="38" grpId="0" animBg="1"/>
      <p:bldP spid="39" grpId="0" animBg="1" autoUpdateAnimBg="0"/>
      <p:bldP spid="40" grpId="0" animBg="1"/>
      <p:bldP spid="41" grpId="0" animBg="1"/>
      <p:bldP spid="42" grpId="0"/>
      <p:bldP spid="43" grpId="0"/>
      <p:bldP spid="44" grpId="0"/>
      <p:bldP spid="45" grpId="0"/>
      <p:bldP spid="4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任意多边形 140"/>
          <p:cNvSpPr>
            <a:spLocks noEditPoints="1"/>
          </p:cNvSpPr>
          <p:nvPr>
            <p:custDataLst>
              <p:tags r:id="rId1"/>
            </p:custDataLst>
          </p:nvPr>
        </p:nvSpPr>
        <p:spPr bwMode="auto">
          <a:xfrm rot="16862230">
            <a:off x="5752958" y="2011333"/>
            <a:ext cx="2900868" cy="96852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6">
              <a:lumMod val="75000"/>
            </a:schemeClr>
          </a:solidFill>
          <a:ln w="9525">
            <a:noFill/>
            <a:round/>
          </a:ln>
        </p:spPr>
        <p:txBody>
          <a:bodyPr vert="horz" wrap="square" lIns="121920" tIns="60960" rIns="121920" bIns="60960" numCol="1" anchor="t" anchorCtr="0" compatLnSpc="1"/>
          <a:lstStyle/>
          <a:p>
            <a:endParaRPr lang="zh-CN" altLang="en-US" sz="2400"/>
          </a:p>
        </p:txBody>
      </p:sp>
      <p:sp>
        <p:nvSpPr>
          <p:cNvPr id="6" name="PA_任意多边形 128"/>
          <p:cNvSpPr>
            <a:spLocks noEditPoints="1"/>
          </p:cNvSpPr>
          <p:nvPr>
            <p:custDataLst>
              <p:tags r:id="rId2"/>
            </p:custDataLst>
          </p:nvPr>
        </p:nvSpPr>
        <p:spPr bwMode="auto">
          <a:xfrm rot="16872957">
            <a:off x="1499565" y="2839055"/>
            <a:ext cx="1298987" cy="615608"/>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5">
              <a:lumMod val="60000"/>
              <a:lumOff val="40000"/>
            </a:schemeClr>
          </a:solidFill>
          <a:ln w="9525">
            <a:solidFill>
              <a:schemeClr val="tx1"/>
            </a:solidFill>
            <a:round/>
          </a:ln>
        </p:spPr>
        <p:txBody>
          <a:bodyPr vert="horz" wrap="square" lIns="121920" tIns="60960" rIns="121920" bIns="60960" numCol="1" anchor="t" anchorCtr="0" compatLnSpc="1"/>
          <a:lstStyle/>
          <a:p>
            <a:endParaRPr lang="zh-CN" altLang="en-US" sz="2400"/>
          </a:p>
        </p:txBody>
      </p:sp>
      <p:sp>
        <p:nvSpPr>
          <p:cNvPr id="7" name="PA_任意多边形 128"/>
          <p:cNvSpPr>
            <a:spLocks noEditPoints="1"/>
          </p:cNvSpPr>
          <p:nvPr>
            <p:custDataLst>
              <p:tags r:id="rId3"/>
            </p:custDataLst>
          </p:nvPr>
        </p:nvSpPr>
        <p:spPr bwMode="auto">
          <a:xfrm rot="16872957">
            <a:off x="3212593" y="2839055"/>
            <a:ext cx="1298987" cy="615608"/>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3">
              <a:lumMod val="75000"/>
            </a:schemeClr>
          </a:solidFill>
          <a:ln w="9525">
            <a:solidFill>
              <a:schemeClr val="tx1"/>
            </a:solidFill>
            <a:round/>
          </a:ln>
        </p:spPr>
        <p:txBody>
          <a:bodyPr vert="horz" wrap="square" lIns="121920" tIns="60960" rIns="121920" bIns="60960" numCol="1" anchor="t" anchorCtr="0" compatLnSpc="1"/>
          <a:lstStyle/>
          <a:p>
            <a:endParaRPr lang="zh-CN" altLang="en-US" sz="2400"/>
          </a:p>
        </p:txBody>
      </p:sp>
      <p:sp>
        <p:nvSpPr>
          <p:cNvPr id="8" name="PA_任意多边形 128"/>
          <p:cNvSpPr>
            <a:spLocks noEditPoints="1"/>
          </p:cNvSpPr>
          <p:nvPr>
            <p:custDataLst>
              <p:tags r:id="rId4"/>
            </p:custDataLst>
          </p:nvPr>
        </p:nvSpPr>
        <p:spPr bwMode="auto">
          <a:xfrm rot="16872957">
            <a:off x="5015783" y="2923099"/>
            <a:ext cx="1298987" cy="615608"/>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2">
              <a:lumMod val="75000"/>
            </a:schemeClr>
          </a:solidFill>
          <a:ln w="9525">
            <a:solidFill>
              <a:schemeClr val="tx1"/>
            </a:solidFill>
            <a:round/>
          </a:ln>
        </p:spPr>
        <p:txBody>
          <a:bodyPr vert="horz" wrap="square" lIns="121920" tIns="60960" rIns="121920" bIns="60960" numCol="1" anchor="t" anchorCtr="0" compatLnSpc="1"/>
          <a:lstStyle/>
          <a:p>
            <a:endParaRPr lang="zh-CN" altLang="en-US" sz="2400"/>
          </a:p>
        </p:txBody>
      </p:sp>
      <p:sp>
        <p:nvSpPr>
          <p:cNvPr id="9" name="PA_任意多边形 100"/>
          <p:cNvSpPr>
            <a:spLocks noEditPoints="1"/>
          </p:cNvSpPr>
          <p:nvPr>
            <p:custDataLst>
              <p:tags r:id="rId5"/>
            </p:custDataLst>
          </p:nvPr>
        </p:nvSpPr>
        <p:spPr bwMode="auto">
          <a:xfrm flipH="1" flipV="1">
            <a:off x="3062343" y="2936546"/>
            <a:ext cx="181598" cy="213533"/>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no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0" name="PA_任意多边形 100"/>
          <p:cNvSpPr>
            <a:spLocks noEditPoints="1"/>
          </p:cNvSpPr>
          <p:nvPr>
            <p:custDataLst>
              <p:tags r:id="rId6"/>
            </p:custDataLst>
          </p:nvPr>
        </p:nvSpPr>
        <p:spPr bwMode="auto">
          <a:xfrm flipH="1" flipV="1">
            <a:off x="4775372" y="2936546"/>
            <a:ext cx="181598" cy="213533"/>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noFill/>
          <a:ln w="9525">
            <a:solidFill>
              <a:schemeClr val="tx1"/>
            </a:solidFill>
            <a:round/>
          </a:ln>
        </p:spPr>
        <p:txBody>
          <a:bodyPr vert="horz" wrap="square" lIns="121920" tIns="60960" rIns="121920" bIns="60960" numCol="1" anchor="t" anchorCtr="0" compatLnSpc="1"/>
          <a:lstStyle/>
          <a:p>
            <a:endParaRPr lang="zh-CN" altLang="en-US" sz="2400"/>
          </a:p>
        </p:txBody>
      </p:sp>
      <p:sp>
        <p:nvSpPr>
          <p:cNvPr id="14" name="PA_文本框 13"/>
          <p:cNvSpPr txBox="1"/>
          <p:nvPr>
            <p:custDataLst>
              <p:tags r:id="rId7"/>
            </p:custDataLst>
          </p:nvPr>
        </p:nvSpPr>
        <p:spPr>
          <a:xfrm>
            <a:off x="1444592" y="1801828"/>
            <a:ext cx="1617751"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15" name="PA_文本框 14"/>
          <p:cNvSpPr txBox="1"/>
          <p:nvPr>
            <p:custDataLst>
              <p:tags r:id="rId8"/>
            </p:custDataLst>
          </p:nvPr>
        </p:nvSpPr>
        <p:spPr>
          <a:xfrm>
            <a:off x="3233156" y="1801828"/>
            <a:ext cx="1617751"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16" name="PA_文本框 15"/>
          <p:cNvSpPr txBox="1"/>
          <p:nvPr>
            <p:custDataLst>
              <p:tags r:id="rId9"/>
            </p:custDataLst>
          </p:nvPr>
        </p:nvSpPr>
        <p:spPr>
          <a:xfrm>
            <a:off x="4984658" y="1801828"/>
            <a:ext cx="1617751"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23" name="PA_chenying0907 22"/>
          <p:cNvGrpSpPr/>
          <p:nvPr>
            <p:custDataLst>
              <p:tags r:id="rId10"/>
            </p:custDataLst>
          </p:nvPr>
        </p:nvGrpSpPr>
        <p:grpSpPr>
          <a:xfrm>
            <a:off x="1403648" y="267494"/>
            <a:ext cx="6192688" cy="767437"/>
            <a:chOff x="1492256" y="411510"/>
            <a:chExt cx="6192688" cy="767437"/>
          </a:xfrm>
        </p:grpSpPr>
        <p:sp>
          <p:nvSpPr>
            <p:cNvPr id="24" name="任意多边形 23"/>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5"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6"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7" name="PA_矩形 26"/>
          <p:cNvSpPr/>
          <p:nvPr>
            <p:custDataLst>
              <p:tags r:id="rId11"/>
            </p:custDataLst>
          </p:nvPr>
        </p:nvSpPr>
        <p:spPr>
          <a:xfrm>
            <a:off x="1367905" y="4103482"/>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28" name="PA_矩形 27"/>
          <p:cNvSpPr/>
          <p:nvPr>
            <p:custDataLst>
              <p:tags r:id="rId12"/>
            </p:custDataLst>
          </p:nvPr>
        </p:nvSpPr>
        <p:spPr>
          <a:xfrm>
            <a:off x="4752676" y="4083918"/>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autoUpdateAnimBg="0"/>
      <p:bldP spid="9" grpId="0" animBg="1"/>
      <p:bldP spid="10" grpId="0" animBg="1"/>
      <p:bldP spid="14" grpId="0" animBg="1" autoUpdateAnimBg="0"/>
      <p:bldP spid="15" grpId="0"/>
      <p:bldP spid="1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chenying0907 20"/>
          <p:cNvGrpSpPr/>
          <p:nvPr>
            <p:custDataLst>
              <p:tags r:id="rId1"/>
            </p:custDataLst>
          </p:nvPr>
        </p:nvGrpSpPr>
        <p:grpSpPr>
          <a:xfrm>
            <a:off x="1403648" y="267494"/>
            <a:ext cx="6192688" cy="767437"/>
            <a:chOff x="1492256" y="411510"/>
            <a:chExt cx="6192688" cy="767437"/>
          </a:xfrm>
        </p:grpSpPr>
        <p:sp>
          <p:nvSpPr>
            <p:cNvPr id="22" name="任意多边形 21"/>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4"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25" name="PA_chenying0907 24"/>
          <p:cNvGrpSpPr/>
          <p:nvPr>
            <p:custDataLst>
              <p:tags r:id="rId2"/>
            </p:custDataLst>
          </p:nvPr>
        </p:nvGrpSpPr>
        <p:grpSpPr>
          <a:xfrm>
            <a:off x="1208781" y="1419622"/>
            <a:ext cx="3507235" cy="3168352"/>
            <a:chOff x="1580274" y="1988664"/>
            <a:chExt cx="3917291" cy="3503612"/>
          </a:xfrm>
        </p:grpSpPr>
        <p:grpSp>
          <p:nvGrpSpPr>
            <p:cNvPr id="26" name="Group 4"/>
            <p:cNvGrpSpPr>
              <a:grpSpLocks noChangeAspect="1"/>
            </p:cNvGrpSpPr>
            <p:nvPr/>
          </p:nvGrpSpPr>
          <p:grpSpPr bwMode="auto">
            <a:xfrm>
              <a:off x="1580274" y="1988664"/>
              <a:ext cx="3687762" cy="3503612"/>
              <a:chOff x="1133" y="1545"/>
              <a:chExt cx="2323" cy="2207"/>
            </a:xfrm>
            <a:solidFill>
              <a:schemeClr val="tx1">
                <a:lumMod val="65000"/>
                <a:lumOff val="35000"/>
              </a:schemeClr>
            </a:solidFill>
          </p:grpSpPr>
          <p:sp>
            <p:nvSpPr>
              <p:cNvPr id="30" name="chenying0907 5"/>
              <p:cNvSpPr>
                <a:spLocks noEditPoints="1"/>
              </p:cNvSpPr>
              <p:nvPr/>
            </p:nvSpPr>
            <p:spPr bwMode="auto">
              <a:xfrm>
                <a:off x="1133" y="2148"/>
                <a:ext cx="2148" cy="1604"/>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noFill/>
              <a:ln w="9525">
                <a:solidFill>
                  <a:srgbClr val="000000"/>
                </a:solid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chenying0907 6"/>
              <p:cNvSpPr>
                <a:spLocks noEditPoints="1"/>
              </p:cNvSpPr>
              <p:nvPr/>
            </p:nvSpPr>
            <p:spPr bwMode="auto">
              <a:xfrm>
                <a:off x="1456" y="1860"/>
                <a:ext cx="634" cy="506"/>
              </a:xfrm>
              <a:custGeom>
                <a:avLst/>
                <a:gdLst>
                  <a:gd name="T0" fmla="*/ 0 w 163"/>
                  <a:gd name="T1" fmla="*/ 7 h 130"/>
                  <a:gd name="T2" fmla="*/ 0 w 163"/>
                  <a:gd name="T3" fmla="*/ 30 h 130"/>
                  <a:gd name="T4" fmla="*/ 2 w 163"/>
                  <a:gd name="T5" fmla="*/ 128 h 130"/>
                  <a:gd name="T6" fmla="*/ 3 w 163"/>
                  <a:gd name="T7" fmla="*/ 130 h 130"/>
                  <a:gd name="T8" fmla="*/ 5 w 163"/>
                  <a:gd name="T9" fmla="*/ 130 h 130"/>
                  <a:gd name="T10" fmla="*/ 15 w 163"/>
                  <a:gd name="T11" fmla="*/ 123 h 130"/>
                  <a:gd name="T12" fmla="*/ 24 w 163"/>
                  <a:gd name="T13" fmla="*/ 108 h 130"/>
                  <a:gd name="T14" fmla="*/ 34 w 163"/>
                  <a:gd name="T15" fmla="*/ 96 h 130"/>
                  <a:gd name="T16" fmla="*/ 33 w 163"/>
                  <a:gd name="T17" fmla="*/ 93 h 130"/>
                  <a:gd name="T18" fmla="*/ 34 w 163"/>
                  <a:gd name="T19" fmla="*/ 96 h 130"/>
                  <a:gd name="T20" fmla="*/ 49 w 163"/>
                  <a:gd name="T21" fmla="*/ 92 h 130"/>
                  <a:gd name="T22" fmla="*/ 57 w 163"/>
                  <a:gd name="T23" fmla="*/ 93 h 130"/>
                  <a:gd name="T24" fmla="*/ 91 w 163"/>
                  <a:gd name="T25" fmla="*/ 94 h 130"/>
                  <a:gd name="T26" fmla="*/ 157 w 163"/>
                  <a:gd name="T27" fmla="*/ 90 h 130"/>
                  <a:gd name="T28" fmla="*/ 159 w 163"/>
                  <a:gd name="T29" fmla="*/ 88 h 130"/>
                  <a:gd name="T30" fmla="*/ 163 w 163"/>
                  <a:gd name="T31" fmla="*/ 49 h 130"/>
                  <a:gd name="T32" fmla="*/ 157 w 163"/>
                  <a:gd name="T33" fmla="*/ 2 h 130"/>
                  <a:gd name="T34" fmla="*/ 154 w 163"/>
                  <a:gd name="T35" fmla="*/ 0 h 130"/>
                  <a:gd name="T36" fmla="*/ 2 w 163"/>
                  <a:gd name="T37" fmla="*/ 5 h 130"/>
                  <a:gd name="T38" fmla="*/ 0 w 163"/>
                  <a:gd name="T39" fmla="*/ 7 h 130"/>
                  <a:gd name="T40" fmla="*/ 158 w 163"/>
                  <a:gd name="T41" fmla="*/ 49 h 130"/>
                  <a:gd name="T42" fmla="*/ 154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20 h 130"/>
                  <a:gd name="T56" fmla="*/ 7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chenying0907 7"/>
              <p:cNvSpPr>
                <a:spLocks noEditPoints="1"/>
              </p:cNvSpPr>
              <p:nvPr/>
            </p:nvSpPr>
            <p:spPr bwMode="auto">
              <a:xfrm>
                <a:off x="2180" y="1545"/>
                <a:ext cx="634" cy="506"/>
              </a:xfrm>
              <a:custGeom>
                <a:avLst/>
                <a:gdLst>
                  <a:gd name="T0" fmla="*/ 2 w 163"/>
                  <a:gd name="T1" fmla="*/ 130 h 130"/>
                  <a:gd name="T2" fmla="*/ 5 w 163"/>
                  <a:gd name="T3" fmla="*/ 130 h 130"/>
                  <a:gd name="T4" fmla="*/ 14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2 w 163"/>
                  <a:gd name="T31" fmla="*/ 5 h 130"/>
                  <a:gd name="T32" fmla="*/ 0 w 163"/>
                  <a:gd name="T33" fmla="*/ 7 h 130"/>
                  <a:gd name="T34" fmla="*/ 0 w 163"/>
                  <a:gd name="T35" fmla="*/ 30 h 130"/>
                  <a:gd name="T36" fmla="*/ 1 w 163"/>
                  <a:gd name="T37" fmla="*/ 128 h 130"/>
                  <a:gd name="T38" fmla="*/ 2 w 163"/>
                  <a:gd name="T39" fmla="*/ 130 h 130"/>
                  <a:gd name="T40" fmla="*/ 158 w 163"/>
                  <a:gd name="T41" fmla="*/ 49 h 130"/>
                  <a:gd name="T42" fmla="*/ 154 w 163"/>
                  <a:gd name="T43" fmla="*/ 85 h 130"/>
                  <a:gd name="T44" fmla="*/ 91 w 163"/>
                  <a:gd name="T45" fmla="*/ 89 h 130"/>
                  <a:gd name="T46" fmla="*/ 57 w 163"/>
                  <a:gd name="T47" fmla="*/ 88 h 130"/>
                  <a:gd name="T48" fmla="*/ 49 w 163"/>
                  <a:gd name="T49" fmla="*/ 87 h 130"/>
                  <a:gd name="T50" fmla="*/ 31 w 163"/>
                  <a:gd name="T51" fmla="*/ 91 h 130"/>
                  <a:gd name="T52" fmla="*/ 16 w 163"/>
                  <a:gd name="T53" fmla="*/ 110 h 130"/>
                  <a:gd name="T54" fmla="*/ 11 w 163"/>
                  <a:gd name="T55" fmla="*/ 120 h 130"/>
                  <a:gd name="T56" fmla="*/ 6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chenying0907 8"/>
              <p:cNvSpPr>
                <a:spLocks noEditPoints="1"/>
              </p:cNvSpPr>
              <p:nvPr/>
            </p:nvSpPr>
            <p:spPr bwMode="auto">
              <a:xfrm>
                <a:off x="2822" y="2031"/>
                <a:ext cx="634" cy="506"/>
              </a:xfrm>
              <a:custGeom>
                <a:avLst/>
                <a:gdLst>
                  <a:gd name="T0" fmla="*/ 3 w 163"/>
                  <a:gd name="T1" fmla="*/ 130 h 130"/>
                  <a:gd name="T2" fmla="*/ 5 w 163"/>
                  <a:gd name="T3" fmla="*/ 130 h 130"/>
                  <a:gd name="T4" fmla="*/ 15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3 w 163"/>
                  <a:gd name="T31" fmla="*/ 4 h 130"/>
                  <a:gd name="T32" fmla="*/ 0 w 163"/>
                  <a:gd name="T33" fmla="*/ 7 h 130"/>
                  <a:gd name="T34" fmla="*/ 0 w 163"/>
                  <a:gd name="T35" fmla="*/ 30 h 130"/>
                  <a:gd name="T36" fmla="*/ 2 w 163"/>
                  <a:gd name="T37" fmla="*/ 128 h 130"/>
                  <a:gd name="T38" fmla="*/ 3 w 163"/>
                  <a:gd name="T39" fmla="*/ 130 h 130"/>
                  <a:gd name="T40" fmla="*/ 158 w 163"/>
                  <a:gd name="T41" fmla="*/ 49 h 130"/>
                  <a:gd name="T42" fmla="*/ 155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19 h 130"/>
                  <a:gd name="T56" fmla="*/ 7 w 163"/>
                  <a:gd name="T57" fmla="*/ 123 h 130"/>
                  <a:gd name="T58" fmla="*/ 5 w 163"/>
                  <a:gd name="T59" fmla="*/ 30 h 130"/>
                  <a:gd name="T60" fmla="*/ 5 w 163"/>
                  <a:gd name="T61" fmla="*/ 9 h 130"/>
                  <a:gd name="T62" fmla="*/ 153 w 163"/>
                  <a:gd name="T63" fmla="*/ 5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文本框 77"/>
            <p:cNvSpPr txBox="1">
              <a:spLocks noChangeArrowheads="1"/>
            </p:cNvSpPr>
            <p:nvPr/>
          </p:nvSpPr>
          <p:spPr bwMode="auto">
            <a:xfrm>
              <a:off x="3313241" y="2070100"/>
              <a:ext cx="1219200" cy="38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第一名</a:t>
              </a:r>
              <a:endParaRPr lang="zh-CN" altLang="en-US" sz="1400" b="1" dirty="0">
                <a:solidFill>
                  <a:srgbClr val="595959"/>
                </a:solidFill>
                <a:latin typeface="微软雅黑" panose="020B0503020204020204" pitchFamily="34" charset="-122"/>
                <a:ea typeface="微软雅黑" panose="020B0503020204020204" pitchFamily="34" charset="-122"/>
              </a:endParaRPr>
            </a:p>
          </p:txBody>
        </p:sp>
        <p:sp>
          <p:nvSpPr>
            <p:cNvPr id="28" name="文本框 78"/>
            <p:cNvSpPr txBox="1">
              <a:spLocks noChangeArrowheads="1"/>
            </p:cNvSpPr>
            <p:nvPr/>
          </p:nvSpPr>
          <p:spPr bwMode="auto">
            <a:xfrm>
              <a:off x="2106837" y="2560637"/>
              <a:ext cx="1219200" cy="38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第二名</a:t>
              </a:r>
              <a:endParaRPr lang="zh-CN" altLang="en-US" sz="1400" b="1" dirty="0">
                <a:solidFill>
                  <a:srgbClr val="595959"/>
                </a:solidFill>
                <a:latin typeface="微软雅黑" panose="020B0503020204020204" pitchFamily="34" charset="-122"/>
                <a:ea typeface="微软雅黑" panose="020B0503020204020204" pitchFamily="34" charset="-122"/>
              </a:endParaRPr>
            </a:p>
          </p:txBody>
        </p:sp>
        <p:sp>
          <p:nvSpPr>
            <p:cNvPr id="29" name="文本框 79"/>
            <p:cNvSpPr txBox="1">
              <a:spLocks noChangeArrowheads="1"/>
            </p:cNvSpPr>
            <p:nvPr/>
          </p:nvSpPr>
          <p:spPr bwMode="auto">
            <a:xfrm>
              <a:off x="4278365" y="2830513"/>
              <a:ext cx="1219200" cy="38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第三名</a:t>
              </a:r>
              <a:endParaRPr lang="zh-CN" altLang="en-US" sz="1400" b="1" dirty="0">
                <a:solidFill>
                  <a:srgbClr val="595959"/>
                </a:solidFill>
                <a:latin typeface="微软雅黑" panose="020B0503020204020204" pitchFamily="34" charset="-122"/>
                <a:ea typeface="微软雅黑" panose="020B0503020204020204" pitchFamily="34" charset="-122"/>
              </a:endParaRPr>
            </a:p>
          </p:txBody>
        </p:sp>
      </p:grpSp>
      <p:sp>
        <p:nvSpPr>
          <p:cNvPr id="35" name="PA_矩形 34"/>
          <p:cNvSpPr/>
          <p:nvPr>
            <p:custDataLst>
              <p:tags r:id="rId3"/>
            </p:custDataLst>
          </p:nvPr>
        </p:nvSpPr>
        <p:spPr>
          <a:xfrm>
            <a:off x="4892328" y="1864538"/>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38" name="PA_文本框 271"/>
          <p:cNvSpPr txBox="1"/>
          <p:nvPr>
            <p:custDataLst>
              <p:tags r:id="rId4"/>
            </p:custDataLst>
          </p:nvPr>
        </p:nvSpPr>
        <p:spPr>
          <a:xfrm>
            <a:off x="4892328" y="1502502"/>
            <a:ext cx="270400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
        <p:nvSpPr>
          <p:cNvPr id="39" name="PA_矩形 38"/>
          <p:cNvSpPr/>
          <p:nvPr>
            <p:custDataLst>
              <p:tags r:id="rId5"/>
            </p:custDataLst>
          </p:nvPr>
        </p:nvSpPr>
        <p:spPr>
          <a:xfrm>
            <a:off x="4892328" y="2878811"/>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40" name="PA_文本框 271"/>
          <p:cNvSpPr txBox="1"/>
          <p:nvPr>
            <p:custDataLst>
              <p:tags r:id="rId6"/>
            </p:custDataLst>
          </p:nvPr>
        </p:nvSpPr>
        <p:spPr>
          <a:xfrm>
            <a:off x="4892328" y="2516775"/>
            <a:ext cx="270400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
        <p:nvSpPr>
          <p:cNvPr id="41" name="PA_矩形 40"/>
          <p:cNvSpPr/>
          <p:nvPr>
            <p:custDataLst>
              <p:tags r:id="rId7"/>
            </p:custDataLst>
          </p:nvPr>
        </p:nvSpPr>
        <p:spPr>
          <a:xfrm>
            <a:off x="4892328" y="3868339"/>
            <a:ext cx="3048800" cy="553998"/>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42" name="PA_文本框 271"/>
          <p:cNvSpPr txBox="1"/>
          <p:nvPr>
            <p:custDataLst>
              <p:tags r:id="rId8"/>
            </p:custDataLst>
          </p:nvPr>
        </p:nvSpPr>
        <p:spPr>
          <a:xfrm>
            <a:off x="4892328" y="3506303"/>
            <a:ext cx="270400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30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autoUpdateAnimBg="0"/>
      <p:bldP spid="39" grpId="0"/>
      <p:bldP spid="40" grpId="0"/>
      <p:bldP spid="41" grpId="0" animBg="1" autoUpdateAnimBg="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662241" y="2784576"/>
            <a:ext cx="20162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活动准备</a:t>
            </a:r>
            <a:endParaRPr lang="zh-CN" altLang="en-US" sz="2800" dirty="0">
              <a:latin typeface="微软雅黑" panose="020B0503020204020204" pitchFamily="34" charset="-122"/>
              <a:ea typeface="微软雅黑" panose="020B0503020204020204" pitchFamily="34" charset="-122"/>
            </a:endParaRP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PART03</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6" name="矩形 5"/>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_椭圆 31"/>
          <p:cNvSpPr/>
          <p:nvPr>
            <p:custDataLst>
              <p:tags r:id="rId1"/>
            </p:custDataLst>
          </p:nvPr>
        </p:nvSpPr>
        <p:spPr>
          <a:xfrm>
            <a:off x="5652120" y="1923678"/>
            <a:ext cx="2282709" cy="12961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PA_椭圆 31"/>
          <p:cNvSpPr/>
          <p:nvPr>
            <p:custDataLst>
              <p:tags r:id="rId2"/>
            </p:custDataLst>
          </p:nvPr>
        </p:nvSpPr>
        <p:spPr>
          <a:xfrm>
            <a:off x="921139" y="1948628"/>
            <a:ext cx="2282709" cy="12961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pic>
        <p:nvPicPr>
          <p:cNvPr id="25" name="PA_图片 2" descr="C:\Users\Administrator\Desktop\10H58PICnRt_1024.png"/>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595930" y="1059582"/>
            <a:ext cx="3600400" cy="344738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PA_chenying0907 13"/>
          <p:cNvGrpSpPr/>
          <p:nvPr>
            <p:custDataLst>
              <p:tags r:id="rId5"/>
            </p:custDataLst>
          </p:nvPr>
        </p:nvGrpSpPr>
        <p:grpSpPr>
          <a:xfrm>
            <a:off x="1403648" y="267494"/>
            <a:ext cx="6192688" cy="767437"/>
            <a:chOff x="1492256" y="411510"/>
            <a:chExt cx="6192688" cy="767437"/>
          </a:xfrm>
        </p:grpSpPr>
        <p:sp>
          <p:nvSpPr>
            <p:cNvPr id="15" name="任意多边形 1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6"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7"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8" name="PA_矩形 27"/>
          <p:cNvSpPr/>
          <p:nvPr>
            <p:custDataLst>
              <p:tags r:id="rId6"/>
            </p:custDataLst>
          </p:nvPr>
        </p:nvSpPr>
        <p:spPr>
          <a:xfrm>
            <a:off x="1180119" y="2463675"/>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29" name="PA_文本框 232"/>
          <p:cNvSpPr txBox="1"/>
          <p:nvPr>
            <p:custDataLst>
              <p:tags r:id="rId7"/>
            </p:custDataLst>
          </p:nvPr>
        </p:nvSpPr>
        <p:spPr>
          <a:xfrm>
            <a:off x="899592" y="2196803"/>
            <a:ext cx="2047126"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0" name="PA_矩形 29"/>
          <p:cNvSpPr/>
          <p:nvPr>
            <p:custDataLst>
              <p:tags r:id="rId8"/>
            </p:custDataLst>
          </p:nvPr>
        </p:nvSpPr>
        <p:spPr>
          <a:xfrm>
            <a:off x="6012160" y="244229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31" name="PA_文本框 232"/>
          <p:cNvSpPr txBox="1"/>
          <p:nvPr>
            <p:custDataLst>
              <p:tags r:id="rId9"/>
            </p:custDataLst>
          </p:nvPr>
        </p:nvSpPr>
        <p:spPr>
          <a:xfrm>
            <a:off x="5731633" y="2175424"/>
            <a:ext cx="2047126"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5" name="PA_椭圆 31"/>
          <p:cNvSpPr/>
          <p:nvPr>
            <p:custDataLst>
              <p:tags r:id="rId10"/>
            </p:custDataLst>
          </p:nvPr>
        </p:nvSpPr>
        <p:spPr>
          <a:xfrm>
            <a:off x="3362035" y="3576078"/>
            <a:ext cx="2282709" cy="129614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36" name="PA_矩形 35"/>
          <p:cNvSpPr/>
          <p:nvPr>
            <p:custDataLst>
              <p:tags r:id="rId11"/>
            </p:custDataLst>
          </p:nvPr>
        </p:nvSpPr>
        <p:spPr>
          <a:xfrm>
            <a:off x="3722075" y="409469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37" name="PA_文本框 232"/>
          <p:cNvSpPr txBox="1"/>
          <p:nvPr>
            <p:custDataLst>
              <p:tags r:id="rId12"/>
            </p:custDataLst>
          </p:nvPr>
        </p:nvSpPr>
        <p:spPr>
          <a:xfrm>
            <a:off x="3441548" y="3827824"/>
            <a:ext cx="2047126"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nodeType="withEffect">
                                  <p:stCondLst>
                                    <p:cond delay="90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8" grpId="0"/>
      <p:bldP spid="29" grpId="0"/>
      <p:bldP spid="30" grpId="0" animBg="1" autoUpdateAnimBg="0"/>
      <p:bldP spid="31" grpId="0"/>
      <p:bldP spid="35" grpId="0" animBg="1"/>
      <p:bldP spid="36" grpId="0" animBg="1" autoUpdateAnimBg="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PA_chenying0907 12"/>
          <p:cNvGrpSpPr/>
          <p:nvPr>
            <p:custDataLst>
              <p:tags r:id="rId1"/>
            </p:custDataLst>
          </p:nvPr>
        </p:nvGrpSpPr>
        <p:grpSpPr>
          <a:xfrm>
            <a:off x="1403648" y="267494"/>
            <a:ext cx="6192688" cy="767437"/>
            <a:chOff x="1492256" y="411510"/>
            <a:chExt cx="6192688" cy="767437"/>
          </a:xfrm>
        </p:grpSpPr>
        <p:sp>
          <p:nvSpPr>
            <p:cNvPr id="14" name="任意多边形 13"/>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5"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1"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2"/>
            </p:custDataLst>
          </p:nvPr>
        </p:nvGrpSpPr>
        <p:grpSpPr>
          <a:xfrm>
            <a:off x="1378093" y="1347614"/>
            <a:ext cx="2749216" cy="3194894"/>
            <a:chOff x="8724903" y="3030540"/>
            <a:chExt cx="574675" cy="868363"/>
          </a:xfrm>
          <a:solidFill>
            <a:schemeClr val="tx1"/>
          </a:solidFill>
        </p:grpSpPr>
        <p:sp>
          <p:nvSpPr>
            <p:cNvPr id="7" name="chenying0907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8" name="chenying0907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sp>
          <p:nvSpPr>
            <p:cNvPr id="9" name="chenying0907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latin typeface="方正静蕾简体" panose="02000000000000000000" pitchFamily="2" charset="-122"/>
                <a:ea typeface="方正静蕾简体" panose="02000000000000000000" pitchFamily="2" charset="-122"/>
              </a:endParaRPr>
            </a:p>
          </p:txBody>
        </p:sp>
      </p:grpSp>
      <p:sp>
        <p:nvSpPr>
          <p:cNvPr id="17" name="PA_矩形 16"/>
          <p:cNvSpPr/>
          <p:nvPr>
            <p:custDataLst>
              <p:tags r:id="rId3"/>
            </p:custDataLst>
          </p:nvPr>
        </p:nvSpPr>
        <p:spPr>
          <a:xfrm>
            <a:off x="3635896" y="2141204"/>
            <a:ext cx="4006110" cy="224676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请在这里输入文字信息请在这里输入文字信息请在这里输入文字信息请在这里输入文字信息请在这里输入文字信息请在这里输入文字信息请在这里输入文字信息请在这里输入文字信息。</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PA_文本框 271"/>
          <p:cNvSpPr txBox="1"/>
          <p:nvPr>
            <p:custDataLst>
              <p:tags r:id="rId4"/>
            </p:custDataLst>
          </p:nvPr>
        </p:nvSpPr>
        <p:spPr>
          <a:xfrm>
            <a:off x="3966334" y="1632990"/>
            <a:ext cx="2909921"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A_任意多边形 140"/>
          <p:cNvSpPr>
            <a:spLocks noEditPoints="1"/>
          </p:cNvSpPr>
          <p:nvPr>
            <p:custDataLst>
              <p:tags r:id="rId1"/>
            </p:custDataLst>
          </p:nvPr>
        </p:nvSpPr>
        <p:spPr bwMode="auto">
          <a:xfrm rot="16862230">
            <a:off x="3024795" y="2443381"/>
            <a:ext cx="2900868" cy="96852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6">
              <a:lumMod val="75000"/>
            </a:schemeClr>
          </a:solidFill>
          <a:ln w="9525">
            <a:noFill/>
            <a:round/>
          </a:ln>
        </p:spPr>
        <p:txBody>
          <a:bodyPr vert="horz" wrap="square" lIns="121920" tIns="60960" rIns="121920" bIns="60960" numCol="1" anchor="t" anchorCtr="0" compatLnSpc="1"/>
          <a:lstStyle/>
          <a:p>
            <a:endParaRPr lang="zh-CN" altLang="en-US" sz="2400"/>
          </a:p>
        </p:txBody>
      </p:sp>
      <p:grpSp>
        <p:nvGrpSpPr>
          <p:cNvPr id="27" name="PA_chenying0907 26"/>
          <p:cNvGrpSpPr/>
          <p:nvPr>
            <p:custDataLst>
              <p:tags r:id="rId2"/>
            </p:custDataLst>
          </p:nvPr>
        </p:nvGrpSpPr>
        <p:grpSpPr>
          <a:xfrm>
            <a:off x="1403648" y="267494"/>
            <a:ext cx="6192688" cy="767437"/>
            <a:chOff x="1492256" y="411510"/>
            <a:chExt cx="6192688" cy="767437"/>
          </a:xfrm>
        </p:grpSpPr>
        <p:sp>
          <p:nvSpPr>
            <p:cNvPr id="28" name="任意多边形 27"/>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9"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30"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3"/>
            </p:custDataLst>
          </p:nvPr>
        </p:nvGrpSpPr>
        <p:grpSpPr>
          <a:xfrm>
            <a:off x="2407560" y="2466516"/>
            <a:ext cx="4540704" cy="1074057"/>
            <a:chOff x="3659868" y="841828"/>
            <a:chExt cx="4540704" cy="1074057"/>
          </a:xfrm>
        </p:grpSpPr>
        <p:sp>
          <p:nvSpPr>
            <p:cNvPr id="7" name="任意多边形 6"/>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chenying0907 7"/>
            <p:cNvGrpSpPr/>
            <p:nvPr/>
          </p:nvGrpSpPr>
          <p:grpSpPr>
            <a:xfrm>
              <a:off x="3659868" y="841828"/>
              <a:ext cx="4540704" cy="1074057"/>
              <a:chOff x="4429125" y="2685143"/>
              <a:chExt cx="4118758" cy="1182009"/>
            </a:xfrm>
          </p:grpSpPr>
          <p:sp>
            <p:nvSpPr>
              <p:cNvPr id="9" name="chenying0907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 name="chenying0907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chenying0907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chenying0907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chenying0907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chenying0907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chenying0907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chenying0907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chenying0907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chenying0907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chenying0907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chenying0907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chenying0907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chenying0907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chenying0907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chenying0907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chenying0907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chenying0907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chenying0907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chenying0907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chenying0907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chenying0907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chenying0907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chenying0907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chenying0907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chenying0907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chenying0907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chenying0907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chenying0907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chenying0907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chenying0907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chenying0907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chenying0907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chenying0907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chenying0907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chenying0907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chenying0907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chenying0907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chenying0907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chenying0907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chenying0907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chenying0907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chenying0907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chenying0907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chenying0907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chenying0907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chenying0907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1" name="PA_矩形 60"/>
          <p:cNvSpPr/>
          <p:nvPr>
            <p:custDataLst>
              <p:tags r:id="rId4"/>
            </p:custDataLst>
          </p:nvPr>
        </p:nvSpPr>
        <p:spPr>
          <a:xfrm>
            <a:off x="1990744" y="156363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62" name="PA_矩形 61"/>
          <p:cNvSpPr/>
          <p:nvPr>
            <p:custDataLst>
              <p:tags r:id="rId5"/>
            </p:custDataLst>
          </p:nvPr>
        </p:nvSpPr>
        <p:spPr>
          <a:xfrm>
            <a:off x="1990744" y="365912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63" name="PA_矩形 62"/>
          <p:cNvSpPr/>
          <p:nvPr>
            <p:custDataLst>
              <p:tags r:id="rId6"/>
            </p:custDataLst>
          </p:nvPr>
        </p:nvSpPr>
        <p:spPr>
          <a:xfrm>
            <a:off x="5231104" y="365912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64" name="PA_矩形 63"/>
          <p:cNvSpPr/>
          <p:nvPr>
            <p:custDataLst>
              <p:tags r:id="rId7"/>
            </p:custDataLst>
          </p:nvPr>
        </p:nvSpPr>
        <p:spPr>
          <a:xfrm>
            <a:off x="5231104" y="155030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600"/>
                                  </p:stCondLst>
                                  <p:childTnLst>
                                    <p:set>
                                      <p:cBhvr>
                                        <p:cTn id="11" dur="1" fill="hold">
                                          <p:stCondLst>
                                            <p:cond delay="0"/>
                                          </p:stCondLst>
                                        </p:cTn>
                                        <p:tgtEl>
                                          <p:spTgt spid="60"/>
                                        </p:tgtEl>
                                        <p:attrNameLst>
                                          <p:attrName>style.visibility</p:attrName>
                                        </p:attrNameLst>
                                      </p:cBhvr>
                                      <p:to>
                                        <p:strVal val="visible"/>
                                      </p:to>
                                    </p:set>
                                    <p:anim calcmode="lin" valueType="num">
                                      <p:cBhvr>
                                        <p:cTn id="12" dur="500" fill="hold"/>
                                        <p:tgtEl>
                                          <p:spTgt spid="60"/>
                                        </p:tgtEl>
                                        <p:attrNameLst>
                                          <p:attrName>ppt_w</p:attrName>
                                        </p:attrNameLst>
                                      </p:cBhvr>
                                      <p:tavLst>
                                        <p:tav tm="0">
                                          <p:val>
                                            <p:fltVal val="0"/>
                                          </p:val>
                                        </p:tav>
                                        <p:tav tm="100000">
                                          <p:val>
                                            <p:strVal val="#ppt_w"/>
                                          </p:val>
                                        </p:tav>
                                      </p:tavLst>
                                    </p:anim>
                                    <p:anim calcmode="lin" valueType="num">
                                      <p:cBhvr>
                                        <p:cTn id="13" dur="500" fill="hold"/>
                                        <p:tgtEl>
                                          <p:spTgt spid="60"/>
                                        </p:tgtEl>
                                        <p:attrNameLst>
                                          <p:attrName>ppt_h</p:attrName>
                                        </p:attrNameLst>
                                      </p:cBhvr>
                                      <p:tavLst>
                                        <p:tav tm="0">
                                          <p:val>
                                            <p:fltVal val="0"/>
                                          </p:val>
                                        </p:tav>
                                        <p:tav tm="100000">
                                          <p:val>
                                            <p:strVal val="#ppt_h"/>
                                          </p:val>
                                        </p:tav>
                                      </p:tavLst>
                                    </p:anim>
                                    <p:animEffect transition="in" filter="fade">
                                      <p:cBhvr>
                                        <p:cTn id="14" dur="500"/>
                                        <p:tgtEl>
                                          <p:spTgt spid="60"/>
                                        </p:tgtEl>
                                      </p:cBhvr>
                                    </p:animEffect>
                                  </p:childTnLst>
                                </p:cTn>
                              </p:par>
                              <p:par>
                                <p:cTn id="15" presetID="53" presetClass="entr" presetSubtype="16" fill="hold" nodeType="withEffect">
                                  <p:stCondLst>
                                    <p:cond delay="9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autoUpdateAnimBg="0"/>
      <p:bldP spid="62" grpId="0"/>
      <p:bldP spid="63" grpId="0"/>
      <p:bldP spid="6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_chenying0907 13"/>
          <p:cNvGrpSpPr/>
          <p:nvPr>
            <p:custDataLst>
              <p:tags r:id="rId1"/>
            </p:custDataLst>
          </p:nvPr>
        </p:nvGrpSpPr>
        <p:grpSpPr>
          <a:xfrm>
            <a:off x="1403648" y="267494"/>
            <a:ext cx="6192688" cy="767437"/>
            <a:chOff x="1492256" y="411510"/>
            <a:chExt cx="6192688" cy="767437"/>
          </a:xfrm>
        </p:grpSpPr>
        <p:sp>
          <p:nvSpPr>
            <p:cNvPr id="15" name="任意多边形 1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2"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6" name="PA_任意多边形 56"/>
          <p:cNvSpPr/>
          <p:nvPr>
            <p:custDataLst>
              <p:tags r:id="rId2"/>
            </p:custDataLst>
          </p:nvPr>
        </p:nvSpPr>
        <p:spPr bwMode="auto">
          <a:xfrm>
            <a:off x="1856979" y="1419623"/>
            <a:ext cx="2497365" cy="176645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7" name="PA_任意多边形 56"/>
          <p:cNvSpPr/>
          <p:nvPr>
            <p:custDataLst>
              <p:tags r:id="rId3"/>
            </p:custDataLst>
          </p:nvPr>
        </p:nvSpPr>
        <p:spPr bwMode="auto">
          <a:xfrm>
            <a:off x="4696123" y="1419622"/>
            <a:ext cx="2497365" cy="176645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8" name="PA_矩形 7"/>
          <p:cNvSpPr/>
          <p:nvPr>
            <p:custDataLst>
              <p:tags r:id="rId4"/>
            </p:custDataLst>
          </p:nvPr>
        </p:nvSpPr>
        <p:spPr>
          <a:xfrm>
            <a:off x="1346242" y="3736072"/>
            <a:ext cx="6466118" cy="707886"/>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字信息请在这里输入文字信息。息请在这里输入文字信息请在这里输入文字信息请在这里输入文字信息请在这里输入文字信息请在这里输入文字信息请在这里输入文字信息。息请在这里输入文字信息请在这里输入文字。　　</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PA_文本框 271"/>
          <p:cNvSpPr txBox="1"/>
          <p:nvPr>
            <p:custDataLst>
              <p:tags r:id="rId5"/>
            </p:custDataLst>
          </p:nvPr>
        </p:nvSpPr>
        <p:spPr>
          <a:xfrm>
            <a:off x="3347864" y="3407390"/>
            <a:ext cx="2952328" cy="369332"/>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889" y="1766879"/>
            <a:ext cx="1994577" cy="1250821"/>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7516" y="1727904"/>
            <a:ext cx="1994577" cy="12508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autoUpdateAnimBg="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771800" y="2784576"/>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教育反思</a:t>
            </a:r>
            <a:endParaRPr lang="zh-CN" altLang="en-US" sz="2800" dirty="0">
              <a:latin typeface="微软雅黑" panose="020B0503020204020204" pitchFamily="34" charset="-122"/>
              <a:ea typeface="微软雅黑" panose="020B0503020204020204" pitchFamily="34" charset="-122"/>
            </a:endParaRP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PART04</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6" name="矩形 5"/>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chenying0907 20"/>
          <p:cNvGrpSpPr/>
          <p:nvPr>
            <p:custDataLst>
              <p:tags r:id="rId1"/>
            </p:custDataLst>
          </p:nvPr>
        </p:nvGrpSpPr>
        <p:grpSpPr>
          <a:xfrm>
            <a:off x="1403648" y="267494"/>
            <a:ext cx="6192688" cy="767437"/>
            <a:chOff x="1492256" y="411510"/>
            <a:chExt cx="6192688" cy="767437"/>
          </a:xfrm>
        </p:grpSpPr>
        <p:sp>
          <p:nvSpPr>
            <p:cNvPr id="22" name="任意多边形 21"/>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4"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6" name="PA_任意多边形 5"/>
          <p:cNvSpPr>
            <a:spLocks noEditPoints="1"/>
          </p:cNvSpPr>
          <p:nvPr>
            <p:custDataLst>
              <p:tags r:id="rId2"/>
            </p:custDataLst>
          </p:nvPr>
        </p:nvSpPr>
        <p:spPr bwMode="auto">
          <a:xfrm>
            <a:off x="1831960" y="1419622"/>
            <a:ext cx="1686258" cy="2800924"/>
          </a:xfrm>
          <a:custGeom>
            <a:avLst/>
            <a:gdLst>
              <a:gd name="T0" fmla="*/ 64 w 129"/>
              <a:gd name="T1" fmla="*/ 0 h 186"/>
              <a:gd name="T2" fmla="*/ 129 w 129"/>
              <a:gd name="T3" fmla="*/ 50 h 186"/>
              <a:gd name="T4" fmla="*/ 121 w 129"/>
              <a:gd name="T5" fmla="*/ 82 h 186"/>
              <a:gd name="T6" fmla="*/ 95 w 129"/>
              <a:gd name="T7" fmla="*/ 103 h 186"/>
              <a:gd name="T8" fmla="*/ 80 w 129"/>
              <a:gd name="T9" fmla="*/ 120 h 186"/>
              <a:gd name="T10" fmla="*/ 69 w 129"/>
              <a:gd name="T11" fmla="*/ 128 h 186"/>
              <a:gd name="T12" fmla="*/ 37 w 129"/>
              <a:gd name="T13" fmla="*/ 128 h 186"/>
              <a:gd name="T14" fmla="*/ 29 w 129"/>
              <a:gd name="T15" fmla="*/ 119 h 186"/>
              <a:gd name="T16" fmla="*/ 29 w 129"/>
              <a:gd name="T17" fmla="*/ 113 h 186"/>
              <a:gd name="T18" fmla="*/ 30 w 129"/>
              <a:gd name="T19" fmla="*/ 96 h 186"/>
              <a:gd name="T20" fmla="*/ 54 w 129"/>
              <a:gd name="T21" fmla="*/ 73 h 186"/>
              <a:gd name="T22" fmla="*/ 74 w 129"/>
              <a:gd name="T23" fmla="*/ 51 h 186"/>
              <a:gd name="T24" fmla="*/ 62 w 129"/>
              <a:gd name="T25" fmla="*/ 38 h 186"/>
              <a:gd name="T26" fmla="*/ 50 w 129"/>
              <a:gd name="T27" fmla="*/ 58 h 186"/>
              <a:gd name="T28" fmla="*/ 42 w 129"/>
              <a:gd name="T29" fmla="*/ 66 h 186"/>
              <a:gd name="T30" fmla="*/ 8 w 129"/>
              <a:gd name="T31" fmla="*/ 66 h 186"/>
              <a:gd name="T32" fmla="*/ 0 w 129"/>
              <a:gd name="T33" fmla="*/ 57 h 186"/>
              <a:gd name="T34" fmla="*/ 0 w 129"/>
              <a:gd name="T35" fmla="*/ 28 h 186"/>
              <a:gd name="T36" fmla="*/ 7 w 129"/>
              <a:gd name="T37" fmla="*/ 16 h 186"/>
              <a:gd name="T38" fmla="*/ 64 w 129"/>
              <a:gd name="T39" fmla="*/ 0 h 186"/>
              <a:gd name="T40" fmla="*/ 56 w 129"/>
              <a:gd name="T41" fmla="*/ 138 h 186"/>
              <a:gd name="T42" fmla="*/ 80 w 129"/>
              <a:gd name="T43" fmla="*/ 162 h 186"/>
              <a:gd name="T44" fmla="*/ 56 w 129"/>
              <a:gd name="T45" fmla="*/ 186 h 186"/>
              <a:gd name="T46" fmla="*/ 32 w 129"/>
              <a:gd name="T47" fmla="*/ 162 h 186"/>
              <a:gd name="T48" fmla="*/ 56 w 129"/>
              <a:gd name="T49" fmla="*/ 138 h 186"/>
              <a:gd name="T50" fmla="*/ 0 w 129"/>
              <a:gd name="T51" fmla="*/ 0 h 186"/>
              <a:gd name="T52" fmla="*/ 129 w 129"/>
              <a:gd name="T5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129" h="186">
                <a:moveTo>
                  <a:pt x="64" y="0"/>
                </a:moveTo>
                <a:cubicBezTo>
                  <a:pt x="97" y="0"/>
                  <a:pt x="129" y="11"/>
                  <a:pt x="129" y="50"/>
                </a:cubicBezTo>
                <a:cubicBezTo>
                  <a:pt x="129" y="60"/>
                  <a:pt x="127" y="74"/>
                  <a:pt x="121" y="82"/>
                </a:cubicBezTo>
                <a:cubicBezTo>
                  <a:pt x="115" y="92"/>
                  <a:pt x="105" y="98"/>
                  <a:pt x="95" y="103"/>
                </a:cubicBezTo>
                <a:cubicBezTo>
                  <a:pt x="84" y="109"/>
                  <a:pt x="80" y="120"/>
                  <a:pt x="80" y="120"/>
                </a:cubicBezTo>
                <a:cubicBezTo>
                  <a:pt x="78" y="124"/>
                  <a:pt x="73" y="128"/>
                  <a:pt x="69" y="128"/>
                </a:cubicBezTo>
                <a:cubicBezTo>
                  <a:pt x="37" y="128"/>
                  <a:pt x="37" y="128"/>
                  <a:pt x="37" y="128"/>
                </a:cubicBezTo>
                <a:cubicBezTo>
                  <a:pt x="32" y="128"/>
                  <a:pt x="29" y="124"/>
                  <a:pt x="29" y="119"/>
                </a:cubicBezTo>
                <a:cubicBezTo>
                  <a:pt x="29" y="113"/>
                  <a:pt x="29" y="113"/>
                  <a:pt x="29" y="113"/>
                </a:cubicBezTo>
                <a:cubicBezTo>
                  <a:pt x="29" y="108"/>
                  <a:pt x="29" y="101"/>
                  <a:pt x="30" y="96"/>
                </a:cubicBezTo>
                <a:cubicBezTo>
                  <a:pt x="30" y="96"/>
                  <a:pt x="33" y="84"/>
                  <a:pt x="54" y="73"/>
                </a:cubicBezTo>
                <a:cubicBezTo>
                  <a:pt x="63" y="68"/>
                  <a:pt x="74" y="63"/>
                  <a:pt x="74" y="51"/>
                </a:cubicBezTo>
                <a:cubicBezTo>
                  <a:pt x="74" y="43"/>
                  <a:pt x="70" y="38"/>
                  <a:pt x="62" y="38"/>
                </a:cubicBezTo>
                <a:cubicBezTo>
                  <a:pt x="51" y="38"/>
                  <a:pt x="50" y="50"/>
                  <a:pt x="50" y="58"/>
                </a:cubicBezTo>
                <a:cubicBezTo>
                  <a:pt x="50" y="62"/>
                  <a:pt x="47" y="66"/>
                  <a:pt x="42" y="66"/>
                </a:cubicBezTo>
                <a:cubicBezTo>
                  <a:pt x="8" y="66"/>
                  <a:pt x="8" y="66"/>
                  <a:pt x="8" y="66"/>
                </a:cubicBezTo>
                <a:cubicBezTo>
                  <a:pt x="3" y="66"/>
                  <a:pt x="0" y="62"/>
                  <a:pt x="0" y="57"/>
                </a:cubicBezTo>
                <a:cubicBezTo>
                  <a:pt x="0" y="28"/>
                  <a:pt x="0" y="28"/>
                  <a:pt x="0" y="28"/>
                </a:cubicBezTo>
                <a:cubicBezTo>
                  <a:pt x="0" y="23"/>
                  <a:pt x="3" y="18"/>
                  <a:pt x="7" y="16"/>
                </a:cubicBezTo>
                <a:cubicBezTo>
                  <a:pt x="7" y="16"/>
                  <a:pt x="40" y="0"/>
                  <a:pt x="64" y="0"/>
                </a:cubicBezTo>
                <a:moveTo>
                  <a:pt x="56" y="138"/>
                </a:moveTo>
                <a:cubicBezTo>
                  <a:pt x="69" y="138"/>
                  <a:pt x="80" y="148"/>
                  <a:pt x="80" y="162"/>
                </a:cubicBezTo>
                <a:cubicBezTo>
                  <a:pt x="80" y="176"/>
                  <a:pt x="69" y="186"/>
                  <a:pt x="56" y="186"/>
                </a:cubicBezTo>
                <a:cubicBezTo>
                  <a:pt x="43" y="186"/>
                  <a:pt x="32" y="176"/>
                  <a:pt x="32" y="162"/>
                </a:cubicBezTo>
                <a:cubicBezTo>
                  <a:pt x="32" y="148"/>
                  <a:pt x="43" y="138"/>
                  <a:pt x="56" y="138"/>
                </a:cubicBezTo>
              </a:path>
            </a:pathLst>
          </a:custGeom>
          <a:noFill/>
          <a:ln w="73025" cap="flat" cmpd="sng">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 name="PA_矩形 6"/>
          <p:cNvSpPr/>
          <p:nvPr>
            <p:custDataLst>
              <p:tags r:id="rId3"/>
            </p:custDataLst>
          </p:nvPr>
        </p:nvSpPr>
        <p:spPr>
          <a:xfrm>
            <a:off x="3635896" y="2006567"/>
            <a:ext cx="4006110" cy="224676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请在这里输入文字信息请在这里输入文字信息请在这里输入文字信息请在这里输入文字信息请在这里输入文字信息请在这里输入文字信息请在这里输入文字信息请在这里输入文字信息。</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9"/>
          <p:cNvGrpSpPr>
            <a:grpSpLocks noChangeAspect="1"/>
          </p:cNvGrpSpPr>
          <p:nvPr/>
        </p:nvGrpSpPr>
        <p:grpSpPr bwMode="auto">
          <a:xfrm>
            <a:off x="4784020" y="949748"/>
            <a:ext cx="946553" cy="614007"/>
            <a:chOff x="2625" y="1600"/>
            <a:chExt cx="2435" cy="1120"/>
          </a:xfrm>
          <a:solidFill>
            <a:srgbClr val="FFCC66"/>
          </a:solidFill>
        </p:grpSpPr>
        <p:sp>
          <p:nvSpPr>
            <p:cNvPr id="13" name="Freeform 40"/>
            <p:cNvSpPr>
              <a:spLocks noEditPoints="1"/>
            </p:cNvSpPr>
            <p:nvPr/>
          </p:nvSpPr>
          <p:spPr bwMode="auto">
            <a:xfrm>
              <a:off x="2926" y="1976"/>
              <a:ext cx="1009" cy="647"/>
            </a:xfrm>
            <a:custGeom>
              <a:avLst/>
              <a:gdLst>
                <a:gd name="T0" fmla="*/ 92 w 426"/>
                <a:gd name="T1" fmla="*/ 48 h 272"/>
                <a:gd name="T2" fmla="*/ 261 w 426"/>
                <a:gd name="T3" fmla="*/ 17 h 272"/>
                <a:gd name="T4" fmla="*/ 26 w 426"/>
                <a:gd name="T5" fmla="*/ 76 h 272"/>
                <a:gd name="T6" fmla="*/ 198 w 426"/>
                <a:gd name="T7" fmla="*/ 52 h 272"/>
                <a:gd name="T8" fmla="*/ 27 w 426"/>
                <a:gd name="T9" fmla="*/ 113 h 272"/>
                <a:gd name="T10" fmla="*/ 108 w 426"/>
                <a:gd name="T11" fmla="*/ 100 h 272"/>
                <a:gd name="T12" fmla="*/ 133 w 426"/>
                <a:gd name="T13" fmla="*/ 105 h 272"/>
                <a:gd name="T14" fmla="*/ 24 w 426"/>
                <a:gd name="T15" fmla="*/ 137 h 272"/>
                <a:gd name="T16" fmla="*/ 171 w 426"/>
                <a:gd name="T17" fmla="*/ 117 h 272"/>
                <a:gd name="T18" fmla="*/ 162 w 426"/>
                <a:gd name="T19" fmla="*/ 127 h 272"/>
                <a:gd name="T20" fmla="*/ 343 w 426"/>
                <a:gd name="T21" fmla="*/ 124 h 272"/>
                <a:gd name="T22" fmla="*/ 316 w 426"/>
                <a:gd name="T23" fmla="*/ 133 h 272"/>
                <a:gd name="T24" fmla="*/ 149 w 426"/>
                <a:gd name="T25" fmla="*/ 167 h 272"/>
                <a:gd name="T26" fmla="*/ 38 w 426"/>
                <a:gd name="T27" fmla="*/ 198 h 272"/>
                <a:gd name="T28" fmla="*/ 193 w 426"/>
                <a:gd name="T29" fmla="*/ 177 h 272"/>
                <a:gd name="T30" fmla="*/ 240 w 426"/>
                <a:gd name="T31" fmla="*/ 183 h 272"/>
                <a:gd name="T32" fmla="*/ 104 w 426"/>
                <a:gd name="T33" fmla="*/ 202 h 272"/>
                <a:gd name="T34" fmla="*/ 156 w 426"/>
                <a:gd name="T35" fmla="*/ 212 h 272"/>
                <a:gd name="T36" fmla="*/ 257 w 426"/>
                <a:gd name="T37" fmla="*/ 210 h 272"/>
                <a:gd name="T38" fmla="*/ 71 w 426"/>
                <a:gd name="T39" fmla="*/ 248 h 272"/>
                <a:gd name="T40" fmla="*/ 356 w 426"/>
                <a:gd name="T41" fmla="*/ 216 h 272"/>
                <a:gd name="T42" fmla="*/ 228 w 426"/>
                <a:gd name="T43" fmla="*/ 238 h 272"/>
                <a:gd name="T44" fmla="*/ 91 w 426"/>
                <a:gd name="T45" fmla="*/ 255 h 272"/>
                <a:gd name="T46" fmla="*/ 96 w 426"/>
                <a:gd name="T47" fmla="*/ 266 h 272"/>
                <a:gd name="T48" fmla="*/ 351 w 426"/>
                <a:gd name="T49" fmla="*/ 247 h 272"/>
                <a:gd name="T50" fmla="*/ 208 w 426"/>
                <a:gd name="T51" fmla="*/ 267 h 272"/>
                <a:gd name="T52" fmla="*/ 365 w 426"/>
                <a:gd name="T53" fmla="*/ 256 h 272"/>
                <a:gd name="T54" fmla="*/ 310 w 426"/>
                <a:gd name="T55" fmla="*/ 245 h 272"/>
                <a:gd name="T56" fmla="*/ 86 w 426"/>
                <a:gd name="T57" fmla="*/ 261 h 272"/>
                <a:gd name="T58" fmla="*/ 175 w 426"/>
                <a:gd name="T59" fmla="*/ 248 h 272"/>
                <a:gd name="T60" fmla="*/ 422 w 426"/>
                <a:gd name="T61" fmla="*/ 216 h 272"/>
                <a:gd name="T62" fmla="*/ 236 w 426"/>
                <a:gd name="T63" fmla="*/ 224 h 272"/>
                <a:gd name="T64" fmla="*/ 53 w 426"/>
                <a:gd name="T65" fmla="*/ 243 h 272"/>
                <a:gd name="T66" fmla="*/ 414 w 426"/>
                <a:gd name="T67" fmla="*/ 185 h 272"/>
                <a:gd name="T68" fmla="*/ 102 w 426"/>
                <a:gd name="T69" fmla="*/ 214 h 272"/>
                <a:gd name="T70" fmla="*/ 110 w 426"/>
                <a:gd name="T71" fmla="*/ 207 h 272"/>
                <a:gd name="T72" fmla="*/ 422 w 426"/>
                <a:gd name="T73" fmla="*/ 151 h 272"/>
                <a:gd name="T74" fmla="*/ 194 w 426"/>
                <a:gd name="T75" fmla="*/ 171 h 272"/>
                <a:gd name="T76" fmla="*/ 92 w 426"/>
                <a:gd name="T77" fmla="*/ 184 h 272"/>
                <a:gd name="T78" fmla="*/ 204 w 426"/>
                <a:gd name="T79" fmla="*/ 161 h 272"/>
                <a:gd name="T80" fmla="*/ 421 w 426"/>
                <a:gd name="T81" fmla="*/ 113 h 272"/>
                <a:gd name="T82" fmla="*/ 356 w 426"/>
                <a:gd name="T83" fmla="*/ 117 h 272"/>
                <a:gd name="T84" fmla="*/ 163 w 426"/>
                <a:gd name="T85" fmla="*/ 132 h 272"/>
                <a:gd name="T86" fmla="*/ 306 w 426"/>
                <a:gd name="T87" fmla="*/ 90 h 272"/>
                <a:gd name="T88" fmla="*/ 236 w 426"/>
                <a:gd name="T89" fmla="*/ 99 h 272"/>
                <a:gd name="T90" fmla="*/ 52 w 426"/>
                <a:gd name="T91" fmla="*/ 131 h 272"/>
                <a:gd name="T92" fmla="*/ 290 w 426"/>
                <a:gd name="T93" fmla="*/ 70 h 272"/>
                <a:gd name="T94" fmla="*/ 107 w 426"/>
                <a:gd name="T95" fmla="*/ 95 h 272"/>
                <a:gd name="T96" fmla="*/ 98 w 426"/>
                <a:gd name="T97" fmla="*/ 97 h 272"/>
                <a:gd name="T98" fmla="*/ 304 w 426"/>
                <a:gd name="T99" fmla="*/ 31 h 272"/>
                <a:gd name="T100" fmla="*/ 153 w 426"/>
                <a:gd name="T101" fmla="*/ 52 h 272"/>
                <a:gd name="T102" fmla="*/ 310 w 426"/>
                <a:gd name="T103" fmla="*/ 6 h 272"/>
                <a:gd name="T104" fmla="*/ 25 w 426"/>
                <a:gd name="T105" fmla="*/ 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6" h="272">
                  <a:moveTo>
                    <a:pt x="25" y="56"/>
                  </a:moveTo>
                  <a:cubicBezTo>
                    <a:pt x="23" y="56"/>
                    <a:pt x="23" y="58"/>
                    <a:pt x="23" y="59"/>
                  </a:cubicBezTo>
                  <a:cubicBezTo>
                    <a:pt x="23" y="61"/>
                    <a:pt x="25" y="62"/>
                    <a:pt x="26" y="61"/>
                  </a:cubicBezTo>
                  <a:cubicBezTo>
                    <a:pt x="48" y="55"/>
                    <a:pt x="70" y="52"/>
                    <a:pt x="92" y="48"/>
                  </a:cubicBezTo>
                  <a:cubicBezTo>
                    <a:pt x="109" y="46"/>
                    <a:pt x="125" y="43"/>
                    <a:pt x="142" y="39"/>
                  </a:cubicBezTo>
                  <a:cubicBezTo>
                    <a:pt x="150" y="38"/>
                    <a:pt x="220" y="22"/>
                    <a:pt x="267" y="14"/>
                  </a:cubicBezTo>
                  <a:cubicBezTo>
                    <a:pt x="271" y="13"/>
                    <a:pt x="276" y="12"/>
                    <a:pt x="280" y="11"/>
                  </a:cubicBezTo>
                  <a:cubicBezTo>
                    <a:pt x="274" y="13"/>
                    <a:pt x="267" y="15"/>
                    <a:pt x="261" y="17"/>
                  </a:cubicBezTo>
                  <a:cubicBezTo>
                    <a:pt x="226" y="28"/>
                    <a:pt x="187" y="39"/>
                    <a:pt x="152" y="47"/>
                  </a:cubicBezTo>
                  <a:cubicBezTo>
                    <a:pt x="134" y="51"/>
                    <a:pt x="117" y="53"/>
                    <a:pt x="101" y="56"/>
                  </a:cubicBezTo>
                  <a:cubicBezTo>
                    <a:pt x="74" y="60"/>
                    <a:pt x="48" y="63"/>
                    <a:pt x="25" y="73"/>
                  </a:cubicBezTo>
                  <a:cubicBezTo>
                    <a:pt x="26" y="76"/>
                    <a:pt x="26" y="76"/>
                    <a:pt x="26" y="76"/>
                  </a:cubicBezTo>
                  <a:cubicBezTo>
                    <a:pt x="25" y="73"/>
                    <a:pt x="25" y="73"/>
                    <a:pt x="25" y="73"/>
                  </a:cubicBezTo>
                  <a:cubicBezTo>
                    <a:pt x="24" y="74"/>
                    <a:pt x="23" y="75"/>
                    <a:pt x="24" y="77"/>
                  </a:cubicBezTo>
                  <a:cubicBezTo>
                    <a:pt x="24" y="77"/>
                    <a:pt x="24" y="78"/>
                    <a:pt x="25" y="78"/>
                  </a:cubicBezTo>
                  <a:cubicBezTo>
                    <a:pt x="38" y="84"/>
                    <a:pt x="123" y="67"/>
                    <a:pt x="198" y="52"/>
                  </a:cubicBezTo>
                  <a:cubicBezTo>
                    <a:pt x="228" y="46"/>
                    <a:pt x="257" y="40"/>
                    <a:pt x="278" y="37"/>
                  </a:cubicBezTo>
                  <a:cubicBezTo>
                    <a:pt x="241" y="49"/>
                    <a:pt x="171" y="68"/>
                    <a:pt x="114" y="83"/>
                  </a:cubicBezTo>
                  <a:cubicBezTo>
                    <a:pt x="83" y="91"/>
                    <a:pt x="10" y="106"/>
                    <a:pt x="25" y="113"/>
                  </a:cubicBezTo>
                  <a:cubicBezTo>
                    <a:pt x="26" y="113"/>
                    <a:pt x="27" y="113"/>
                    <a:pt x="27" y="113"/>
                  </a:cubicBezTo>
                  <a:cubicBezTo>
                    <a:pt x="36" y="111"/>
                    <a:pt x="50" y="109"/>
                    <a:pt x="65" y="107"/>
                  </a:cubicBezTo>
                  <a:cubicBezTo>
                    <a:pt x="77" y="105"/>
                    <a:pt x="90" y="104"/>
                    <a:pt x="99" y="102"/>
                  </a:cubicBezTo>
                  <a:cubicBezTo>
                    <a:pt x="108" y="100"/>
                    <a:pt x="108" y="100"/>
                    <a:pt x="108" y="100"/>
                  </a:cubicBezTo>
                  <a:cubicBezTo>
                    <a:pt x="108" y="100"/>
                    <a:pt x="108" y="100"/>
                    <a:pt x="108" y="100"/>
                  </a:cubicBezTo>
                  <a:cubicBezTo>
                    <a:pt x="108" y="100"/>
                    <a:pt x="108" y="100"/>
                    <a:pt x="108" y="100"/>
                  </a:cubicBezTo>
                  <a:cubicBezTo>
                    <a:pt x="110" y="100"/>
                    <a:pt x="110" y="100"/>
                    <a:pt x="110" y="100"/>
                  </a:cubicBezTo>
                  <a:cubicBezTo>
                    <a:pt x="124" y="97"/>
                    <a:pt x="234" y="76"/>
                    <a:pt x="278" y="68"/>
                  </a:cubicBezTo>
                  <a:cubicBezTo>
                    <a:pt x="229" y="81"/>
                    <a:pt x="182" y="93"/>
                    <a:pt x="133" y="105"/>
                  </a:cubicBezTo>
                  <a:cubicBezTo>
                    <a:pt x="112" y="111"/>
                    <a:pt x="91" y="116"/>
                    <a:pt x="67" y="122"/>
                  </a:cubicBezTo>
                  <a:cubicBezTo>
                    <a:pt x="63" y="123"/>
                    <a:pt x="58" y="124"/>
                    <a:pt x="54" y="125"/>
                  </a:cubicBezTo>
                  <a:cubicBezTo>
                    <a:pt x="47" y="127"/>
                    <a:pt x="29" y="131"/>
                    <a:pt x="25" y="135"/>
                  </a:cubicBezTo>
                  <a:cubicBezTo>
                    <a:pt x="24" y="135"/>
                    <a:pt x="24" y="136"/>
                    <a:pt x="24" y="137"/>
                  </a:cubicBezTo>
                  <a:cubicBezTo>
                    <a:pt x="24" y="137"/>
                    <a:pt x="25" y="138"/>
                    <a:pt x="26" y="138"/>
                  </a:cubicBezTo>
                  <a:cubicBezTo>
                    <a:pt x="34" y="140"/>
                    <a:pt x="61" y="135"/>
                    <a:pt x="65" y="135"/>
                  </a:cubicBezTo>
                  <a:cubicBezTo>
                    <a:pt x="88" y="132"/>
                    <a:pt x="114" y="128"/>
                    <a:pt x="126" y="126"/>
                  </a:cubicBezTo>
                  <a:cubicBezTo>
                    <a:pt x="141" y="123"/>
                    <a:pt x="156" y="120"/>
                    <a:pt x="171" y="117"/>
                  </a:cubicBezTo>
                  <a:cubicBezTo>
                    <a:pt x="194" y="112"/>
                    <a:pt x="217" y="107"/>
                    <a:pt x="237" y="104"/>
                  </a:cubicBezTo>
                  <a:cubicBezTo>
                    <a:pt x="241" y="104"/>
                    <a:pt x="245" y="103"/>
                    <a:pt x="251" y="102"/>
                  </a:cubicBezTo>
                  <a:cubicBezTo>
                    <a:pt x="264" y="100"/>
                    <a:pt x="280" y="97"/>
                    <a:pt x="290" y="97"/>
                  </a:cubicBezTo>
                  <a:cubicBezTo>
                    <a:pt x="264" y="106"/>
                    <a:pt x="213" y="117"/>
                    <a:pt x="162" y="127"/>
                  </a:cubicBezTo>
                  <a:cubicBezTo>
                    <a:pt x="155" y="128"/>
                    <a:pt x="6" y="161"/>
                    <a:pt x="27" y="169"/>
                  </a:cubicBezTo>
                  <a:cubicBezTo>
                    <a:pt x="27" y="169"/>
                    <a:pt x="27" y="169"/>
                    <a:pt x="27" y="169"/>
                  </a:cubicBezTo>
                  <a:cubicBezTo>
                    <a:pt x="41" y="172"/>
                    <a:pt x="170" y="151"/>
                    <a:pt x="259" y="137"/>
                  </a:cubicBezTo>
                  <a:cubicBezTo>
                    <a:pt x="300" y="130"/>
                    <a:pt x="332" y="125"/>
                    <a:pt x="343" y="124"/>
                  </a:cubicBezTo>
                  <a:cubicBezTo>
                    <a:pt x="347" y="123"/>
                    <a:pt x="352" y="123"/>
                    <a:pt x="356" y="122"/>
                  </a:cubicBezTo>
                  <a:cubicBezTo>
                    <a:pt x="373" y="121"/>
                    <a:pt x="389" y="119"/>
                    <a:pt x="405" y="116"/>
                  </a:cubicBezTo>
                  <a:cubicBezTo>
                    <a:pt x="391" y="121"/>
                    <a:pt x="368" y="125"/>
                    <a:pt x="343" y="129"/>
                  </a:cubicBezTo>
                  <a:cubicBezTo>
                    <a:pt x="334" y="130"/>
                    <a:pt x="325" y="132"/>
                    <a:pt x="316" y="133"/>
                  </a:cubicBezTo>
                  <a:cubicBezTo>
                    <a:pt x="276" y="140"/>
                    <a:pt x="233" y="149"/>
                    <a:pt x="203" y="155"/>
                  </a:cubicBezTo>
                  <a:cubicBezTo>
                    <a:pt x="194" y="157"/>
                    <a:pt x="186" y="159"/>
                    <a:pt x="181" y="160"/>
                  </a:cubicBezTo>
                  <a:cubicBezTo>
                    <a:pt x="179" y="160"/>
                    <a:pt x="179" y="160"/>
                    <a:pt x="179" y="160"/>
                  </a:cubicBezTo>
                  <a:cubicBezTo>
                    <a:pt x="169" y="162"/>
                    <a:pt x="159" y="164"/>
                    <a:pt x="149" y="167"/>
                  </a:cubicBezTo>
                  <a:cubicBezTo>
                    <a:pt x="129" y="171"/>
                    <a:pt x="109" y="175"/>
                    <a:pt x="91" y="178"/>
                  </a:cubicBezTo>
                  <a:cubicBezTo>
                    <a:pt x="86" y="179"/>
                    <a:pt x="76" y="182"/>
                    <a:pt x="65" y="185"/>
                  </a:cubicBezTo>
                  <a:cubicBezTo>
                    <a:pt x="60" y="186"/>
                    <a:pt x="24" y="192"/>
                    <a:pt x="24" y="196"/>
                  </a:cubicBezTo>
                  <a:cubicBezTo>
                    <a:pt x="23" y="200"/>
                    <a:pt x="31" y="199"/>
                    <a:pt x="38" y="198"/>
                  </a:cubicBezTo>
                  <a:cubicBezTo>
                    <a:pt x="43" y="198"/>
                    <a:pt x="49" y="197"/>
                    <a:pt x="55" y="197"/>
                  </a:cubicBezTo>
                  <a:cubicBezTo>
                    <a:pt x="64" y="195"/>
                    <a:pt x="64" y="195"/>
                    <a:pt x="64" y="195"/>
                  </a:cubicBezTo>
                  <a:cubicBezTo>
                    <a:pt x="76" y="194"/>
                    <a:pt x="89" y="192"/>
                    <a:pt x="103" y="191"/>
                  </a:cubicBezTo>
                  <a:cubicBezTo>
                    <a:pt x="134" y="187"/>
                    <a:pt x="167" y="184"/>
                    <a:pt x="193" y="177"/>
                  </a:cubicBezTo>
                  <a:cubicBezTo>
                    <a:pt x="195" y="176"/>
                    <a:pt x="195" y="176"/>
                    <a:pt x="195" y="176"/>
                  </a:cubicBezTo>
                  <a:cubicBezTo>
                    <a:pt x="199" y="175"/>
                    <a:pt x="284" y="163"/>
                    <a:pt x="349" y="156"/>
                  </a:cubicBezTo>
                  <a:cubicBezTo>
                    <a:pt x="375" y="153"/>
                    <a:pt x="398" y="151"/>
                    <a:pt x="411" y="151"/>
                  </a:cubicBezTo>
                  <a:cubicBezTo>
                    <a:pt x="379" y="161"/>
                    <a:pt x="260" y="180"/>
                    <a:pt x="240" y="183"/>
                  </a:cubicBezTo>
                  <a:cubicBezTo>
                    <a:pt x="238" y="183"/>
                    <a:pt x="237" y="183"/>
                    <a:pt x="237" y="183"/>
                  </a:cubicBezTo>
                  <a:cubicBezTo>
                    <a:pt x="202" y="189"/>
                    <a:pt x="167" y="194"/>
                    <a:pt x="132" y="198"/>
                  </a:cubicBezTo>
                  <a:cubicBezTo>
                    <a:pt x="124" y="199"/>
                    <a:pt x="117" y="200"/>
                    <a:pt x="110" y="201"/>
                  </a:cubicBezTo>
                  <a:cubicBezTo>
                    <a:pt x="104" y="202"/>
                    <a:pt x="104" y="202"/>
                    <a:pt x="104" y="202"/>
                  </a:cubicBezTo>
                  <a:cubicBezTo>
                    <a:pt x="98" y="203"/>
                    <a:pt x="82" y="207"/>
                    <a:pt x="66" y="211"/>
                  </a:cubicBezTo>
                  <a:cubicBezTo>
                    <a:pt x="55" y="213"/>
                    <a:pt x="23" y="220"/>
                    <a:pt x="22" y="224"/>
                  </a:cubicBezTo>
                  <a:cubicBezTo>
                    <a:pt x="21" y="233"/>
                    <a:pt x="91" y="221"/>
                    <a:pt x="102" y="219"/>
                  </a:cubicBezTo>
                  <a:cubicBezTo>
                    <a:pt x="122" y="216"/>
                    <a:pt x="141" y="213"/>
                    <a:pt x="156" y="212"/>
                  </a:cubicBezTo>
                  <a:cubicBezTo>
                    <a:pt x="184" y="210"/>
                    <a:pt x="212" y="206"/>
                    <a:pt x="241" y="203"/>
                  </a:cubicBezTo>
                  <a:cubicBezTo>
                    <a:pt x="271" y="199"/>
                    <a:pt x="300" y="195"/>
                    <a:pt x="329" y="193"/>
                  </a:cubicBezTo>
                  <a:cubicBezTo>
                    <a:pt x="358" y="191"/>
                    <a:pt x="381" y="190"/>
                    <a:pt x="397" y="190"/>
                  </a:cubicBezTo>
                  <a:cubicBezTo>
                    <a:pt x="366" y="195"/>
                    <a:pt x="313" y="202"/>
                    <a:pt x="257" y="210"/>
                  </a:cubicBezTo>
                  <a:cubicBezTo>
                    <a:pt x="245" y="211"/>
                    <a:pt x="0" y="239"/>
                    <a:pt x="26" y="250"/>
                  </a:cubicBezTo>
                  <a:cubicBezTo>
                    <a:pt x="27" y="250"/>
                    <a:pt x="28" y="250"/>
                    <a:pt x="28" y="250"/>
                  </a:cubicBezTo>
                  <a:cubicBezTo>
                    <a:pt x="32" y="249"/>
                    <a:pt x="40" y="249"/>
                    <a:pt x="49" y="249"/>
                  </a:cubicBezTo>
                  <a:cubicBezTo>
                    <a:pt x="57" y="249"/>
                    <a:pt x="66" y="249"/>
                    <a:pt x="71" y="248"/>
                  </a:cubicBezTo>
                  <a:cubicBezTo>
                    <a:pt x="85" y="246"/>
                    <a:pt x="101" y="245"/>
                    <a:pt x="117" y="244"/>
                  </a:cubicBezTo>
                  <a:cubicBezTo>
                    <a:pt x="127" y="243"/>
                    <a:pt x="136" y="243"/>
                    <a:pt x="145" y="242"/>
                  </a:cubicBezTo>
                  <a:cubicBezTo>
                    <a:pt x="177" y="239"/>
                    <a:pt x="207" y="235"/>
                    <a:pt x="237" y="230"/>
                  </a:cubicBezTo>
                  <a:cubicBezTo>
                    <a:pt x="275" y="224"/>
                    <a:pt x="313" y="218"/>
                    <a:pt x="356" y="216"/>
                  </a:cubicBezTo>
                  <a:cubicBezTo>
                    <a:pt x="357" y="216"/>
                    <a:pt x="358" y="216"/>
                    <a:pt x="360" y="216"/>
                  </a:cubicBezTo>
                  <a:cubicBezTo>
                    <a:pt x="371" y="215"/>
                    <a:pt x="403" y="213"/>
                    <a:pt x="415" y="215"/>
                  </a:cubicBezTo>
                  <a:cubicBezTo>
                    <a:pt x="407" y="217"/>
                    <a:pt x="389" y="220"/>
                    <a:pt x="365" y="223"/>
                  </a:cubicBezTo>
                  <a:cubicBezTo>
                    <a:pt x="314" y="230"/>
                    <a:pt x="244" y="237"/>
                    <a:pt x="228" y="238"/>
                  </a:cubicBezTo>
                  <a:cubicBezTo>
                    <a:pt x="211" y="239"/>
                    <a:pt x="192" y="241"/>
                    <a:pt x="174" y="243"/>
                  </a:cubicBezTo>
                  <a:cubicBezTo>
                    <a:pt x="156" y="245"/>
                    <a:pt x="138" y="247"/>
                    <a:pt x="121" y="249"/>
                  </a:cubicBezTo>
                  <a:cubicBezTo>
                    <a:pt x="116" y="250"/>
                    <a:pt x="110" y="251"/>
                    <a:pt x="105" y="252"/>
                  </a:cubicBezTo>
                  <a:cubicBezTo>
                    <a:pt x="100" y="253"/>
                    <a:pt x="96" y="254"/>
                    <a:pt x="91" y="255"/>
                  </a:cubicBezTo>
                  <a:cubicBezTo>
                    <a:pt x="89" y="255"/>
                    <a:pt x="81" y="256"/>
                    <a:pt x="73" y="258"/>
                  </a:cubicBezTo>
                  <a:cubicBezTo>
                    <a:pt x="64" y="260"/>
                    <a:pt x="27" y="266"/>
                    <a:pt x="27" y="268"/>
                  </a:cubicBezTo>
                  <a:cubicBezTo>
                    <a:pt x="26" y="272"/>
                    <a:pt x="32" y="271"/>
                    <a:pt x="34" y="270"/>
                  </a:cubicBezTo>
                  <a:cubicBezTo>
                    <a:pt x="45" y="270"/>
                    <a:pt x="69" y="268"/>
                    <a:pt x="96" y="266"/>
                  </a:cubicBezTo>
                  <a:cubicBezTo>
                    <a:pt x="136" y="263"/>
                    <a:pt x="182" y="259"/>
                    <a:pt x="190" y="259"/>
                  </a:cubicBezTo>
                  <a:cubicBezTo>
                    <a:pt x="210" y="258"/>
                    <a:pt x="229" y="256"/>
                    <a:pt x="248" y="255"/>
                  </a:cubicBezTo>
                  <a:cubicBezTo>
                    <a:pt x="269" y="253"/>
                    <a:pt x="290" y="251"/>
                    <a:pt x="310" y="251"/>
                  </a:cubicBezTo>
                  <a:cubicBezTo>
                    <a:pt x="321" y="250"/>
                    <a:pt x="335" y="249"/>
                    <a:pt x="351" y="247"/>
                  </a:cubicBezTo>
                  <a:cubicBezTo>
                    <a:pt x="372" y="245"/>
                    <a:pt x="396" y="242"/>
                    <a:pt x="409" y="243"/>
                  </a:cubicBezTo>
                  <a:cubicBezTo>
                    <a:pt x="414" y="243"/>
                    <a:pt x="420" y="244"/>
                    <a:pt x="408" y="246"/>
                  </a:cubicBezTo>
                  <a:cubicBezTo>
                    <a:pt x="389" y="248"/>
                    <a:pt x="327" y="254"/>
                    <a:pt x="276" y="259"/>
                  </a:cubicBezTo>
                  <a:cubicBezTo>
                    <a:pt x="243" y="263"/>
                    <a:pt x="216" y="265"/>
                    <a:pt x="208" y="267"/>
                  </a:cubicBezTo>
                  <a:cubicBezTo>
                    <a:pt x="207" y="267"/>
                    <a:pt x="206" y="268"/>
                    <a:pt x="206" y="270"/>
                  </a:cubicBezTo>
                  <a:cubicBezTo>
                    <a:pt x="206" y="271"/>
                    <a:pt x="207" y="272"/>
                    <a:pt x="209" y="272"/>
                  </a:cubicBezTo>
                  <a:cubicBezTo>
                    <a:pt x="217" y="271"/>
                    <a:pt x="244" y="268"/>
                    <a:pt x="277" y="265"/>
                  </a:cubicBezTo>
                  <a:cubicBezTo>
                    <a:pt x="279" y="265"/>
                    <a:pt x="326" y="260"/>
                    <a:pt x="365" y="256"/>
                  </a:cubicBezTo>
                  <a:cubicBezTo>
                    <a:pt x="391" y="253"/>
                    <a:pt x="414" y="251"/>
                    <a:pt x="419" y="247"/>
                  </a:cubicBezTo>
                  <a:cubicBezTo>
                    <a:pt x="422" y="246"/>
                    <a:pt x="422" y="241"/>
                    <a:pt x="418" y="240"/>
                  </a:cubicBezTo>
                  <a:cubicBezTo>
                    <a:pt x="409" y="236"/>
                    <a:pt x="378" y="239"/>
                    <a:pt x="350" y="242"/>
                  </a:cubicBezTo>
                  <a:cubicBezTo>
                    <a:pt x="335" y="243"/>
                    <a:pt x="320" y="245"/>
                    <a:pt x="310" y="245"/>
                  </a:cubicBezTo>
                  <a:cubicBezTo>
                    <a:pt x="289" y="246"/>
                    <a:pt x="268" y="247"/>
                    <a:pt x="248" y="249"/>
                  </a:cubicBezTo>
                  <a:cubicBezTo>
                    <a:pt x="228" y="251"/>
                    <a:pt x="209" y="253"/>
                    <a:pt x="190" y="253"/>
                  </a:cubicBezTo>
                  <a:cubicBezTo>
                    <a:pt x="182" y="254"/>
                    <a:pt x="136" y="257"/>
                    <a:pt x="95" y="260"/>
                  </a:cubicBezTo>
                  <a:cubicBezTo>
                    <a:pt x="92" y="261"/>
                    <a:pt x="89" y="261"/>
                    <a:pt x="86" y="261"/>
                  </a:cubicBezTo>
                  <a:cubicBezTo>
                    <a:pt x="88" y="261"/>
                    <a:pt x="91" y="260"/>
                    <a:pt x="92" y="260"/>
                  </a:cubicBezTo>
                  <a:cubicBezTo>
                    <a:pt x="96" y="259"/>
                    <a:pt x="101" y="259"/>
                    <a:pt x="106" y="258"/>
                  </a:cubicBezTo>
                  <a:cubicBezTo>
                    <a:pt x="111" y="256"/>
                    <a:pt x="116" y="255"/>
                    <a:pt x="122" y="255"/>
                  </a:cubicBezTo>
                  <a:cubicBezTo>
                    <a:pt x="139" y="252"/>
                    <a:pt x="157" y="250"/>
                    <a:pt x="175" y="248"/>
                  </a:cubicBezTo>
                  <a:cubicBezTo>
                    <a:pt x="193" y="246"/>
                    <a:pt x="211" y="245"/>
                    <a:pt x="228" y="243"/>
                  </a:cubicBezTo>
                  <a:cubicBezTo>
                    <a:pt x="244" y="242"/>
                    <a:pt x="315" y="236"/>
                    <a:pt x="366" y="229"/>
                  </a:cubicBezTo>
                  <a:cubicBezTo>
                    <a:pt x="394" y="225"/>
                    <a:pt x="417" y="221"/>
                    <a:pt x="422" y="217"/>
                  </a:cubicBezTo>
                  <a:cubicBezTo>
                    <a:pt x="422" y="217"/>
                    <a:pt x="422" y="216"/>
                    <a:pt x="422" y="216"/>
                  </a:cubicBezTo>
                  <a:cubicBezTo>
                    <a:pt x="424" y="214"/>
                    <a:pt x="423" y="211"/>
                    <a:pt x="419" y="210"/>
                  </a:cubicBezTo>
                  <a:cubicBezTo>
                    <a:pt x="406" y="206"/>
                    <a:pt x="367" y="210"/>
                    <a:pt x="360" y="210"/>
                  </a:cubicBezTo>
                  <a:cubicBezTo>
                    <a:pt x="357" y="210"/>
                    <a:pt x="356" y="211"/>
                    <a:pt x="356" y="211"/>
                  </a:cubicBezTo>
                  <a:cubicBezTo>
                    <a:pt x="313" y="212"/>
                    <a:pt x="275" y="218"/>
                    <a:pt x="236" y="224"/>
                  </a:cubicBezTo>
                  <a:cubicBezTo>
                    <a:pt x="207" y="229"/>
                    <a:pt x="177" y="234"/>
                    <a:pt x="144" y="237"/>
                  </a:cubicBezTo>
                  <a:cubicBezTo>
                    <a:pt x="135" y="238"/>
                    <a:pt x="126" y="238"/>
                    <a:pt x="117" y="239"/>
                  </a:cubicBezTo>
                  <a:cubicBezTo>
                    <a:pt x="101" y="240"/>
                    <a:pt x="85" y="240"/>
                    <a:pt x="71" y="243"/>
                  </a:cubicBezTo>
                  <a:cubicBezTo>
                    <a:pt x="66" y="243"/>
                    <a:pt x="60" y="243"/>
                    <a:pt x="53" y="243"/>
                  </a:cubicBezTo>
                  <a:cubicBezTo>
                    <a:pt x="93" y="237"/>
                    <a:pt x="178" y="226"/>
                    <a:pt x="257" y="215"/>
                  </a:cubicBezTo>
                  <a:cubicBezTo>
                    <a:pt x="271" y="213"/>
                    <a:pt x="419" y="194"/>
                    <a:pt x="423" y="191"/>
                  </a:cubicBezTo>
                  <a:cubicBezTo>
                    <a:pt x="426" y="188"/>
                    <a:pt x="425" y="186"/>
                    <a:pt x="420" y="186"/>
                  </a:cubicBezTo>
                  <a:cubicBezTo>
                    <a:pt x="419" y="185"/>
                    <a:pt x="416" y="185"/>
                    <a:pt x="414" y="185"/>
                  </a:cubicBezTo>
                  <a:cubicBezTo>
                    <a:pt x="401" y="185"/>
                    <a:pt x="371" y="184"/>
                    <a:pt x="328" y="188"/>
                  </a:cubicBezTo>
                  <a:cubicBezTo>
                    <a:pt x="300" y="190"/>
                    <a:pt x="270" y="194"/>
                    <a:pt x="241" y="197"/>
                  </a:cubicBezTo>
                  <a:cubicBezTo>
                    <a:pt x="212" y="201"/>
                    <a:pt x="183" y="205"/>
                    <a:pt x="156" y="207"/>
                  </a:cubicBezTo>
                  <a:cubicBezTo>
                    <a:pt x="140" y="208"/>
                    <a:pt x="121" y="211"/>
                    <a:pt x="102" y="214"/>
                  </a:cubicBezTo>
                  <a:cubicBezTo>
                    <a:pt x="83" y="216"/>
                    <a:pt x="65" y="219"/>
                    <a:pt x="48" y="221"/>
                  </a:cubicBezTo>
                  <a:cubicBezTo>
                    <a:pt x="54" y="219"/>
                    <a:pt x="61" y="217"/>
                    <a:pt x="68" y="216"/>
                  </a:cubicBezTo>
                  <a:cubicBezTo>
                    <a:pt x="83" y="212"/>
                    <a:pt x="99" y="208"/>
                    <a:pt x="105" y="208"/>
                  </a:cubicBezTo>
                  <a:cubicBezTo>
                    <a:pt x="110" y="207"/>
                    <a:pt x="110" y="207"/>
                    <a:pt x="110" y="207"/>
                  </a:cubicBezTo>
                  <a:cubicBezTo>
                    <a:pt x="118" y="206"/>
                    <a:pt x="125" y="205"/>
                    <a:pt x="132" y="204"/>
                  </a:cubicBezTo>
                  <a:cubicBezTo>
                    <a:pt x="168" y="199"/>
                    <a:pt x="203" y="194"/>
                    <a:pt x="238" y="188"/>
                  </a:cubicBezTo>
                  <a:cubicBezTo>
                    <a:pt x="241" y="188"/>
                    <a:pt x="241" y="188"/>
                    <a:pt x="241" y="188"/>
                  </a:cubicBezTo>
                  <a:cubicBezTo>
                    <a:pt x="263" y="185"/>
                    <a:pt x="410" y="162"/>
                    <a:pt x="422" y="151"/>
                  </a:cubicBezTo>
                  <a:cubicBezTo>
                    <a:pt x="423" y="151"/>
                    <a:pt x="423" y="151"/>
                    <a:pt x="423" y="150"/>
                  </a:cubicBezTo>
                  <a:cubicBezTo>
                    <a:pt x="424" y="149"/>
                    <a:pt x="423" y="147"/>
                    <a:pt x="421" y="147"/>
                  </a:cubicBezTo>
                  <a:cubicBezTo>
                    <a:pt x="409" y="143"/>
                    <a:pt x="357" y="150"/>
                    <a:pt x="348" y="151"/>
                  </a:cubicBezTo>
                  <a:cubicBezTo>
                    <a:pt x="283" y="158"/>
                    <a:pt x="198" y="170"/>
                    <a:pt x="194" y="171"/>
                  </a:cubicBezTo>
                  <a:cubicBezTo>
                    <a:pt x="191" y="172"/>
                    <a:pt x="191" y="172"/>
                    <a:pt x="191" y="172"/>
                  </a:cubicBezTo>
                  <a:cubicBezTo>
                    <a:pt x="166" y="178"/>
                    <a:pt x="134" y="182"/>
                    <a:pt x="103" y="185"/>
                  </a:cubicBezTo>
                  <a:cubicBezTo>
                    <a:pt x="91" y="187"/>
                    <a:pt x="80" y="188"/>
                    <a:pt x="69" y="189"/>
                  </a:cubicBezTo>
                  <a:cubicBezTo>
                    <a:pt x="79" y="187"/>
                    <a:pt x="87" y="184"/>
                    <a:pt x="92" y="184"/>
                  </a:cubicBezTo>
                  <a:cubicBezTo>
                    <a:pt x="109" y="180"/>
                    <a:pt x="130" y="176"/>
                    <a:pt x="150" y="172"/>
                  </a:cubicBezTo>
                  <a:cubicBezTo>
                    <a:pt x="161" y="170"/>
                    <a:pt x="171" y="167"/>
                    <a:pt x="180" y="166"/>
                  </a:cubicBezTo>
                  <a:cubicBezTo>
                    <a:pt x="182" y="165"/>
                    <a:pt x="182" y="165"/>
                    <a:pt x="182" y="165"/>
                  </a:cubicBezTo>
                  <a:cubicBezTo>
                    <a:pt x="188" y="164"/>
                    <a:pt x="196" y="162"/>
                    <a:pt x="204" y="161"/>
                  </a:cubicBezTo>
                  <a:cubicBezTo>
                    <a:pt x="234" y="155"/>
                    <a:pt x="277" y="146"/>
                    <a:pt x="317" y="139"/>
                  </a:cubicBezTo>
                  <a:cubicBezTo>
                    <a:pt x="326" y="137"/>
                    <a:pt x="335" y="136"/>
                    <a:pt x="343" y="134"/>
                  </a:cubicBezTo>
                  <a:cubicBezTo>
                    <a:pt x="379" y="128"/>
                    <a:pt x="410" y="124"/>
                    <a:pt x="420" y="113"/>
                  </a:cubicBezTo>
                  <a:cubicBezTo>
                    <a:pt x="420" y="113"/>
                    <a:pt x="421" y="113"/>
                    <a:pt x="421" y="113"/>
                  </a:cubicBezTo>
                  <a:cubicBezTo>
                    <a:pt x="421" y="112"/>
                    <a:pt x="421" y="111"/>
                    <a:pt x="421" y="110"/>
                  </a:cubicBezTo>
                  <a:cubicBezTo>
                    <a:pt x="421" y="110"/>
                    <a:pt x="420" y="108"/>
                    <a:pt x="416" y="108"/>
                  </a:cubicBezTo>
                  <a:cubicBezTo>
                    <a:pt x="414" y="109"/>
                    <a:pt x="412" y="109"/>
                    <a:pt x="412" y="109"/>
                  </a:cubicBezTo>
                  <a:cubicBezTo>
                    <a:pt x="393" y="113"/>
                    <a:pt x="374" y="115"/>
                    <a:pt x="356" y="117"/>
                  </a:cubicBezTo>
                  <a:cubicBezTo>
                    <a:pt x="351" y="117"/>
                    <a:pt x="346" y="118"/>
                    <a:pt x="342" y="118"/>
                  </a:cubicBezTo>
                  <a:cubicBezTo>
                    <a:pt x="332" y="120"/>
                    <a:pt x="299" y="125"/>
                    <a:pt x="258" y="132"/>
                  </a:cubicBezTo>
                  <a:cubicBezTo>
                    <a:pt x="176" y="145"/>
                    <a:pt x="66" y="164"/>
                    <a:pt x="39" y="164"/>
                  </a:cubicBezTo>
                  <a:cubicBezTo>
                    <a:pt x="54" y="159"/>
                    <a:pt x="105" y="144"/>
                    <a:pt x="163" y="132"/>
                  </a:cubicBezTo>
                  <a:cubicBezTo>
                    <a:pt x="227" y="119"/>
                    <a:pt x="291" y="106"/>
                    <a:pt x="308" y="95"/>
                  </a:cubicBezTo>
                  <a:cubicBezTo>
                    <a:pt x="309" y="94"/>
                    <a:pt x="309" y="93"/>
                    <a:pt x="309" y="92"/>
                  </a:cubicBezTo>
                  <a:cubicBezTo>
                    <a:pt x="309" y="90"/>
                    <a:pt x="307" y="89"/>
                    <a:pt x="306" y="90"/>
                  </a:cubicBezTo>
                  <a:cubicBezTo>
                    <a:pt x="306" y="90"/>
                    <a:pt x="306" y="90"/>
                    <a:pt x="306" y="90"/>
                  </a:cubicBezTo>
                  <a:cubicBezTo>
                    <a:pt x="306" y="90"/>
                    <a:pt x="304" y="90"/>
                    <a:pt x="303" y="90"/>
                  </a:cubicBezTo>
                  <a:cubicBezTo>
                    <a:pt x="299" y="91"/>
                    <a:pt x="294" y="91"/>
                    <a:pt x="294" y="92"/>
                  </a:cubicBezTo>
                  <a:cubicBezTo>
                    <a:pt x="283" y="91"/>
                    <a:pt x="265" y="94"/>
                    <a:pt x="250" y="97"/>
                  </a:cubicBezTo>
                  <a:cubicBezTo>
                    <a:pt x="245" y="98"/>
                    <a:pt x="240" y="98"/>
                    <a:pt x="236" y="99"/>
                  </a:cubicBezTo>
                  <a:cubicBezTo>
                    <a:pt x="216" y="102"/>
                    <a:pt x="193" y="107"/>
                    <a:pt x="170" y="111"/>
                  </a:cubicBezTo>
                  <a:cubicBezTo>
                    <a:pt x="155" y="115"/>
                    <a:pt x="140" y="118"/>
                    <a:pt x="126" y="120"/>
                  </a:cubicBezTo>
                  <a:cubicBezTo>
                    <a:pt x="114" y="122"/>
                    <a:pt x="87" y="127"/>
                    <a:pt x="64" y="130"/>
                  </a:cubicBezTo>
                  <a:cubicBezTo>
                    <a:pt x="60" y="130"/>
                    <a:pt x="56" y="131"/>
                    <a:pt x="52" y="131"/>
                  </a:cubicBezTo>
                  <a:cubicBezTo>
                    <a:pt x="53" y="131"/>
                    <a:pt x="54" y="131"/>
                    <a:pt x="55" y="130"/>
                  </a:cubicBezTo>
                  <a:cubicBezTo>
                    <a:pt x="59" y="130"/>
                    <a:pt x="64" y="129"/>
                    <a:pt x="69" y="127"/>
                  </a:cubicBezTo>
                  <a:cubicBezTo>
                    <a:pt x="90" y="122"/>
                    <a:pt x="112" y="116"/>
                    <a:pt x="135" y="111"/>
                  </a:cubicBezTo>
                  <a:cubicBezTo>
                    <a:pt x="187" y="98"/>
                    <a:pt x="238" y="85"/>
                    <a:pt x="290" y="70"/>
                  </a:cubicBezTo>
                  <a:cubicBezTo>
                    <a:pt x="299" y="68"/>
                    <a:pt x="302" y="65"/>
                    <a:pt x="302" y="63"/>
                  </a:cubicBezTo>
                  <a:cubicBezTo>
                    <a:pt x="300" y="57"/>
                    <a:pt x="128" y="91"/>
                    <a:pt x="109" y="95"/>
                  </a:cubicBezTo>
                  <a:cubicBezTo>
                    <a:pt x="107" y="95"/>
                    <a:pt x="107" y="95"/>
                    <a:pt x="107" y="95"/>
                  </a:cubicBezTo>
                  <a:cubicBezTo>
                    <a:pt x="107" y="95"/>
                    <a:pt x="107" y="95"/>
                    <a:pt x="107" y="95"/>
                  </a:cubicBezTo>
                  <a:cubicBezTo>
                    <a:pt x="107" y="95"/>
                    <a:pt x="107" y="95"/>
                    <a:pt x="107" y="95"/>
                  </a:cubicBezTo>
                  <a:cubicBezTo>
                    <a:pt x="107" y="95"/>
                    <a:pt x="107" y="95"/>
                    <a:pt x="107" y="95"/>
                  </a:cubicBezTo>
                  <a:cubicBezTo>
                    <a:pt x="107" y="95"/>
                    <a:pt x="107" y="95"/>
                    <a:pt x="107" y="95"/>
                  </a:cubicBezTo>
                  <a:cubicBezTo>
                    <a:pt x="98" y="97"/>
                    <a:pt x="98" y="97"/>
                    <a:pt x="98" y="97"/>
                  </a:cubicBezTo>
                  <a:cubicBezTo>
                    <a:pt x="89" y="98"/>
                    <a:pt x="76" y="100"/>
                    <a:pt x="64" y="102"/>
                  </a:cubicBezTo>
                  <a:cubicBezTo>
                    <a:pt x="62" y="102"/>
                    <a:pt x="62" y="102"/>
                    <a:pt x="62" y="102"/>
                  </a:cubicBezTo>
                  <a:cubicBezTo>
                    <a:pt x="77" y="98"/>
                    <a:pt x="95" y="93"/>
                    <a:pt x="115" y="88"/>
                  </a:cubicBezTo>
                  <a:cubicBezTo>
                    <a:pt x="131" y="84"/>
                    <a:pt x="304" y="40"/>
                    <a:pt x="304" y="31"/>
                  </a:cubicBezTo>
                  <a:cubicBezTo>
                    <a:pt x="303" y="22"/>
                    <a:pt x="205" y="45"/>
                    <a:pt x="196" y="47"/>
                  </a:cubicBezTo>
                  <a:cubicBezTo>
                    <a:pt x="134" y="59"/>
                    <a:pt x="64" y="73"/>
                    <a:pt x="37" y="74"/>
                  </a:cubicBezTo>
                  <a:cubicBezTo>
                    <a:pt x="57" y="68"/>
                    <a:pt x="79" y="64"/>
                    <a:pt x="101" y="61"/>
                  </a:cubicBezTo>
                  <a:cubicBezTo>
                    <a:pt x="118" y="59"/>
                    <a:pt x="135" y="56"/>
                    <a:pt x="153" y="52"/>
                  </a:cubicBezTo>
                  <a:cubicBezTo>
                    <a:pt x="188" y="44"/>
                    <a:pt x="227" y="33"/>
                    <a:pt x="263" y="22"/>
                  </a:cubicBezTo>
                  <a:cubicBezTo>
                    <a:pt x="278" y="17"/>
                    <a:pt x="294" y="13"/>
                    <a:pt x="308" y="9"/>
                  </a:cubicBezTo>
                  <a:cubicBezTo>
                    <a:pt x="309" y="9"/>
                    <a:pt x="310" y="8"/>
                    <a:pt x="310" y="6"/>
                  </a:cubicBezTo>
                  <a:cubicBezTo>
                    <a:pt x="310" y="6"/>
                    <a:pt x="310" y="6"/>
                    <a:pt x="310" y="6"/>
                  </a:cubicBezTo>
                  <a:cubicBezTo>
                    <a:pt x="309" y="0"/>
                    <a:pt x="277" y="6"/>
                    <a:pt x="266" y="8"/>
                  </a:cubicBezTo>
                  <a:cubicBezTo>
                    <a:pt x="219" y="17"/>
                    <a:pt x="149" y="32"/>
                    <a:pt x="140" y="34"/>
                  </a:cubicBezTo>
                  <a:cubicBezTo>
                    <a:pt x="124" y="38"/>
                    <a:pt x="108" y="40"/>
                    <a:pt x="91" y="43"/>
                  </a:cubicBezTo>
                  <a:cubicBezTo>
                    <a:pt x="69" y="47"/>
                    <a:pt x="46" y="50"/>
                    <a:pt x="25" y="56"/>
                  </a:cubicBezTo>
                  <a:close/>
                  <a:moveTo>
                    <a:pt x="297" y="65"/>
                  </a:moveTo>
                  <a:cubicBezTo>
                    <a:pt x="297" y="65"/>
                    <a:pt x="296" y="65"/>
                    <a:pt x="295" y="65"/>
                  </a:cubicBezTo>
                  <a:cubicBezTo>
                    <a:pt x="296" y="65"/>
                    <a:pt x="297" y="65"/>
                    <a:pt x="297"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 name="Freeform 41"/>
            <p:cNvSpPr/>
            <p:nvPr/>
          </p:nvSpPr>
          <p:spPr bwMode="auto">
            <a:xfrm>
              <a:off x="3911" y="1600"/>
              <a:ext cx="422" cy="1034"/>
            </a:xfrm>
            <a:custGeom>
              <a:avLst/>
              <a:gdLst>
                <a:gd name="T0" fmla="*/ 1 w 178"/>
                <a:gd name="T1" fmla="*/ 44 h 435"/>
                <a:gd name="T2" fmla="*/ 12 w 178"/>
                <a:gd name="T3" fmla="*/ 194 h 435"/>
                <a:gd name="T4" fmla="*/ 14 w 178"/>
                <a:gd name="T5" fmla="*/ 193 h 435"/>
                <a:gd name="T6" fmla="*/ 28 w 178"/>
                <a:gd name="T7" fmla="*/ 126 h 435"/>
                <a:gd name="T8" fmla="*/ 33 w 178"/>
                <a:gd name="T9" fmla="*/ 198 h 435"/>
                <a:gd name="T10" fmla="*/ 38 w 178"/>
                <a:gd name="T11" fmla="*/ 199 h 435"/>
                <a:gd name="T12" fmla="*/ 47 w 178"/>
                <a:gd name="T13" fmla="*/ 62 h 435"/>
                <a:gd name="T14" fmla="*/ 51 w 178"/>
                <a:gd name="T15" fmla="*/ 210 h 435"/>
                <a:gd name="T16" fmla="*/ 68 w 178"/>
                <a:gd name="T17" fmla="*/ 212 h 435"/>
                <a:gd name="T18" fmla="*/ 76 w 178"/>
                <a:gd name="T19" fmla="*/ 35 h 435"/>
                <a:gd name="T20" fmla="*/ 76 w 178"/>
                <a:gd name="T21" fmla="*/ 229 h 435"/>
                <a:gd name="T22" fmla="*/ 93 w 178"/>
                <a:gd name="T23" fmla="*/ 244 h 435"/>
                <a:gd name="T24" fmla="*/ 97 w 178"/>
                <a:gd name="T25" fmla="*/ 150 h 435"/>
                <a:gd name="T26" fmla="*/ 100 w 178"/>
                <a:gd name="T27" fmla="*/ 36 h 435"/>
                <a:gd name="T28" fmla="*/ 105 w 178"/>
                <a:gd name="T29" fmla="*/ 80 h 435"/>
                <a:gd name="T30" fmla="*/ 104 w 178"/>
                <a:gd name="T31" fmla="*/ 292 h 435"/>
                <a:gd name="T32" fmla="*/ 118 w 178"/>
                <a:gd name="T33" fmla="*/ 233 h 435"/>
                <a:gd name="T34" fmla="*/ 125 w 178"/>
                <a:gd name="T35" fmla="*/ 217 h 435"/>
                <a:gd name="T36" fmla="*/ 125 w 178"/>
                <a:gd name="T37" fmla="*/ 424 h 435"/>
                <a:gd name="T38" fmla="*/ 145 w 178"/>
                <a:gd name="T39" fmla="*/ 294 h 435"/>
                <a:gd name="T40" fmla="*/ 149 w 178"/>
                <a:gd name="T41" fmla="*/ 54 h 435"/>
                <a:gd name="T42" fmla="*/ 154 w 178"/>
                <a:gd name="T43" fmla="*/ 87 h 435"/>
                <a:gd name="T44" fmla="*/ 155 w 178"/>
                <a:gd name="T45" fmla="*/ 277 h 435"/>
                <a:gd name="T46" fmla="*/ 166 w 178"/>
                <a:gd name="T47" fmla="*/ 425 h 435"/>
                <a:gd name="T48" fmla="*/ 176 w 178"/>
                <a:gd name="T49" fmla="*/ 103 h 435"/>
                <a:gd name="T50" fmla="*/ 173 w 178"/>
                <a:gd name="T51" fmla="*/ 2 h 435"/>
                <a:gd name="T52" fmla="*/ 168 w 178"/>
                <a:gd name="T53" fmla="*/ 299 h 435"/>
                <a:gd name="T54" fmla="*/ 160 w 178"/>
                <a:gd name="T55" fmla="*/ 277 h 435"/>
                <a:gd name="T56" fmla="*/ 159 w 178"/>
                <a:gd name="T57" fmla="*/ 87 h 435"/>
                <a:gd name="T58" fmla="*/ 150 w 178"/>
                <a:gd name="T59" fmla="*/ 7 h 435"/>
                <a:gd name="T60" fmla="*/ 141 w 178"/>
                <a:gd name="T61" fmla="*/ 176 h 435"/>
                <a:gd name="T62" fmla="*/ 131 w 178"/>
                <a:gd name="T63" fmla="*/ 424 h 435"/>
                <a:gd name="T64" fmla="*/ 131 w 178"/>
                <a:gd name="T65" fmla="*/ 217 h 435"/>
                <a:gd name="T66" fmla="*/ 118 w 178"/>
                <a:gd name="T67" fmla="*/ 100 h 435"/>
                <a:gd name="T68" fmla="*/ 107 w 178"/>
                <a:gd name="T69" fmla="*/ 287 h 435"/>
                <a:gd name="T70" fmla="*/ 111 w 178"/>
                <a:gd name="T71" fmla="*/ 80 h 435"/>
                <a:gd name="T72" fmla="*/ 95 w 178"/>
                <a:gd name="T73" fmla="*/ 33 h 435"/>
                <a:gd name="T74" fmla="*/ 92 w 178"/>
                <a:gd name="T75" fmla="*/ 141 h 435"/>
                <a:gd name="T76" fmla="*/ 88 w 178"/>
                <a:gd name="T77" fmla="*/ 230 h 435"/>
                <a:gd name="T78" fmla="*/ 81 w 178"/>
                <a:gd name="T79" fmla="*/ 229 h 435"/>
                <a:gd name="T80" fmla="*/ 80 w 178"/>
                <a:gd name="T81" fmla="*/ 27 h 435"/>
                <a:gd name="T82" fmla="*/ 66 w 178"/>
                <a:gd name="T83" fmla="*/ 88 h 435"/>
                <a:gd name="T84" fmla="*/ 56 w 178"/>
                <a:gd name="T85" fmla="*/ 225 h 435"/>
                <a:gd name="T86" fmla="*/ 54 w 178"/>
                <a:gd name="T87" fmla="*/ 30 h 435"/>
                <a:gd name="T88" fmla="*/ 50 w 178"/>
                <a:gd name="T89" fmla="*/ 27 h 435"/>
                <a:gd name="T90" fmla="*/ 45 w 178"/>
                <a:gd name="T91" fmla="*/ 29 h 435"/>
                <a:gd name="T92" fmla="*/ 39 w 178"/>
                <a:gd name="T93" fmla="*/ 103 h 435"/>
                <a:gd name="T94" fmla="*/ 25 w 178"/>
                <a:gd name="T95" fmla="*/ 36 h 435"/>
                <a:gd name="T96" fmla="*/ 7 w 178"/>
                <a:gd name="T97" fmla="*/ 14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8" h="435">
                  <a:moveTo>
                    <a:pt x="6" y="43"/>
                  </a:moveTo>
                  <a:cubicBezTo>
                    <a:pt x="6" y="42"/>
                    <a:pt x="5" y="41"/>
                    <a:pt x="3" y="41"/>
                  </a:cubicBezTo>
                  <a:cubicBezTo>
                    <a:pt x="2" y="41"/>
                    <a:pt x="0" y="42"/>
                    <a:pt x="1" y="44"/>
                  </a:cubicBezTo>
                  <a:cubicBezTo>
                    <a:pt x="1" y="46"/>
                    <a:pt x="1" y="56"/>
                    <a:pt x="1" y="69"/>
                  </a:cubicBezTo>
                  <a:cubicBezTo>
                    <a:pt x="1" y="91"/>
                    <a:pt x="1" y="121"/>
                    <a:pt x="2" y="147"/>
                  </a:cubicBezTo>
                  <a:cubicBezTo>
                    <a:pt x="3" y="173"/>
                    <a:pt x="5" y="195"/>
                    <a:pt x="12" y="194"/>
                  </a:cubicBezTo>
                  <a:cubicBezTo>
                    <a:pt x="12" y="192"/>
                    <a:pt x="12" y="192"/>
                    <a:pt x="12" y="192"/>
                  </a:cubicBezTo>
                  <a:cubicBezTo>
                    <a:pt x="12" y="194"/>
                    <a:pt x="12" y="194"/>
                    <a:pt x="12" y="194"/>
                  </a:cubicBezTo>
                  <a:cubicBezTo>
                    <a:pt x="13" y="194"/>
                    <a:pt x="14" y="194"/>
                    <a:pt x="14" y="193"/>
                  </a:cubicBezTo>
                  <a:cubicBezTo>
                    <a:pt x="21" y="182"/>
                    <a:pt x="21" y="147"/>
                    <a:pt x="21" y="112"/>
                  </a:cubicBezTo>
                  <a:cubicBezTo>
                    <a:pt x="22" y="88"/>
                    <a:pt x="22" y="65"/>
                    <a:pt x="24" y="50"/>
                  </a:cubicBezTo>
                  <a:cubicBezTo>
                    <a:pt x="25" y="64"/>
                    <a:pt x="26" y="96"/>
                    <a:pt x="28" y="126"/>
                  </a:cubicBezTo>
                  <a:cubicBezTo>
                    <a:pt x="29" y="157"/>
                    <a:pt x="30" y="187"/>
                    <a:pt x="33" y="198"/>
                  </a:cubicBezTo>
                  <a:cubicBezTo>
                    <a:pt x="33" y="198"/>
                    <a:pt x="33" y="198"/>
                    <a:pt x="33" y="198"/>
                  </a:cubicBezTo>
                  <a:cubicBezTo>
                    <a:pt x="33" y="198"/>
                    <a:pt x="33" y="198"/>
                    <a:pt x="33" y="198"/>
                  </a:cubicBezTo>
                  <a:cubicBezTo>
                    <a:pt x="34" y="201"/>
                    <a:pt x="35" y="202"/>
                    <a:pt x="36" y="202"/>
                  </a:cubicBezTo>
                  <a:cubicBezTo>
                    <a:pt x="36" y="202"/>
                    <a:pt x="36" y="202"/>
                    <a:pt x="36" y="202"/>
                  </a:cubicBezTo>
                  <a:cubicBezTo>
                    <a:pt x="37" y="202"/>
                    <a:pt x="38" y="201"/>
                    <a:pt x="38" y="199"/>
                  </a:cubicBezTo>
                  <a:cubicBezTo>
                    <a:pt x="47" y="167"/>
                    <a:pt x="46" y="135"/>
                    <a:pt x="44" y="103"/>
                  </a:cubicBezTo>
                  <a:cubicBezTo>
                    <a:pt x="44" y="99"/>
                    <a:pt x="44" y="95"/>
                    <a:pt x="44" y="91"/>
                  </a:cubicBezTo>
                  <a:cubicBezTo>
                    <a:pt x="44" y="91"/>
                    <a:pt x="45" y="77"/>
                    <a:pt x="47" y="62"/>
                  </a:cubicBezTo>
                  <a:cubicBezTo>
                    <a:pt x="48" y="50"/>
                    <a:pt x="49" y="37"/>
                    <a:pt x="50" y="33"/>
                  </a:cubicBezTo>
                  <a:cubicBezTo>
                    <a:pt x="51" y="33"/>
                    <a:pt x="50" y="104"/>
                    <a:pt x="50" y="109"/>
                  </a:cubicBezTo>
                  <a:cubicBezTo>
                    <a:pt x="51" y="151"/>
                    <a:pt x="51" y="196"/>
                    <a:pt x="51" y="210"/>
                  </a:cubicBezTo>
                  <a:cubicBezTo>
                    <a:pt x="51" y="214"/>
                    <a:pt x="51" y="219"/>
                    <a:pt x="51" y="225"/>
                  </a:cubicBezTo>
                  <a:cubicBezTo>
                    <a:pt x="50" y="245"/>
                    <a:pt x="51" y="293"/>
                    <a:pt x="59" y="280"/>
                  </a:cubicBezTo>
                  <a:cubicBezTo>
                    <a:pt x="63" y="274"/>
                    <a:pt x="66" y="246"/>
                    <a:pt x="68" y="212"/>
                  </a:cubicBezTo>
                  <a:cubicBezTo>
                    <a:pt x="71" y="165"/>
                    <a:pt x="72" y="107"/>
                    <a:pt x="71" y="87"/>
                  </a:cubicBezTo>
                  <a:cubicBezTo>
                    <a:pt x="70" y="78"/>
                    <a:pt x="70" y="63"/>
                    <a:pt x="72" y="49"/>
                  </a:cubicBezTo>
                  <a:cubicBezTo>
                    <a:pt x="73" y="44"/>
                    <a:pt x="74" y="39"/>
                    <a:pt x="76" y="35"/>
                  </a:cubicBezTo>
                  <a:cubicBezTo>
                    <a:pt x="79" y="71"/>
                    <a:pt x="78" y="122"/>
                    <a:pt x="77" y="169"/>
                  </a:cubicBezTo>
                  <a:cubicBezTo>
                    <a:pt x="76" y="190"/>
                    <a:pt x="76" y="211"/>
                    <a:pt x="76" y="228"/>
                  </a:cubicBezTo>
                  <a:cubicBezTo>
                    <a:pt x="76" y="231"/>
                    <a:pt x="76" y="228"/>
                    <a:pt x="76" y="229"/>
                  </a:cubicBezTo>
                  <a:cubicBezTo>
                    <a:pt x="76" y="232"/>
                    <a:pt x="77" y="283"/>
                    <a:pt x="83" y="285"/>
                  </a:cubicBezTo>
                  <a:cubicBezTo>
                    <a:pt x="84" y="285"/>
                    <a:pt x="86" y="285"/>
                    <a:pt x="87" y="283"/>
                  </a:cubicBezTo>
                  <a:cubicBezTo>
                    <a:pt x="92" y="276"/>
                    <a:pt x="93" y="262"/>
                    <a:pt x="93" y="244"/>
                  </a:cubicBezTo>
                  <a:cubicBezTo>
                    <a:pt x="93" y="239"/>
                    <a:pt x="93" y="235"/>
                    <a:pt x="94" y="230"/>
                  </a:cubicBezTo>
                  <a:cubicBezTo>
                    <a:pt x="94" y="218"/>
                    <a:pt x="95" y="204"/>
                    <a:pt x="95" y="191"/>
                  </a:cubicBezTo>
                  <a:cubicBezTo>
                    <a:pt x="96" y="174"/>
                    <a:pt x="97" y="158"/>
                    <a:pt x="97" y="150"/>
                  </a:cubicBezTo>
                  <a:cubicBezTo>
                    <a:pt x="97" y="141"/>
                    <a:pt x="97" y="141"/>
                    <a:pt x="97" y="141"/>
                  </a:cubicBezTo>
                  <a:cubicBezTo>
                    <a:pt x="97" y="133"/>
                    <a:pt x="97" y="125"/>
                    <a:pt x="97" y="118"/>
                  </a:cubicBezTo>
                  <a:cubicBezTo>
                    <a:pt x="97" y="90"/>
                    <a:pt x="97" y="64"/>
                    <a:pt x="100" y="36"/>
                  </a:cubicBezTo>
                  <a:cubicBezTo>
                    <a:pt x="101" y="35"/>
                    <a:pt x="101" y="34"/>
                    <a:pt x="101" y="33"/>
                  </a:cubicBezTo>
                  <a:cubicBezTo>
                    <a:pt x="100" y="29"/>
                    <a:pt x="101" y="27"/>
                    <a:pt x="102" y="24"/>
                  </a:cubicBezTo>
                  <a:cubicBezTo>
                    <a:pt x="103" y="31"/>
                    <a:pt x="104" y="54"/>
                    <a:pt x="105" y="80"/>
                  </a:cubicBezTo>
                  <a:cubicBezTo>
                    <a:pt x="106" y="116"/>
                    <a:pt x="106" y="155"/>
                    <a:pt x="105" y="163"/>
                  </a:cubicBezTo>
                  <a:cubicBezTo>
                    <a:pt x="103" y="170"/>
                    <a:pt x="100" y="212"/>
                    <a:pt x="100" y="246"/>
                  </a:cubicBezTo>
                  <a:cubicBezTo>
                    <a:pt x="100" y="269"/>
                    <a:pt x="101" y="288"/>
                    <a:pt x="104" y="292"/>
                  </a:cubicBezTo>
                  <a:cubicBezTo>
                    <a:pt x="106" y="294"/>
                    <a:pt x="108" y="294"/>
                    <a:pt x="110" y="293"/>
                  </a:cubicBezTo>
                  <a:cubicBezTo>
                    <a:pt x="114" y="289"/>
                    <a:pt x="115" y="270"/>
                    <a:pt x="117" y="250"/>
                  </a:cubicBezTo>
                  <a:cubicBezTo>
                    <a:pt x="117" y="244"/>
                    <a:pt x="117" y="238"/>
                    <a:pt x="118" y="233"/>
                  </a:cubicBezTo>
                  <a:cubicBezTo>
                    <a:pt x="121" y="196"/>
                    <a:pt x="122" y="145"/>
                    <a:pt x="123" y="101"/>
                  </a:cubicBezTo>
                  <a:cubicBezTo>
                    <a:pt x="124" y="63"/>
                    <a:pt x="125" y="32"/>
                    <a:pt x="126" y="20"/>
                  </a:cubicBezTo>
                  <a:cubicBezTo>
                    <a:pt x="133" y="49"/>
                    <a:pt x="129" y="141"/>
                    <a:pt x="125" y="217"/>
                  </a:cubicBezTo>
                  <a:cubicBezTo>
                    <a:pt x="123" y="255"/>
                    <a:pt x="122" y="289"/>
                    <a:pt x="122" y="309"/>
                  </a:cubicBezTo>
                  <a:cubicBezTo>
                    <a:pt x="122" y="311"/>
                    <a:pt x="122" y="316"/>
                    <a:pt x="122" y="323"/>
                  </a:cubicBezTo>
                  <a:cubicBezTo>
                    <a:pt x="121" y="346"/>
                    <a:pt x="120" y="404"/>
                    <a:pt x="125" y="424"/>
                  </a:cubicBezTo>
                  <a:cubicBezTo>
                    <a:pt x="127" y="431"/>
                    <a:pt x="132" y="435"/>
                    <a:pt x="136" y="427"/>
                  </a:cubicBezTo>
                  <a:cubicBezTo>
                    <a:pt x="137" y="424"/>
                    <a:pt x="137" y="419"/>
                    <a:pt x="138" y="410"/>
                  </a:cubicBezTo>
                  <a:cubicBezTo>
                    <a:pt x="142" y="375"/>
                    <a:pt x="144" y="335"/>
                    <a:pt x="145" y="294"/>
                  </a:cubicBezTo>
                  <a:cubicBezTo>
                    <a:pt x="146" y="253"/>
                    <a:pt x="147" y="212"/>
                    <a:pt x="147" y="176"/>
                  </a:cubicBezTo>
                  <a:cubicBezTo>
                    <a:pt x="147" y="171"/>
                    <a:pt x="147" y="176"/>
                    <a:pt x="147" y="172"/>
                  </a:cubicBezTo>
                  <a:cubicBezTo>
                    <a:pt x="147" y="153"/>
                    <a:pt x="147" y="96"/>
                    <a:pt x="149" y="54"/>
                  </a:cubicBezTo>
                  <a:cubicBezTo>
                    <a:pt x="151" y="37"/>
                    <a:pt x="152" y="23"/>
                    <a:pt x="154" y="15"/>
                  </a:cubicBezTo>
                  <a:cubicBezTo>
                    <a:pt x="154" y="22"/>
                    <a:pt x="154" y="30"/>
                    <a:pt x="154" y="39"/>
                  </a:cubicBezTo>
                  <a:cubicBezTo>
                    <a:pt x="154" y="61"/>
                    <a:pt x="153" y="85"/>
                    <a:pt x="154" y="87"/>
                  </a:cubicBezTo>
                  <a:cubicBezTo>
                    <a:pt x="154" y="109"/>
                    <a:pt x="155" y="134"/>
                    <a:pt x="155" y="158"/>
                  </a:cubicBezTo>
                  <a:cubicBezTo>
                    <a:pt x="155" y="186"/>
                    <a:pt x="154" y="214"/>
                    <a:pt x="154" y="238"/>
                  </a:cubicBezTo>
                  <a:cubicBezTo>
                    <a:pt x="153" y="249"/>
                    <a:pt x="154" y="263"/>
                    <a:pt x="155" y="277"/>
                  </a:cubicBezTo>
                  <a:cubicBezTo>
                    <a:pt x="156" y="318"/>
                    <a:pt x="152" y="355"/>
                    <a:pt x="153" y="396"/>
                  </a:cubicBezTo>
                  <a:cubicBezTo>
                    <a:pt x="153" y="412"/>
                    <a:pt x="155" y="426"/>
                    <a:pt x="158" y="428"/>
                  </a:cubicBezTo>
                  <a:cubicBezTo>
                    <a:pt x="162" y="431"/>
                    <a:pt x="164" y="427"/>
                    <a:pt x="166" y="425"/>
                  </a:cubicBezTo>
                  <a:cubicBezTo>
                    <a:pt x="172" y="413"/>
                    <a:pt x="173" y="363"/>
                    <a:pt x="174" y="299"/>
                  </a:cubicBezTo>
                  <a:cubicBezTo>
                    <a:pt x="174" y="278"/>
                    <a:pt x="174" y="256"/>
                    <a:pt x="175" y="232"/>
                  </a:cubicBezTo>
                  <a:cubicBezTo>
                    <a:pt x="176" y="188"/>
                    <a:pt x="176" y="143"/>
                    <a:pt x="176" y="103"/>
                  </a:cubicBezTo>
                  <a:cubicBezTo>
                    <a:pt x="177" y="58"/>
                    <a:pt x="177" y="21"/>
                    <a:pt x="178" y="3"/>
                  </a:cubicBezTo>
                  <a:cubicBezTo>
                    <a:pt x="178" y="1"/>
                    <a:pt x="177" y="0"/>
                    <a:pt x="175" y="0"/>
                  </a:cubicBezTo>
                  <a:cubicBezTo>
                    <a:pt x="174" y="0"/>
                    <a:pt x="173" y="1"/>
                    <a:pt x="173" y="2"/>
                  </a:cubicBezTo>
                  <a:cubicBezTo>
                    <a:pt x="172" y="20"/>
                    <a:pt x="171" y="58"/>
                    <a:pt x="171" y="103"/>
                  </a:cubicBezTo>
                  <a:cubicBezTo>
                    <a:pt x="171" y="143"/>
                    <a:pt x="170" y="188"/>
                    <a:pt x="169" y="232"/>
                  </a:cubicBezTo>
                  <a:cubicBezTo>
                    <a:pt x="169" y="255"/>
                    <a:pt x="168" y="278"/>
                    <a:pt x="168" y="299"/>
                  </a:cubicBezTo>
                  <a:cubicBezTo>
                    <a:pt x="168" y="302"/>
                    <a:pt x="164" y="425"/>
                    <a:pt x="161" y="422"/>
                  </a:cubicBezTo>
                  <a:cubicBezTo>
                    <a:pt x="160" y="422"/>
                    <a:pt x="159" y="416"/>
                    <a:pt x="159" y="396"/>
                  </a:cubicBezTo>
                  <a:cubicBezTo>
                    <a:pt x="158" y="355"/>
                    <a:pt x="162" y="317"/>
                    <a:pt x="160" y="277"/>
                  </a:cubicBezTo>
                  <a:cubicBezTo>
                    <a:pt x="159" y="263"/>
                    <a:pt x="159" y="249"/>
                    <a:pt x="159" y="238"/>
                  </a:cubicBezTo>
                  <a:cubicBezTo>
                    <a:pt x="160" y="214"/>
                    <a:pt x="160" y="186"/>
                    <a:pt x="160" y="158"/>
                  </a:cubicBezTo>
                  <a:cubicBezTo>
                    <a:pt x="160" y="133"/>
                    <a:pt x="160" y="109"/>
                    <a:pt x="159" y="87"/>
                  </a:cubicBezTo>
                  <a:cubicBezTo>
                    <a:pt x="159" y="85"/>
                    <a:pt x="159" y="61"/>
                    <a:pt x="159" y="39"/>
                  </a:cubicBezTo>
                  <a:cubicBezTo>
                    <a:pt x="159" y="29"/>
                    <a:pt x="159" y="18"/>
                    <a:pt x="159" y="8"/>
                  </a:cubicBezTo>
                  <a:cubicBezTo>
                    <a:pt x="160" y="2"/>
                    <a:pt x="152" y="3"/>
                    <a:pt x="150" y="7"/>
                  </a:cubicBezTo>
                  <a:cubicBezTo>
                    <a:pt x="146" y="15"/>
                    <a:pt x="145" y="38"/>
                    <a:pt x="144" y="54"/>
                  </a:cubicBezTo>
                  <a:cubicBezTo>
                    <a:pt x="141" y="95"/>
                    <a:pt x="141" y="153"/>
                    <a:pt x="141" y="172"/>
                  </a:cubicBezTo>
                  <a:cubicBezTo>
                    <a:pt x="141" y="173"/>
                    <a:pt x="141" y="169"/>
                    <a:pt x="141" y="176"/>
                  </a:cubicBezTo>
                  <a:cubicBezTo>
                    <a:pt x="141" y="212"/>
                    <a:pt x="141" y="254"/>
                    <a:pt x="140" y="294"/>
                  </a:cubicBezTo>
                  <a:cubicBezTo>
                    <a:pt x="138" y="335"/>
                    <a:pt x="136" y="375"/>
                    <a:pt x="133" y="409"/>
                  </a:cubicBezTo>
                  <a:cubicBezTo>
                    <a:pt x="132" y="417"/>
                    <a:pt x="132" y="422"/>
                    <a:pt x="131" y="424"/>
                  </a:cubicBezTo>
                  <a:cubicBezTo>
                    <a:pt x="125" y="417"/>
                    <a:pt x="127" y="352"/>
                    <a:pt x="127" y="323"/>
                  </a:cubicBezTo>
                  <a:cubicBezTo>
                    <a:pt x="127" y="316"/>
                    <a:pt x="127" y="311"/>
                    <a:pt x="127" y="309"/>
                  </a:cubicBezTo>
                  <a:cubicBezTo>
                    <a:pt x="127" y="290"/>
                    <a:pt x="129" y="255"/>
                    <a:pt x="131" y="217"/>
                  </a:cubicBezTo>
                  <a:cubicBezTo>
                    <a:pt x="134" y="135"/>
                    <a:pt x="139" y="34"/>
                    <a:pt x="129" y="12"/>
                  </a:cubicBezTo>
                  <a:cubicBezTo>
                    <a:pt x="128" y="10"/>
                    <a:pt x="126" y="9"/>
                    <a:pt x="124" y="10"/>
                  </a:cubicBezTo>
                  <a:cubicBezTo>
                    <a:pt x="120" y="12"/>
                    <a:pt x="119" y="52"/>
                    <a:pt x="118" y="100"/>
                  </a:cubicBezTo>
                  <a:cubicBezTo>
                    <a:pt x="117" y="144"/>
                    <a:pt x="116" y="195"/>
                    <a:pt x="113" y="232"/>
                  </a:cubicBezTo>
                  <a:cubicBezTo>
                    <a:pt x="112" y="238"/>
                    <a:pt x="112" y="244"/>
                    <a:pt x="111" y="249"/>
                  </a:cubicBezTo>
                  <a:cubicBezTo>
                    <a:pt x="110" y="266"/>
                    <a:pt x="109" y="282"/>
                    <a:pt x="107" y="287"/>
                  </a:cubicBezTo>
                  <a:cubicBezTo>
                    <a:pt x="106" y="282"/>
                    <a:pt x="105" y="266"/>
                    <a:pt x="105" y="246"/>
                  </a:cubicBezTo>
                  <a:cubicBezTo>
                    <a:pt x="106" y="213"/>
                    <a:pt x="108" y="171"/>
                    <a:pt x="110" y="165"/>
                  </a:cubicBezTo>
                  <a:cubicBezTo>
                    <a:pt x="112" y="156"/>
                    <a:pt x="112" y="116"/>
                    <a:pt x="111" y="80"/>
                  </a:cubicBezTo>
                  <a:cubicBezTo>
                    <a:pt x="110" y="52"/>
                    <a:pt x="108" y="26"/>
                    <a:pt x="105" y="18"/>
                  </a:cubicBezTo>
                  <a:cubicBezTo>
                    <a:pt x="105" y="18"/>
                    <a:pt x="105" y="18"/>
                    <a:pt x="105" y="18"/>
                  </a:cubicBezTo>
                  <a:cubicBezTo>
                    <a:pt x="102" y="11"/>
                    <a:pt x="95" y="21"/>
                    <a:pt x="95" y="33"/>
                  </a:cubicBezTo>
                  <a:cubicBezTo>
                    <a:pt x="95" y="34"/>
                    <a:pt x="95" y="35"/>
                    <a:pt x="95" y="36"/>
                  </a:cubicBezTo>
                  <a:cubicBezTo>
                    <a:pt x="92" y="64"/>
                    <a:pt x="92" y="90"/>
                    <a:pt x="92" y="118"/>
                  </a:cubicBezTo>
                  <a:cubicBezTo>
                    <a:pt x="92" y="125"/>
                    <a:pt x="92" y="133"/>
                    <a:pt x="92" y="141"/>
                  </a:cubicBezTo>
                  <a:cubicBezTo>
                    <a:pt x="91" y="150"/>
                    <a:pt x="91" y="150"/>
                    <a:pt x="91" y="150"/>
                  </a:cubicBezTo>
                  <a:cubicBezTo>
                    <a:pt x="91" y="158"/>
                    <a:pt x="91" y="174"/>
                    <a:pt x="90" y="191"/>
                  </a:cubicBezTo>
                  <a:cubicBezTo>
                    <a:pt x="89" y="204"/>
                    <a:pt x="89" y="217"/>
                    <a:pt x="88" y="230"/>
                  </a:cubicBezTo>
                  <a:cubicBezTo>
                    <a:pt x="88" y="235"/>
                    <a:pt x="88" y="239"/>
                    <a:pt x="88" y="244"/>
                  </a:cubicBezTo>
                  <a:cubicBezTo>
                    <a:pt x="87" y="259"/>
                    <a:pt x="87" y="271"/>
                    <a:pt x="84" y="278"/>
                  </a:cubicBezTo>
                  <a:cubicBezTo>
                    <a:pt x="81" y="272"/>
                    <a:pt x="81" y="238"/>
                    <a:pt x="81" y="229"/>
                  </a:cubicBezTo>
                  <a:cubicBezTo>
                    <a:pt x="81" y="227"/>
                    <a:pt x="81" y="230"/>
                    <a:pt x="81" y="228"/>
                  </a:cubicBezTo>
                  <a:cubicBezTo>
                    <a:pt x="81" y="210"/>
                    <a:pt x="82" y="190"/>
                    <a:pt x="82" y="169"/>
                  </a:cubicBezTo>
                  <a:cubicBezTo>
                    <a:pt x="84" y="118"/>
                    <a:pt x="85" y="63"/>
                    <a:pt x="80" y="27"/>
                  </a:cubicBezTo>
                  <a:cubicBezTo>
                    <a:pt x="80" y="26"/>
                    <a:pt x="80" y="26"/>
                    <a:pt x="79" y="25"/>
                  </a:cubicBezTo>
                  <a:cubicBezTo>
                    <a:pt x="73" y="19"/>
                    <a:pt x="67" y="46"/>
                    <a:pt x="67" y="49"/>
                  </a:cubicBezTo>
                  <a:cubicBezTo>
                    <a:pt x="65" y="62"/>
                    <a:pt x="65" y="78"/>
                    <a:pt x="66" y="88"/>
                  </a:cubicBezTo>
                  <a:cubicBezTo>
                    <a:pt x="67" y="107"/>
                    <a:pt x="66" y="165"/>
                    <a:pt x="63" y="212"/>
                  </a:cubicBezTo>
                  <a:cubicBezTo>
                    <a:pt x="61" y="239"/>
                    <a:pt x="59" y="262"/>
                    <a:pt x="56" y="272"/>
                  </a:cubicBezTo>
                  <a:cubicBezTo>
                    <a:pt x="55" y="264"/>
                    <a:pt x="55" y="243"/>
                    <a:pt x="56" y="225"/>
                  </a:cubicBezTo>
                  <a:cubicBezTo>
                    <a:pt x="56" y="220"/>
                    <a:pt x="56" y="215"/>
                    <a:pt x="56" y="210"/>
                  </a:cubicBezTo>
                  <a:cubicBezTo>
                    <a:pt x="57" y="196"/>
                    <a:pt x="56" y="151"/>
                    <a:pt x="56" y="109"/>
                  </a:cubicBezTo>
                  <a:cubicBezTo>
                    <a:pt x="56" y="84"/>
                    <a:pt x="56" y="54"/>
                    <a:pt x="54" y="30"/>
                  </a:cubicBezTo>
                  <a:cubicBezTo>
                    <a:pt x="54" y="28"/>
                    <a:pt x="53" y="27"/>
                    <a:pt x="51" y="27"/>
                  </a:cubicBezTo>
                  <a:cubicBezTo>
                    <a:pt x="51" y="27"/>
                    <a:pt x="51" y="27"/>
                    <a:pt x="51" y="27"/>
                  </a:cubicBezTo>
                  <a:cubicBezTo>
                    <a:pt x="50" y="28"/>
                    <a:pt x="50" y="28"/>
                    <a:pt x="50" y="27"/>
                  </a:cubicBezTo>
                  <a:cubicBezTo>
                    <a:pt x="49" y="27"/>
                    <a:pt x="48" y="27"/>
                    <a:pt x="47" y="28"/>
                  </a:cubicBezTo>
                  <a:cubicBezTo>
                    <a:pt x="46" y="28"/>
                    <a:pt x="45" y="28"/>
                    <a:pt x="45" y="29"/>
                  </a:cubicBezTo>
                  <a:cubicBezTo>
                    <a:pt x="45" y="29"/>
                    <a:pt x="45" y="29"/>
                    <a:pt x="45" y="29"/>
                  </a:cubicBezTo>
                  <a:cubicBezTo>
                    <a:pt x="45" y="30"/>
                    <a:pt x="43" y="46"/>
                    <a:pt x="42" y="61"/>
                  </a:cubicBezTo>
                  <a:cubicBezTo>
                    <a:pt x="40" y="76"/>
                    <a:pt x="39" y="91"/>
                    <a:pt x="39" y="91"/>
                  </a:cubicBezTo>
                  <a:cubicBezTo>
                    <a:pt x="39" y="95"/>
                    <a:pt x="39" y="99"/>
                    <a:pt x="39" y="103"/>
                  </a:cubicBezTo>
                  <a:cubicBezTo>
                    <a:pt x="40" y="132"/>
                    <a:pt x="41" y="161"/>
                    <a:pt x="35" y="189"/>
                  </a:cubicBezTo>
                  <a:cubicBezTo>
                    <a:pt x="35" y="177"/>
                    <a:pt x="34" y="152"/>
                    <a:pt x="33" y="126"/>
                  </a:cubicBezTo>
                  <a:cubicBezTo>
                    <a:pt x="33" y="118"/>
                    <a:pt x="30" y="38"/>
                    <a:pt x="25" y="36"/>
                  </a:cubicBezTo>
                  <a:cubicBezTo>
                    <a:pt x="17" y="34"/>
                    <a:pt x="16" y="101"/>
                    <a:pt x="16" y="112"/>
                  </a:cubicBezTo>
                  <a:cubicBezTo>
                    <a:pt x="16" y="143"/>
                    <a:pt x="15" y="175"/>
                    <a:pt x="11" y="188"/>
                  </a:cubicBezTo>
                  <a:cubicBezTo>
                    <a:pt x="9" y="183"/>
                    <a:pt x="8" y="166"/>
                    <a:pt x="7" y="146"/>
                  </a:cubicBezTo>
                  <a:cubicBezTo>
                    <a:pt x="6" y="121"/>
                    <a:pt x="6" y="91"/>
                    <a:pt x="6" y="69"/>
                  </a:cubicBezTo>
                  <a:cubicBezTo>
                    <a:pt x="6" y="56"/>
                    <a:pt x="6" y="46"/>
                    <a:pt x="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 name="Freeform 42"/>
            <p:cNvSpPr/>
            <p:nvPr/>
          </p:nvSpPr>
          <p:spPr bwMode="auto">
            <a:xfrm>
              <a:off x="4292" y="1602"/>
              <a:ext cx="301" cy="131"/>
            </a:xfrm>
            <a:custGeom>
              <a:avLst/>
              <a:gdLst>
                <a:gd name="T0" fmla="*/ 4 w 127"/>
                <a:gd name="T1" fmla="*/ 1 h 55"/>
                <a:gd name="T2" fmla="*/ 1 w 127"/>
                <a:gd name="T3" fmla="*/ 1 h 55"/>
                <a:gd name="T4" fmla="*/ 1 w 127"/>
                <a:gd name="T5" fmla="*/ 5 h 55"/>
                <a:gd name="T6" fmla="*/ 100 w 127"/>
                <a:gd name="T7" fmla="*/ 46 h 55"/>
                <a:gd name="T8" fmla="*/ 123 w 127"/>
                <a:gd name="T9" fmla="*/ 54 h 55"/>
                <a:gd name="T10" fmla="*/ 126 w 127"/>
                <a:gd name="T11" fmla="*/ 52 h 55"/>
                <a:gd name="T12" fmla="*/ 125 w 127"/>
                <a:gd name="T13" fmla="*/ 49 h 55"/>
                <a:gd name="T14" fmla="*/ 102 w 127"/>
                <a:gd name="T15" fmla="*/ 40 h 55"/>
                <a:gd name="T16" fmla="*/ 4 w 127"/>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5">
                  <a:moveTo>
                    <a:pt x="4" y="1"/>
                  </a:moveTo>
                  <a:cubicBezTo>
                    <a:pt x="3" y="0"/>
                    <a:pt x="2" y="0"/>
                    <a:pt x="1" y="1"/>
                  </a:cubicBezTo>
                  <a:cubicBezTo>
                    <a:pt x="0" y="2"/>
                    <a:pt x="0" y="4"/>
                    <a:pt x="1" y="5"/>
                  </a:cubicBezTo>
                  <a:cubicBezTo>
                    <a:pt x="12" y="14"/>
                    <a:pt x="67" y="34"/>
                    <a:pt x="100" y="46"/>
                  </a:cubicBezTo>
                  <a:cubicBezTo>
                    <a:pt x="110" y="49"/>
                    <a:pt x="118" y="52"/>
                    <a:pt x="123" y="54"/>
                  </a:cubicBezTo>
                  <a:cubicBezTo>
                    <a:pt x="124" y="55"/>
                    <a:pt x="126" y="54"/>
                    <a:pt x="126" y="52"/>
                  </a:cubicBezTo>
                  <a:cubicBezTo>
                    <a:pt x="127" y="51"/>
                    <a:pt x="126" y="49"/>
                    <a:pt x="125" y="49"/>
                  </a:cubicBezTo>
                  <a:cubicBezTo>
                    <a:pt x="121" y="47"/>
                    <a:pt x="112" y="44"/>
                    <a:pt x="102" y="40"/>
                  </a:cubicBezTo>
                  <a:cubicBezTo>
                    <a:pt x="69" y="29"/>
                    <a:pt x="15" y="1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 name="Freeform 43"/>
            <p:cNvSpPr/>
            <p:nvPr/>
          </p:nvSpPr>
          <p:spPr bwMode="auto">
            <a:xfrm>
              <a:off x="3579" y="1964"/>
              <a:ext cx="446" cy="133"/>
            </a:xfrm>
            <a:custGeom>
              <a:avLst/>
              <a:gdLst>
                <a:gd name="T0" fmla="*/ 2 w 188"/>
                <a:gd name="T1" fmla="*/ 4 h 56"/>
                <a:gd name="T2" fmla="*/ 0 w 188"/>
                <a:gd name="T3" fmla="*/ 7 h 56"/>
                <a:gd name="T4" fmla="*/ 3 w 188"/>
                <a:gd name="T5" fmla="*/ 9 h 56"/>
                <a:gd name="T6" fmla="*/ 185 w 188"/>
                <a:gd name="T7" fmla="*/ 55 h 56"/>
                <a:gd name="T8" fmla="*/ 188 w 188"/>
                <a:gd name="T9" fmla="*/ 53 h 56"/>
                <a:gd name="T10" fmla="*/ 186 w 188"/>
                <a:gd name="T11" fmla="*/ 50 h 56"/>
                <a:gd name="T12" fmla="*/ 2 w 188"/>
                <a:gd name="T13" fmla="*/ 4 h 56"/>
              </a:gdLst>
              <a:ahLst/>
              <a:cxnLst>
                <a:cxn ang="0">
                  <a:pos x="T0" y="T1"/>
                </a:cxn>
                <a:cxn ang="0">
                  <a:pos x="T2" y="T3"/>
                </a:cxn>
                <a:cxn ang="0">
                  <a:pos x="T4" y="T5"/>
                </a:cxn>
                <a:cxn ang="0">
                  <a:pos x="T6" y="T7"/>
                </a:cxn>
                <a:cxn ang="0">
                  <a:pos x="T8" y="T9"/>
                </a:cxn>
                <a:cxn ang="0">
                  <a:pos x="T10" y="T11"/>
                </a:cxn>
                <a:cxn ang="0">
                  <a:pos x="T12" y="T13"/>
                </a:cxn>
              </a:cxnLst>
              <a:rect l="0" t="0" r="r" b="b"/>
              <a:pathLst>
                <a:path w="188" h="56">
                  <a:moveTo>
                    <a:pt x="2" y="4"/>
                  </a:moveTo>
                  <a:cubicBezTo>
                    <a:pt x="0" y="4"/>
                    <a:pt x="0" y="6"/>
                    <a:pt x="0" y="7"/>
                  </a:cubicBezTo>
                  <a:cubicBezTo>
                    <a:pt x="0" y="9"/>
                    <a:pt x="2" y="10"/>
                    <a:pt x="3" y="9"/>
                  </a:cubicBezTo>
                  <a:cubicBezTo>
                    <a:pt x="15" y="6"/>
                    <a:pt x="149" y="50"/>
                    <a:pt x="185" y="55"/>
                  </a:cubicBezTo>
                  <a:cubicBezTo>
                    <a:pt x="187" y="56"/>
                    <a:pt x="188" y="54"/>
                    <a:pt x="188" y="53"/>
                  </a:cubicBezTo>
                  <a:cubicBezTo>
                    <a:pt x="188" y="52"/>
                    <a:pt x="187" y="50"/>
                    <a:pt x="186" y="50"/>
                  </a:cubicBezTo>
                  <a:cubicBezTo>
                    <a:pt x="148" y="45"/>
                    <a:pt x="16" y="0"/>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 name="Freeform 44"/>
            <p:cNvSpPr/>
            <p:nvPr/>
          </p:nvSpPr>
          <p:spPr bwMode="auto">
            <a:xfrm>
              <a:off x="3871" y="2228"/>
              <a:ext cx="350" cy="97"/>
            </a:xfrm>
            <a:custGeom>
              <a:avLst/>
              <a:gdLst>
                <a:gd name="T0" fmla="*/ 3 w 148"/>
                <a:gd name="T1" fmla="*/ 1 h 41"/>
                <a:gd name="T2" fmla="*/ 0 w 148"/>
                <a:gd name="T3" fmla="*/ 3 h 41"/>
                <a:gd name="T4" fmla="*/ 2 w 148"/>
                <a:gd name="T5" fmla="*/ 6 h 41"/>
                <a:gd name="T6" fmla="*/ 90 w 148"/>
                <a:gd name="T7" fmla="*/ 28 h 41"/>
                <a:gd name="T8" fmla="*/ 146 w 148"/>
                <a:gd name="T9" fmla="*/ 41 h 41"/>
                <a:gd name="T10" fmla="*/ 148 w 148"/>
                <a:gd name="T11" fmla="*/ 38 h 41"/>
                <a:gd name="T12" fmla="*/ 145 w 148"/>
                <a:gd name="T13" fmla="*/ 36 h 41"/>
                <a:gd name="T14" fmla="*/ 92 w 148"/>
                <a:gd name="T15" fmla="*/ 22 h 41"/>
                <a:gd name="T16" fmla="*/ 3 w 148"/>
                <a:gd name="T17"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41">
                  <a:moveTo>
                    <a:pt x="3" y="1"/>
                  </a:moveTo>
                  <a:cubicBezTo>
                    <a:pt x="2" y="0"/>
                    <a:pt x="0" y="1"/>
                    <a:pt x="0" y="3"/>
                  </a:cubicBezTo>
                  <a:cubicBezTo>
                    <a:pt x="0" y="4"/>
                    <a:pt x="1" y="6"/>
                    <a:pt x="2" y="6"/>
                  </a:cubicBezTo>
                  <a:cubicBezTo>
                    <a:pt x="11" y="8"/>
                    <a:pt x="54" y="18"/>
                    <a:pt x="90" y="28"/>
                  </a:cubicBezTo>
                  <a:cubicBezTo>
                    <a:pt x="119" y="35"/>
                    <a:pt x="144" y="41"/>
                    <a:pt x="146" y="41"/>
                  </a:cubicBezTo>
                  <a:cubicBezTo>
                    <a:pt x="147" y="41"/>
                    <a:pt x="148" y="40"/>
                    <a:pt x="148" y="38"/>
                  </a:cubicBezTo>
                  <a:cubicBezTo>
                    <a:pt x="148" y="37"/>
                    <a:pt x="147" y="36"/>
                    <a:pt x="145" y="36"/>
                  </a:cubicBezTo>
                  <a:cubicBezTo>
                    <a:pt x="145" y="36"/>
                    <a:pt x="120" y="30"/>
                    <a:pt x="92" y="22"/>
                  </a:cubicBezTo>
                  <a:cubicBezTo>
                    <a:pt x="55" y="13"/>
                    <a:pt x="12"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 name="Freeform 45"/>
            <p:cNvSpPr/>
            <p:nvPr/>
          </p:nvSpPr>
          <p:spPr bwMode="auto">
            <a:xfrm>
              <a:off x="4560" y="1702"/>
              <a:ext cx="26" cy="916"/>
            </a:xfrm>
            <a:custGeom>
              <a:avLst/>
              <a:gdLst>
                <a:gd name="T0" fmla="*/ 11 w 11"/>
                <a:gd name="T1" fmla="*/ 3 h 385"/>
                <a:gd name="T2" fmla="*/ 9 w 11"/>
                <a:gd name="T3" fmla="*/ 0 h 385"/>
                <a:gd name="T4" fmla="*/ 6 w 11"/>
                <a:gd name="T5" fmla="*/ 3 h 385"/>
                <a:gd name="T6" fmla="*/ 1 w 11"/>
                <a:gd name="T7" fmla="*/ 245 h 385"/>
                <a:gd name="T8" fmla="*/ 0 w 11"/>
                <a:gd name="T9" fmla="*/ 383 h 385"/>
                <a:gd name="T10" fmla="*/ 2 w 11"/>
                <a:gd name="T11" fmla="*/ 385 h 385"/>
                <a:gd name="T12" fmla="*/ 5 w 11"/>
                <a:gd name="T13" fmla="*/ 383 h 385"/>
                <a:gd name="T14" fmla="*/ 6 w 11"/>
                <a:gd name="T15" fmla="*/ 245 h 385"/>
                <a:gd name="T16" fmla="*/ 11 w 11"/>
                <a:gd name="T17" fmla="*/ 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85">
                  <a:moveTo>
                    <a:pt x="11" y="3"/>
                  </a:moveTo>
                  <a:cubicBezTo>
                    <a:pt x="11" y="1"/>
                    <a:pt x="10" y="0"/>
                    <a:pt x="9" y="0"/>
                  </a:cubicBezTo>
                  <a:cubicBezTo>
                    <a:pt x="7" y="0"/>
                    <a:pt x="6" y="1"/>
                    <a:pt x="6" y="3"/>
                  </a:cubicBezTo>
                  <a:cubicBezTo>
                    <a:pt x="2" y="81"/>
                    <a:pt x="1" y="164"/>
                    <a:pt x="1" y="245"/>
                  </a:cubicBezTo>
                  <a:cubicBezTo>
                    <a:pt x="1" y="292"/>
                    <a:pt x="0" y="338"/>
                    <a:pt x="0" y="383"/>
                  </a:cubicBezTo>
                  <a:cubicBezTo>
                    <a:pt x="0" y="384"/>
                    <a:pt x="1" y="385"/>
                    <a:pt x="2" y="385"/>
                  </a:cubicBezTo>
                  <a:cubicBezTo>
                    <a:pt x="4" y="385"/>
                    <a:pt x="5" y="384"/>
                    <a:pt x="5" y="383"/>
                  </a:cubicBezTo>
                  <a:cubicBezTo>
                    <a:pt x="6" y="338"/>
                    <a:pt x="6" y="292"/>
                    <a:pt x="6" y="245"/>
                  </a:cubicBezTo>
                  <a:cubicBezTo>
                    <a:pt x="7" y="164"/>
                    <a:pt x="7" y="81"/>
                    <a:pt x="1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9" name="Freeform 46"/>
            <p:cNvSpPr/>
            <p:nvPr/>
          </p:nvSpPr>
          <p:spPr bwMode="auto">
            <a:xfrm>
              <a:off x="3416" y="2282"/>
              <a:ext cx="26" cy="357"/>
            </a:xfrm>
            <a:custGeom>
              <a:avLst/>
              <a:gdLst>
                <a:gd name="T0" fmla="*/ 6 w 11"/>
                <a:gd name="T1" fmla="*/ 2 h 150"/>
                <a:gd name="T2" fmla="*/ 3 w 11"/>
                <a:gd name="T3" fmla="*/ 0 h 150"/>
                <a:gd name="T4" fmla="*/ 0 w 11"/>
                <a:gd name="T5" fmla="*/ 2 h 150"/>
                <a:gd name="T6" fmla="*/ 2 w 11"/>
                <a:gd name="T7" fmla="*/ 95 h 150"/>
                <a:gd name="T8" fmla="*/ 5 w 11"/>
                <a:gd name="T9" fmla="*/ 147 h 150"/>
                <a:gd name="T10" fmla="*/ 9 w 11"/>
                <a:gd name="T11" fmla="*/ 149 h 150"/>
                <a:gd name="T12" fmla="*/ 11 w 11"/>
                <a:gd name="T13" fmla="*/ 146 h 150"/>
                <a:gd name="T14" fmla="*/ 7 w 11"/>
                <a:gd name="T15" fmla="*/ 95 h 150"/>
                <a:gd name="T16" fmla="*/ 6 w 11"/>
                <a:gd name="T17"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0">
                  <a:moveTo>
                    <a:pt x="6" y="2"/>
                  </a:moveTo>
                  <a:cubicBezTo>
                    <a:pt x="6" y="1"/>
                    <a:pt x="5" y="0"/>
                    <a:pt x="3" y="0"/>
                  </a:cubicBezTo>
                  <a:cubicBezTo>
                    <a:pt x="2" y="0"/>
                    <a:pt x="0" y="1"/>
                    <a:pt x="0" y="2"/>
                  </a:cubicBezTo>
                  <a:cubicBezTo>
                    <a:pt x="0" y="16"/>
                    <a:pt x="1" y="59"/>
                    <a:pt x="2" y="95"/>
                  </a:cubicBezTo>
                  <a:cubicBezTo>
                    <a:pt x="3" y="117"/>
                    <a:pt x="4" y="137"/>
                    <a:pt x="5" y="147"/>
                  </a:cubicBezTo>
                  <a:cubicBezTo>
                    <a:pt x="6" y="149"/>
                    <a:pt x="7" y="150"/>
                    <a:pt x="9" y="149"/>
                  </a:cubicBezTo>
                  <a:cubicBezTo>
                    <a:pt x="10" y="149"/>
                    <a:pt x="11" y="148"/>
                    <a:pt x="11" y="146"/>
                  </a:cubicBezTo>
                  <a:cubicBezTo>
                    <a:pt x="9" y="136"/>
                    <a:pt x="8" y="117"/>
                    <a:pt x="7" y="95"/>
                  </a:cubicBezTo>
                  <a:cubicBezTo>
                    <a:pt x="6" y="59"/>
                    <a:pt x="6" y="16"/>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0" name="Freeform 47"/>
            <p:cNvSpPr/>
            <p:nvPr/>
          </p:nvSpPr>
          <p:spPr bwMode="auto">
            <a:xfrm>
              <a:off x="2625" y="2615"/>
              <a:ext cx="2435" cy="105"/>
            </a:xfrm>
            <a:custGeom>
              <a:avLst/>
              <a:gdLst>
                <a:gd name="T0" fmla="*/ 3 w 1028"/>
                <a:gd name="T1" fmla="*/ 18 h 44"/>
                <a:gd name="T2" fmla="*/ 0 w 1028"/>
                <a:gd name="T3" fmla="*/ 21 h 44"/>
                <a:gd name="T4" fmla="*/ 3 w 1028"/>
                <a:gd name="T5" fmla="*/ 24 h 44"/>
                <a:gd name="T6" fmla="*/ 252 w 1028"/>
                <a:gd name="T7" fmla="*/ 20 h 44"/>
                <a:gd name="T8" fmla="*/ 1009 w 1028"/>
                <a:gd name="T9" fmla="*/ 20 h 44"/>
                <a:gd name="T10" fmla="*/ 1018 w 1028"/>
                <a:gd name="T11" fmla="*/ 25 h 44"/>
                <a:gd name="T12" fmla="*/ 667 w 1028"/>
                <a:gd name="T13" fmla="*/ 29 h 44"/>
                <a:gd name="T14" fmla="*/ 508 w 1028"/>
                <a:gd name="T15" fmla="*/ 26 h 44"/>
                <a:gd name="T16" fmla="*/ 191 w 1028"/>
                <a:gd name="T17" fmla="*/ 27 h 44"/>
                <a:gd name="T18" fmla="*/ 71 w 1028"/>
                <a:gd name="T19" fmla="*/ 41 h 44"/>
                <a:gd name="T20" fmla="*/ 74 w 1028"/>
                <a:gd name="T21" fmla="*/ 44 h 44"/>
                <a:gd name="T22" fmla="*/ 77 w 1028"/>
                <a:gd name="T23" fmla="*/ 42 h 44"/>
                <a:gd name="T24" fmla="*/ 191 w 1028"/>
                <a:gd name="T25" fmla="*/ 32 h 44"/>
                <a:gd name="T26" fmla="*/ 508 w 1028"/>
                <a:gd name="T27" fmla="*/ 32 h 44"/>
                <a:gd name="T28" fmla="*/ 667 w 1028"/>
                <a:gd name="T29" fmla="*/ 35 h 44"/>
                <a:gd name="T30" fmla="*/ 1020 w 1028"/>
                <a:gd name="T31" fmla="*/ 30 h 44"/>
                <a:gd name="T32" fmla="*/ 1027 w 1028"/>
                <a:gd name="T33" fmla="*/ 21 h 44"/>
                <a:gd name="T34" fmla="*/ 252 w 1028"/>
                <a:gd name="T35" fmla="*/ 14 h 44"/>
                <a:gd name="T36" fmla="*/ 3 w 1028"/>
                <a:gd name="T37"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8" h="44">
                  <a:moveTo>
                    <a:pt x="3" y="18"/>
                  </a:moveTo>
                  <a:cubicBezTo>
                    <a:pt x="2" y="18"/>
                    <a:pt x="0" y="19"/>
                    <a:pt x="0" y="21"/>
                  </a:cubicBezTo>
                  <a:cubicBezTo>
                    <a:pt x="0" y="22"/>
                    <a:pt x="2" y="24"/>
                    <a:pt x="3" y="24"/>
                  </a:cubicBezTo>
                  <a:cubicBezTo>
                    <a:pt x="59" y="23"/>
                    <a:pt x="148" y="22"/>
                    <a:pt x="252" y="20"/>
                  </a:cubicBezTo>
                  <a:cubicBezTo>
                    <a:pt x="390" y="17"/>
                    <a:pt x="935" y="7"/>
                    <a:pt x="1009" y="20"/>
                  </a:cubicBezTo>
                  <a:cubicBezTo>
                    <a:pt x="1017" y="22"/>
                    <a:pt x="1023" y="22"/>
                    <a:pt x="1018" y="25"/>
                  </a:cubicBezTo>
                  <a:cubicBezTo>
                    <a:pt x="988" y="36"/>
                    <a:pt x="839" y="33"/>
                    <a:pt x="667" y="29"/>
                  </a:cubicBezTo>
                  <a:cubicBezTo>
                    <a:pt x="615" y="28"/>
                    <a:pt x="561" y="27"/>
                    <a:pt x="508" y="26"/>
                  </a:cubicBezTo>
                  <a:cubicBezTo>
                    <a:pt x="388" y="25"/>
                    <a:pt x="273" y="25"/>
                    <a:pt x="191" y="27"/>
                  </a:cubicBezTo>
                  <a:cubicBezTo>
                    <a:pt x="118" y="29"/>
                    <a:pt x="71" y="33"/>
                    <a:pt x="71" y="41"/>
                  </a:cubicBezTo>
                  <a:cubicBezTo>
                    <a:pt x="71" y="43"/>
                    <a:pt x="72" y="44"/>
                    <a:pt x="74" y="44"/>
                  </a:cubicBezTo>
                  <a:cubicBezTo>
                    <a:pt x="75" y="44"/>
                    <a:pt x="77" y="44"/>
                    <a:pt x="77" y="42"/>
                  </a:cubicBezTo>
                  <a:cubicBezTo>
                    <a:pt x="78" y="38"/>
                    <a:pt x="121" y="34"/>
                    <a:pt x="191" y="32"/>
                  </a:cubicBezTo>
                  <a:cubicBezTo>
                    <a:pt x="273" y="30"/>
                    <a:pt x="388" y="30"/>
                    <a:pt x="508" y="32"/>
                  </a:cubicBezTo>
                  <a:cubicBezTo>
                    <a:pt x="561" y="33"/>
                    <a:pt x="615" y="34"/>
                    <a:pt x="667" y="35"/>
                  </a:cubicBezTo>
                  <a:cubicBezTo>
                    <a:pt x="839" y="39"/>
                    <a:pt x="989" y="42"/>
                    <a:pt x="1020" y="30"/>
                  </a:cubicBezTo>
                  <a:cubicBezTo>
                    <a:pt x="1026" y="27"/>
                    <a:pt x="1028" y="25"/>
                    <a:pt x="1027" y="21"/>
                  </a:cubicBezTo>
                  <a:cubicBezTo>
                    <a:pt x="1018" y="0"/>
                    <a:pt x="570" y="9"/>
                    <a:pt x="252" y="14"/>
                  </a:cubicBezTo>
                  <a:cubicBezTo>
                    <a:pt x="148" y="16"/>
                    <a:pt x="59" y="18"/>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21" name="文本框 20"/>
          <p:cNvSpPr txBox="1"/>
          <p:nvPr/>
        </p:nvSpPr>
        <p:spPr>
          <a:xfrm>
            <a:off x="915380" y="2091786"/>
            <a:ext cx="3014364" cy="1107996"/>
          </a:xfrm>
          <a:prstGeom prst="rect">
            <a:avLst/>
          </a:prstGeom>
          <a:noFill/>
        </p:spPr>
        <p:txBody>
          <a:bodyPr wrap="square" rtlCol="0">
            <a:spAutoFit/>
          </a:bodyPr>
          <a:lstStyle/>
          <a:p>
            <a:r>
              <a:rPr lang="en-US" altLang="zh-CN" sz="6600" dirty="0">
                <a:ln>
                  <a:solidFill>
                    <a:srgbClr val="4A67AA"/>
                  </a:solidFill>
                </a:ln>
                <a:solidFill>
                  <a:srgbClr val="FFCC99"/>
                </a:solidFill>
                <a:latin typeface="Impact" panose="020B0806030902050204" pitchFamily="34" charset="0"/>
              </a:rPr>
              <a:t>Content </a:t>
            </a:r>
            <a:endParaRPr lang="zh-CN" altLang="en-US" sz="6600" dirty="0">
              <a:ln>
                <a:solidFill>
                  <a:srgbClr val="4A67AA"/>
                </a:solidFill>
              </a:ln>
              <a:solidFill>
                <a:srgbClr val="FFCC99"/>
              </a:solidFill>
              <a:latin typeface="Impact" panose="020B0806030902050204" pitchFamily="34" charset="0"/>
            </a:endParaRPr>
          </a:p>
        </p:txBody>
      </p:sp>
      <p:sp>
        <p:nvSpPr>
          <p:cNvPr id="22" name="Freeform 21"/>
          <p:cNvSpPr/>
          <p:nvPr/>
        </p:nvSpPr>
        <p:spPr bwMode="auto">
          <a:xfrm>
            <a:off x="5268375" y="1536902"/>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sz="1350"/>
          </a:p>
        </p:txBody>
      </p:sp>
      <p:sp>
        <p:nvSpPr>
          <p:cNvPr id="34" name="Freeform 21"/>
          <p:cNvSpPr/>
          <p:nvPr/>
        </p:nvSpPr>
        <p:spPr bwMode="auto">
          <a:xfrm>
            <a:off x="5268375" y="2402469"/>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sz="1350"/>
          </a:p>
        </p:txBody>
      </p:sp>
      <p:grpSp>
        <p:nvGrpSpPr>
          <p:cNvPr id="44" name="Group 4"/>
          <p:cNvGrpSpPr>
            <a:grpSpLocks noChangeAspect="1"/>
          </p:cNvGrpSpPr>
          <p:nvPr/>
        </p:nvGrpSpPr>
        <p:grpSpPr bwMode="auto">
          <a:xfrm>
            <a:off x="4842527" y="1968693"/>
            <a:ext cx="987751" cy="547328"/>
            <a:chOff x="4788" y="2136"/>
            <a:chExt cx="2005" cy="1111"/>
          </a:xfrm>
          <a:solidFill>
            <a:srgbClr val="FFCC66"/>
          </a:solidFill>
        </p:grpSpPr>
        <p:sp>
          <p:nvSpPr>
            <p:cNvPr id="45" name="Freeform 5"/>
            <p:cNvSpPr/>
            <p:nvPr/>
          </p:nvSpPr>
          <p:spPr bwMode="auto">
            <a:xfrm>
              <a:off x="5096" y="2310"/>
              <a:ext cx="263" cy="766"/>
            </a:xfrm>
            <a:custGeom>
              <a:avLst/>
              <a:gdLst>
                <a:gd name="T0" fmla="*/ 5 w 111"/>
                <a:gd name="T1" fmla="*/ 108 h 322"/>
                <a:gd name="T2" fmla="*/ 6 w 111"/>
                <a:gd name="T3" fmla="*/ 203 h 322"/>
                <a:gd name="T4" fmla="*/ 12 w 111"/>
                <a:gd name="T5" fmla="*/ 313 h 322"/>
                <a:gd name="T6" fmla="*/ 15 w 111"/>
                <a:gd name="T7" fmla="*/ 320 h 322"/>
                <a:gd name="T8" fmla="*/ 19 w 111"/>
                <a:gd name="T9" fmla="*/ 316 h 322"/>
                <a:gd name="T10" fmla="*/ 24 w 111"/>
                <a:gd name="T11" fmla="*/ 196 h 322"/>
                <a:gd name="T12" fmla="*/ 21 w 111"/>
                <a:gd name="T13" fmla="*/ 102 h 322"/>
                <a:gd name="T14" fmla="*/ 45 w 111"/>
                <a:gd name="T15" fmla="*/ 319 h 322"/>
                <a:gd name="T16" fmla="*/ 47 w 111"/>
                <a:gd name="T17" fmla="*/ 294 h 322"/>
                <a:gd name="T18" fmla="*/ 58 w 111"/>
                <a:gd name="T19" fmla="*/ 166 h 322"/>
                <a:gd name="T20" fmla="*/ 65 w 111"/>
                <a:gd name="T21" fmla="*/ 257 h 322"/>
                <a:gd name="T22" fmla="*/ 70 w 111"/>
                <a:gd name="T23" fmla="*/ 320 h 322"/>
                <a:gd name="T24" fmla="*/ 76 w 111"/>
                <a:gd name="T25" fmla="*/ 319 h 322"/>
                <a:gd name="T26" fmla="*/ 77 w 111"/>
                <a:gd name="T27" fmla="*/ 181 h 322"/>
                <a:gd name="T28" fmla="*/ 81 w 111"/>
                <a:gd name="T29" fmla="*/ 49 h 322"/>
                <a:gd name="T30" fmla="*/ 81 w 111"/>
                <a:gd name="T31" fmla="*/ 48 h 322"/>
                <a:gd name="T32" fmla="*/ 85 w 111"/>
                <a:gd name="T33" fmla="*/ 40 h 322"/>
                <a:gd name="T34" fmla="*/ 87 w 111"/>
                <a:gd name="T35" fmla="*/ 211 h 322"/>
                <a:gd name="T36" fmla="*/ 108 w 111"/>
                <a:gd name="T37" fmla="*/ 319 h 322"/>
                <a:gd name="T38" fmla="*/ 111 w 111"/>
                <a:gd name="T39" fmla="*/ 270 h 322"/>
                <a:gd name="T40" fmla="*/ 109 w 111"/>
                <a:gd name="T41" fmla="*/ 130 h 322"/>
                <a:gd name="T42" fmla="*/ 110 w 111"/>
                <a:gd name="T43" fmla="*/ 12 h 322"/>
                <a:gd name="T44" fmla="*/ 107 w 111"/>
                <a:gd name="T45" fmla="*/ 0 h 322"/>
                <a:gd name="T46" fmla="*/ 104 w 111"/>
                <a:gd name="T47" fmla="*/ 12 h 322"/>
                <a:gd name="T48" fmla="*/ 103 w 111"/>
                <a:gd name="T49" fmla="*/ 130 h 322"/>
                <a:gd name="T50" fmla="*/ 104 w 111"/>
                <a:gd name="T51" fmla="*/ 270 h 322"/>
                <a:gd name="T52" fmla="*/ 98 w 111"/>
                <a:gd name="T53" fmla="*/ 285 h 322"/>
                <a:gd name="T54" fmla="*/ 91 w 111"/>
                <a:gd name="T55" fmla="*/ 45 h 322"/>
                <a:gd name="T56" fmla="*/ 90 w 111"/>
                <a:gd name="T57" fmla="*/ 26 h 322"/>
                <a:gd name="T58" fmla="*/ 79 w 111"/>
                <a:gd name="T59" fmla="*/ 39 h 322"/>
                <a:gd name="T60" fmla="*/ 70 w 111"/>
                <a:gd name="T61" fmla="*/ 131 h 322"/>
                <a:gd name="T62" fmla="*/ 71 w 111"/>
                <a:gd name="T63" fmla="*/ 248 h 322"/>
                <a:gd name="T64" fmla="*/ 71 w 111"/>
                <a:gd name="T65" fmla="*/ 257 h 322"/>
                <a:gd name="T66" fmla="*/ 64 w 111"/>
                <a:gd name="T67" fmla="*/ 166 h 322"/>
                <a:gd name="T68" fmla="*/ 53 w 111"/>
                <a:gd name="T69" fmla="*/ 68 h 322"/>
                <a:gd name="T70" fmla="*/ 51 w 111"/>
                <a:gd name="T71" fmla="*/ 70 h 322"/>
                <a:gd name="T72" fmla="*/ 41 w 111"/>
                <a:gd name="T73" fmla="*/ 294 h 322"/>
                <a:gd name="T74" fmla="*/ 34 w 111"/>
                <a:gd name="T75" fmla="*/ 193 h 322"/>
                <a:gd name="T76" fmla="*/ 22 w 111"/>
                <a:gd name="T77" fmla="*/ 91 h 322"/>
                <a:gd name="T78" fmla="*/ 17 w 111"/>
                <a:gd name="T79" fmla="*/ 171 h 322"/>
                <a:gd name="T80" fmla="*/ 15 w 111"/>
                <a:gd name="T81" fmla="*/ 259 h 322"/>
                <a:gd name="T82" fmla="*/ 7 w 111"/>
                <a:gd name="T83" fmla="*/ 11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322">
                  <a:moveTo>
                    <a:pt x="7" y="112"/>
                  </a:moveTo>
                  <a:cubicBezTo>
                    <a:pt x="8" y="111"/>
                    <a:pt x="7" y="109"/>
                    <a:pt x="5" y="108"/>
                  </a:cubicBezTo>
                  <a:cubicBezTo>
                    <a:pt x="3" y="108"/>
                    <a:pt x="2" y="109"/>
                    <a:pt x="1" y="110"/>
                  </a:cubicBezTo>
                  <a:cubicBezTo>
                    <a:pt x="0" y="114"/>
                    <a:pt x="3" y="157"/>
                    <a:pt x="6" y="203"/>
                  </a:cubicBezTo>
                  <a:cubicBezTo>
                    <a:pt x="8" y="247"/>
                    <a:pt x="12" y="294"/>
                    <a:pt x="12" y="312"/>
                  </a:cubicBezTo>
                  <a:cubicBezTo>
                    <a:pt x="12" y="312"/>
                    <a:pt x="12" y="312"/>
                    <a:pt x="12" y="313"/>
                  </a:cubicBezTo>
                  <a:cubicBezTo>
                    <a:pt x="11" y="315"/>
                    <a:pt x="11" y="318"/>
                    <a:pt x="15" y="320"/>
                  </a:cubicBezTo>
                  <a:cubicBezTo>
                    <a:pt x="15" y="320"/>
                    <a:pt x="15" y="320"/>
                    <a:pt x="15" y="320"/>
                  </a:cubicBezTo>
                  <a:cubicBezTo>
                    <a:pt x="16" y="320"/>
                    <a:pt x="18" y="319"/>
                    <a:pt x="19" y="318"/>
                  </a:cubicBezTo>
                  <a:cubicBezTo>
                    <a:pt x="19" y="317"/>
                    <a:pt x="19" y="317"/>
                    <a:pt x="19" y="316"/>
                  </a:cubicBezTo>
                  <a:cubicBezTo>
                    <a:pt x="19" y="315"/>
                    <a:pt x="19" y="311"/>
                    <a:pt x="20" y="303"/>
                  </a:cubicBezTo>
                  <a:cubicBezTo>
                    <a:pt x="21" y="273"/>
                    <a:pt x="24" y="206"/>
                    <a:pt x="24" y="196"/>
                  </a:cubicBezTo>
                  <a:cubicBezTo>
                    <a:pt x="24" y="191"/>
                    <a:pt x="24" y="182"/>
                    <a:pt x="23" y="171"/>
                  </a:cubicBezTo>
                  <a:cubicBezTo>
                    <a:pt x="21" y="147"/>
                    <a:pt x="19" y="115"/>
                    <a:pt x="21" y="102"/>
                  </a:cubicBezTo>
                  <a:cubicBezTo>
                    <a:pt x="23" y="115"/>
                    <a:pt x="25" y="153"/>
                    <a:pt x="27" y="193"/>
                  </a:cubicBezTo>
                  <a:cubicBezTo>
                    <a:pt x="31" y="254"/>
                    <a:pt x="35" y="319"/>
                    <a:pt x="45" y="319"/>
                  </a:cubicBezTo>
                  <a:cubicBezTo>
                    <a:pt x="45" y="319"/>
                    <a:pt x="48" y="318"/>
                    <a:pt x="48" y="316"/>
                  </a:cubicBezTo>
                  <a:cubicBezTo>
                    <a:pt x="48" y="308"/>
                    <a:pt x="48" y="301"/>
                    <a:pt x="47" y="294"/>
                  </a:cubicBezTo>
                  <a:cubicBezTo>
                    <a:pt x="47" y="242"/>
                    <a:pt x="45" y="121"/>
                    <a:pt x="50" y="83"/>
                  </a:cubicBezTo>
                  <a:cubicBezTo>
                    <a:pt x="53" y="101"/>
                    <a:pt x="55" y="133"/>
                    <a:pt x="58" y="166"/>
                  </a:cubicBezTo>
                  <a:cubicBezTo>
                    <a:pt x="60" y="189"/>
                    <a:pt x="61" y="213"/>
                    <a:pt x="64" y="234"/>
                  </a:cubicBezTo>
                  <a:cubicBezTo>
                    <a:pt x="64" y="238"/>
                    <a:pt x="64" y="247"/>
                    <a:pt x="65" y="257"/>
                  </a:cubicBezTo>
                  <a:cubicBezTo>
                    <a:pt x="66" y="281"/>
                    <a:pt x="67" y="314"/>
                    <a:pt x="70" y="320"/>
                  </a:cubicBezTo>
                  <a:cubicBezTo>
                    <a:pt x="70" y="320"/>
                    <a:pt x="70" y="320"/>
                    <a:pt x="70" y="320"/>
                  </a:cubicBezTo>
                  <a:cubicBezTo>
                    <a:pt x="71" y="322"/>
                    <a:pt x="73" y="322"/>
                    <a:pt x="74" y="321"/>
                  </a:cubicBezTo>
                  <a:cubicBezTo>
                    <a:pt x="75" y="321"/>
                    <a:pt x="76" y="320"/>
                    <a:pt x="76" y="319"/>
                  </a:cubicBezTo>
                  <a:cubicBezTo>
                    <a:pt x="78" y="303"/>
                    <a:pt x="78" y="276"/>
                    <a:pt x="77" y="247"/>
                  </a:cubicBezTo>
                  <a:cubicBezTo>
                    <a:pt x="77" y="224"/>
                    <a:pt x="76" y="199"/>
                    <a:pt x="77" y="181"/>
                  </a:cubicBezTo>
                  <a:cubicBezTo>
                    <a:pt x="78" y="164"/>
                    <a:pt x="77" y="147"/>
                    <a:pt x="76" y="130"/>
                  </a:cubicBezTo>
                  <a:cubicBezTo>
                    <a:pt x="74" y="103"/>
                    <a:pt x="73" y="76"/>
                    <a:pt x="81" y="49"/>
                  </a:cubicBezTo>
                  <a:cubicBezTo>
                    <a:pt x="81" y="49"/>
                    <a:pt x="81" y="49"/>
                    <a:pt x="81" y="49"/>
                  </a:cubicBezTo>
                  <a:cubicBezTo>
                    <a:pt x="81" y="49"/>
                    <a:pt x="81" y="49"/>
                    <a:pt x="81" y="48"/>
                  </a:cubicBezTo>
                  <a:cubicBezTo>
                    <a:pt x="81" y="48"/>
                    <a:pt x="83" y="45"/>
                    <a:pt x="84" y="41"/>
                  </a:cubicBezTo>
                  <a:cubicBezTo>
                    <a:pt x="85" y="41"/>
                    <a:pt x="85" y="41"/>
                    <a:pt x="85" y="40"/>
                  </a:cubicBezTo>
                  <a:cubicBezTo>
                    <a:pt x="85" y="42"/>
                    <a:pt x="85" y="43"/>
                    <a:pt x="85" y="45"/>
                  </a:cubicBezTo>
                  <a:cubicBezTo>
                    <a:pt x="85" y="77"/>
                    <a:pt x="85" y="149"/>
                    <a:pt x="87" y="211"/>
                  </a:cubicBezTo>
                  <a:cubicBezTo>
                    <a:pt x="88" y="240"/>
                    <a:pt x="90" y="267"/>
                    <a:pt x="92" y="286"/>
                  </a:cubicBezTo>
                  <a:cubicBezTo>
                    <a:pt x="95" y="307"/>
                    <a:pt x="100" y="320"/>
                    <a:pt x="108" y="319"/>
                  </a:cubicBezTo>
                  <a:cubicBezTo>
                    <a:pt x="108" y="320"/>
                    <a:pt x="111" y="319"/>
                    <a:pt x="111" y="316"/>
                  </a:cubicBezTo>
                  <a:cubicBezTo>
                    <a:pt x="111" y="299"/>
                    <a:pt x="111" y="285"/>
                    <a:pt x="111" y="270"/>
                  </a:cubicBezTo>
                  <a:cubicBezTo>
                    <a:pt x="111" y="234"/>
                    <a:pt x="111" y="197"/>
                    <a:pt x="111" y="163"/>
                  </a:cubicBezTo>
                  <a:cubicBezTo>
                    <a:pt x="110" y="155"/>
                    <a:pt x="110" y="143"/>
                    <a:pt x="109" y="130"/>
                  </a:cubicBezTo>
                  <a:cubicBezTo>
                    <a:pt x="107" y="91"/>
                    <a:pt x="105" y="38"/>
                    <a:pt x="109" y="19"/>
                  </a:cubicBezTo>
                  <a:cubicBezTo>
                    <a:pt x="109" y="17"/>
                    <a:pt x="110" y="15"/>
                    <a:pt x="110" y="12"/>
                  </a:cubicBezTo>
                  <a:cubicBezTo>
                    <a:pt x="110" y="8"/>
                    <a:pt x="110" y="5"/>
                    <a:pt x="110" y="3"/>
                  </a:cubicBezTo>
                  <a:cubicBezTo>
                    <a:pt x="110" y="2"/>
                    <a:pt x="109" y="0"/>
                    <a:pt x="107" y="0"/>
                  </a:cubicBezTo>
                  <a:cubicBezTo>
                    <a:pt x="106" y="0"/>
                    <a:pt x="104" y="2"/>
                    <a:pt x="104" y="3"/>
                  </a:cubicBezTo>
                  <a:cubicBezTo>
                    <a:pt x="104" y="5"/>
                    <a:pt x="104" y="8"/>
                    <a:pt x="104" y="12"/>
                  </a:cubicBezTo>
                  <a:cubicBezTo>
                    <a:pt x="103" y="14"/>
                    <a:pt x="103" y="16"/>
                    <a:pt x="103" y="17"/>
                  </a:cubicBezTo>
                  <a:cubicBezTo>
                    <a:pt x="99" y="38"/>
                    <a:pt x="101" y="91"/>
                    <a:pt x="103" y="130"/>
                  </a:cubicBezTo>
                  <a:cubicBezTo>
                    <a:pt x="104" y="144"/>
                    <a:pt x="104" y="156"/>
                    <a:pt x="104" y="164"/>
                  </a:cubicBezTo>
                  <a:cubicBezTo>
                    <a:pt x="105" y="197"/>
                    <a:pt x="105" y="234"/>
                    <a:pt x="104" y="270"/>
                  </a:cubicBezTo>
                  <a:cubicBezTo>
                    <a:pt x="104" y="285"/>
                    <a:pt x="104" y="299"/>
                    <a:pt x="104" y="311"/>
                  </a:cubicBezTo>
                  <a:cubicBezTo>
                    <a:pt x="102" y="307"/>
                    <a:pt x="100" y="298"/>
                    <a:pt x="98" y="285"/>
                  </a:cubicBezTo>
                  <a:cubicBezTo>
                    <a:pt x="96" y="266"/>
                    <a:pt x="95" y="239"/>
                    <a:pt x="93" y="210"/>
                  </a:cubicBezTo>
                  <a:cubicBezTo>
                    <a:pt x="91" y="149"/>
                    <a:pt x="91" y="77"/>
                    <a:pt x="91" y="45"/>
                  </a:cubicBezTo>
                  <a:cubicBezTo>
                    <a:pt x="91" y="38"/>
                    <a:pt x="91" y="33"/>
                    <a:pt x="91" y="29"/>
                  </a:cubicBezTo>
                  <a:cubicBezTo>
                    <a:pt x="91" y="28"/>
                    <a:pt x="91" y="27"/>
                    <a:pt x="90" y="26"/>
                  </a:cubicBezTo>
                  <a:cubicBezTo>
                    <a:pt x="89" y="25"/>
                    <a:pt x="87" y="25"/>
                    <a:pt x="86" y="26"/>
                  </a:cubicBezTo>
                  <a:cubicBezTo>
                    <a:pt x="85" y="28"/>
                    <a:pt x="79" y="38"/>
                    <a:pt x="79" y="39"/>
                  </a:cubicBezTo>
                  <a:cubicBezTo>
                    <a:pt x="77" y="42"/>
                    <a:pt x="75" y="46"/>
                    <a:pt x="75" y="48"/>
                  </a:cubicBezTo>
                  <a:cubicBezTo>
                    <a:pt x="66" y="75"/>
                    <a:pt x="68" y="103"/>
                    <a:pt x="70" y="131"/>
                  </a:cubicBezTo>
                  <a:cubicBezTo>
                    <a:pt x="71" y="147"/>
                    <a:pt x="72" y="164"/>
                    <a:pt x="71" y="180"/>
                  </a:cubicBezTo>
                  <a:cubicBezTo>
                    <a:pt x="70" y="199"/>
                    <a:pt x="70" y="223"/>
                    <a:pt x="71" y="248"/>
                  </a:cubicBezTo>
                  <a:cubicBezTo>
                    <a:pt x="71" y="252"/>
                    <a:pt x="71" y="256"/>
                    <a:pt x="71" y="259"/>
                  </a:cubicBezTo>
                  <a:cubicBezTo>
                    <a:pt x="71" y="257"/>
                    <a:pt x="71" y="257"/>
                    <a:pt x="71" y="257"/>
                  </a:cubicBezTo>
                  <a:cubicBezTo>
                    <a:pt x="71" y="246"/>
                    <a:pt x="70" y="238"/>
                    <a:pt x="70" y="234"/>
                  </a:cubicBezTo>
                  <a:cubicBezTo>
                    <a:pt x="68" y="213"/>
                    <a:pt x="66" y="189"/>
                    <a:pt x="64" y="166"/>
                  </a:cubicBezTo>
                  <a:cubicBezTo>
                    <a:pt x="61" y="122"/>
                    <a:pt x="58" y="80"/>
                    <a:pt x="54" y="69"/>
                  </a:cubicBezTo>
                  <a:cubicBezTo>
                    <a:pt x="54" y="69"/>
                    <a:pt x="53" y="68"/>
                    <a:pt x="53" y="68"/>
                  </a:cubicBezTo>
                  <a:cubicBezTo>
                    <a:pt x="51" y="67"/>
                    <a:pt x="49" y="67"/>
                    <a:pt x="48" y="68"/>
                  </a:cubicBezTo>
                  <a:cubicBezTo>
                    <a:pt x="51" y="70"/>
                    <a:pt x="51" y="70"/>
                    <a:pt x="51" y="70"/>
                  </a:cubicBezTo>
                  <a:cubicBezTo>
                    <a:pt x="48" y="68"/>
                    <a:pt x="48" y="68"/>
                    <a:pt x="48" y="68"/>
                  </a:cubicBezTo>
                  <a:cubicBezTo>
                    <a:pt x="39" y="79"/>
                    <a:pt x="41" y="233"/>
                    <a:pt x="41" y="294"/>
                  </a:cubicBezTo>
                  <a:cubicBezTo>
                    <a:pt x="41" y="300"/>
                    <a:pt x="41" y="300"/>
                    <a:pt x="41" y="300"/>
                  </a:cubicBezTo>
                  <a:cubicBezTo>
                    <a:pt x="39" y="279"/>
                    <a:pt x="36" y="235"/>
                    <a:pt x="34" y="193"/>
                  </a:cubicBezTo>
                  <a:cubicBezTo>
                    <a:pt x="31" y="147"/>
                    <a:pt x="29" y="104"/>
                    <a:pt x="24" y="93"/>
                  </a:cubicBezTo>
                  <a:cubicBezTo>
                    <a:pt x="23" y="92"/>
                    <a:pt x="23" y="91"/>
                    <a:pt x="22" y="91"/>
                  </a:cubicBezTo>
                  <a:cubicBezTo>
                    <a:pt x="21" y="90"/>
                    <a:pt x="19" y="90"/>
                    <a:pt x="18" y="91"/>
                  </a:cubicBezTo>
                  <a:cubicBezTo>
                    <a:pt x="13" y="94"/>
                    <a:pt x="16" y="162"/>
                    <a:pt x="17" y="171"/>
                  </a:cubicBezTo>
                  <a:cubicBezTo>
                    <a:pt x="17" y="182"/>
                    <a:pt x="18" y="191"/>
                    <a:pt x="18" y="196"/>
                  </a:cubicBezTo>
                  <a:cubicBezTo>
                    <a:pt x="18" y="202"/>
                    <a:pt x="17" y="231"/>
                    <a:pt x="15" y="259"/>
                  </a:cubicBezTo>
                  <a:cubicBezTo>
                    <a:pt x="14" y="241"/>
                    <a:pt x="13" y="222"/>
                    <a:pt x="12" y="203"/>
                  </a:cubicBezTo>
                  <a:cubicBezTo>
                    <a:pt x="9" y="157"/>
                    <a:pt x="6" y="115"/>
                    <a:pt x="7"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6" name="Freeform 6"/>
            <p:cNvSpPr/>
            <p:nvPr/>
          </p:nvSpPr>
          <p:spPr bwMode="auto">
            <a:xfrm>
              <a:off x="5575" y="2136"/>
              <a:ext cx="263" cy="933"/>
            </a:xfrm>
            <a:custGeom>
              <a:avLst/>
              <a:gdLst>
                <a:gd name="T0" fmla="*/ 9 w 111"/>
                <a:gd name="T1" fmla="*/ 76 h 392"/>
                <a:gd name="T2" fmla="*/ 2 w 111"/>
                <a:gd name="T3" fmla="*/ 135 h 392"/>
                <a:gd name="T4" fmla="*/ 2 w 111"/>
                <a:gd name="T5" fmla="*/ 144 h 392"/>
                <a:gd name="T6" fmla="*/ 8 w 111"/>
                <a:gd name="T7" fmla="*/ 145 h 392"/>
                <a:gd name="T8" fmla="*/ 23 w 111"/>
                <a:gd name="T9" fmla="*/ 86 h 392"/>
                <a:gd name="T10" fmla="*/ 24 w 111"/>
                <a:gd name="T11" fmla="*/ 152 h 392"/>
                <a:gd name="T12" fmla="*/ 30 w 111"/>
                <a:gd name="T13" fmla="*/ 151 h 392"/>
                <a:gd name="T14" fmla="*/ 50 w 111"/>
                <a:gd name="T15" fmla="*/ 69 h 392"/>
                <a:gd name="T16" fmla="*/ 55 w 111"/>
                <a:gd name="T17" fmla="*/ 170 h 392"/>
                <a:gd name="T18" fmla="*/ 60 w 111"/>
                <a:gd name="T19" fmla="*/ 169 h 392"/>
                <a:gd name="T20" fmla="*/ 79 w 111"/>
                <a:gd name="T21" fmla="*/ 58 h 392"/>
                <a:gd name="T22" fmla="*/ 74 w 111"/>
                <a:gd name="T23" fmla="*/ 158 h 392"/>
                <a:gd name="T24" fmla="*/ 68 w 111"/>
                <a:gd name="T25" fmla="*/ 286 h 392"/>
                <a:gd name="T26" fmla="*/ 67 w 111"/>
                <a:gd name="T27" fmla="*/ 382 h 392"/>
                <a:gd name="T28" fmla="*/ 78 w 111"/>
                <a:gd name="T29" fmla="*/ 387 h 392"/>
                <a:gd name="T30" fmla="*/ 88 w 111"/>
                <a:gd name="T31" fmla="*/ 208 h 392"/>
                <a:gd name="T32" fmla="*/ 92 w 111"/>
                <a:gd name="T33" fmla="*/ 68 h 392"/>
                <a:gd name="T34" fmla="*/ 105 w 111"/>
                <a:gd name="T35" fmla="*/ 12 h 392"/>
                <a:gd name="T36" fmla="*/ 100 w 111"/>
                <a:gd name="T37" fmla="*/ 115 h 392"/>
                <a:gd name="T38" fmla="*/ 94 w 111"/>
                <a:gd name="T39" fmla="*/ 276 h 392"/>
                <a:gd name="T40" fmla="*/ 97 w 111"/>
                <a:gd name="T41" fmla="*/ 390 h 392"/>
                <a:gd name="T42" fmla="*/ 100 w 111"/>
                <a:gd name="T43" fmla="*/ 276 h 392"/>
                <a:gd name="T44" fmla="*/ 106 w 111"/>
                <a:gd name="T45" fmla="*/ 116 h 392"/>
                <a:gd name="T46" fmla="*/ 111 w 111"/>
                <a:gd name="T47" fmla="*/ 2 h 392"/>
                <a:gd name="T48" fmla="*/ 107 w 111"/>
                <a:gd name="T49" fmla="*/ 0 h 392"/>
                <a:gd name="T50" fmla="*/ 101 w 111"/>
                <a:gd name="T51" fmla="*/ 6 h 392"/>
                <a:gd name="T52" fmla="*/ 93 w 111"/>
                <a:gd name="T53" fmla="*/ 28 h 392"/>
                <a:gd name="T54" fmla="*/ 85 w 111"/>
                <a:gd name="T55" fmla="*/ 130 h 392"/>
                <a:gd name="T56" fmla="*/ 80 w 111"/>
                <a:gd name="T57" fmla="*/ 264 h 392"/>
                <a:gd name="T58" fmla="*/ 73 w 111"/>
                <a:gd name="T59" fmla="*/ 384 h 392"/>
                <a:gd name="T60" fmla="*/ 71 w 111"/>
                <a:gd name="T61" fmla="*/ 365 h 392"/>
                <a:gd name="T62" fmla="*/ 78 w 111"/>
                <a:gd name="T63" fmla="*/ 223 h 392"/>
                <a:gd name="T64" fmla="*/ 84 w 111"/>
                <a:gd name="T65" fmla="*/ 95 h 392"/>
                <a:gd name="T66" fmla="*/ 87 w 111"/>
                <a:gd name="T67" fmla="*/ 19 h 392"/>
                <a:gd name="T68" fmla="*/ 80 w 111"/>
                <a:gd name="T69" fmla="*/ 20 h 392"/>
                <a:gd name="T70" fmla="*/ 78 w 111"/>
                <a:gd name="T71" fmla="*/ 42 h 392"/>
                <a:gd name="T72" fmla="*/ 58 w 111"/>
                <a:gd name="T73" fmla="*/ 147 h 392"/>
                <a:gd name="T74" fmla="*/ 56 w 111"/>
                <a:gd name="T75" fmla="*/ 47 h 392"/>
                <a:gd name="T76" fmla="*/ 50 w 111"/>
                <a:gd name="T77" fmla="*/ 45 h 392"/>
                <a:gd name="T78" fmla="*/ 28 w 111"/>
                <a:gd name="T79" fmla="*/ 141 h 392"/>
                <a:gd name="T80" fmla="*/ 28 w 111"/>
                <a:gd name="T81" fmla="*/ 61 h 392"/>
                <a:gd name="T82" fmla="*/ 22 w 111"/>
                <a:gd name="T83" fmla="*/ 61 h 392"/>
                <a:gd name="T84" fmla="*/ 8 w 111"/>
                <a:gd name="T85" fmla="*/ 118 h 392"/>
                <a:gd name="T86" fmla="*/ 11 w 111"/>
                <a:gd name="T87" fmla="*/ 8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392">
                  <a:moveTo>
                    <a:pt x="11" y="80"/>
                  </a:moveTo>
                  <a:cubicBezTo>
                    <a:pt x="11" y="78"/>
                    <a:pt x="10" y="76"/>
                    <a:pt x="9" y="76"/>
                  </a:cubicBezTo>
                  <a:cubicBezTo>
                    <a:pt x="7" y="75"/>
                    <a:pt x="5" y="76"/>
                    <a:pt x="5" y="78"/>
                  </a:cubicBezTo>
                  <a:cubicBezTo>
                    <a:pt x="0" y="94"/>
                    <a:pt x="1" y="121"/>
                    <a:pt x="2" y="135"/>
                  </a:cubicBezTo>
                  <a:cubicBezTo>
                    <a:pt x="2" y="140"/>
                    <a:pt x="2" y="143"/>
                    <a:pt x="2" y="144"/>
                  </a:cubicBezTo>
                  <a:cubicBezTo>
                    <a:pt x="2" y="144"/>
                    <a:pt x="2" y="144"/>
                    <a:pt x="2" y="144"/>
                  </a:cubicBezTo>
                  <a:cubicBezTo>
                    <a:pt x="2" y="145"/>
                    <a:pt x="3" y="147"/>
                    <a:pt x="5" y="147"/>
                  </a:cubicBezTo>
                  <a:cubicBezTo>
                    <a:pt x="6" y="147"/>
                    <a:pt x="8" y="146"/>
                    <a:pt x="8" y="145"/>
                  </a:cubicBezTo>
                  <a:cubicBezTo>
                    <a:pt x="9" y="142"/>
                    <a:pt x="12" y="132"/>
                    <a:pt x="15" y="120"/>
                  </a:cubicBezTo>
                  <a:cubicBezTo>
                    <a:pt x="17" y="109"/>
                    <a:pt x="20" y="97"/>
                    <a:pt x="23" y="86"/>
                  </a:cubicBezTo>
                  <a:cubicBezTo>
                    <a:pt x="23" y="88"/>
                    <a:pt x="22" y="90"/>
                    <a:pt x="22" y="92"/>
                  </a:cubicBezTo>
                  <a:cubicBezTo>
                    <a:pt x="21" y="113"/>
                    <a:pt x="20" y="139"/>
                    <a:pt x="24" y="152"/>
                  </a:cubicBezTo>
                  <a:cubicBezTo>
                    <a:pt x="24" y="152"/>
                    <a:pt x="26" y="155"/>
                    <a:pt x="28" y="154"/>
                  </a:cubicBezTo>
                  <a:cubicBezTo>
                    <a:pt x="30" y="154"/>
                    <a:pt x="30" y="153"/>
                    <a:pt x="30" y="151"/>
                  </a:cubicBezTo>
                  <a:cubicBezTo>
                    <a:pt x="34" y="144"/>
                    <a:pt x="38" y="124"/>
                    <a:pt x="42" y="103"/>
                  </a:cubicBezTo>
                  <a:cubicBezTo>
                    <a:pt x="45" y="91"/>
                    <a:pt x="47" y="79"/>
                    <a:pt x="50" y="69"/>
                  </a:cubicBezTo>
                  <a:cubicBezTo>
                    <a:pt x="50" y="87"/>
                    <a:pt x="50" y="113"/>
                    <a:pt x="51" y="134"/>
                  </a:cubicBezTo>
                  <a:cubicBezTo>
                    <a:pt x="52" y="153"/>
                    <a:pt x="53" y="168"/>
                    <a:pt x="55" y="170"/>
                  </a:cubicBezTo>
                  <a:cubicBezTo>
                    <a:pt x="56" y="171"/>
                    <a:pt x="58" y="172"/>
                    <a:pt x="60" y="170"/>
                  </a:cubicBezTo>
                  <a:cubicBezTo>
                    <a:pt x="60" y="170"/>
                    <a:pt x="60" y="170"/>
                    <a:pt x="60" y="169"/>
                  </a:cubicBezTo>
                  <a:cubicBezTo>
                    <a:pt x="62" y="166"/>
                    <a:pt x="64" y="153"/>
                    <a:pt x="66" y="136"/>
                  </a:cubicBezTo>
                  <a:cubicBezTo>
                    <a:pt x="69" y="112"/>
                    <a:pt x="74" y="80"/>
                    <a:pt x="79" y="58"/>
                  </a:cubicBezTo>
                  <a:cubicBezTo>
                    <a:pt x="79" y="70"/>
                    <a:pt x="78" y="82"/>
                    <a:pt x="77" y="94"/>
                  </a:cubicBezTo>
                  <a:cubicBezTo>
                    <a:pt x="76" y="116"/>
                    <a:pt x="75" y="138"/>
                    <a:pt x="74" y="158"/>
                  </a:cubicBezTo>
                  <a:cubicBezTo>
                    <a:pt x="74" y="182"/>
                    <a:pt x="73" y="202"/>
                    <a:pt x="72" y="222"/>
                  </a:cubicBezTo>
                  <a:cubicBezTo>
                    <a:pt x="71" y="242"/>
                    <a:pt x="70" y="262"/>
                    <a:pt x="68" y="286"/>
                  </a:cubicBezTo>
                  <a:cubicBezTo>
                    <a:pt x="68" y="286"/>
                    <a:pt x="64" y="335"/>
                    <a:pt x="65" y="365"/>
                  </a:cubicBezTo>
                  <a:cubicBezTo>
                    <a:pt x="65" y="372"/>
                    <a:pt x="66" y="378"/>
                    <a:pt x="67" y="382"/>
                  </a:cubicBezTo>
                  <a:cubicBezTo>
                    <a:pt x="68" y="389"/>
                    <a:pt x="71" y="392"/>
                    <a:pt x="75" y="390"/>
                  </a:cubicBezTo>
                  <a:cubicBezTo>
                    <a:pt x="76" y="390"/>
                    <a:pt x="77" y="389"/>
                    <a:pt x="78" y="387"/>
                  </a:cubicBezTo>
                  <a:cubicBezTo>
                    <a:pt x="81" y="383"/>
                    <a:pt x="84" y="316"/>
                    <a:pt x="86" y="264"/>
                  </a:cubicBezTo>
                  <a:cubicBezTo>
                    <a:pt x="87" y="237"/>
                    <a:pt x="88" y="215"/>
                    <a:pt x="88" y="208"/>
                  </a:cubicBezTo>
                  <a:cubicBezTo>
                    <a:pt x="90" y="185"/>
                    <a:pt x="91" y="158"/>
                    <a:pt x="91" y="131"/>
                  </a:cubicBezTo>
                  <a:cubicBezTo>
                    <a:pt x="91" y="110"/>
                    <a:pt x="91" y="89"/>
                    <a:pt x="92" y="68"/>
                  </a:cubicBezTo>
                  <a:cubicBezTo>
                    <a:pt x="93" y="44"/>
                    <a:pt x="96" y="38"/>
                    <a:pt x="99" y="30"/>
                  </a:cubicBezTo>
                  <a:cubicBezTo>
                    <a:pt x="100" y="26"/>
                    <a:pt x="102" y="21"/>
                    <a:pt x="105" y="12"/>
                  </a:cubicBezTo>
                  <a:cubicBezTo>
                    <a:pt x="105" y="12"/>
                    <a:pt x="105" y="12"/>
                    <a:pt x="105" y="12"/>
                  </a:cubicBezTo>
                  <a:cubicBezTo>
                    <a:pt x="104" y="30"/>
                    <a:pt x="101" y="76"/>
                    <a:pt x="100" y="115"/>
                  </a:cubicBezTo>
                  <a:cubicBezTo>
                    <a:pt x="98" y="144"/>
                    <a:pt x="97" y="169"/>
                    <a:pt x="97" y="176"/>
                  </a:cubicBezTo>
                  <a:cubicBezTo>
                    <a:pt x="95" y="209"/>
                    <a:pt x="94" y="242"/>
                    <a:pt x="94" y="276"/>
                  </a:cubicBezTo>
                  <a:cubicBezTo>
                    <a:pt x="93" y="311"/>
                    <a:pt x="93" y="347"/>
                    <a:pt x="94" y="387"/>
                  </a:cubicBezTo>
                  <a:cubicBezTo>
                    <a:pt x="94" y="389"/>
                    <a:pt x="95" y="390"/>
                    <a:pt x="97" y="390"/>
                  </a:cubicBezTo>
                  <a:cubicBezTo>
                    <a:pt x="99" y="390"/>
                    <a:pt x="100" y="389"/>
                    <a:pt x="100" y="387"/>
                  </a:cubicBezTo>
                  <a:cubicBezTo>
                    <a:pt x="100" y="347"/>
                    <a:pt x="100" y="311"/>
                    <a:pt x="100" y="276"/>
                  </a:cubicBezTo>
                  <a:cubicBezTo>
                    <a:pt x="100" y="242"/>
                    <a:pt x="101" y="210"/>
                    <a:pt x="103" y="176"/>
                  </a:cubicBezTo>
                  <a:cubicBezTo>
                    <a:pt x="103" y="169"/>
                    <a:pt x="104" y="144"/>
                    <a:pt x="106" y="116"/>
                  </a:cubicBezTo>
                  <a:cubicBezTo>
                    <a:pt x="108" y="70"/>
                    <a:pt x="111" y="16"/>
                    <a:pt x="111" y="4"/>
                  </a:cubicBezTo>
                  <a:cubicBezTo>
                    <a:pt x="111" y="4"/>
                    <a:pt x="111" y="3"/>
                    <a:pt x="111" y="2"/>
                  </a:cubicBezTo>
                  <a:cubicBezTo>
                    <a:pt x="111" y="1"/>
                    <a:pt x="109" y="0"/>
                    <a:pt x="107" y="0"/>
                  </a:cubicBezTo>
                  <a:cubicBezTo>
                    <a:pt x="107" y="0"/>
                    <a:pt x="107" y="0"/>
                    <a:pt x="107" y="0"/>
                  </a:cubicBezTo>
                  <a:cubicBezTo>
                    <a:pt x="104" y="1"/>
                    <a:pt x="103" y="3"/>
                    <a:pt x="102" y="5"/>
                  </a:cubicBezTo>
                  <a:cubicBezTo>
                    <a:pt x="102" y="5"/>
                    <a:pt x="102" y="6"/>
                    <a:pt x="101" y="6"/>
                  </a:cubicBezTo>
                  <a:cubicBezTo>
                    <a:pt x="100" y="7"/>
                    <a:pt x="99" y="8"/>
                    <a:pt x="99" y="9"/>
                  </a:cubicBezTo>
                  <a:cubicBezTo>
                    <a:pt x="99" y="10"/>
                    <a:pt x="94" y="26"/>
                    <a:pt x="93" y="28"/>
                  </a:cubicBezTo>
                  <a:cubicBezTo>
                    <a:pt x="90" y="37"/>
                    <a:pt x="87" y="43"/>
                    <a:pt x="86" y="68"/>
                  </a:cubicBezTo>
                  <a:cubicBezTo>
                    <a:pt x="85" y="88"/>
                    <a:pt x="85" y="109"/>
                    <a:pt x="85" y="130"/>
                  </a:cubicBezTo>
                  <a:cubicBezTo>
                    <a:pt x="84" y="157"/>
                    <a:pt x="84" y="184"/>
                    <a:pt x="82" y="208"/>
                  </a:cubicBezTo>
                  <a:cubicBezTo>
                    <a:pt x="81" y="214"/>
                    <a:pt x="81" y="237"/>
                    <a:pt x="80" y="264"/>
                  </a:cubicBezTo>
                  <a:cubicBezTo>
                    <a:pt x="78" y="315"/>
                    <a:pt x="75" y="381"/>
                    <a:pt x="73" y="383"/>
                  </a:cubicBezTo>
                  <a:cubicBezTo>
                    <a:pt x="73" y="384"/>
                    <a:pt x="73" y="384"/>
                    <a:pt x="73" y="384"/>
                  </a:cubicBezTo>
                  <a:cubicBezTo>
                    <a:pt x="72" y="385"/>
                    <a:pt x="73" y="383"/>
                    <a:pt x="73" y="381"/>
                  </a:cubicBezTo>
                  <a:cubicBezTo>
                    <a:pt x="72" y="377"/>
                    <a:pt x="71" y="372"/>
                    <a:pt x="71" y="365"/>
                  </a:cubicBezTo>
                  <a:cubicBezTo>
                    <a:pt x="70" y="335"/>
                    <a:pt x="74" y="287"/>
                    <a:pt x="74" y="287"/>
                  </a:cubicBezTo>
                  <a:cubicBezTo>
                    <a:pt x="76" y="263"/>
                    <a:pt x="77" y="243"/>
                    <a:pt x="78" y="223"/>
                  </a:cubicBezTo>
                  <a:cubicBezTo>
                    <a:pt x="79" y="203"/>
                    <a:pt x="80" y="182"/>
                    <a:pt x="80" y="158"/>
                  </a:cubicBezTo>
                  <a:cubicBezTo>
                    <a:pt x="81" y="138"/>
                    <a:pt x="82" y="116"/>
                    <a:pt x="84" y="95"/>
                  </a:cubicBezTo>
                  <a:cubicBezTo>
                    <a:pt x="85" y="68"/>
                    <a:pt x="87" y="42"/>
                    <a:pt x="87" y="20"/>
                  </a:cubicBezTo>
                  <a:cubicBezTo>
                    <a:pt x="87" y="20"/>
                    <a:pt x="87" y="19"/>
                    <a:pt x="87" y="19"/>
                  </a:cubicBezTo>
                  <a:cubicBezTo>
                    <a:pt x="86" y="14"/>
                    <a:pt x="81" y="14"/>
                    <a:pt x="80" y="19"/>
                  </a:cubicBezTo>
                  <a:cubicBezTo>
                    <a:pt x="80" y="20"/>
                    <a:pt x="80" y="20"/>
                    <a:pt x="80" y="20"/>
                  </a:cubicBezTo>
                  <a:cubicBezTo>
                    <a:pt x="80" y="23"/>
                    <a:pt x="80" y="27"/>
                    <a:pt x="80" y="31"/>
                  </a:cubicBezTo>
                  <a:cubicBezTo>
                    <a:pt x="80" y="35"/>
                    <a:pt x="79" y="39"/>
                    <a:pt x="78" y="42"/>
                  </a:cubicBezTo>
                  <a:cubicBezTo>
                    <a:pt x="70" y="63"/>
                    <a:pt x="64" y="105"/>
                    <a:pt x="60" y="135"/>
                  </a:cubicBezTo>
                  <a:cubicBezTo>
                    <a:pt x="59" y="139"/>
                    <a:pt x="59" y="143"/>
                    <a:pt x="58" y="147"/>
                  </a:cubicBezTo>
                  <a:cubicBezTo>
                    <a:pt x="58" y="143"/>
                    <a:pt x="58" y="139"/>
                    <a:pt x="58" y="134"/>
                  </a:cubicBezTo>
                  <a:cubicBezTo>
                    <a:pt x="56" y="101"/>
                    <a:pt x="56" y="54"/>
                    <a:pt x="56" y="47"/>
                  </a:cubicBezTo>
                  <a:cubicBezTo>
                    <a:pt x="56" y="46"/>
                    <a:pt x="55" y="45"/>
                    <a:pt x="54" y="44"/>
                  </a:cubicBezTo>
                  <a:cubicBezTo>
                    <a:pt x="52" y="43"/>
                    <a:pt x="51" y="44"/>
                    <a:pt x="50" y="45"/>
                  </a:cubicBezTo>
                  <a:cubicBezTo>
                    <a:pt x="44" y="58"/>
                    <a:pt x="39" y="88"/>
                    <a:pt x="36" y="102"/>
                  </a:cubicBezTo>
                  <a:cubicBezTo>
                    <a:pt x="33" y="118"/>
                    <a:pt x="30" y="133"/>
                    <a:pt x="28" y="141"/>
                  </a:cubicBezTo>
                  <a:cubicBezTo>
                    <a:pt x="27" y="128"/>
                    <a:pt x="28" y="109"/>
                    <a:pt x="29" y="93"/>
                  </a:cubicBezTo>
                  <a:cubicBezTo>
                    <a:pt x="29" y="78"/>
                    <a:pt x="30" y="66"/>
                    <a:pt x="28" y="61"/>
                  </a:cubicBezTo>
                  <a:cubicBezTo>
                    <a:pt x="28" y="60"/>
                    <a:pt x="27" y="59"/>
                    <a:pt x="26" y="59"/>
                  </a:cubicBezTo>
                  <a:cubicBezTo>
                    <a:pt x="24" y="58"/>
                    <a:pt x="23" y="59"/>
                    <a:pt x="22" y="61"/>
                  </a:cubicBezTo>
                  <a:cubicBezTo>
                    <a:pt x="22" y="61"/>
                    <a:pt x="22" y="61"/>
                    <a:pt x="22" y="61"/>
                  </a:cubicBezTo>
                  <a:cubicBezTo>
                    <a:pt x="22" y="62"/>
                    <a:pt x="14" y="94"/>
                    <a:pt x="8" y="118"/>
                  </a:cubicBezTo>
                  <a:cubicBezTo>
                    <a:pt x="8" y="122"/>
                    <a:pt x="8" y="122"/>
                    <a:pt x="8" y="122"/>
                  </a:cubicBezTo>
                  <a:cubicBezTo>
                    <a:pt x="7" y="108"/>
                    <a:pt x="7" y="91"/>
                    <a:pt x="1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7" name="Freeform 7"/>
            <p:cNvSpPr/>
            <p:nvPr/>
          </p:nvSpPr>
          <p:spPr bwMode="auto">
            <a:xfrm>
              <a:off x="5850" y="2151"/>
              <a:ext cx="369" cy="285"/>
            </a:xfrm>
            <a:custGeom>
              <a:avLst/>
              <a:gdLst>
                <a:gd name="T0" fmla="*/ 5 w 156"/>
                <a:gd name="T1" fmla="*/ 1 h 120"/>
                <a:gd name="T2" fmla="*/ 1 w 156"/>
                <a:gd name="T3" fmla="*/ 1 h 120"/>
                <a:gd name="T4" fmla="*/ 1 w 156"/>
                <a:gd name="T5" fmla="*/ 6 h 120"/>
                <a:gd name="T6" fmla="*/ 65 w 156"/>
                <a:gd name="T7" fmla="*/ 53 h 120"/>
                <a:gd name="T8" fmla="*/ 127 w 156"/>
                <a:gd name="T9" fmla="*/ 99 h 120"/>
                <a:gd name="T10" fmla="*/ 135 w 156"/>
                <a:gd name="T11" fmla="*/ 107 h 120"/>
                <a:gd name="T12" fmla="*/ 151 w 156"/>
                <a:gd name="T13" fmla="*/ 119 h 120"/>
                <a:gd name="T14" fmla="*/ 155 w 156"/>
                <a:gd name="T15" fmla="*/ 117 h 120"/>
                <a:gd name="T16" fmla="*/ 153 w 156"/>
                <a:gd name="T17" fmla="*/ 113 h 120"/>
                <a:gd name="T18" fmla="*/ 139 w 156"/>
                <a:gd name="T19" fmla="*/ 102 h 120"/>
                <a:gd name="T20" fmla="*/ 69 w 156"/>
                <a:gd name="T21" fmla="*/ 48 h 120"/>
                <a:gd name="T22" fmla="*/ 5 w 156"/>
                <a:gd name="T2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20">
                  <a:moveTo>
                    <a:pt x="5" y="1"/>
                  </a:moveTo>
                  <a:cubicBezTo>
                    <a:pt x="4" y="0"/>
                    <a:pt x="2" y="0"/>
                    <a:pt x="1" y="1"/>
                  </a:cubicBezTo>
                  <a:cubicBezTo>
                    <a:pt x="0" y="3"/>
                    <a:pt x="0" y="5"/>
                    <a:pt x="1" y="6"/>
                  </a:cubicBezTo>
                  <a:cubicBezTo>
                    <a:pt x="6" y="9"/>
                    <a:pt x="36" y="32"/>
                    <a:pt x="65" y="53"/>
                  </a:cubicBezTo>
                  <a:cubicBezTo>
                    <a:pt x="92" y="74"/>
                    <a:pt x="120" y="94"/>
                    <a:pt x="127" y="99"/>
                  </a:cubicBezTo>
                  <a:cubicBezTo>
                    <a:pt x="128" y="101"/>
                    <a:pt x="131" y="104"/>
                    <a:pt x="135" y="107"/>
                  </a:cubicBezTo>
                  <a:cubicBezTo>
                    <a:pt x="142" y="113"/>
                    <a:pt x="151" y="119"/>
                    <a:pt x="151" y="119"/>
                  </a:cubicBezTo>
                  <a:cubicBezTo>
                    <a:pt x="153" y="120"/>
                    <a:pt x="155" y="119"/>
                    <a:pt x="155" y="117"/>
                  </a:cubicBezTo>
                  <a:cubicBezTo>
                    <a:pt x="156" y="115"/>
                    <a:pt x="155" y="114"/>
                    <a:pt x="153" y="113"/>
                  </a:cubicBezTo>
                  <a:cubicBezTo>
                    <a:pt x="153" y="113"/>
                    <a:pt x="145" y="107"/>
                    <a:pt x="139" y="102"/>
                  </a:cubicBezTo>
                  <a:cubicBezTo>
                    <a:pt x="116" y="83"/>
                    <a:pt x="93" y="67"/>
                    <a:pt x="69" y="48"/>
                  </a:cubicBezTo>
                  <a:cubicBezTo>
                    <a:pt x="39" y="27"/>
                    <a:pt x="10" y="5"/>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8" name="Freeform 8"/>
            <p:cNvSpPr/>
            <p:nvPr/>
          </p:nvSpPr>
          <p:spPr bwMode="auto">
            <a:xfrm>
              <a:off x="5807" y="2151"/>
              <a:ext cx="429" cy="271"/>
            </a:xfrm>
            <a:custGeom>
              <a:avLst/>
              <a:gdLst>
                <a:gd name="T0" fmla="*/ 7 w 181"/>
                <a:gd name="T1" fmla="*/ 3 h 114"/>
                <a:gd name="T2" fmla="*/ 3 w 181"/>
                <a:gd name="T3" fmla="*/ 0 h 114"/>
                <a:gd name="T4" fmla="*/ 1 w 181"/>
                <a:gd name="T5" fmla="*/ 4 h 114"/>
                <a:gd name="T6" fmla="*/ 10 w 181"/>
                <a:gd name="T7" fmla="*/ 13 h 114"/>
                <a:gd name="T8" fmla="*/ 30 w 181"/>
                <a:gd name="T9" fmla="*/ 28 h 114"/>
                <a:gd name="T10" fmla="*/ 101 w 181"/>
                <a:gd name="T11" fmla="*/ 72 h 114"/>
                <a:gd name="T12" fmla="*/ 175 w 181"/>
                <a:gd name="T13" fmla="*/ 113 h 114"/>
                <a:gd name="T14" fmla="*/ 180 w 181"/>
                <a:gd name="T15" fmla="*/ 112 h 114"/>
                <a:gd name="T16" fmla="*/ 178 w 181"/>
                <a:gd name="T17" fmla="*/ 107 h 114"/>
                <a:gd name="T18" fmla="*/ 105 w 181"/>
                <a:gd name="T19" fmla="*/ 66 h 114"/>
                <a:gd name="T20" fmla="*/ 33 w 181"/>
                <a:gd name="T21" fmla="*/ 23 h 114"/>
                <a:gd name="T22" fmla="*/ 14 w 181"/>
                <a:gd name="T23" fmla="*/ 8 h 114"/>
                <a:gd name="T24" fmla="*/ 7 w 181"/>
                <a:gd name="T25"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14">
                  <a:moveTo>
                    <a:pt x="7" y="3"/>
                  </a:moveTo>
                  <a:cubicBezTo>
                    <a:pt x="7" y="1"/>
                    <a:pt x="5" y="0"/>
                    <a:pt x="3" y="0"/>
                  </a:cubicBezTo>
                  <a:cubicBezTo>
                    <a:pt x="1" y="1"/>
                    <a:pt x="0" y="3"/>
                    <a:pt x="1" y="4"/>
                  </a:cubicBezTo>
                  <a:cubicBezTo>
                    <a:pt x="1" y="6"/>
                    <a:pt x="5" y="10"/>
                    <a:pt x="10" y="13"/>
                  </a:cubicBezTo>
                  <a:cubicBezTo>
                    <a:pt x="17" y="19"/>
                    <a:pt x="27" y="26"/>
                    <a:pt x="30" y="28"/>
                  </a:cubicBezTo>
                  <a:cubicBezTo>
                    <a:pt x="49" y="41"/>
                    <a:pt x="75" y="57"/>
                    <a:pt x="101" y="72"/>
                  </a:cubicBezTo>
                  <a:cubicBezTo>
                    <a:pt x="128" y="87"/>
                    <a:pt x="154" y="102"/>
                    <a:pt x="175" y="113"/>
                  </a:cubicBezTo>
                  <a:cubicBezTo>
                    <a:pt x="177" y="114"/>
                    <a:pt x="179" y="113"/>
                    <a:pt x="180" y="112"/>
                  </a:cubicBezTo>
                  <a:cubicBezTo>
                    <a:pt x="181" y="110"/>
                    <a:pt x="180" y="108"/>
                    <a:pt x="178" y="107"/>
                  </a:cubicBezTo>
                  <a:cubicBezTo>
                    <a:pt x="157" y="97"/>
                    <a:pt x="131" y="82"/>
                    <a:pt x="105" y="66"/>
                  </a:cubicBezTo>
                  <a:cubicBezTo>
                    <a:pt x="78" y="51"/>
                    <a:pt x="53" y="35"/>
                    <a:pt x="33" y="23"/>
                  </a:cubicBezTo>
                  <a:cubicBezTo>
                    <a:pt x="30" y="21"/>
                    <a:pt x="21" y="14"/>
                    <a:pt x="14" y="8"/>
                  </a:cubicBezTo>
                  <a:cubicBezTo>
                    <a:pt x="10" y="5"/>
                    <a:pt x="7" y="3"/>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9" name="Freeform 9"/>
            <p:cNvSpPr/>
            <p:nvPr/>
          </p:nvSpPr>
          <p:spPr bwMode="auto">
            <a:xfrm>
              <a:off x="6167" y="2353"/>
              <a:ext cx="41" cy="697"/>
            </a:xfrm>
            <a:custGeom>
              <a:avLst/>
              <a:gdLst>
                <a:gd name="T0" fmla="*/ 17 w 17"/>
                <a:gd name="T1" fmla="*/ 3 h 293"/>
                <a:gd name="T2" fmla="*/ 14 w 17"/>
                <a:gd name="T3" fmla="*/ 0 h 293"/>
                <a:gd name="T4" fmla="*/ 10 w 17"/>
                <a:gd name="T5" fmla="*/ 3 h 293"/>
                <a:gd name="T6" fmla="*/ 3 w 17"/>
                <a:gd name="T7" fmla="*/ 143 h 293"/>
                <a:gd name="T8" fmla="*/ 2 w 17"/>
                <a:gd name="T9" fmla="*/ 263 h 293"/>
                <a:gd name="T10" fmla="*/ 2 w 17"/>
                <a:gd name="T11" fmla="*/ 293 h 293"/>
                <a:gd name="T12" fmla="*/ 2 w 17"/>
                <a:gd name="T13" fmla="*/ 293 h 293"/>
                <a:gd name="T14" fmla="*/ 8 w 17"/>
                <a:gd name="T15" fmla="*/ 293 h 293"/>
                <a:gd name="T16" fmla="*/ 8 w 17"/>
                <a:gd name="T17" fmla="*/ 293 h 293"/>
                <a:gd name="T18" fmla="*/ 8 w 17"/>
                <a:gd name="T19" fmla="*/ 262 h 293"/>
                <a:gd name="T20" fmla="*/ 9 w 17"/>
                <a:gd name="T21" fmla="*/ 143 h 293"/>
                <a:gd name="T22" fmla="*/ 17 w 17"/>
                <a:gd name="T23" fmla="*/ 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93">
                  <a:moveTo>
                    <a:pt x="17" y="3"/>
                  </a:moveTo>
                  <a:cubicBezTo>
                    <a:pt x="17" y="2"/>
                    <a:pt x="16" y="0"/>
                    <a:pt x="14" y="0"/>
                  </a:cubicBezTo>
                  <a:cubicBezTo>
                    <a:pt x="12" y="0"/>
                    <a:pt x="11" y="1"/>
                    <a:pt x="10" y="3"/>
                  </a:cubicBezTo>
                  <a:cubicBezTo>
                    <a:pt x="8" y="23"/>
                    <a:pt x="5" y="84"/>
                    <a:pt x="3" y="143"/>
                  </a:cubicBezTo>
                  <a:cubicBezTo>
                    <a:pt x="1" y="197"/>
                    <a:pt x="0" y="249"/>
                    <a:pt x="2" y="263"/>
                  </a:cubicBezTo>
                  <a:cubicBezTo>
                    <a:pt x="3" y="273"/>
                    <a:pt x="2" y="283"/>
                    <a:pt x="2" y="293"/>
                  </a:cubicBezTo>
                  <a:cubicBezTo>
                    <a:pt x="2" y="293"/>
                    <a:pt x="2" y="293"/>
                    <a:pt x="2" y="293"/>
                  </a:cubicBezTo>
                  <a:cubicBezTo>
                    <a:pt x="8" y="293"/>
                    <a:pt x="8" y="293"/>
                    <a:pt x="8" y="293"/>
                  </a:cubicBezTo>
                  <a:cubicBezTo>
                    <a:pt x="8" y="293"/>
                    <a:pt x="8" y="293"/>
                    <a:pt x="8" y="293"/>
                  </a:cubicBezTo>
                  <a:cubicBezTo>
                    <a:pt x="9" y="283"/>
                    <a:pt x="10" y="273"/>
                    <a:pt x="8" y="262"/>
                  </a:cubicBezTo>
                  <a:cubicBezTo>
                    <a:pt x="7" y="249"/>
                    <a:pt x="7" y="197"/>
                    <a:pt x="9" y="143"/>
                  </a:cubicBezTo>
                  <a:cubicBezTo>
                    <a:pt x="11" y="85"/>
                    <a:pt x="14" y="24"/>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0" name="Freeform 10"/>
            <p:cNvSpPr/>
            <p:nvPr/>
          </p:nvSpPr>
          <p:spPr bwMode="auto">
            <a:xfrm>
              <a:off x="5286" y="2327"/>
              <a:ext cx="478" cy="249"/>
            </a:xfrm>
            <a:custGeom>
              <a:avLst/>
              <a:gdLst>
                <a:gd name="T0" fmla="*/ 5 w 202"/>
                <a:gd name="T1" fmla="*/ 1 h 105"/>
                <a:gd name="T2" fmla="*/ 1 w 202"/>
                <a:gd name="T3" fmla="*/ 2 h 105"/>
                <a:gd name="T4" fmla="*/ 1 w 202"/>
                <a:gd name="T5" fmla="*/ 7 h 105"/>
                <a:gd name="T6" fmla="*/ 34 w 202"/>
                <a:gd name="T7" fmla="*/ 26 h 105"/>
                <a:gd name="T8" fmla="*/ 72 w 202"/>
                <a:gd name="T9" fmla="*/ 42 h 105"/>
                <a:gd name="T10" fmla="*/ 74 w 202"/>
                <a:gd name="T11" fmla="*/ 43 h 105"/>
                <a:gd name="T12" fmla="*/ 154 w 202"/>
                <a:gd name="T13" fmla="*/ 77 h 105"/>
                <a:gd name="T14" fmla="*/ 166 w 202"/>
                <a:gd name="T15" fmla="*/ 83 h 105"/>
                <a:gd name="T16" fmla="*/ 186 w 202"/>
                <a:gd name="T17" fmla="*/ 95 h 105"/>
                <a:gd name="T18" fmla="*/ 196 w 202"/>
                <a:gd name="T19" fmla="*/ 102 h 105"/>
                <a:gd name="T20" fmla="*/ 200 w 202"/>
                <a:gd name="T21" fmla="*/ 104 h 105"/>
                <a:gd name="T22" fmla="*/ 201 w 202"/>
                <a:gd name="T23" fmla="*/ 99 h 105"/>
                <a:gd name="T24" fmla="*/ 190 w 202"/>
                <a:gd name="T25" fmla="*/ 90 h 105"/>
                <a:gd name="T26" fmla="*/ 169 w 202"/>
                <a:gd name="T27" fmla="*/ 77 h 105"/>
                <a:gd name="T28" fmla="*/ 157 w 202"/>
                <a:gd name="T29" fmla="*/ 71 h 105"/>
                <a:gd name="T30" fmla="*/ 76 w 202"/>
                <a:gd name="T31" fmla="*/ 37 h 105"/>
                <a:gd name="T32" fmla="*/ 74 w 202"/>
                <a:gd name="T33" fmla="*/ 36 h 105"/>
                <a:gd name="T34" fmla="*/ 37 w 202"/>
                <a:gd name="T35" fmla="*/ 21 h 105"/>
                <a:gd name="T36" fmla="*/ 5 w 202"/>
                <a:gd name="T3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05">
                  <a:moveTo>
                    <a:pt x="5" y="1"/>
                  </a:moveTo>
                  <a:cubicBezTo>
                    <a:pt x="4" y="0"/>
                    <a:pt x="2" y="1"/>
                    <a:pt x="1" y="2"/>
                  </a:cubicBezTo>
                  <a:cubicBezTo>
                    <a:pt x="0" y="3"/>
                    <a:pt x="0" y="5"/>
                    <a:pt x="1" y="7"/>
                  </a:cubicBezTo>
                  <a:cubicBezTo>
                    <a:pt x="9" y="13"/>
                    <a:pt x="22" y="20"/>
                    <a:pt x="34" y="26"/>
                  </a:cubicBezTo>
                  <a:cubicBezTo>
                    <a:pt x="48" y="33"/>
                    <a:pt x="62" y="39"/>
                    <a:pt x="72" y="42"/>
                  </a:cubicBezTo>
                  <a:cubicBezTo>
                    <a:pt x="74" y="43"/>
                    <a:pt x="74" y="43"/>
                    <a:pt x="74" y="43"/>
                  </a:cubicBezTo>
                  <a:cubicBezTo>
                    <a:pt x="109" y="54"/>
                    <a:pt x="125" y="62"/>
                    <a:pt x="154" y="77"/>
                  </a:cubicBezTo>
                  <a:cubicBezTo>
                    <a:pt x="157" y="78"/>
                    <a:pt x="160" y="80"/>
                    <a:pt x="166" y="83"/>
                  </a:cubicBezTo>
                  <a:cubicBezTo>
                    <a:pt x="169" y="84"/>
                    <a:pt x="178" y="90"/>
                    <a:pt x="186" y="95"/>
                  </a:cubicBezTo>
                  <a:cubicBezTo>
                    <a:pt x="191" y="99"/>
                    <a:pt x="195" y="102"/>
                    <a:pt x="196" y="102"/>
                  </a:cubicBezTo>
                  <a:cubicBezTo>
                    <a:pt x="197" y="104"/>
                    <a:pt x="199" y="105"/>
                    <a:pt x="200" y="104"/>
                  </a:cubicBezTo>
                  <a:cubicBezTo>
                    <a:pt x="202" y="103"/>
                    <a:pt x="202" y="101"/>
                    <a:pt x="201" y="99"/>
                  </a:cubicBezTo>
                  <a:cubicBezTo>
                    <a:pt x="200" y="98"/>
                    <a:pt x="196" y="94"/>
                    <a:pt x="190" y="90"/>
                  </a:cubicBezTo>
                  <a:cubicBezTo>
                    <a:pt x="182" y="85"/>
                    <a:pt x="172" y="78"/>
                    <a:pt x="169" y="77"/>
                  </a:cubicBezTo>
                  <a:cubicBezTo>
                    <a:pt x="167" y="76"/>
                    <a:pt x="162" y="73"/>
                    <a:pt x="157" y="71"/>
                  </a:cubicBezTo>
                  <a:cubicBezTo>
                    <a:pt x="128" y="57"/>
                    <a:pt x="111" y="48"/>
                    <a:pt x="76" y="37"/>
                  </a:cubicBezTo>
                  <a:cubicBezTo>
                    <a:pt x="74" y="36"/>
                    <a:pt x="74" y="36"/>
                    <a:pt x="74" y="36"/>
                  </a:cubicBezTo>
                  <a:cubicBezTo>
                    <a:pt x="64" y="33"/>
                    <a:pt x="51" y="27"/>
                    <a:pt x="37" y="21"/>
                  </a:cubicBezTo>
                  <a:cubicBezTo>
                    <a:pt x="25" y="14"/>
                    <a:pt x="13" y="7"/>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1" name="Freeform 11"/>
            <p:cNvSpPr/>
            <p:nvPr/>
          </p:nvSpPr>
          <p:spPr bwMode="auto">
            <a:xfrm>
              <a:off x="5314" y="2367"/>
              <a:ext cx="448" cy="205"/>
            </a:xfrm>
            <a:custGeom>
              <a:avLst/>
              <a:gdLst>
                <a:gd name="T0" fmla="*/ 5 w 189"/>
                <a:gd name="T1" fmla="*/ 1 h 86"/>
                <a:gd name="T2" fmla="*/ 1 w 189"/>
                <a:gd name="T3" fmla="*/ 2 h 86"/>
                <a:gd name="T4" fmla="*/ 2 w 189"/>
                <a:gd name="T5" fmla="*/ 6 h 86"/>
                <a:gd name="T6" fmla="*/ 110 w 189"/>
                <a:gd name="T7" fmla="*/ 54 h 86"/>
                <a:gd name="T8" fmla="*/ 185 w 189"/>
                <a:gd name="T9" fmla="*/ 86 h 86"/>
                <a:gd name="T10" fmla="*/ 189 w 189"/>
                <a:gd name="T11" fmla="*/ 83 h 86"/>
                <a:gd name="T12" fmla="*/ 186 w 189"/>
                <a:gd name="T13" fmla="*/ 80 h 86"/>
                <a:gd name="T14" fmla="*/ 112 w 189"/>
                <a:gd name="T15" fmla="*/ 48 h 86"/>
                <a:gd name="T16" fmla="*/ 5 w 189"/>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86">
                  <a:moveTo>
                    <a:pt x="5" y="1"/>
                  </a:moveTo>
                  <a:cubicBezTo>
                    <a:pt x="3" y="0"/>
                    <a:pt x="2" y="0"/>
                    <a:pt x="1" y="2"/>
                  </a:cubicBezTo>
                  <a:cubicBezTo>
                    <a:pt x="0" y="3"/>
                    <a:pt x="0" y="5"/>
                    <a:pt x="2" y="6"/>
                  </a:cubicBezTo>
                  <a:cubicBezTo>
                    <a:pt x="7" y="9"/>
                    <a:pt x="61" y="33"/>
                    <a:pt x="110" y="54"/>
                  </a:cubicBezTo>
                  <a:cubicBezTo>
                    <a:pt x="148" y="71"/>
                    <a:pt x="182" y="86"/>
                    <a:pt x="185" y="86"/>
                  </a:cubicBezTo>
                  <a:cubicBezTo>
                    <a:pt x="187" y="86"/>
                    <a:pt x="189" y="85"/>
                    <a:pt x="189" y="83"/>
                  </a:cubicBezTo>
                  <a:cubicBezTo>
                    <a:pt x="189" y="81"/>
                    <a:pt x="188" y="80"/>
                    <a:pt x="186" y="80"/>
                  </a:cubicBezTo>
                  <a:cubicBezTo>
                    <a:pt x="184" y="79"/>
                    <a:pt x="150" y="65"/>
                    <a:pt x="112" y="48"/>
                  </a:cubicBezTo>
                  <a:cubicBezTo>
                    <a:pt x="64" y="28"/>
                    <a:pt x="10" y="3"/>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2" name="Freeform 12"/>
            <p:cNvSpPr/>
            <p:nvPr/>
          </p:nvSpPr>
          <p:spPr bwMode="auto">
            <a:xfrm>
              <a:off x="4788" y="3035"/>
              <a:ext cx="2005" cy="212"/>
            </a:xfrm>
            <a:custGeom>
              <a:avLst/>
              <a:gdLst>
                <a:gd name="T0" fmla="*/ 587 w 846"/>
                <a:gd name="T1" fmla="*/ 3 h 89"/>
                <a:gd name="T2" fmla="*/ 584 w 846"/>
                <a:gd name="T3" fmla="*/ 6 h 89"/>
                <a:gd name="T4" fmla="*/ 587 w 846"/>
                <a:gd name="T5" fmla="*/ 10 h 89"/>
                <a:gd name="T6" fmla="*/ 840 w 846"/>
                <a:gd name="T7" fmla="*/ 21 h 89"/>
                <a:gd name="T8" fmla="*/ 838 w 846"/>
                <a:gd name="T9" fmla="*/ 24 h 89"/>
                <a:gd name="T10" fmla="*/ 820 w 846"/>
                <a:gd name="T11" fmla="*/ 26 h 89"/>
                <a:gd name="T12" fmla="*/ 784 w 846"/>
                <a:gd name="T13" fmla="*/ 29 h 89"/>
                <a:gd name="T14" fmla="*/ 661 w 846"/>
                <a:gd name="T15" fmla="*/ 25 h 89"/>
                <a:gd name="T16" fmla="*/ 552 w 846"/>
                <a:gd name="T17" fmla="*/ 20 h 89"/>
                <a:gd name="T18" fmla="*/ 538 w 846"/>
                <a:gd name="T19" fmla="*/ 20 h 89"/>
                <a:gd name="T20" fmla="*/ 421 w 846"/>
                <a:gd name="T21" fmla="*/ 20 h 89"/>
                <a:gd name="T22" fmla="*/ 29 w 846"/>
                <a:gd name="T23" fmla="*/ 35 h 89"/>
                <a:gd name="T24" fmla="*/ 4 w 846"/>
                <a:gd name="T25" fmla="*/ 43 h 89"/>
                <a:gd name="T26" fmla="*/ 1 w 846"/>
                <a:gd name="T27" fmla="*/ 49 h 89"/>
                <a:gd name="T28" fmla="*/ 5 w 846"/>
                <a:gd name="T29" fmla="*/ 54 h 89"/>
                <a:gd name="T30" fmla="*/ 35 w 846"/>
                <a:gd name="T31" fmla="*/ 58 h 89"/>
                <a:gd name="T32" fmla="*/ 154 w 846"/>
                <a:gd name="T33" fmla="*/ 51 h 89"/>
                <a:gd name="T34" fmla="*/ 253 w 846"/>
                <a:gd name="T35" fmla="*/ 43 h 89"/>
                <a:gd name="T36" fmla="*/ 494 w 846"/>
                <a:gd name="T37" fmla="*/ 46 h 89"/>
                <a:gd name="T38" fmla="*/ 593 w 846"/>
                <a:gd name="T39" fmla="*/ 50 h 89"/>
                <a:gd name="T40" fmla="*/ 597 w 846"/>
                <a:gd name="T41" fmla="*/ 50 h 89"/>
                <a:gd name="T42" fmla="*/ 685 w 846"/>
                <a:gd name="T43" fmla="*/ 53 h 89"/>
                <a:gd name="T44" fmla="*/ 642 w 846"/>
                <a:gd name="T45" fmla="*/ 53 h 89"/>
                <a:gd name="T46" fmla="*/ 141 w 846"/>
                <a:gd name="T47" fmla="*/ 82 h 89"/>
                <a:gd name="T48" fmla="*/ 139 w 846"/>
                <a:gd name="T49" fmla="*/ 86 h 89"/>
                <a:gd name="T50" fmla="*/ 143 w 846"/>
                <a:gd name="T51" fmla="*/ 88 h 89"/>
                <a:gd name="T52" fmla="*/ 642 w 846"/>
                <a:gd name="T53" fmla="*/ 59 h 89"/>
                <a:gd name="T54" fmla="*/ 724 w 846"/>
                <a:gd name="T55" fmla="*/ 57 h 89"/>
                <a:gd name="T56" fmla="*/ 726 w 846"/>
                <a:gd name="T57" fmla="*/ 57 h 89"/>
                <a:gd name="T58" fmla="*/ 727 w 846"/>
                <a:gd name="T59" fmla="*/ 53 h 89"/>
                <a:gd name="T60" fmla="*/ 597 w 846"/>
                <a:gd name="T61" fmla="*/ 44 h 89"/>
                <a:gd name="T62" fmla="*/ 594 w 846"/>
                <a:gd name="T63" fmla="*/ 43 h 89"/>
                <a:gd name="T64" fmla="*/ 494 w 846"/>
                <a:gd name="T65" fmla="*/ 40 h 89"/>
                <a:gd name="T66" fmla="*/ 253 w 846"/>
                <a:gd name="T67" fmla="*/ 37 h 89"/>
                <a:gd name="T68" fmla="*/ 154 w 846"/>
                <a:gd name="T69" fmla="*/ 45 h 89"/>
                <a:gd name="T70" fmla="*/ 35 w 846"/>
                <a:gd name="T71" fmla="*/ 52 h 89"/>
                <a:gd name="T72" fmla="*/ 8 w 846"/>
                <a:gd name="T73" fmla="*/ 48 h 89"/>
                <a:gd name="T74" fmla="*/ 30 w 846"/>
                <a:gd name="T75" fmla="*/ 42 h 89"/>
                <a:gd name="T76" fmla="*/ 421 w 846"/>
                <a:gd name="T77" fmla="*/ 26 h 89"/>
                <a:gd name="T78" fmla="*/ 538 w 846"/>
                <a:gd name="T79" fmla="*/ 26 h 89"/>
                <a:gd name="T80" fmla="*/ 553 w 846"/>
                <a:gd name="T81" fmla="*/ 26 h 89"/>
                <a:gd name="T82" fmla="*/ 660 w 846"/>
                <a:gd name="T83" fmla="*/ 31 h 89"/>
                <a:gd name="T84" fmla="*/ 784 w 846"/>
                <a:gd name="T85" fmla="*/ 36 h 89"/>
                <a:gd name="T86" fmla="*/ 821 w 846"/>
                <a:gd name="T87" fmla="*/ 32 h 89"/>
                <a:gd name="T88" fmla="*/ 840 w 846"/>
                <a:gd name="T89" fmla="*/ 30 h 89"/>
                <a:gd name="T90" fmla="*/ 846 w 846"/>
                <a:gd name="T91" fmla="*/ 21 h 89"/>
                <a:gd name="T92" fmla="*/ 587 w 846"/>
                <a:gd name="T93"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6" h="89">
                  <a:moveTo>
                    <a:pt x="587" y="3"/>
                  </a:moveTo>
                  <a:cubicBezTo>
                    <a:pt x="586" y="3"/>
                    <a:pt x="584" y="5"/>
                    <a:pt x="584" y="6"/>
                  </a:cubicBezTo>
                  <a:cubicBezTo>
                    <a:pt x="584" y="8"/>
                    <a:pt x="586" y="10"/>
                    <a:pt x="587" y="10"/>
                  </a:cubicBezTo>
                  <a:cubicBezTo>
                    <a:pt x="812" y="6"/>
                    <a:pt x="840" y="14"/>
                    <a:pt x="840" y="21"/>
                  </a:cubicBezTo>
                  <a:cubicBezTo>
                    <a:pt x="840" y="21"/>
                    <a:pt x="838" y="23"/>
                    <a:pt x="838" y="24"/>
                  </a:cubicBezTo>
                  <a:cubicBezTo>
                    <a:pt x="831" y="24"/>
                    <a:pt x="826" y="25"/>
                    <a:pt x="820" y="26"/>
                  </a:cubicBezTo>
                  <a:cubicBezTo>
                    <a:pt x="810" y="27"/>
                    <a:pt x="800" y="29"/>
                    <a:pt x="784" y="29"/>
                  </a:cubicBezTo>
                  <a:cubicBezTo>
                    <a:pt x="726" y="32"/>
                    <a:pt x="694" y="28"/>
                    <a:pt x="661" y="25"/>
                  </a:cubicBezTo>
                  <a:cubicBezTo>
                    <a:pt x="632" y="22"/>
                    <a:pt x="602" y="19"/>
                    <a:pt x="552" y="20"/>
                  </a:cubicBezTo>
                  <a:cubicBezTo>
                    <a:pt x="538" y="20"/>
                    <a:pt x="538" y="20"/>
                    <a:pt x="538" y="20"/>
                  </a:cubicBezTo>
                  <a:cubicBezTo>
                    <a:pt x="506" y="21"/>
                    <a:pt x="465" y="20"/>
                    <a:pt x="421" y="20"/>
                  </a:cubicBezTo>
                  <a:cubicBezTo>
                    <a:pt x="287" y="18"/>
                    <a:pt x="117" y="17"/>
                    <a:pt x="29" y="35"/>
                  </a:cubicBezTo>
                  <a:cubicBezTo>
                    <a:pt x="16" y="38"/>
                    <a:pt x="8" y="41"/>
                    <a:pt x="4" y="43"/>
                  </a:cubicBezTo>
                  <a:cubicBezTo>
                    <a:pt x="2" y="45"/>
                    <a:pt x="0" y="47"/>
                    <a:pt x="1" y="49"/>
                  </a:cubicBezTo>
                  <a:cubicBezTo>
                    <a:pt x="1" y="51"/>
                    <a:pt x="2" y="53"/>
                    <a:pt x="5" y="54"/>
                  </a:cubicBezTo>
                  <a:cubicBezTo>
                    <a:pt x="10" y="56"/>
                    <a:pt x="20" y="57"/>
                    <a:pt x="35" y="58"/>
                  </a:cubicBezTo>
                  <a:cubicBezTo>
                    <a:pt x="76" y="59"/>
                    <a:pt x="114" y="55"/>
                    <a:pt x="154" y="51"/>
                  </a:cubicBezTo>
                  <a:cubicBezTo>
                    <a:pt x="185" y="48"/>
                    <a:pt x="218" y="44"/>
                    <a:pt x="253" y="43"/>
                  </a:cubicBezTo>
                  <a:cubicBezTo>
                    <a:pt x="329" y="41"/>
                    <a:pt x="412" y="44"/>
                    <a:pt x="494" y="46"/>
                  </a:cubicBezTo>
                  <a:cubicBezTo>
                    <a:pt x="527" y="48"/>
                    <a:pt x="561" y="49"/>
                    <a:pt x="593" y="50"/>
                  </a:cubicBezTo>
                  <a:cubicBezTo>
                    <a:pt x="597" y="50"/>
                    <a:pt x="597" y="50"/>
                    <a:pt x="597" y="50"/>
                  </a:cubicBezTo>
                  <a:cubicBezTo>
                    <a:pt x="610" y="50"/>
                    <a:pt x="653" y="51"/>
                    <a:pt x="685" y="53"/>
                  </a:cubicBezTo>
                  <a:cubicBezTo>
                    <a:pt x="673" y="53"/>
                    <a:pt x="659" y="53"/>
                    <a:pt x="642" y="53"/>
                  </a:cubicBezTo>
                  <a:cubicBezTo>
                    <a:pt x="504" y="54"/>
                    <a:pt x="231" y="57"/>
                    <a:pt x="141" y="82"/>
                  </a:cubicBezTo>
                  <a:cubicBezTo>
                    <a:pt x="139" y="83"/>
                    <a:pt x="138" y="84"/>
                    <a:pt x="139" y="86"/>
                  </a:cubicBezTo>
                  <a:cubicBezTo>
                    <a:pt x="139" y="88"/>
                    <a:pt x="141" y="89"/>
                    <a:pt x="143" y="88"/>
                  </a:cubicBezTo>
                  <a:cubicBezTo>
                    <a:pt x="232" y="63"/>
                    <a:pt x="504" y="61"/>
                    <a:pt x="642" y="59"/>
                  </a:cubicBezTo>
                  <a:cubicBezTo>
                    <a:pt x="685" y="59"/>
                    <a:pt x="715" y="59"/>
                    <a:pt x="724" y="57"/>
                  </a:cubicBezTo>
                  <a:cubicBezTo>
                    <a:pt x="724" y="57"/>
                    <a:pt x="725" y="57"/>
                    <a:pt x="726" y="57"/>
                  </a:cubicBezTo>
                  <a:cubicBezTo>
                    <a:pt x="727" y="56"/>
                    <a:pt x="728" y="54"/>
                    <a:pt x="727" y="53"/>
                  </a:cubicBezTo>
                  <a:cubicBezTo>
                    <a:pt x="724" y="46"/>
                    <a:pt x="611" y="44"/>
                    <a:pt x="597" y="44"/>
                  </a:cubicBezTo>
                  <a:cubicBezTo>
                    <a:pt x="594" y="43"/>
                    <a:pt x="594" y="43"/>
                    <a:pt x="594" y="43"/>
                  </a:cubicBezTo>
                  <a:cubicBezTo>
                    <a:pt x="561" y="43"/>
                    <a:pt x="528" y="41"/>
                    <a:pt x="494" y="40"/>
                  </a:cubicBezTo>
                  <a:cubicBezTo>
                    <a:pt x="413" y="37"/>
                    <a:pt x="329" y="34"/>
                    <a:pt x="253" y="37"/>
                  </a:cubicBezTo>
                  <a:cubicBezTo>
                    <a:pt x="217" y="38"/>
                    <a:pt x="185" y="41"/>
                    <a:pt x="154" y="45"/>
                  </a:cubicBezTo>
                  <a:cubicBezTo>
                    <a:pt x="114" y="49"/>
                    <a:pt x="76" y="53"/>
                    <a:pt x="35" y="52"/>
                  </a:cubicBezTo>
                  <a:cubicBezTo>
                    <a:pt x="21" y="51"/>
                    <a:pt x="12" y="50"/>
                    <a:pt x="8" y="48"/>
                  </a:cubicBezTo>
                  <a:cubicBezTo>
                    <a:pt x="11" y="46"/>
                    <a:pt x="19" y="44"/>
                    <a:pt x="30" y="42"/>
                  </a:cubicBezTo>
                  <a:cubicBezTo>
                    <a:pt x="118" y="23"/>
                    <a:pt x="287" y="25"/>
                    <a:pt x="421" y="26"/>
                  </a:cubicBezTo>
                  <a:cubicBezTo>
                    <a:pt x="465" y="26"/>
                    <a:pt x="506" y="27"/>
                    <a:pt x="538" y="26"/>
                  </a:cubicBezTo>
                  <a:cubicBezTo>
                    <a:pt x="553" y="26"/>
                    <a:pt x="553" y="26"/>
                    <a:pt x="553" y="26"/>
                  </a:cubicBezTo>
                  <a:cubicBezTo>
                    <a:pt x="601" y="26"/>
                    <a:pt x="631" y="29"/>
                    <a:pt x="660" y="31"/>
                  </a:cubicBezTo>
                  <a:cubicBezTo>
                    <a:pt x="694" y="35"/>
                    <a:pt x="726" y="38"/>
                    <a:pt x="784" y="36"/>
                  </a:cubicBezTo>
                  <a:cubicBezTo>
                    <a:pt x="801" y="35"/>
                    <a:pt x="811" y="34"/>
                    <a:pt x="821" y="32"/>
                  </a:cubicBezTo>
                  <a:cubicBezTo>
                    <a:pt x="827" y="31"/>
                    <a:pt x="833" y="31"/>
                    <a:pt x="840" y="30"/>
                  </a:cubicBezTo>
                  <a:cubicBezTo>
                    <a:pt x="843" y="30"/>
                    <a:pt x="846" y="23"/>
                    <a:pt x="846" y="21"/>
                  </a:cubicBezTo>
                  <a:cubicBezTo>
                    <a:pt x="846" y="12"/>
                    <a:pt x="818" y="0"/>
                    <a:pt x="58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53" name="Freeform 21"/>
          <p:cNvSpPr/>
          <p:nvPr/>
        </p:nvSpPr>
        <p:spPr bwMode="auto">
          <a:xfrm>
            <a:off x="5268375" y="3321799"/>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sz="1350"/>
          </a:p>
        </p:txBody>
      </p:sp>
      <p:grpSp>
        <p:nvGrpSpPr>
          <p:cNvPr id="72" name="Group 4"/>
          <p:cNvGrpSpPr>
            <a:grpSpLocks noChangeAspect="1"/>
          </p:cNvGrpSpPr>
          <p:nvPr/>
        </p:nvGrpSpPr>
        <p:grpSpPr bwMode="auto">
          <a:xfrm>
            <a:off x="4826913" y="2742144"/>
            <a:ext cx="857834" cy="657104"/>
            <a:chOff x="2934" y="1466"/>
            <a:chExt cx="1812" cy="1388"/>
          </a:xfrm>
          <a:solidFill>
            <a:srgbClr val="FFCC66"/>
          </a:solidFill>
        </p:grpSpPr>
        <p:sp>
          <p:nvSpPr>
            <p:cNvPr id="73" name="Freeform 5"/>
            <p:cNvSpPr/>
            <p:nvPr/>
          </p:nvSpPr>
          <p:spPr bwMode="auto">
            <a:xfrm>
              <a:off x="3123" y="2083"/>
              <a:ext cx="278" cy="619"/>
            </a:xfrm>
            <a:custGeom>
              <a:avLst/>
              <a:gdLst>
                <a:gd name="T0" fmla="*/ 85 w 117"/>
                <a:gd name="T1" fmla="*/ 2 h 261"/>
                <a:gd name="T2" fmla="*/ 0 w 117"/>
                <a:gd name="T3" fmla="*/ 106 h 261"/>
                <a:gd name="T4" fmla="*/ 54 w 117"/>
                <a:gd name="T5" fmla="*/ 70 h 261"/>
                <a:gd name="T6" fmla="*/ 9 w 117"/>
                <a:gd name="T7" fmla="*/ 133 h 261"/>
                <a:gd name="T8" fmla="*/ 58 w 117"/>
                <a:gd name="T9" fmla="*/ 101 h 261"/>
                <a:gd name="T10" fmla="*/ 14 w 117"/>
                <a:gd name="T11" fmla="*/ 165 h 261"/>
                <a:gd name="T12" fmla="*/ 39 w 117"/>
                <a:gd name="T13" fmla="*/ 155 h 261"/>
                <a:gd name="T14" fmla="*/ 19 w 117"/>
                <a:gd name="T15" fmla="*/ 190 h 261"/>
                <a:gd name="T16" fmla="*/ 22 w 117"/>
                <a:gd name="T17" fmla="*/ 193 h 261"/>
                <a:gd name="T18" fmla="*/ 70 w 117"/>
                <a:gd name="T19" fmla="*/ 175 h 261"/>
                <a:gd name="T20" fmla="*/ 22 w 117"/>
                <a:gd name="T21" fmla="*/ 210 h 261"/>
                <a:gd name="T22" fmla="*/ 22 w 117"/>
                <a:gd name="T23" fmla="*/ 210 h 261"/>
                <a:gd name="T24" fmla="*/ 22 w 117"/>
                <a:gd name="T25" fmla="*/ 211 h 261"/>
                <a:gd name="T26" fmla="*/ 25 w 117"/>
                <a:gd name="T27" fmla="*/ 215 h 261"/>
                <a:gd name="T28" fmla="*/ 58 w 117"/>
                <a:gd name="T29" fmla="*/ 213 h 261"/>
                <a:gd name="T30" fmla="*/ 25 w 117"/>
                <a:gd name="T31" fmla="*/ 234 h 261"/>
                <a:gd name="T32" fmla="*/ 90 w 117"/>
                <a:gd name="T33" fmla="*/ 233 h 261"/>
                <a:gd name="T34" fmla="*/ 30 w 117"/>
                <a:gd name="T35" fmla="*/ 247 h 261"/>
                <a:gd name="T36" fmla="*/ 30 w 117"/>
                <a:gd name="T37" fmla="*/ 250 h 261"/>
                <a:gd name="T38" fmla="*/ 116 w 117"/>
                <a:gd name="T39" fmla="*/ 259 h 261"/>
                <a:gd name="T40" fmla="*/ 53 w 117"/>
                <a:gd name="T41" fmla="*/ 245 h 261"/>
                <a:gd name="T42" fmla="*/ 105 w 117"/>
                <a:gd name="T43" fmla="*/ 233 h 261"/>
                <a:gd name="T44" fmla="*/ 103 w 117"/>
                <a:gd name="T45" fmla="*/ 229 h 261"/>
                <a:gd name="T46" fmla="*/ 60 w 117"/>
                <a:gd name="T47" fmla="*/ 219 h 261"/>
                <a:gd name="T48" fmla="*/ 101 w 117"/>
                <a:gd name="T49" fmla="*/ 193 h 261"/>
                <a:gd name="T50" fmla="*/ 49 w 117"/>
                <a:gd name="T51" fmla="*/ 203 h 261"/>
                <a:gd name="T52" fmla="*/ 90 w 117"/>
                <a:gd name="T53" fmla="*/ 167 h 261"/>
                <a:gd name="T54" fmla="*/ 97 w 117"/>
                <a:gd name="T55" fmla="*/ 165 h 261"/>
                <a:gd name="T56" fmla="*/ 98 w 117"/>
                <a:gd name="T57" fmla="*/ 159 h 261"/>
                <a:gd name="T58" fmla="*/ 96 w 117"/>
                <a:gd name="T59" fmla="*/ 159 h 261"/>
                <a:gd name="T60" fmla="*/ 96 w 117"/>
                <a:gd name="T61" fmla="*/ 159 h 261"/>
                <a:gd name="T62" fmla="*/ 95 w 117"/>
                <a:gd name="T63" fmla="*/ 159 h 261"/>
                <a:gd name="T64" fmla="*/ 62 w 117"/>
                <a:gd name="T65" fmla="*/ 153 h 261"/>
                <a:gd name="T66" fmla="*/ 93 w 117"/>
                <a:gd name="T67" fmla="*/ 122 h 261"/>
                <a:gd name="T68" fmla="*/ 89 w 117"/>
                <a:gd name="T69" fmla="*/ 117 h 261"/>
                <a:gd name="T70" fmla="*/ 87 w 117"/>
                <a:gd name="T71" fmla="*/ 119 h 261"/>
                <a:gd name="T72" fmla="*/ 86 w 117"/>
                <a:gd name="T73" fmla="*/ 120 h 261"/>
                <a:gd name="T74" fmla="*/ 26 w 117"/>
                <a:gd name="T75" fmla="*/ 156 h 261"/>
                <a:gd name="T76" fmla="*/ 83 w 117"/>
                <a:gd name="T77" fmla="*/ 82 h 261"/>
                <a:gd name="T78" fmla="*/ 89 w 117"/>
                <a:gd name="T79" fmla="*/ 78 h 261"/>
                <a:gd name="T80" fmla="*/ 78 w 117"/>
                <a:gd name="T81" fmla="*/ 78 h 261"/>
                <a:gd name="T82" fmla="*/ 84 w 117"/>
                <a:gd name="T83" fmla="*/ 45 h 261"/>
                <a:gd name="T84" fmla="*/ 84 w 117"/>
                <a:gd name="T85" fmla="*/ 45 h 261"/>
                <a:gd name="T86" fmla="*/ 85 w 117"/>
                <a:gd name="T87" fmla="*/ 44 h 261"/>
                <a:gd name="T88" fmla="*/ 83 w 117"/>
                <a:gd name="T89" fmla="*/ 39 h 261"/>
                <a:gd name="T90" fmla="*/ 79 w 117"/>
                <a:gd name="T91" fmla="*/ 41 h 261"/>
                <a:gd name="T92" fmla="*/ 79 w 117"/>
                <a:gd name="T93" fmla="*/ 41 h 261"/>
                <a:gd name="T94" fmla="*/ 13 w 117"/>
                <a:gd name="T95" fmla="*/ 9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261">
                  <a:moveTo>
                    <a:pt x="91" y="6"/>
                  </a:moveTo>
                  <a:cubicBezTo>
                    <a:pt x="92" y="4"/>
                    <a:pt x="91" y="2"/>
                    <a:pt x="90" y="1"/>
                  </a:cubicBezTo>
                  <a:cubicBezTo>
                    <a:pt x="88" y="0"/>
                    <a:pt x="86" y="1"/>
                    <a:pt x="85" y="2"/>
                  </a:cubicBezTo>
                  <a:cubicBezTo>
                    <a:pt x="82" y="8"/>
                    <a:pt x="68" y="23"/>
                    <a:pt x="53" y="40"/>
                  </a:cubicBezTo>
                  <a:cubicBezTo>
                    <a:pt x="29" y="66"/>
                    <a:pt x="1" y="96"/>
                    <a:pt x="0" y="106"/>
                  </a:cubicBezTo>
                  <a:cubicBezTo>
                    <a:pt x="0" y="106"/>
                    <a:pt x="0" y="106"/>
                    <a:pt x="0" y="106"/>
                  </a:cubicBezTo>
                  <a:cubicBezTo>
                    <a:pt x="0" y="107"/>
                    <a:pt x="2" y="109"/>
                    <a:pt x="3" y="109"/>
                  </a:cubicBezTo>
                  <a:cubicBezTo>
                    <a:pt x="4" y="109"/>
                    <a:pt x="5" y="109"/>
                    <a:pt x="5" y="108"/>
                  </a:cubicBezTo>
                  <a:cubicBezTo>
                    <a:pt x="10" y="106"/>
                    <a:pt x="33" y="87"/>
                    <a:pt x="54" y="70"/>
                  </a:cubicBezTo>
                  <a:cubicBezTo>
                    <a:pt x="33" y="96"/>
                    <a:pt x="7" y="128"/>
                    <a:pt x="9" y="133"/>
                  </a:cubicBezTo>
                  <a:cubicBezTo>
                    <a:pt x="12" y="132"/>
                    <a:pt x="12" y="132"/>
                    <a:pt x="12" y="132"/>
                  </a:cubicBezTo>
                  <a:cubicBezTo>
                    <a:pt x="9" y="133"/>
                    <a:pt x="9" y="133"/>
                    <a:pt x="9" y="133"/>
                  </a:cubicBezTo>
                  <a:cubicBezTo>
                    <a:pt x="9" y="135"/>
                    <a:pt x="11" y="136"/>
                    <a:pt x="13" y="135"/>
                  </a:cubicBezTo>
                  <a:cubicBezTo>
                    <a:pt x="13" y="135"/>
                    <a:pt x="14" y="135"/>
                    <a:pt x="14" y="135"/>
                  </a:cubicBezTo>
                  <a:cubicBezTo>
                    <a:pt x="20" y="130"/>
                    <a:pt x="41" y="113"/>
                    <a:pt x="58" y="101"/>
                  </a:cubicBezTo>
                  <a:cubicBezTo>
                    <a:pt x="54" y="106"/>
                    <a:pt x="49" y="111"/>
                    <a:pt x="45" y="117"/>
                  </a:cubicBezTo>
                  <a:cubicBezTo>
                    <a:pt x="30" y="137"/>
                    <a:pt x="16" y="158"/>
                    <a:pt x="14" y="165"/>
                  </a:cubicBezTo>
                  <a:cubicBezTo>
                    <a:pt x="14" y="165"/>
                    <a:pt x="14" y="165"/>
                    <a:pt x="14" y="165"/>
                  </a:cubicBezTo>
                  <a:cubicBezTo>
                    <a:pt x="14" y="167"/>
                    <a:pt x="15" y="168"/>
                    <a:pt x="17" y="169"/>
                  </a:cubicBezTo>
                  <a:cubicBezTo>
                    <a:pt x="18" y="169"/>
                    <a:pt x="20" y="168"/>
                    <a:pt x="20" y="167"/>
                  </a:cubicBezTo>
                  <a:cubicBezTo>
                    <a:pt x="21" y="166"/>
                    <a:pt x="29" y="161"/>
                    <a:pt x="39" y="155"/>
                  </a:cubicBezTo>
                  <a:cubicBezTo>
                    <a:pt x="49" y="149"/>
                    <a:pt x="61" y="142"/>
                    <a:pt x="71" y="136"/>
                  </a:cubicBezTo>
                  <a:cubicBezTo>
                    <a:pt x="67" y="140"/>
                    <a:pt x="62" y="144"/>
                    <a:pt x="58" y="148"/>
                  </a:cubicBezTo>
                  <a:cubicBezTo>
                    <a:pt x="39" y="166"/>
                    <a:pt x="19" y="186"/>
                    <a:pt x="19" y="190"/>
                  </a:cubicBezTo>
                  <a:cubicBezTo>
                    <a:pt x="22" y="190"/>
                    <a:pt x="22" y="190"/>
                    <a:pt x="22" y="190"/>
                  </a:cubicBezTo>
                  <a:cubicBezTo>
                    <a:pt x="19" y="190"/>
                    <a:pt x="19" y="190"/>
                    <a:pt x="19" y="190"/>
                  </a:cubicBezTo>
                  <a:cubicBezTo>
                    <a:pt x="19" y="192"/>
                    <a:pt x="21" y="193"/>
                    <a:pt x="22" y="193"/>
                  </a:cubicBezTo>
                  <a:cubicBezTo>
                    <a:pt x="22" y="193"/>
                    <a:pt x="22" y="193"/>
                    <a:pt x="22" y="193"/>
                  </a:cubicBezTo>
                  <a:cubicBezTo>
                    <a:pt x="22" y="193"/>
                    <a:pt x="22" y="193"/>
                    <a:pt x="22" y="193"/>
                  </a:cubicBezTo>
                  <a:cubicBezTo>
                    <a:pt x="27" y="193"/>
                    <a:pt x="50" y="184"/>
                    <a:pt x="70" y="175"/>
                  </a:cubicBezTo>
                  <a:cubicBezTo>
                    <a:pt x="71" y="175"/>
                    <a:pt x="71" y="175"/>
                    <a:pt x="71" y="175"/>
                  </a:cubicBezTo>
                  <a:cubicBezTo>
                    <a:pt x="67" y="178"/>
                    <a:pt x="63" y="181"/>
                    <a:pt x="59" y="184"/>
                  </a:cubicBezTo>
                  <a:cubicBezTo>
                    <a:pt x="41" y="197"/>
                    <a:pt x="23" y="210"/>
                    <a:pt x="22" y="210"/>
                  </a:cubicBezTo>
                  <a:cubicBezTo>
                    <a:pt x="22" y="210"/>
                    <a:pt x="22" y="210"/>
                    <a:pt x="22" y="210"/>
                  </a:cubicBezTo>
                  <a:cubicBezTo>
                    <a:pt x="22" y="210"/>
                    <a:pt x="22" y="210"/>
                    <a:pt x="22" y="210"/>
                  </a:cubicBezTo>
                  <a:cubicBezTo>
                    <a:pt x="22" y="210"/>
                    <a:pt x="22" y="210"/>
                    <a:pt x="22" y="210"/>
                  </a:cubicBezTo>
                  <a:cubicBezTo>
                    <a:pt x="22" y="210"/>
                    <a:pt x="22" y="210"/>
                    <a:pt x="22" y="210"/>
                  </a:cubicBezTo>
                  <a:cubicBezTo>
                    <a:pt x="22" y="210"/>
                    <a:pt x="22" y="210"/>
                    <a:pt x="22" y="210"/>
                  </a:cubicBezTo>
                  <a:cubicBezTo>
                    <a:pt x="22" y="211"/>
                    <a:pt x="22" y="211"/>
                    <a:pt x="22" y="211"/>
                  </a:cubicBezTo>
                  <a:cubicBezTo>
                    <a:pt x="22" y="211"/>
                    <a:pt x="22" y="211"/>
                    <a:pt x="22" y="211"/>
                  </a:cubicBezTo>
                  <a:cubicBezTo>
                    <a:pt x="21" y="212"/>
                    <a:pt x="22" y="214"/>
                    <a:pt x="23" y="215"/>
                  </a:cubicBezTo>
                  <a:cubicBezTo>
                    <a:pt x="24" y="215"/>
                    <a:pt x="24" y="215"/>
                    <a:pt x="25" y="215"/>
                  </a:cubicBezTo>
                  <a:cubicBezTo>
                    <a:pt x="28" y="216"/>
                    <a:pt x="38" y="213"/>
                    <a:pt x="51" y="209"/>
                  </a:cubicBezTo>
                  <a:cubicBezTo>
                    <a:pt x="63" y="205"/>
                    <a:pt x="78" y="201"/>
                    <a:pt x="88" y="199"/>
                  </a:cubicBezTo>
                  <a:cubicBezTo>
                    <a:pt x="80" y="204"/>
                    <a:pt x="69" y="208"/>
                    <a:pt x="58" y="213"/>
                  </a:cubicBezTo>
                  <a:cubicBezTo>
                    <a:pt x="43" y="219"/>
                    <a:pt x="29" y="224"/>
                    <a:pt x="24" y="229"/>
                  </a:cubicBezTo>
                  <a:cubicBezTo>
                    <a:pt x="24" y="229"/>
                    <a:pt x="24" y="229"/>
                    <a:pt x="24" y="229"/>
                  </a:cubicBezTo>
                  <a:cubicBezTo>
                    <a:pt x="23" y="231"/>
                    <a:pt x="23" y="233"/>
                    <a:pt x="25" y="234"/>
                  </a:cubicBezTo>
                  <a:cubicBezTo>
                    <a:pt x="26" y="235"/>
                    <a:pt x="27" y="235"/>
                    <a:pt x="28" y="235"/>
                  </a:cubicBezTo>
                  <a:cubicBezTo>
                    <a:pt x="32" y="233"/>
                    <a:pt x="51" y="232"/>
                    <a:pt x="69" y="232"/>
                  </a:cubicBezTo>
                  <a:cubicBezTo>
                    <a:pt x="76" y="232"/>
                    <a:pt x="83" y="232"/>
                    <a:pt x="90" y="233"/>
                  </a:cubicBezTo>
                  <a:cubicBezTo>
                    <a:pt x="85" y="233"/>
                    <a:pt x="80" y="234"/>
                    <a:pt x="74" y="235"/>
                  </a:cubicBezTo>
                  <a:cubicBezTo>
                    <a:pt x="57" y="237"/>
                    <a:pt x="38" y="240"/>
                    <a:pt x="29" y="244"/>
                  </a:cubicBezTo>
                  <a:cubicBezTo>
                    <a:pt x="30" y="247"/>
                    <a:pt x="30" y="247"/>
                    <a:pt x="30" y="247"/>
                  </a:cubicBezTo>
                  <a:cubicBezTo>
                    <a:pt x="29" y="244"/>
                    <a:pt x="29" y="244"/>
                    <a:pt x="29" y="244"/>
                  </a:cubicBezTo>
                  <a:cubicBezTo>
                    <a:pt x="27" y="244"/>
                    <a:pt x="26" y="246"/>
                    <a:pt x="27" y="248"/>
                  </a:cubicBezTo>
                  <a:cubicBezTo>
                    <a:pt x="27" y="249"/>
                    <a:pt x="29" y="250"/>
                    <a:pt x="30" y="250"/>
                  </a:cubicBezTo>
                  <a:cubicBezTo>
                    <a:pt x="40" y="250"/>
                    <a:pt x="62" y="252"/>
                    <a:pt x="82" y="254"/>
                  </a:cubicBezTo>
                  <a:cubicBezTo>
                    <a:pt x="95" y="256"/>
                    <a:pt x="107" y="258"/>
                    <a:pt x="111" y="260"/>
                  </a:cubicBezTo>
                  <a:cubicBezTo>
                    <a:pt x="113" y="261"/>
                    <a:pt x="115" y="261"/>
                    <a:pt x="116" y="259"/>
                  </a:cubicBezTo>
                  <a:cubicBezTo>
                    <a:pt x="117" y="257"/>
                    <a:pt x="116" y="255"/>
                    <a:pt x="114" y="255"/>
                  </a:cubicBezTo>
                  <a:cubicBezTo>
                    <a:pt x="109" y="252"/>
                    <a:pt x="96" y="250"/>
                    <a:pt x="82" y="248"/>
                  </a:cubicBezTo>
                  <a:cubicBezTo>
                    <a:pt x="73" y="247"/>
                    <a:pt x="62" y="246"/>
                    <a:pt x="53" y="245"/>
                  </a:cubicBezTo>
                  <a:cubicBezTo>
                    <a:pt x="60" y="244"/>
                    <a:pt x="67" y="242"/>
                    <a:pt x="75" y="241"/>
                  </a:cubicBezTo>
                  <a:cubicBezTo>
                    <a:pt x="87" y="239"/>
                    <a:pt x="97" y="238"/>
                    <a:pt x="102" y="235"/>
                  </a:cubicBezTo>
                  <a:cubicBezTo>
                    <a:pt x="104" y="235"/>
                    <a:pt x="105" y="235"/>
                    <a:pt x="105" y="233"/>
                  </a:cubicBezTo>
                  <a:cubicBezTo>
                    <a:pt x="106" y="232"/>
                    <a:pt x="105" y="230"/>
                    <a:pt x="103" y="229"/>
                  </a:cubicBezTo>
                  <a:cubicBezTo>
                    <a:pt x="102" y="232"/>
                    <a:pt x="102" y="232"/>
                    <a:pt x="102" y="232"/>
                  </a:cubicBezTo>
                  <a:cubicBezTo>
                    <a:pt x="103" y="229"/>
                    <a:pt x="103" y="229"/>
                    <a:pt x="103" y="229"/>
                  </a:cubicBezTo>
                  <a:cubicBezTo>
                    <a:pt x="96" y="226"/>
                    <a:pt x="83" y="225"/>
                    <a:pt x="69" y="225"/>
                  </a:cubicBezTo>
                  <a:cubicBezTo>
                    <a:pt x="60" y="225"/>
                    <a:pt x="50" y="226"/>
                    <a:pt x="42" y="226"/>
                  </a:cubicBezTo>
                  <a:cubicBezTo>
                    <a:pt x="48" y="224"/>
                    <a:pt x="54" y="221"/>
                    <a:pt x="60" y="219"/>
                  </a:cubicBezTo>
                  <a:cubicBezTo>
                    <a:pt x="76" y="212"/>
                    <a:pt x="93" y="206"/>
                    <a:pt x="101" y="199"/>
                  </a:cubicBezTo>
                  <a:cubicBezTo>
                    <a:pt x="102" y="198"/>
                    <a:pt x="102" y="198"/>
                    <a:pt x="102" y="197"/>
                  </a:cubicBezTo>
                  <a:cubicBezTo>
                    <a:pt x="103" y="196"/>
                    <a:pt x="102" y="194"/>
                    <a:pt x="101" y="193"/>
                  </a:cubicBezTo>
                  <a:cubicBezTo>
                    <a:pt x="99" y="196"/>
                    <a:pt x="99" y="196"/>
                    <a:pt x="99" y="196"/>
                  </a:cubicBezTo>
                  <a:cubicBezTo>
                    <a:pt x="101" y="193"/>
                    <a:pt x="101" y="193"/>
                    <a:pt x="101" y="193"/>
                  </a:cubicBezTo>
                  <a:cubicBezTo>
                    <a:pt x="93" y="190"/>
                    <a:pt x="68" y="197"/>
                    <a:pt x="49" y="203"/>
                  </a:cubicBezTo>
                  <a:cubicBezTo>
                    <a:pt x="45" y="204"/>
                    <a:pt x="42" y="205"/>
                    <a:pt x="39" y="206"/>
                  </a:cubicBezTo>
                  <a:cubicBezTo>
                    <a:pt x="45" y="201"/>
                    <a:pt x="54" y="195"/>
                    <a:pt x="62" y="189"/>
                  </a:cubicBezTo>
                  <a:cubicBezTo>
                    <a:pt x="74" y="181"/>
                    <a:pt x="85" y="172"/>
                    <a:pt x="90" y="167"/>
                  </a:cubicBezTo>
                  <a:cubicBezTo>
                    <a:pt x="93" y="166"/>
                    <a:pt x="95" y="165"/>
                    <a:pt x="97" y="165"/>
                  </a:cubicBezTo>
                  <a:cubicBezTo>
                    <a:pt x="96" y="162"/>
                    <a:pt x="96" y="162"/>
                    <a:pt x="96" y="162"/>
                  </a:cubicBezTo>
                  <a:cubicBezTo>
                    <a:pt x="97" y="165"/>
                    <a:pt x="97" y="165"/>
                    <a:pt x="97" y="165"/>
                  </a:cubicBezTo>
                  <a:cubicBezTo>
                    <a:pt x="99" y="164"/>
                    <a:pt x="99" y="162"/>
                    <a:pt x="99" y="161"/>
                  </a:cubicBezTo>
                  <a:cubicBezTo>
                    <a:pt x="99" y="160"/>
                    <a:pt x="98" y="159"/>
                    <a:pt x="98" y="159"/>
                  </a:cubicBezTo>
                  <a:cubicBezTo>
                    <a:pt x="98" y="159"/>
                    <a:pt x="98" y="159"/>
                    <a:pt x="98" y="159"/>
                  </a:cubicBezTo>
                  <a:cubicBezTo>
                    <a:pt x="98" y="159"/>
                    <a:pt x="98" y="159"/>
                    <a:pt x="98" y="159"/>
                  </a:cubicBezTo>
                  <a:cubicBezTo>
                    <a:pt x="98" y="159"/>
                    <a:pt x="98" y="159"/>
                    <a:pt x="98" y="159"/>
                  </a:cubicBezTo>
                  <a:cubicBezTo>
                    <a:pt x="97" y="159"/>
                    <a:pt x="96" y="158"/>
                    <a:pt x="96" y="159"/>
                  </a:cubicBezTo>
                  <a:cubicBezTo>
                    <a:pt x="96" y="159"/>
                    <a:pt x="96" y="159"/>
                    <a:pt x="96" y="159"/>
                  </a:cubicBezTo>
                  <a:cubicBezTo>
                    <a:pt x="96" y="159"/>
                    <a:pt x="96" y="159"/>
                    <a:pt x="96" y="159"/>
                  </a:cubicBezTo>
                  <a:cubicBezTo>
                    <a:pt x="96" y="159"/>
                    <a:pt x="96" y="159"/>
                    <a:pt x="96" y="159"/>
                  </a:cubicBezTo>
                  <a:cubicBezTo>
                    <a:pt x="96" y="159"/>
                    <a:pt x="96" y="159"/>
                    <a:pt x="96" y="159"/>
                  </a:cubicBezTo>
                  <a:cubicBezTo>
                    <a:pt x="95" y="159"/>
                    <a:pt x="95" y="159"/>
                    <a:pt x="95" y="159"/>
                  </a:cubicBezTo>
                  <a:cubicBezTo>
                    <a:pt x="95" y="159"/>
                    <a:pt x="95" y="159"/>
                    <a:pt x="95" y="159"/>
                  </a:cubicBezTo>
                  <a:cubicBezTo>
                    <a:pt x="89" y="161"/>
                    <a:pt x="79" y="165"/>
                    <a:pt x="67" y="170"/>
                  </a:cubicBezTo>
                  <a:cubicBezTo>
                    <a:pt x="54" y="175"/>
                    <a:pt x="39" y="181"/>
                    <a:pt x="30" y="184"/>
                  </a:cubicBezTo>
                  <a:cubicBezTo>
                    <a:pt x="37" y="177"/>
                    <a:pt x="50" y="165"/>
                    <a:pt x="62" y="153"/>
                  </a:cubicBezTo>
                  <a:cubicBezTo>
                    <a:pt x="74" y="141"/>
                    <a:pt x="86" y="130"/>
                    <a:pt x="91" y="124"/>
                  </a:cubicBezTo>
                  <a:cubicBezTo>
                    <a:pt x="91" y="124"/>
                    <a:pt x="91" y="124"/>
                    <a:pt x="92" y="124"/>
                  </a:cubicBezTo>
                  <a:cubicBezTo>
                    <a:pt x="92" y="123"/>
                    <a:pt x="92" y="123"/>
                    <a:pt x="93" y="122"/>
                  </a:cubicBezTo>
                  <a:cubicBezTo>
                    <a:pt x="94" y="121"/>
                    <a:pt x="94" y="119"/>
                    <a:pt x="93" y="118"/>
                  </a:cubicBezTo>
                  <a:cubicBezTo>
                    <a:pt x="92" y="117"/>
                    <a:pt x="90" y="116"/>
                    <a:pt x="89" y="117"/>
                  </a:cubicBezTo>
                  <a:cubicBezTo>
                    <a:pt x="89" y="117"/>
                    <a:pt x="89" y="117"/>
                    <a:pt x="89" y="117"/>
                  </a:cubicBezTo>
                  <a:cubicBezTo>
                    <a:pt x="89" y="117"/>
                    <a:pt x="88" y="117"/>
                    <a:pt x="88" y="117"/>
                  </a:cubicBezTo>
                  <a:cubicBezTo>
                    <a:pt x="88" y="117"/>
                    <a:pt x="88" y="117"/>
                    <a:pt x="88" y="117"/>
                  </a:cubicBezTo>
                  <a:cubicBezTo>
                    <a:pt x="88" y="118"/>
                    <a:pt x="87" y="118"/>
                    <a:pt x="87" y="119"/>
                  </a:cubicBezTo>
                  <a:cubicBezTo>
                    <a:pt x="86" y="119"/>
                    <a:pt x="86" y="120"/>
                    <a:pt x="86" y="120"/>
                  </a:cubicBezTo>
                  <a:cubicBezTo>
                    <a:pt x="86" y="120"/>
                    <a:pt x="86" y="120"/>
                    <a:pt x="86" y="120"/>
                  </a:cubicBezTo>
                  <a:cubicBezTo>
                    <a:pt x="86" y="120"/>
                    <a:pt x="86" y="120"/>
                    <a:pt x="86" y="120"/>
                  </a:cubicBezTo>
                  <a:cubicBezTo>
                    <a:pt x="86" y="121"/>
                    <a:pt x="86" y="121"/>
                    <a:pt x="86" y="121"/>
                  </a:cubicBezTo>
                  <a:cubicBezTo>
                    <a:pt x="77" y="125"/>
                    <a:pt x="53" y="139"/>
                    <a:pt x="35" y="150"/>
                  </a:cubicBezTo>
                  <a:cubicBezTo>
                    <a:pt x="32" y="152"/>
                    <a:pt x="28" y="154"/>
                    <a:pt x="26" y="156"/>
                  </a:cubicBezTo>
                  <a:cubicBezTo>
                    <a:pt x="31" y="147"/>
                    <a:pt x="40" y="134"/>
                    <a:pt x="50" y="121"/>
                  </a:cubicBezTo>
                  <a:cubicBezTo>
                    <a:pt x="62" y="106"/>
                    <a:pt x="74" y="91"/>
                    <a:pt x="82" y="83"/>
                  </a:cubicBezTo>
                  <a:cubicBezTo>
                    <a:pt x="83" y="83"/>
                    <a:pt x="83" y="83"/>
                    <a:pt x="83" y="82"/>
                  </a:cubicBezTo>
                  <a:cubicBezTo>
                    <a:pt x="84" y="82"/>
                    <a:pt x="87" y="79"/>
                    <a:pt x="88" y="79"/>
                  </a:cubicBezTo>
                  <a:cubicBezTo>
                    <a:pt x="88" y="78"/>
                    <a:pt x="88" y="78"/>
                    <a:pt x="89" y="78"/>
                  </a:cubicBezTo>
                  <a:cubicBezTo>
                    <a:pt x="89" y="78"/>
                    <a:pt x="89" y="78"/>
                    <a:pt x="89" y="78"/>
                  </a:cubicBezTo>
                  <a:cubicBezTo>
                    <a:pt x="90" y="77"/>
                    <a:pt x="90" y="75"/>
                    <a:pt x="89" y="74"/>
                  </a:cubicBezTo>
                  <a:cubicBezTo>
                    <a:pt x="88" y="72"/>
                    <a:pt x="86" y="72"/>
                    <a:pt x="85" y="73"/>
                  </a:cubicBezTo>
                  <a:cubicBezTo>
                    <a:pt x="83" y="74"/>
                    <a:pt x="81" y="75"/>
                    <a:pt x="78" y="78"/>
                  </a:cubicBezTo>
                  <a:cubicBezTo>
                    <a:pt x="75" y="80"/>
                    <a:pt x="66" y="87"/>
                    <a:pt x="56" y="95"/>
                  </a:cubicBezTo>
                  <a:cubicBezTo>
                    <a:pt x="44" y="103"/>
                    <a:pt x="31" y="113"/>
                    <a:pt x="22" y="120"/>
                  </a:cubicBezTo>
                  <a:cubicBezTo>
                    <a:pt x="38" y="99"/>
                    <a:pt x="75" y="55"/>
                    <a:pt x="84" y="45"/>
                  </a:cubicBezTo>
                  <a:cubicBezTo>
                    <a:pt x="84" y="45"/>
                    <a:pt x="84" y="45"/>
                    <a:pt x="84" y="45"/>
                  </a:cubicBezTo>
                  <a:cubicBezTo>
                    <a:pt x="84" y="45"/>
                    <a:pt x="84" y="45"/>
                    <a:pt x="84" y="45"/>
                  </a:cubicBezTo>
                  <a:cubicBezTo>
                    <a:pt x="84" y="45"/>
                    <a:pt x="84" y="45"/>
                    <a:pt x="84" y="45"/>
                  </a:cubicBezTo>
                  <a:cubicBezTo>
                    <a:pt x="84" y="45"/>
                    <a:pt x="84" y="45"/>
                    <a:pt x="84" y="45"/>
                  </a:cubicBezTo>
                  <a:cubicBezTo>
                    <a:pt x="85" y="44"/>
                    <a:pt x="85" y="44"/>
                    <a:pt x="85" y="44"/>
                  </a:cubicBezTo>
                  <a:cubicBezTo>
                    <a:pt x="85" y="44"/>
                    <a:pt x="85" y="44"/>
                    <a:pt x="85" y="44"/>
                  </a:cubicBezTo>
                  <a:cubicBezTo>
                    <a:pt x="85" y="43"/>
                    <a:pt x="85" y="43"/>
                    <a:pt x="85" y="43"/>
                  </a:cubicBezTo>
                  <a:cubicBezTo>
                    <a:pt x="85" y="43"/>
                    <a:pt x="85" y="43"/>
                    <a:pt x="85" y="43"/>
                  </a:cubicBezTo>
                  <a:cubicBezTo>
                    <a:pt x="86" y="41"/>
                    <a:pt x="85" y="39"/>
                    <a:pt x="83" y="39"/>
                  </a:cubicBezTo>
                  <a:cubicBezTo>
                    <a:pt x="82" y="38"/>
                    <a:pt x="80" y="39"/>
                    <a:pt x="80" y="40"/>
                  </a:cubicBezTo>
                  <a:cubicBezTo>
                    <a:pt x="79" y="41"/>
                    <a:pt x="79" y="41"/>
                    <a:pt x="79" y="41"/>
                  </a:cubicBezTo>
                  <a:cubicBezTo>
                    <a:pt x="79" y="41"/>
                    <a:pt x="79" y="41"/>
                    <a:pt x="79" y="41"/>
                  </a:cubicBezTo>
                  <a:cubicBezTo>
                    <a:pt x="79" y="41"/>
                    <a:pt x="79" y="41"/>
                    <a:pt x="79" y="41"/>
                  </a:cubicBezTo>
                  <a:cubicBezTo>
                    <a:pt x="79" y="41"/>
                    <a:pt x="79" y="41"/>
                    <a:pt x="79" y="41"/>
                  </a:cubicBezTo>
                  <a:cubicBezTo>
                    <a:pt x="79" y="41"/>
                    <a:pt x="79" y="41"/>
                    <a:pt x="79" y="41"/>
                  </a:cubicBezTo>
                  <a:cubicBezTo>
                    <a:pt x="77" y="42"/>
                    <a:pt x="77" y="42"/>
                    <a:pt x="77" y="42"/>
                  </a:cubicBezTo>
                  <a:cubicBezTo>
                    <a:pt x="73" y="46"/>
                    <a:pt x="63" y="55"/>
                    <a:pt x="51" y="64"/>
                  </a:cubicBezTo>
                  <a:cubicBezTo>
                    <a:pt x="38" y="75"/>
                    <a:pt x="23" y="87"/>
                    <a:pt x="13" y="95"/>
                  </a:cubicBezTo>
                  <a:cubicBezTo>
                    <a:pt x="22" y="82"/>
                    <a:pt x="41" y="62"/>
                    <a:pt x="58" y="44"/>
                  </a:cubicBezTo>
                  <a:cubicBezTo>
                    <a:pt x="73" y="27"/>
                    <a:pt x="87" y="12"/>
                    <a:pt x="9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 name="Freeform 6"/>
            <p:cNvSpPr/>
            <p:nvPr/>
          </p:nvSpPr>
          <p:spPr bwMode="auto">
            <a:xfrm>
              <a:off x="3887" y="2145"/>
              <a:ext cx="261" cy="545"/>
            </a:xfrm>
            <a:custGeom>
              <a:avLst/>
              <a:gdLst>
                <a:gd name="T0" fmla="*/ 10 w 110"/>
                <a:gd name="T1" fmla="*/ 41 h 230"/>
                <a:gd name="T2" fmla="*/ 32 w 110"/>
                <a:gd name="T3" fmla="*/ 36 h 230"/>
                <a:gd name="T4" fmla="*/ 92 w 110"/>
                <a:gd name="T5" fmla="*/ 12 h 230"/>
                <a:gd name="T6" fmla="*/ 43 w 110"/>
                <a:gd name="T7" fmla="*/ 47 h 230"/>
                <a:gd name="T8" fmla="*/ 11 w 110"/>
                <a:gd name="T9" fmla="*/ 67 h 230"/>
                <a:gd name="T10" fmla="*/ 11 w 110"/>
                <a:gd name="T11" fmla="*/ 74 h 230"/>
                <a:gd name="T12" fmla="*/ 75 w 110"/>
                <a:gd name="T13" fmla="*/ 57 h 230"/>
                <a:gd name="T14" fmla="*/ 11 w 110"/>
                <a:gd name="T15" fmla="*/ 91 h 230"/>
                <a:gd name="T16" fmla="*/ 37 w 110"/>
                <a:gd name="T17" fmla="*/ 93 h 230"/>
                <a:gd name="T18" fmla="*/ 44 w 110"/>
                <a:gd name="T19" fmla="*/ 97 h 230"/>
                <a:gd name="T20" fmla="*/ 8 w 110"/>
                <a:gd name="T21" fmla="*/ 120 h 230"/>
                <a:gd name="T22" fmla="*/ 66 w 110"/>
                <a:gd name="T23" fmla="*/ 119 h 230"/>
                <a:gd name="T24" fmla="*/ 7 w 110"/>
                <a:gd name="T25" fmla="*/ 134 h 230"/>
                <a:gd name="T26" fmla="*/ 6 w 110"/>
                <a:gd name="T27" fmla="*/ 139 h 230"/>
                <a:gd name="T28" fmla="*/ 21 w 110"/>
                <a:gd name="T29" fmla="*/ 140 h 230"/>
                <a:gd name="T30" fmla="*/ 60 w 110"/>
                <a:gd name="T31" fmla="*/ 145 h 230"/>
                <a:gd name="T32" fmla="*/ 6 w 110"/>
                <a:gd name="T33" fmla="*/ 163 h 230"/>
                <a:gd name="T34" fmla="*/ 28 w 110"/>
                <a:gd name="T35" fmla="*/ 166 h 230"/>
                <a:gd name="T36" fmla="*/ 62 w 110"/>
                <a:gd name="T37" fmla="*/ 171 h 230"/>
                <a:gd name="T38" fmla="*/ 6 w 110"/>
                <a:gd name="T39" fmla="*/ 184 h 230"/>
                <a:gd name="T40" fmla="*/ 8 w 110"/>
                <a:gd name="T41" fmla="*/ 190 h 230"/>
                <a:gd name="T42" fmla="*/ 49 w 110"/>
                <a:gd name="T43" fmla="*/ 194 h 230"/>
                <a:gd name="T44" fmla="*/ 67 w 110"/>
                <a:gd name="T45" fmla="*/ 196 h 230"/>
                <a:gd name="T46" fmla="*/ 9 w 110"/>
                <a:gd name="T47" fmla="*/ 204 h 230"/>
                <a:gd name="T48" fmla="*/ 23 w 110"/>
                <a:gd name="T49" fmla="*/ 212 h 230"/>
                <a:gd name="T50" fmla="*/ 48 w 110"/>
                <a:gd name="T51" fmla="*/ 221 h 230"/>
                <a:gd name="T52" fmla="*/ 6 w 110"/>
                <a:gd name="T53" fmla="*/ 226 h 230"/>
                <a:gd name="T54" fmla="*/ 49 w 110"/>
                <a:gd name="T55" fmla="*/ 227 h 230"/>
                <a:gd name="T56" fmla="*/ 80 w 110"/>
                <a:gd name="T57" fmla="*/ 221 h 230"/>
                <a:gd name="T58" fmla="*/ 75 w 110"/>
                <a:gd name="T59" fmla="*/ 213 h 230"/>
                <a:gd name="T60" fmla="*/ 84 w 110"/>
                <a:gd name="T61" fmla="*/ 197 h 230"/>
                <a:gd name="T62" fmla="*/ 60 w 110"/>
                <a:gd name="T63" fmla="*/ 189 h 230"/>
                <a:gd name="T64" fmla="*/ 38 w 110"/>
                <a:gd name="T65" fmla="*/ 187 h 230"/>
                <a:gd name="T66" fmla="*/ 63 w 110"/>
                <a:gd name="T67" fmla="*/ 177 h 230"/>
                <a:gd name="T68" fmla="*/ 28 w 110"/>
                <a:gd name="T69" fmla="*/ 159 h 230"/>
                <a:gd name="T70" fmla="*/ 61 w 110"/>
                <a:gd name="T71" fmla="*/ 151 h 230"/>
                <a:gd name="T72" fmla="*/ 87 w 110"/>
                <a:gd name="T73" fmla="*/ 141 h 230"/>
                <a:gd name="T74" fmla="*/ 36 w 110"/>
                <a:gd name="T75" fmla="*/ 133 h 230"/>
                <a:gd name="T76" fmla="*/ 83 w 110"/>
                <a:gd name="T77" fmla="*/ 115 h 230"/>
                <a:gd name="T78" fmla="*/ 24 w 110"/>
                <a:gd name="T79" fmla="*/ 112 h 230"/>
                <a:gd name="T80" fmla="*/ 89 w 110"/>
                <a:gd name="T81" fmla="*/ 83 h 230"/>
                <a:gd name="T82" fmla="*/ 35 w 110"/>
                <a:gd name="T83" fmla="*/ 87 h 230"/>
                <a:gd name="T84" fmla="*/ 91 w 110"/>
                <a:gd name="T85" fmla="*/ 52 h 230"/>
                <a:gd name="T86" fmla="*/ 87 w 110"/>
                <a:gd name="T87" fmla="*/ 47 h 230"/>
                <a:gd name="T88" fmla="*/ 47 w 110"/>
                <a:gd name="T89" fmla="*/ 53 h 230"/>
                <a:gd name="T90" fmla="*/ 96 w 110"/>
                <a:gd name="T91" fmla="*/ 17 h 230"/>
                <a:gd name="T92" fmla="*/ 108 w 110"/>
                <a:gd name="T93" fmla="*/ 6 h 230"/>
                <a:gd name="T94" fmla="*/ 106 w 110"/>
                <a:gd name="T95" fmla="*/ 0 h 230"/>
                <a:gd name="T96" fmla="*/ 69 w 110"/>
                <a:gd name="T97" fmla="*/ 14 h 230"/>
                <a:gd name="T98" fmla="*/ 12 w 110"/>
                <a:gd name="T99" fmla="*/ 3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230">
                  <a:moveTo>
                    <a:pt x="12" y="36"/>
                  </a:moveTo>
                  <a:cubicBezTo>
                    <a:pt x="11" y="37"/>
                    <a:pt x="10" y="39"/>
                    <a:pt x="10" y="41"/>
                  </a:cubicBezTo>
                  <a:cubicBezTo>
                    <a:pt x="11" y="42"/>
                    <a:pt x="13" y="43"/>
                    <a:pt x="14" y="42"/>
                  </a:cubicBezTo>
                  <a:cubicBezTo>
                    <a:pt x="32" y="36"/>
                    <a:pt x="32" y="36"/>
                    <a:pt x="32" y="36"/>
                  </a:cubicBezTo>
                  <a:cubicBezTo>
                    <a:pt x="38" y="34"/>
                    <a:pt x="55" y="27"/>
                    <a:pt x="72" y="20"/>
                  </a:cubicBezTo>
                  <a:cubicBezTo>
                    <a:pt x="79" y="18"/>
                    <a:pt x="86" y="15"/>
                    <a:pt x="92" y="12"/>
                  </a:cubicBezTo>
                  <a:cubicBezTo>
                    <a:pt x="86" y="18"/>
                    <a:pt x="79" y="23"/>
                    <a:pt x="74" y="27"/>
                  </a:cubicBezTo>
                  <a:cubicBezTo>
                    <a:pt x="65" y="33"/>
                    <a:pt x="54" y="40"/>
                    <a:pt x="43" y="47"/>
                  </a:cubicBezTo>
                  <a:cubicBezTo>
                    <a:pt x="29" y="57"/>
                    <a:pt x="16" y="65"/>
                    <a:pt x="13" y="67"/>
                  </a:cubicBezTo>
                  <a:cubicBezTo>
                    <a:pt x="11" y="67"/>
                    <a:pt x="11" y="67"/>
                    <a:pt x="11" y="67"/>
                  </a:cubicBezTo>
                  <a:cubicBezTo>
                    <a:pt x="9" y="68"/>
                    <a:pt x="8" y="69"/>
                    <a:pt x="8" y="70"/>
                  </a:cubicBezTo>
                  <a:cubicBezTo>
                    <a:pt x="8" y="72"/>
                    <a:pt x="9" y="74"/>
                    <a:pt x="11" y="74"/>
                  </a:cubicBezTo>
                  <a:cubicBezTo>
                    <a:pt x="11" y="74"/>
                    <a:pt x="14" y="73"/>
                    <a:pt x="14" y="73"/>
                  </a:cubicBezTo>
                  <a:cubicBezTo>
                    <a:pt x="23" y="71"/>
                    <a:pt x="55" y="62"/>
                    <a:pt x="75" y="57"/>
                  </a:cubicBezTo>
                  <a:cubicBezTo>
                    <a:pt x="69" y="60"/>
                    <a:pt x="62" y="65"/>
                    <a:pt x="54" y="69"/>
                  </a:cubicBezTo>
                  <a:cubicBezTo>
                    <a:pt x="35" y="80"/>
                    <a:pt x="14" y="91"/>
                    <a:pt x="11" y="91"/>
                  </a:cubicBezTo>
                  <a:cubicBezTo>
                    <a:pt x="11" y="97"/>
                    <a:pt x="11" y="97"/>
                    <a:pt x="11" y="97"/>
                  </a:cubicBezTo>
                  <a:cubicBezTo>
                    <a:pt x="13" y="97"/>
                    <a:pt x="24" y="95"/>
                    <a:pt x="37" y="93"/>
                  </a:cubicBezTo>
                  <a:cubicBezTo>
                    <a:pt x="48" y="91"/>
                    <a:pt x="61" y="89"/>
                    <a:pt x="70" y="87"/>
                  </a:cubicBezTo>
                  <a:cubicBezTo>
                    <a:pt x="63" y="90"/>
                    <a:pt x="53" y="94"/>
                    <a:pt x="44" y="97"/>
                  </a:cubicBezTo>
                  <a:cubicBezTo>
                    <a:pt x="39" y="99"/>
                    <a:pt x="0" y="111"/>
                    <a:pt x="5" y="118"/>
                  </a:cubicBezTo>
                  <a:cubicBezTo>
                    <a:pt x="5" y="119"/>
                    <a:pt x="7" y="120"/>
                    <a:pt x="8" y="120"/>
                  </a:cubicBezTo>
                  <a:cubicBezTo>
                    <a:pt x="15" y="118"/>
                    <a:pt x="33" y="118"/>
                    <a:pt x="50" y="118"/>
                  </a:cubicBezTo>
                  <a:cubicBezTo>
                    <a:pt x="56" y="118"/>
                    <a:pt x="61" y="119"/>
                    <a:pt x="66" y="119"/>
                  </a:cubicBezTo>
                  <a:cubicBezTo>
                    <a:pt x="56" y="121"/>
                    <a:pt x="45" y="124"/>
                    <a:pt x="35" y="127"/>
                  </a:cubicBezTo>
                  <a:cubicBezTo>
                    <a:pt x="21" y="130"/>
                    <a:pt x="9" y="133"/>
                    <a:pt x="7" y="134"/>
                  </a:cubicBezTo>
                  <a:cubicBezTo>
                    <a:pt x="7" y="134"/>
                    <a:pt x="7" y="134"/>
                    <a:pt x="7" y="134"/>
                  </a:cubicBezTo>
                  <a:cubicBezTo>
                    <a:pt x="6" y="135"/>
                    <a:pt x="5" y="137"/>
                    <a:pt x="6" y="139"/>
                  </a:cubicBezTo>
                  <a:cubicBezTo>
                    <a:pt x="7" y="140"/>
                    <a:pt x="8" y="140"/>
                    <a:pt x="10" y="140"/>
                  </a:cubicBezTo>
                  <a:cubicBezTo>
                    <a:pt x="12" y="140"/>
                    <a:pt x="16" y="140"/>
                    <a:pt x="21" y="140"/>
                  </a:cubicBezTo>
                  <a:cubicBezTo>
                    <a:pt x="41" y="141"/>
                    <a:pt x="80" y="141"/>
                    <a:pt x="80" y="143"/>
                  </a:cubicBezTo>
                  <a:cubicBezTo>
                    <a:pt x="80" y="143"/>
                    <a:pt x="62" y="145"/>
                    <a:pt x="60" y="145"/>
                  </a:cubicBezTo>
                  <a:cubicBezTo>
                    <a:pt x="52" y="146"/>
                    <a:pt x="19" y="151"/>
                    <a:pt x="9" y="157"/>
                  </a:cubicBezTo>
                  <a:cubicBezTo>
                    <a:pt x="6" y="159"/>
                    <a:pt x="5" y="162"/>
                    <a:pt x="6" y="163"/>
                  </a:cubicBezTo>
                  <a:cubicBezTo>
                    <a:pt x="7" y="164"/>
                    <a:pt x="7" y="164"/>
                    <a:pt x="8" y="164"/>
                  </a:cubicBezTo>
                  <a:cubicBezTo>
                    <a:pt x="11" y="165"/>
                    <a:pt x="18" y="166"/>
                    <a:pt x="28" y="166"/>
                  </a:cubicBezTo>
                  <a:cubicBezTo>
                    <a:pt x="41" y="166"/>
                    <a:pt x="58" y="167"/>
                    <a:pt x="70" y="169"/>
                  </a:cubicBezTo>
                  <a:cubicBezTo>
                    <a:pt x="67" y="170"/>
                    <a:pt x="65" y="170"/>
                    <a:pt x="62" y="171"/>
                  </a:cubicBezTo>
                  <a:cubicBezTo>
                    <a:pt x="43" y="173"/>
                    <a:pt x="17" y="178"/>
                    <a:pt x="6" y="184"/>
                  </a:cubicBezTo>
                  <a:cubicBezTo>
                    <a:pt x="6" y="184"/>
                    <a:pt x="6" y="184"/>
                    <a:pt x="6" y="184"/>
                  </a:cubicBezTo>
                  <a:cubicBezTo>
                    <a:pt x="4" y="185"/>
                    <a:pt x="4" y="187"/>
                    <a:pt x="5" y="188"/>
                  </a:cubicBezTo>
                  <a:cubicBezTo>
                    <a:pt x="6" y="190"/>
                    <a:pt x="7" y="190"/>
                    <a:pt x="8" y="190"/>
                  </a:cubicBezTo>
                  <a:cubicBezTo>
                    <a:pt x="14" y="191"/>
                    <a:pt x="25" y="192"/>
                    <a:pt x="38" y="193"/>
                  </a:cubicBezTo>
                  <a:cubicBezTo>
                    <a:pt x="41" y="194"/>
                    <a:pt x="45" y="194"/>
                    <a:pt x="49" y="194"/>
                  </a:cubicBezTo>
                  <a:cubicBezTo>
                    <a:pt x="53" y="195"/>
                    <a:pt x="57" y="195"/>
                    <a:pt x="60" y="195"/>
                  </a:cubicBezTo>
                  <a:cubicBezTo>
                    <a:pt x="62" y="195"/>
                    <a:pt x="65" y="195"/>
                    <a:pt x="67" y="196"/>
                  </a:cubicBezTo>
                  <a:cubicBezTo>
                    <a:pt x="55" y="198"/>
                    <a:pt x="38" y="200"/>
                    <a:pt x="25" y="202"/>
                  </a:cubicBezTo>
                  <a:cubicBezTo>
                    <a:pt x="20" y="203"/>
                    <a:pt x="12" y="203"/>
                    <a:pt x="9" y="204"/>
                  </a:cubicBezTo>
                  <a:cubicBezTo>
                    <a:pt x="6" y="205"/>
                    <a:pt x="6" y="207"/>
                    <a:pt x="6" y="208"/>
                  </a:cubicBezTo>
                  <a:cubicBezTo>
                    <a:pt x="7" y="212"/>
                    <a:pt x="20" y="212"/>
                    <a:pt x="23" y="212"/>
                  </a:cubicBezTo>
                  <a:cubicBezTo>
                    <a:pt x="37" y="213"/>
                    <a:pt x="59" y="214"/>
                    <a:pt x="70" y="218"/>
                  </a:cubicBezTo>
                  <a:cubicBezTo>
                    <a:pt x="63" y="219"/>
                    <a:pt x="56" y="220"/>
                    <a:pt x="48" y="221"/>
                  </a:cubicBezTo>
                  <a:cubicBezTo>
                    <a:pt x="37" y="222"/>
                    <a:pt x="24" y="222"/>
                    <a:pt x="9" y="223"/>
                  </a:cubicBezTo>
                  <a:cubicBezTo>
                    <a:pt x="7" y="223"/>
                    <a:pt x="6" y="225"/>
                    <a:pt x="6" y="226"/>
                  </a:cubicBezTo>
                  <a:cubicBezTo>
                    <a:pt x="6" y="228"/>
                    <a:pt x="8" y="230"/>
                    <a:pt x="9" y="229"/>
                  </a:cubicBezTo>
                  <a:cubicBezTo>
                    <a:pt x="25" y="229"/>
                    <a:pt x="38" y="228"/>
                    <a:pt x="49" y="227"/>
                  </a:cubicBezTo>
                  <a:cubicBezTo>
                    <a:pt x="60" y="226"/>
                    <a:pt x="70" y="224"/>
                    <a:pt x="79" y="222"/>
                  </a:cubicBezTo>
                  <a:cubicBezTo>
                    <a:pt x="79" y="222"/>
                    <a:pt x="80" y="222"/>
                    <a:pt x="80" y="221"/>
                  </a:cubicBezTo>
                  <a:cubicBezTo>
                    <a:pt x="82" y="220"/>
                    <a:pt x="82" y="218"/>
                    <a:pt x="81" y="217"/>
                  </a:cubicBezTo>
                  <a:cubicBezTo>
                    <a:pt x="80" y="216"/>
                    <a:pt x="78" y="214"/>
                    <a:pt x="75" y="213"/>
                  </a:cubicBezTo>
                  <a:cubicBezTo>
                    <a:pt x="64" y="209"/>
                    <a:pt x="42" y="207"/>
                    <a:pt x="39" y="207"/>
                  </a:cubicBezTo>
                  <a:cubicBezTo>
                    <a:pt x="45" y="206"/>
                    <a:pt x="81" y="201"/>
                    <a:pt x="84" y="197"/>
                  </a:cubicBezTo>
                  <a:cubicBezTo>
                    <a:pt x="85" y="196"/>
                    <a:pt x="84" y="193"/>
                    <a:pt x="82" y="192"/>
                  </a:cubicBezTo>
                  <a:cubicBezTo>
                    <a:pt x="77" y="190"/>
                    <a:pt x="66" y="189"/>
                    <a:pt x="60" y="189"/>
                  </a:cubicBezTo>
                  <a:cubicBezTo>
                    <a:pt x="57" y="188"/>
                    <a:pt x="53" y="188"/>
                    <a:pt x="50" y="188"/>
                  </a:cubicBezTo>
                  <a:cubicBezTo>
                    <a:pt x="47" y="188"/>
                    <a:pt x="42" y="187"/>
                    <a:pt x="38" y="187"/>
                  </a:cubicBezTo>
                  <a:cubicBezTo>
                    <a:pt x="31" y="186"/>
                    <a:pt x="24" y="186"/>
                    <a:pt x="19" y="186"/>
                  </a:cubicBezTo>
                  <a:cubicBezTo>
                    <a:pt x="31" y="182"/>
                    <a:pt x="49" y="179"/>
                    <a:pt x="63" y="177"/>
                  </a:cubicBezTo>
                  <a:cubicBezTo>
                    <a:pt x="66" y="176"/>
                    <a:pt x="81" y="175"/>
                    <a:pt x="83" y="173"/>
                  </a:cubicBezTo>
                  <a:cubicBezTo>
                    <a:pt x="92" y="161"/>
                    <a:pt x="32" y="160"/>
                    <a:pt x="28" y="159"/>
                  </a:cubicBezTo>
                  <a:cubicBezTo>
                    <a:pt x="25" y="159"/>
                    <a:pt x="23" y="159"/>
                    <a:pt x="20" y="159"/>
                  </a:cubicBezTo>
                  <a:cubicBezTo>
                    <a:pt x="31" y="156"/>
                    <a:pt x="49" y="153"/>
                    <a:pt x="61" y="151"/>
                  </a:cubicBezTo>
                  <a:cubicBezTo>
                    <a:pt x="67" y="150"/>
                    <a:pt x="72" y="149"/>
                    <a:pt x="75" y="149"/>
                  </a:cubicBezTo>
                  <a:cubicBezTo>
                    <a:pt x="84" y="147"/>
                    <a:pt x="87" y="144"/>
                    <a:pt x="87" y="141"/>
                  </a:cubicBezTo>
                  <a:cubicBezTo>
                    <a:pt x="85" y="136"/>
                    <a:pt x="54" y="135"/>
                    <a:pt x="31" y="134"/>
                  </a:cubicBezTo>
                  <a:cubicBezTo>
                    <a:pt x="33" y="134"/>
                    <a:pt x="35" y="133"/>
                    <a:pt x="36" y="133"/>
                  </a:cubicBezTo>
                  <a:cubicBezTo>
                    <a:pt x="41" y="132"/>
                    <a:pt x="84" y="123"/>
                    <a:pt x="85" y="119"/>
                  </a:cubicBezTo>
                  <a:cubicBezTo>
                    <a:pt x="86" y="118"/>
                    <a:pt x="85" y="116"/>
                    <a:pt x="83" y="115"/>
                  </a:cubicBezTo>
                  <a:cubicBezTo>
                    <a:pt x="80" y="114"/>
                    <a:pt x="64" y="112"/>
                    <a:pt x="50" y="112"/>
                  </a:cubicBezTo>
                  <a:cubicBezTo>
                    <a:pt x="42" y="112"/>
                    <a:pt x="32" y="112"/>
                    <a:pt x="24" y="112"/>
                  </a:cubicBezTo>
                  <a:cubicBezTo>
                    <a:pt x="31" y="109"/>
                    <a:pt x="39" y="106"/>
                    <a:pt x="46" y="103"/>
                  </a:cubicBezTo>
                  <a:cubicBezTo>
                    <a:pt x="52" y="101"/>
                    <a:pt x="87" y="89"/>
                    <a:pt x="89" y="83"/>
                  </a:cubicBezTo>
                  <a:cubicBezTo>
                    <a:pt x="92" y="75"/>
                    <a:pt x="46" y="85"/>
                    <a:pt x="36" y="87"/>
                  </a:cubicBezTo>
                  <a:cubicBezTo>
                    <a:pt x="35" y="87"/>
                    <a:pt x="35" y="87"/>
                    <a:pt x="35" y="87"/>
                  </a:cubicBezTo>
                  <a:cubicBezTo>
                    <a:pt x="42" y="83"/>
                    <a:pt x="50" y="79"/>
                    <a:pt x="57" y="75"/>
                  </a:cubicBezTo>
                  <a:cubicBezTo>
                    <a:pt x="73" y="66"/>
                    <a:pt x="88" y="56"/>
                    <a:pt x="91" y="52"/>
                  </a:cubicBezTo>
                  <a:cubicBezTo>
                    <a:pt x="91" y="51"/>
                    <a:pt x="92" y="50"/>
                    <a:pt x="91" y="49"/>
                  </a:cubicBezTo>
                  <a:cubicBezTo>
                    <a:pt x="91" y="47"/>
                    <a:pt x="89" y="46"/>
                    <a:pt x="87" y="47"/>
                  </a:cubicBezTo>
                  <a:cubicBezTo>
                    <a:pt x="69" y="51"/>
                    <a:pt x="51" y="57"/>
                    <a:pt x="33" y="61"/>
                  </a:cubicBezTo>
                  <a:cubicBezTo>
                    <a:pt x="37" y="59"/>
                    <a:pt x="42" y="56"/>
                    <a:pt x="47" y="53"/>
                  </a:cubicBezTo>
                  <a:cubicBezTo>
                    <a:pt x="57" y="46"/>
                    <a:pt x="68" y="39"/>
                    <a:pt x="77" y="32"/>
                  </a:cubicBezTo>
                  <a:cubicBezTo>
                    <a:pt x="83" y="28"/>
                    <a:pt x="90" y="22"/>
                    <a:pt x="96" y="17"/>
                  </a:cubicBezTo>
                  <a:cubicBezTo>
                    <a:pt x="101" y="13"/>
                    <a:pt x="105" y="9"/>
                    <a:pt x="108" y="6"/>
                  </a:cubicBezTo>
                  <a:cubicBezTo>
                    <a:pt x="108" y="6"/>
                    <a:pt x="108" y="6"/>
                    <a:pt x="108" y="6"/>
                  </a:cubicBezTo>
                  <a:cubicBezTo>
                    <a:pt x="109" y="6"/>
                    <a:pt x="110" y="4"/>
                    <a:pt x="110" y="2"/>
                  </a:cubicBezTo>
                  <a:cubicBezTo>
                    <a:pt x="109" y="0"/>
                    <a:pt x="107" y="0"/>
                    <a:pt x="106" y="0"/>
                  </a:cubicBezTo>
                  <a:cubicBezTo>
                    <a:pt x="106" y="0"/>
                    <a:pt x="106" y="0"/>
                    <a:pt x="106" y="0"/>
                  </a:cubicBezTo>
                  <a:cubicBezTo>
                    <a:pt x="102" y="1"/>
                    <a:pt x="86" y="8"/>
                    <a:pt x="69" y="14"/>
                  </a:cubicBezTo>
                  <a:cubicBezTo>
                    <a:pt x="53" y="21"/>
                    <a:pt x="36" y="28"/>
                    <a:pt x="30" y="30"/>
                  </a:cubicBezTo>
                  <a:lnTo>
                    <a:pt x="1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5" name="Freeform 7"/>
            <p:cNvSpPr/>
            <p:nvPr/>
          </p:nvSpPr>
          <p:spPr bwMode="auto">
            <a:xfrm>
              <a:off x="3285" y="2095"/>
              <a:ext cx="187" cy="57"/>
            </a:xfrm>
            <a:custGeom>
              <a:avLst/>
              <a:gdLst>
                <a:gd name="T0" fmla="*/ 3 w 79"/>
                <a:gd name="T1" fmla="*/ 0 h 24"/>
                <a:gd name="T2" fmla="*/ 0 w 79"/>
                <a:gd name="T3" fmla="*/ 4 h 24"/>
                <a:gd name="T4" fmla="*/ 3 w 79"/>
                <a:gd name="T5" fmla="*/ 7 h 24"/>
                <a:gd name="T6" fmla="*/ 54 w 79"/>
                <a:gd name="T7" fmla="*/ 16 h 24"/>
                <a:gd name="T8" fmla="*/ 73 w 79"/>
                <a:gd name="T9" fmla="*/ 22 h 24"/>
                <a:gd name="T10" fmla="*/ 78 w 79"/>
                <a:gd name="T11" fmla="*/ 23 h 24"/>
                <a:gd name="T12" fmla="*/ 78 w 79"/>
                <a:gd name="T13" fmla="*/ 19 h 24"/>
                <a:gd name="T14" fmla="*/ 55 w 79"/>
                <a:gd name="T15" fmla="*/ 10 h 24"/>
                <a:gd name="T16" fmla="*/ 3 w 79"/>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4">
                  <a:moveTo>
                    <a:pt x="3" y="0"/>
                  </a:moveTo>
                  <a:cubicBezTo>
                    <a:pt x="1" y="0"/>
                    <a:pt x="0" y="2"/>
                    <a:pt x="0" y="4"/>
                  </a:cubicBezTo>
                  <a:cubicBezTo>
                    <a:pt x="0" y="6"/>
                    <a:pt x="1" y="7"/>
                    <a:pt x="3" y="7"/>
                  </a:cubicBezTo>
                  <a:cubicBezTo>
                    <a:pt x="8" y="7"/>
                    <a:pt x="32" y="11"/>
                    <a:pt x="54" y="16"/>
                  </a:cubicBezTo>
                  <a:cubicBezTo>
                    <a:pt x="73" y="21"/>
                    <a:pt x="72" y="21"/>
                    <a:pt x="73" y="22"/>
                  </a:cubicBezTo>
                  <a:cubicBezTo>
                    <a:pt x="74" y="24"/>
                    <a:pt x="76" y="24"/>
                    <a:pt x="78" y="23"/>
                  </a:cubicBezTo>
                  <a:cubicBezTo>
                    <a:pt x="79" y="22"/>
                    <a:pt x="79" y="20"/>
                    <a:pt x="78" y="19"/>
                  </a:cubicBezTo>
                  <a:cubicBezTo>
                    <a:pt x="76" y="16"/>
                    <a:pt x="76" y="15"/>
                    <a:pt x="55" y="10"/>
                  </a:cubicBezTo>
                  <a:cubicBezTo>
                    <a:pt x="33" y="5"/>
                    <a:pt x="9"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6" name="Freeform 8"/>
            <p:cNvSpPr/>
            <p:nvPr/>
          </p:nvSpPr>
          <p:spPr bwMode="auto">
            <a:xfrm>
              <a:off x="3624" y="1483"/>
              <a:ext cx="406" cy="133"/>
            </a:xfrm>
            <a:custGeom>
              <a:avLst/>
              <a:gdLst>
                <a:gd name="T0" fmla="*/ 3 w 171"/>
                <a:gd name="T1" fmla="*/ 0 h 56"/>
                <a:gd name="T2" fmla="*/ 0 w 171"/>
                <a:gd name="T3" fmla="*/ 3 h 56"/>
                <a:gd name="T4" fmla="*/ 3 w 171"/>
                <a:gd name="T5" fmla="*/ 6 h 56"/>
                <a:gd name="T6" fmla="*/ 79 w 171"/>
                <a:gd name="T7" fmla="*/ 28 h 56"/>
                <a:gd name="T8" fmla="*/ 132 w 171"/>
                <a:gd name="T9" fmla="*/ 44 h 56"/>
                <a:gd name="T10" fmla="*/ 137 w 171"/>
                <a:gd name="T11" fmla="*/ 46 h 56"/>
                <a:gd name="T12" fmla="*/ 143 w 171"/>
                <a:gd name="T13" fmla="*/ 47 h 56"/>
                <a:gd name="T14" fmla="*/ 165 w 171"/>
                <a:gd name="T15" fmla="*/ 55 h 56"/>
                <a:gd name="T16" fmla="*/ 170 w 171"/>
                <a:gd name="T17" fmla="*/ 55 h 56"/>
                <a:gd name="T18" fmla="*/ 170 w 171"/>
                <a:gd name="T19" fmla="*/ 51 h 56"/>
                <a:gd name="T20" fmla="*/ 145 w 171"/>
                <a:gd name="T21" fmla="*/ 41 h 56"/>
                <a:gd name="T22" fmla="*/ 140 w 171"/>
                <a:gd name="T23" fmla="*/ 40 h 56"/>
                <a:gd name="T24" fmla="*/ 134 w 171"/>
                <a:gd name="T25" fmla="*/ 38 h 56"/>
                <a:gd name="T26" fmla="*/ 81 w 171"/>
                <a:gd name="T27" fmla="*/ 21 h 56"/>
                <a:gd name="T28" fmla="*/ 3 w 171"/>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56">
                  <a:moveTo>
                    <a:pt x="3" y="0"/>
                  </a:moveTo>
                  <a:cubicBezTo>
                    <a:pt x="1" y="0"/>
                    <a:pt x="0" y="1"/>
                    <a:pt x="0" y="3"/>
                  </a:cubicBezTo>
                  <a:cubicBezTo>
                    <a:pt x="0" y="5"/>
                    <a:pt x="2" y="6"/>
                    <a:pt x="3" y="6"/>
                  </a:cubicBezTo>
                  <a:cubicBezTo>
                    <a:pt x="4" y="6"/>
                    <a:pt x="50" y="19"/>
                    <a:pt x="79" y="28"/>
                  </a:cubicBezTo>
                  <a:cubicBezTo>
                    <a:pt x="104" y="35"/>
                    <a:pt x="127" y="42"/>
                    <a:pt x="132" y="44"/>
                  </a:cubicBezTo>
                  <a:cubicBezTo>
                    <a:pt x="137" y="46"/>
                    <a:pt x="137" y="46"/>
                    <a:pt x="137" y="46"/>
                  </a:cubicBezTo>
                  <a:cubicBezTo>
                    <a:pt x="138" y="46"/>
                    <a:pt x="140" y="47"/>
                    <a:pt x="143" y="47"/>
                  </a:cubicBezTo>
                  <a:cubicBezTo>
                    <a:pt x="151" y="50"/>
                    <a:pt x="165" y="54"/>
                    <a:pt x="165" y="55"/>
                  </a:cubicBezTo>
                  <a:cubicBezTo>
                    <a:pt x="167" y="56"/>
                    <a:pt x="169" y="56"/>
                    <a:pt x="170" y="55"/>
                  </a:cubicBezTo>
                  <a:cubicBezTo>
                    <a:pt x="171" y="54"/>
                    <a:pt x="171" y="52"/>
                    <a:pt x="170" y="51"/>
                  </a:cubicBezTo>
                  <a:cubicBezTo>
                    <a:pt x="169" y="49"/>
                    <a:pt x="153" y="44"/>
                    <a:pt x="145" y="41"/>
                  </a:cubicBezTo>
                  <a:cubicBezTo>
                    <a:pt x="142" y="40"/>
                    <a:pt x="140" y="40"/>
                    <a:pt x="140" y="40"/>
                  </a:cubicBezTo>
                  <a:cubicBezTo>
                    <a:pt x="134" y="38"/>
                    <a:pt x="134" y="38"/>
                    <a:pt x="134" y="38"/>
                  </a:cubicBezTo>
                  <a:cubicBezTo>
                    <a:pt x="129" y="36"/>
                    <a:pt x="106" y="29"/>
                    <a:pt x="81" y="21"/>
                  </a:cubicBezTo>
                  <a:cubicBezTo>
                    <a:pt x="51" y="12"/>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7" name="Freeform 9"/>
            <p:cNvSpPr/>
            <p:nvPr/>
          </p:nvSpPr>
          <p:spPr bwMode="auto">
            <a:xfrm>
              <a:off x="3970" y="1561"/>
              <a:ext cx="38" cy="638"/>
            </a:xfrm>
            <a:custGeom>
              <a:avLst/>
              <a:gdLst>
                <a:gd name="T0" fmla="*/ 16 w 16"/>
                <a:gd name="T1" fmla="*/ 3 h 269"/>
                <a:gd name="T2" fmla="*/ 13 w 16"/>
                <a:gd name="T3" fmla="*/ 0 h 269"/>
                <a:gd name="T4" fmla="*/ 10 w 16"/>
                <a:gd name="T5" fmla="*/ 3 h 269"/>
                <a:gd name="T6" fmla="*/ 5 w 16"/>
                <a:gd name="T7" fmla="*/ 115 h 269"/>
                <a:gd name="T8" fmla="*/ 0 w 16"/>
                <a:gd name="T9" fmla="*/ 266 h 269"/>
                <a:gd name="T10" fmla="*/ 3 w 16"/>
                <a:gd name="T11" fmla="*/ 269 h 269"/>
                <a:gd name="T12" fmla="*/ 6 w 16"/>
                <a:gd name="T13" fmla="*/ 266 h 269"/>
                <a:gd name="T14" fmla="*/ 11 w 16"/>
                <a:gd name="T15" fmla="*/ 116 h 269"/>
                <a:gd name="T16" fmla="*/ 16 w 16"/>
                <a:gd name="T17" fmla="*/ 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69">
                  <a:moveTo>
                    <a:pt x="16" y="3"/>
                  </a:moveTo>
                  <a:cubicBezTo>
                    <a:pt x="16" y="1"/>
                    <a:pt x="15" y="0"/>
                    <a:pt x="13" y="0"/>
                  </a:cubicBezTo>
                  <a:cubicBezTo>
                    <a:pt x="11" y="0"/>
                    <a:pt x="10" y="1"/>
                    <a:pt x="10" y="3"/>
                  </a:cubicBezTo>
                  <a:cubicBezTo>
                    <a:pt x="8" y="46"/>
                    <a:pt x="7" y="82"/>
                    <a:pt x="5" y="115"/>
                  </a:cubicBezTo>
                  <a:cubicBezTo>
                    <a:pt x="3" y="164"/>
                    <a:pt x="0" y="209"/>
                    <a:pt x="0" y="266"/>
                  </a:cubicBezTo>
                  <a:cubicBezTo>
                    <a:pt x="0" y="267"/>
                    <a:pt x="1" y="269"/>
                    <a:pt x="3" y="269"/>
                  </a:cubicBezTo>
                  <a:cubicBezTo>
                    <a:pt x="5" y="269"/>
                    <a:pt x="6" y="267"/>
                    <a:pt x="6" y="266"/>
                  </a:cubicBezTo>
                  <a:cubicBezTo>
                    <a:pt x="7" y="209"/>
                    <a:pt x="9" y="164"/>
                    <a:pt x="11" y="116"/>
                  </a:cubicBezTo>
                  <a:cubicBezTo>
                    <a:pt x="13" y="82"/>
                    <a:pt x="15" y="46"/>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8" name="Freeform 10"/>
            <p:cNvSpPr/>
            <p:nvPr/>
          </p:nvSpPr>
          <p:spPr bwMode="auto">
            <a:xfrm>
              <a:off x="4049" y="2152"/>
              <a:ext cx="379" cy="76"/>
            </a:xfrm>
            <a:custGeom>
              <a:avLst/>
              <a:gdLst>
                <a:gd name="T0" fmla="*/ 4 w 160"/>
                <a:gd name="T1" fmla="*/ 1 h 32"/>
                <a:gd name="T2" fmla="*/ 1 w 160"/>
                <a:gd name="T3" fmla="*/ 3 h 32"/>
                <a:gd name="T4" fmla="*/ 3 w 160"/>
                <a:gd name="T5" fmla="*/ 7 h 32"/>
                <a:gd name="T6" fmla="*/ 77 w 160"/>
                <a:gd name="T7" fmla="*/ 18 h 32"/>
                <a:gd name="T8" fmla="*/ 112 w 160"/>
                <a:gd name="T9" fmla="*/ 23 h 32"/>
                <a:gd name="T10" fmla="*/ 121 w 160"/>
                <a:gd name="T11" fmla="*/ 25 h 32"/>
                <a:gd name="T12" fmla="*/ 154 w 160"/>
                <a:gd name="T13" fmla="*/ 30 h 32"/>
                <a:gd name="T14" fmla="*/ 158 w 160"/>
                <a:gd name="T15" fmla="*/ 31 h 32"/>
                <a:gd name="T16" fmla="*/ 159 w 160"/>
                <a:gd name="T17" fmla="*/ 26 h 32"/>
                <a:gd name="T18" fmla="*/ 122 w 160"/>
                <a:gd name="T19" fmla="*/ 19 h 32"/>
                <a:gd name="T20" fmla="*/ 113 w 160"/>
                <a:gd name="T21" fmla="*/ 17 h 32"/>
                <a:gd name="T22" fmla="*/ 77 w 160"/>
                <a:gd name="T23" fmla="*/ 12 h 32"/>
                <a:gd name="T24" fmla="*/ 4 w 160"/>
                <a:gd name="T2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32">
                  <a:moveTo>
                    <a:pt x="4" y="1"/>
                  </a:moveTo>
                  <a:cubicBezTo>
                    <a:pt x="3" y="0"/>
                    <a:pt x="1" y="1"/>
                    <a:pt x="1" y="3"/>
                  </a:cubicBezTo>
                  <a:cubicBezTo>
                    <a:pt x="0" y="5"/>
                    <a:pt x="1" y="6"/>
                    <a:pt x="3" y="7"/>
                  </a:cubicBezTo>
                  <a:cubicBezTo>
                    <a:pt x="12" y="9"/>
                    <a:pt x="48" y="14"/>
                    <a:pt x="77" y="18"/>
                  </a:cubicBezTo>
                  <a:cubicBezTo>
                    <a:pt x="93" y="21"/>
                    <a:pt x="106" y="22"/>
                    <a:pt x="112" y="23"/>
                  </a:cubicBezTo>
                  <a:cubicBezTo>
                    <a:pt x="113" y="24"/>
                    <a:pt x="116" y="24"/>
                    <a:pt x="121" y="25"/>
                  </a:cubicBezTo>
                  <a:cubicBezTo>
                    <a:pt x="133" y="27"/>
                    <a:pt x="153" y="29"/>
                    <a:pt x="154" y="30"/>
                  </a:cubicBezTo>
                  <a:cubicBezTo>
                    <a:pt x="155" y="31"/>
                    <a:pt x="157" y="32"/>
                    <a:pt x="158" y="31"/>
                  </a:cubicBezTo>
                  <a:cubicBezTo>
                    <a:pt x="160" y="30"/>
                    <a:pt x="160" y="28"/>
                    <a:pt x="159" y="26"/>
                  </a:cubicBezTo>
                  <a:cubicBezTo>
                    <a:pt x="158" y="25"/>
                    <a:pt x="136" y="21"/>
                    <a:pt x="122" y="19"/>
                  </a:cubicBezTo>
                  <a:cubicBezTo>
                    <a:pt x="118" y="18"/>
                    <a:pt x="115" y="17"/>
                    <a:pt x="113" y="17"/>
                  </a:cubicBezTo>
                  <a:cubicBezTo>
                    <a:pt x="108" y="16"/>
                    <a:pt x="94" y="14"/>
                    <a:pt x="77" y="12"/>
                  </a:cubicBezTo>
                  <a:cubicBezTo>
                    <a:pt x="49" y="8"/>
                    <a:pt x="13" y="3"/>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9" name="Freeform 11"/>
            <p:cNvSpPr/>
            <p:nvPr/>
          </p:nvSpPr>
          <p:spPr bwMode="auto">
            <a:xfrm>
              <a:off x="4317" y="2166"/>
              <a:ext cx="88" cy="591"/>
            </a:xfrm>
            <a:custGeom>
              <a:avLst/>
              <a:gdLst>
                <a:gd name="T0" fmla="*/ 36 w 37"/>
                <a:gd name="T1" fmla="*/ 4 h 249"/>
                <a:gd name="T2" fmla="*/ 34 w 37"/>
                <a:gd name="T3" fmla="*/ 1 h 249"/>
                <a:gd name="T4" fmla="*/ 30 w 37"/>
                <a:gd name="T5" fmla="*/ 3 h 249"/>
                <a:gd name="T6" fmla="*/ 5 w 37"/>
                <a:gd name="T7" fmla="*/ 202 h 249"/>
                <a:gd name="T8" fmla="*/ 0 w 37"/>
                <a:gd name="T9" fmla="*/ 245 h 249"/>
                <a:gd name="T10" fmla="*/ 3 w 37"/>
                <a:gd name="T11" fmla="*/ 249 h 249"/>
                <a:gd name="T12" fmla="*/ 7 w 37"/>
                <a:gd name="T13" fmla="*/ 246 h 249"/>
                <a:gd name="T14" fmla="*/ 11 w 37"/>
                <a:gd name="T15" fmla="*/ 203 h 249"/>
                <a:gd name="T16" fmla="*/ 36 w 37"/>
                <a:gd name="T17"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49">
                  <a:moveTo>
                    <a:pt x="36" y="4"/>
                  </a:moveTo>
                  <a:cubicBezTo>
                    <a:pt x="37" y="2"/>
                    <a:pt x="36" y="1"/>
                    <a:pt x="34" y="1"/>
                  </a:cubicBezTo>
                  <a:cubicBezTo>
                    <a:pt x="32" y="0"/>
                    <a:pt x="30" y="1"/>
                    <a:pt x="30" y="3"/>
                  </a:cubicBezTo>
                  <a:cubicBezTo>
                    <a:pt x="20" y="58"/>
                    <a:pt x="11" y="140"/>
                    <a:pt x="5" y="202"/>
                  </a:cubicBezTo>
                  <a:cubicBezTo>
                    <a:pt x="3" y="218"/>
                    <a:pt x="2" y="232"/>
                    <a:pt x="0" y="245"/>
                  </a:cubicBezTo>
                  <a:cubicBezTo>
                    <a:pt x="0" y="247"/>
                    <a:pt x="1" y="249"/>
                    <a:pt x="3" y="249"/>
                  </a:cubicBezTo>
                  <a:cubicBezTo>
                    <a:pt x="5" y="249"/>
                    <a:pt x="6" y="248"/>
                    <a:pt x="7" y="246"/>
                  </a:cubicBezTo>
                  <a:cubicBezTo>
                    <a:pt x="8" y="234"/>
                    <a:pt x="10" y="219"/>
                    <a:pt x="11" y="203"/>
                  </a:cubicBezTo>
                  <a:cubicBezTo>
                    <a:pt x="18" y="141"/>
                    <a:pt x="26" y="59"/>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0" name="Freeform 12"/>
            <p:cNvSpPr/>
            <p:nvPr/>
          </p:nvSpPr>
          <p:spPr bwMode="auto">
            <a:xfrm>
              <a:off x="4324" y="2232"/>
              <a:ext cx="93" cy="468"/>
            </a:xfrm>
            <a:custGeom>
              <a:avLst/>
              <a:gdLst>
                <a:gd name="T0" fmla="*/ 38 w 39"/>
                <a:gd name="T1" fmla="*/ 4 h 197"/>
                <a:gd name="T2" fmla="*/ 36 w 39"/>
                <a:gd name="T3" fmla="*/ 1 h 197"/>
                <a:gd name="T4" fmla="*/ 32 w 39"/>
                <a:gd name="T5" fmla="*/ 3 h 197"/>
                <a:gd name="T6" fmla="*/ 24 w 39"/>
                <a:gd name="T7" fmla="*/ 44 h 197"/>
                <a:gd name="T8" fmla="*/ 0 w 39"/>
                <a:gd name="T9" fmla="*/ 193 h 197"/>
                <a:gd name="T10" fmla="*/ 3 w 39"/>
                <a:gd name="T11" fmla="*/ 197 h 197"/>
                <a:gd name="T12" fmla="*/ 6 w 39"/>
                <a:gd name="T13" fmla="*/ 194 h 197"/>
                <a:gd name="T14" fmla="*/ 31 w 39"/>
                <a:gd name="T15" fmla="*/ 45 h 197"/>
                <a:gd name="T16" fmla="*/ 38 w 39"/>
                <a:gd name="T17" fmla="*/ 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97">
                  <a:moveTo>
                    <a:pt x="38" y="4"/>
                  </a:moveTo>
                  <a:cubicBezTo>
                    <a:pt x="39" y="3"/>
                    <a:pt x="38" y="1"/>
                    <a:pt x="36" y="1"/>
                  </a:cubicBezTo>
                  <a:cubicBezTo>
                    <a:pt x="34" y="0"/>
                    <a:pt x="32" y="1"/>
                    <a:pt x="32" y="3"/>
                  </a:cubicBezTo>
                  <a:cubicBezTo>
                    <a:pt x="30" y="16"/>
                    <a:pt x="27" y="30"/>
                    <a:pt x="24" y="44"/>
                  </a:cubicBezTo>
                  <a:cubicBezTo>
                    <a:pt x="14" y="96"/>
                    <a:pt x="5" y="144"/>
                    <a:pt x="0" y="193"/>
                  </a:cubicBezTo>
                  <a:cubicBezTo>
                    <a:pt x="0" y="195"/>
                    <a:pt x="1" y="196"/>
                    <a:pt x="3" y="197"/>
                  </a:cubicBezTo>
                  <a:cubicBezTo>
                    <a:pt x="4" y="197"/>
                    <a:pt x="6" y="196"/>
                    <a:pt x="6" y="194"/>
                  </a:cubicBezTo>
                  <a:cubicBezTo>
                    <a:pt x="12" y="145"/>
                    <a:pt x="21" y="97"/>
                    <a:pt x="31" y="45"/>
                  </a:cubicBezTo>
                  <a:cubicBezTo>
                    <a:pt x="33" y="33"/>
                    <a:pt x="36" y="19"/>
                    <a:pt x="3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 name="Freeform 13"/>
            <p:cNvSpPr/>
            <p:nvPr/>
          </p:nvSpPr>
          <p:spPr bwMode="auto">
            <a:xfrm>
              <a:off x="2934" y="2688"/>
              <a:ext cx="1812" cy="16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2" name="Freeform 14"/>
            <p:cNvSpPr/>
            <p:nvPr/>
          </p:nvSpPr>
          <p:spPr bwMode="auto">
            <a:xfrm>
              <a:off x="3494" y="2512"/>
              <a:ext cx="208" cy="178"/>
            </a:xfrm>
            <a:custGeom>
              <a:avLst/>
              <a:gdLst>
                <a:gd name="T0" fmla="*/ 85 w 88"/>
                <a:gd name="T1" fmla="*/ 3 h 75"/>
                <a:gd name="T2" fmla="*/ 82 w 88"/>
                <a:gd name="T3" fmla="*/ 0 h 75"/>
                <a:gd name="T4" fmla="*/ 79 w 88"/>
                <a:gd name="T5" fmla="*/ 4 h 75"/>
                <a:gd name="T6" fmla="*/ 36 w 88"/>
                <a:gd name="T7" fmla="*/ 28 h 75"/>
                <a:gd name="T8" fmla="*/ 3 w 88"/>
                <a:gd name="T9" fmla="*/ 49 h 75"/>
                <a:gd name="T10" fmla="*/ 4 w 88"/>
                <a:gd name="T11" fmla="*/ 54 h 75"/>
                <a:gd name="T12" fmla="*/ 5 w 88"/>
                <a:gd name="T13" fmla="*/ 53 h 75"/>
                <a:gd name="T14" fmla="*/ 12 w 88"/>
                <a:gd name="T15" fmla="*/ 52 h 75"/>
                <a:gd name="T16" fmla="*/ 77 w 88"/>
                <a:gd name="T17" fmla="*/ 38 h 75"/>
                <a:gd name="T18" fmla="*/ 76 w 88"/>
                <a:gd name="T19" fmla="*/ 39 h 75"/>
                <a:gd name="T20" fmla="*/ 57 w 88"/>
                <a:gd name="T21" fmla="*/ 49 h 75"/>
                <a:gd name="T22" fmla="*/ 33 w 88"/>
                <a:gd name="T23" fmla="*/ 57 h 75"/>
                <a:gd name="T24" fmla="*/ 4 w 88"/>
                <a:gd name="T25" fmla="*/ 73 h 75"/>
                <a:gd name="T26" fmla="*/ 8 w 88"/>
                <a:gd name="T27" fmla="*/ 75 h 75"/>
                <a:gd name="T28" fmla="*/ 45 w 88"/>
                <a:gd name="T29" fmla="*/ 68 h 75"/>
                <a:gd name="T30" fmla="*/ 85 w 88"/>
                <a:gd name="T31" fmla="*/ 66 h 75"/>
                <a:gd name="T32" fmla="*/ 88 w 88"/>
                <a:gd name="T33" fmla="*/ 62 h 75"/>
                <a:gd name="T34" fmla="*/ 85 w 88"/>
                <a:gd name="T35" fmla="*/ 59 h 75"/>
                <a:gd name="T36" fmla="*/ 44 w 88"/>
                <a:gd name="T37" fmla="*/ 62 h 75"/>
                <a:gd name="T38" fmla="*/ 38 w 88"/>
                <a:gd name="T39" fmla="*/ 63 h 75"/>
                <a:gd name="T40" fmla="*/ 60 w 88"/>
                <a:gd name="T41" fmla="*/ 54 h 75"/>
                <a:gd name="T42" fmla="*/ 88 w 88"/>
                <a:gd name="T43" fmla="*/ 36 h 75"/>
                <a:gd name="T44" fmla="*/ 77 w 88"/>
                <a:gd name="T45" fmla="*/ 31 h 75"/>
                <a:gd name="T46" fmla="*/ 21 w 88"/>
                <a:gd name="T47" fmla="*/ 43 h 75"/>
                <a:gd name="T48" fmla="*/ 39 w 88"/>
                <a:gd name="T49" fmla="*/ 34 h 75"/>
                <a:gd name="T50" fmla="*/ 85 w 88"/>
                <a:gd name="T51"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5">
                  <a:moveTo>
                    <a:pt x="85" y="3"/>
                  </a:moveTo>
                  <a:cubicBezTo>
                    <a:pt x="85" y="1"/>
                    <a:pt x="83" y="0"/>
                    <a:pt x="82" y="0"/>
                  </a:cubicBezTo>
                  <a:cubicBezTo>
                    <a:pt x="80" y="1"/>
                    <a:pt x="79" y="3"/>
                    <a:pt x="79" y="4"/>
                  </a:cubicBezTo>
                  <a:cubicBezTo>
                    <a:pt x="80" y="7"/>
                    <a:pt x="57" y="18"/>
                    <a:pt x="36" y="28"/>
                  </a:cubicBezTo>
                  <a:cubicBezTo>
                    <a:pt x="32" y="31"/>
                    <a:pt x="10" y="42"/>
                    <a:pt x="3" y="49"/>
                  </a:cubicBezTo>
                  <a:cubicBezTo>
                    <a:pt x="1" y="51"/>
                    <a:pt x="0" y="53"/>
                    <a:pt x="4" y="54"/>
                  </a:cubicBezTo>
                  <a:cubicBezTo>
                    <a:pt x="4" y="54"/>
                    <a:pt x="5" y="54"/>
                    <a:pt x="5" y="53"/>
                  </a:cubicBezTo>
                  <a:cubicBezTo>
                    <a:pt x="7" y="53"/>
                    <a:pt x="9" y="53"/>
                    <a:pt x="12" y="52"/>
                  </a:cubicBezTo>
                  <a:cubicBezTo>
                    <a:pt x="28" y="48"/>
                    <a:pt x="63" y="39"/>
                    <a:pt x="77" y="38"/>
                  </a:cubicBezTo>
                  <a:cubicBezTo>
                    <a:pt x="77" y="38"/>
                    <a:pt x="76" y="38"/>
                    <a:pt x="76" y="39"/>
                  </a:cubicBezTo>
                  <a:cubicBezTo>
                    <a:pt x="71" y="42"/>
                    <a:pt x="64" y="45"/>
                    <a:pt x="57" y="49"/>
                  </a:cubicBezTo>
                  <a:cubicBezTo>
                    <a:pt x="49" y="53"/>
                    <a:pt x="41" y="55"/>
                    <a:pt x="33" y="57"/>
                  </a:cubicBezTo>
                  <a:cubicBezTo>
                    <a:pt x="28" y="59"/>
                    <a:pt x="0" y="67"/>
                    <a:pt x="4" y="73"/>
                  </a:cubicBezTo>
                  <a:cubicBezTo>
                    <a:pt x="5" y="75"/>
                    <a:pt x="6" y="75"/>
                    <a:pt x="8" y="75"/>
                  </a:cubicBezTo>
                  <a:cubicBezTo>
                    <a:pt x="20" y="72"/>
                    <a:pt x="32" y="70"/>
                    <a:pt x="45" y="68"/>
                  </a:cubicBezTo>
                  <a:cubicBezTo>
                    <a:pt x="57" y="67"/>
                    <a:pt x="71" y="66"/>
                    <a:pt x="85" y="66"/>
                  </a:cubicBezTo>
                  <a:cubicBezTo>
                    <a:pt x="87" y="66"/>
                    <a:pt x="88" y="64"/>
                    <a:pt x="88" y="62"/>
                  </a:cubicBezTo>
                  <a:cubicBezTo>
                    <a:pt x="88" y="61"/>
                    <a:pt x="87" y="59"/>
                    <a:pt x="85" y="59"/>
                  </a:cubicBezTo>
                  <a:cubicBezTo>
                    <a:pt x="70" y="59"/>
                    <a:pt x="57" y="60"/>
                    <a:pt x="44" y="62"/>
                  </a:cubicBezTo>
                  <a:cubicBezTo>
                    <a:pt x="42" y="62"/>
                    <a:pt x="40" y="62"/>
                    <a:pt x="38" y="63"/>
                  </a:cubicBezTo>
                  <a:cubicBezTo>
                    <a:pt x="45" y="61"/>
                    <a:pt x="52" y="58"/>
                    <a:pt x="60" y="54"/>
                  </a:cubicBezTo>
                  <a:cubicBezTo>
                    <a:pt x="65" y="52"/>
                    <a:pt x="87" y="42"/>
                    <a:pt x="88" y="36"/>
                  </a:cubicBezTo>
                  <a:cubicBezTo>
                    <a:pt x="88" y="33"/>
                    <a:pt x="83" y="31"/>
                    <a:pt x="77" y="31"/>
                  </a:cubicBezTo>
                  <a:cubicBezTo>
                    <a:pt x="59" y="31"/>
                    <a:pt x="24" y="42"/>
                    <a:pt x="21" y="43"/>
                  </a:cubicBezTo>
                  <a:cubicBezTo>
                    <a:pt x="26" y="40"/>
                    <a:pt x="32" y="37"/>
                    <a:pt x="39" y="34"/>
                  </a:cubicBezTo>
                  <a:cubicBezTo>
                    <a:pt x="62" y="23"/>
                    <a:pt x="87" y="11"/>
                    <a:pt x="8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3" name="Freeform 15"/>
            <p:cNvSpPr/>
            <p:nvPr/>
          </p:nvSpPr>
          <p:spPr bwMode="auto">
            <a:xfrm>
              <a:off x="3479" y="2247"/>
              <a:ext cx="221" cy="320"/>
            </a:xfrm>
            <a:custGeom>
              <a:avLst/>
              <a:gdLst>
                <a:gd name="T0" fmla="*/ 89 w 93"/>
                <a:gd name="T1" fmla="*/ 4 h 135"/>
                <a:gd name="T2" fmla="*/ 87 w 93"/>
                <a:gd name="T3" fmla="*/ 0 h 135"/>
                <a:gd name="T4" fmla="*/ 83 w 93"/>
                <a:gd name="T5" fmla="*/ 2 h 135"/>
                <a:gd name="T6" fmla="*/ 56 w 93"/>
                <a:gd name="T7" fmla="*/ 23 h 135"/>
                <a:gd name="T8" fmla="*/ 3 w 93"/>
                <a:gd name="T9" fmla="*/ 57 h 135"/>
                <a:gd name="T10" fmla="*/ 4 w 93"/>
                <a:gd name="T11" fmla="*/ 60 h 135"/>
                <a:gd name="T12" fmla="*/ 3 w 93"/>
                <a:gd name="T13" fmla="*/ 57 h 135"/>
                <a:gd name="T14" fmla="*/ 1 w 93"/>
                <a:gd name="T15" fmla="*/ 61 h 135"/>
                <a:gd name="T16" fmla="*/ 4 w 93"/>
                <a:gd name="T17" fmla="*/ 63 h 135"/>
                <a:gd name="T18" fmla="*/ 40 w 93"/>
                <a:gd name="T19" fmla="*/ 56 h 135"/>
                <a:gd name="T20" fmla="*/ 80 w 93"/>
                <a:gd name="T21" fmla="*/ 46 h 135"/>
                <a:gd name="T22" fmla="*/ 37 w 93"/>
                <a:gd name="T23" fmla="*/ 72 h 135"/>
                <a:gd name="T24" fmla="*/ 4 w 93"/>
                <a:gd name="T25" fmla="*/ 93 h 135"/>
                <a:gd name="T26" fmla="*/ 6 w 93"/>
                <a:gd name="T27" fmla="*/ 95 h 135"/>
                <a:gd name="T28" fmla="*/ 4 w 93"/>
                <a:gd name="T29" fmla="*/ 93 h 135"/>
                <a:gd name="T30" fmla="*/ 4 w 93"/>
                <a:gd name="T31" fmla="*/ 97 h 135"/>
                <a:gd name="T32" fmla="*/ 6 w 93"/>
                <a:gd name="T33" fmla="*/ 98 h 135"/>
                <a:gd name="T34" fmla="*/ 6 w 93"/>
                <a:gd name="T35" fmla="*/ 98 h 135"/>
                <a:gd name="T36" fmla="*/ 6 w 93"/>
                <a:gd name="T37" fmla="*/ 98 h 135"/>
                <a:gd name="T38" fmla="*/ 7 w 93"/>
                <a:gd name="T39" fmla="*/ 98 h 135"/>
                <a:gd name="T40" fmla="*/ 39 w 93"/>
                <a:gd name="T41" fmla="*/ 92 h 135"/>
                <a:gd name="T42" fmla="*/ 83 w 93"/>
                <a:gd name="T43" fmla="*/ 82 h 135"/>
                <a:gd name="T44" fmla="*/ 69 w 93"/>
                <a:gd name="T45" fmla="*/ 91 h 135"/>
                <a:gd name="T46" fmla="*/ 59 w 93"/>
                <a:gd name="T47" fmla="*/ 97 h 135"/>
                <a:gd name="T48" fmla="*/ 37 w 93"/>
                <a:gd name="T49" fmla="*/ 110 h 135"/>
                <a:gd name="T50" fmla="*/ 7 w 93"/>
                <a:gd name="T51" fmla="*/ 128 h 135"/>
                <a:gd name="T52" fmla="*/ 8 w 93"/>
                <a:gd name="T53" fmla="*/ 131 h 135"/>
                <a:gd name="T54" fmla="*/ 7 w 93"/>
                <a:gd name="T55" fmla="*/ 128 h 135"/>
                <a:gd name="T56" fmla="*/ 6 w 93"/>
                <a:gd name="T57" fmla="*/ 133 h 135"/>
                <a:gd name="T58" fmla="*/ 9 w 93"/>
                <a:gd name="T59" fmla="*/ 134 h 135"/>
                <a:gd name="T60" fmla="*/ 47 w 93"/>
                <a:gd name="T61" fmla="*/ 127 h 135"/>
                <a:gd name="T62" fmla="*/ 68 w 93"/>
                <a:gd name="T63" fmla="*/ 122 h 135"/>
                <a:gd name="T64" fmla="*/ 76 w 93"/>
                <a:gd name="T65" fmla="*/ 120 h 135"/>
                <a:gd name="T66" fmla="*/ 87 w 93"/>
                <a:gd name="T67" fmla="*/ 119 h 135"/>
                <a:gd name="T68" fmla="*/ 91 w 93"/>
                <a:gd name="T69" fmla="*/ 117 h 135"/>
                <a:gd name="T70" fmla="*/ 89 w 93"/>
                <a:gd name="T71" fmla="*/ 113 h 135"/>
                <a:gd name="T72" fmla="*/ 74 w 93"/>
                <a:gd name="T73" fmla="*/ 114 h 135"/>
                <a:gd name="T74" fmla="*/ 67 w 93"/>
                <a:gd name="T75" fmla="*/ 116 h 135"/>
                <a:gd name="T76" fmla="*/ 46 w 93"/>
                <a:gd name="T77" fmla="*/ 121 h 135"/>
                <a:gd name="T78" fmla="*/ 26 w 93"/>
                <a:gd name="T79" fmla="*/ 125 h 135"/>
                <a:gd name="T80" fmla="*/ 40 w 93"/>
                <a:gd name="T81" fmla="*/ 116 h 135"/>
                <a:gd name="T82" fmla="*/ 62 w 93"/>
                <a:gd name="T83" fmla="*/ 103 h 135"/>
                <a:gd name="T84" fmla="*/ 72 w 93"/>
                <a:gd name="T85" fmla="*/ 97 h 135"/>
                <a:gd name="T86" fmla="*/ 92 w 93"/>
                <a:gd name="T87" fmla="*/ 81 h 135"/>
                <a:gd name="T88" fmla="*/ 92 w 93"/>
                <a:gd name="T89" fmla="*/ 81 h 135"/>
                <a:gd name="T90" fmla="*/ 92 w 93"/>
                <a:gd name="T91" fmla="*/ 81 h 135"/>
                <a:gd name="T92" fmla="*/ 92 w 93"/>
                <a:gd name="T93" fmla="*/ 81 h 135"/>
                <a:gd name="T94" fmla="*/ 92 w 93"/>
                <a:gd name="T95" fmla="*/ 81 h 135"/>
                <a:gd name="T96" fmla="*/ 90 w 93"/>
                <a:gd name="T97" fmla="*/ 76 h 135"/>
                <a:gd name="T98" fmla="*/ 37 w 93"/>
                <a:gd name="T99" fmla="*/ 85 h 135"/>
                <a:gd name="T100" fmla="*/ 20 w 93"/>
                <a:gd name="T101" fmla="*/ 89 h 135"/>
                <a:gd name="T102" fmla="*/ 40 w 93"/>
                <a:gd name="T103" fmla="*/ 78 h 135"/>
                <a:gd name="T104" fmla="*/ 90 w 93"/>
                <a:gd name="T105" fmla="*/ 43 h 135"/>
                <a:gd name="T106" fmla="*/ 90 w 93"/>
                <a:gd name="T107" fmla="*/ 42 h 135"/>
                <a:gd name="T108" fmla="*/ 87 w 93"/>
                <a:gd name="T109" fmla="*/ 39 h 135"/>
                <a:gd name="T110" fmla="*/ 87 w 93"/>
                <a:gd name="T111" fmla="*/ 39 h 135"/>
                <a:gd name="T112" fmla="*/ 38 w 93"/>
                <a:gd name="T113" fmla="*/ 50 h 135"/>
                <a:gd name="T114" fmla="*/ 19 w 93"/>
                <a:gd name="T115" fmla="*/ 55 h 135"/>
                <a:gd name="T116" fmla="*/ 60 w 93"/>
                <a:gd name="T117" fmla="*/ 29 h 135"/>
                <a:gd name="T118" fmla="*/ 89 w 93"/>
                <a:gd name="T1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 h="135">
                  <a:moveTo>
                    <a:pt x="89" y="4"/>
                  </a:moveTo>
                  <a:cubicBezTo>
                    <a:pt x="90" y="2"/>
                    <a:pt x="88" y="0"/>
                    <a:pt x="87" y="0"/>
                  </a:cubicBezTo>
                  <a:cubicBezTo>
                    <a:pt x="85" y="0"/>
                    <a:pt x="83" y="1"/>
                    <a:pt x="83" y="2"/>
                  </a:cubicBezTo>
                  <a:cubicBezTo>
                    <a:pt x="83" y="4"/>
                    <a:pt x="71" y="13"/>
                    <a:pt x="56" y="23"/>
                  </a:cubicBezTo>
                  <a:cubicBezTo>
                    <a:pt x="35" y="38"/>
                    <a:pt x="10" y="54"/>
                    <a:pt x="3" y="57"/>
                  </a:cubicBezTo>
                  <a:cubicBezTo>
                    <a:pt x="4" y="60"/>
                    <a:pt x="4" y="60"/>
                    <a:pt x="4" y="60"/>
                  </a:cubicBezTo>
                  <a:cubicBezTo>
                    <a:pt x="3" y="57"/>
                    <a:pt x="3" y="57"/>
                    <a:pt x="3" y="57"/>
                  </a:cubicBezTo>
                  <a:cubicBezTo>
                    <a:pt x="1" y="58"/>
                    <a:pt x="0" y="60"/>
                    <a:pt x="1" y="61"/>
                  </a:cubicBezTo>
                  <a:cubicBezTo>
                    <a:pt x="2" y="63"/>
                    <a:pt x="3" y="63"/>
                    <a:pt x="4" y="63"/>
                  </a:cubicBezTo>
                  <a:cubicBezTo>
                    <a:pt x="18" y="63"/>
                    <a:pt x="29" y="59"/>
                    <a:pt x="40" y="56"/>
                  </a:cubicBezTo>
                  <a:cubicBezTo>
                    <a:pt x="51" y="52"/>
                    <a:pt x="63" y="49"/>
                    <a:pt x="80" y="46"/>
                  </a:cubicBezTo>
                  <a:cubicBezTo>
                    <a:pt x="73" y="53"/>
                    <a:pt x="54" y="63"/>
                    <a:pt x="37" y="72"/>
                  </a:cubicBezTo>
                  <a:cubicBezTo>
                    <a:pt x="21" y="81"/>
                    <a:pt x="7" y="89"/>
                    <a:pt x="4" y="93"/>
                  </a:cubicBezTo>
                  <a:cubicBezTo>
                    <a:pt x="6" y="95"/>
                    <a:pt x="6" y="95"/>
                    <a:pt x="6" y="95"/>
                  </a:cubicBezTo>
                  <a:cubicBezTo>
                    <a:pt x="4" y="93"/>
                    <a:pt x="4" y="93"/>
                    <a:pt x="4" y="93"/>
                  </a:cubicBezTo>
                  <a:cubicBezTo>
                    <a:pt x="3" y="94"/>
                    <a:pt x="3" y="96"/>
                    <a:pt x="4" y="97"/>
                  </a:cubicBezTo>
                  <a:cubicBezTo>
                    <a:pt x="5" y="98"/>
                    <a:pt x="6" y="98"/>
                    <a:pt x="6" y="98"/>
                  </a:cubicBezTo>
                  <a:cubicBezTo>
                    <a:pt x="6" y="98"/>
                    <a:pt x="6" y="98"/>
                    <a:pt x="6" y="98"/>
                  </a:cubicBezTo>
                  <a:cubicBezTo>
                    <a:pt x="6" y="98"/>
                    <a:pt x="6" y="98"/>
                    <a:pt x="6" y="98"/>
                  </a:cubicBezTo>
                  <a:cubicBezTo>
                    <a:pt x="7" y="98"/>
                    <a:pt x="7" y="98"/>
                    <a:pt x="7" y="98"/>
                  </a:cubicBezTo>
                  <a:cubicBezTo>
                    <a:pt x="10" y="98"/>
                    <a:pt x="24" y="95"/>
                    <a:pt x="39" y="92"/>
                  </a:cubicBezTo>
                  <a:cubicBezTo>
                    <a:pt x="56" y="88"/>
                    <a:pt x="75" y="84"/>
                    <a:pt x="83" y="82"/>
                  </a:cubicBezTo>
                  <a:cubicBezTo>
                    <a:pt x="80" y="85"/>
                    <a:pt x="75" y="88"/>
                    <a:pt x="69" y="91"/>
                  </a:cubicBezTo>
                  <a:cubicBezTo>
                    <a:pt x="66" y="93"/>
                    <a:pt x="63" y="95"/>
                    <a:pt x="59" y="97"/>
                  </a:cubicBezTo>
                  <a:cubicBezTo>
                    <a:pt x="52" y="101"/>
                    <a:pt x="44" y="106"/>
                    <a:pt x="37" y="110"/>
                  </a:cubicBezTo>
                  <a:cubicBezTo>
                    <a:pt x="25" y="118"/>
                    <a:pt x="13" y="125"/>
                    <a:pt x="7" y="128"/>
                  </a:cubicBezTo>
                  <a:cubicBezTo>
                    <a:pt x="8" y="131"/>
                    <a:pt x="8" y="131"/>
                    <a:pt x="8" y="131"/>
                  </a:cubicBezTo>
                  <a:cubicBezTo>
                    <a:pt x="7" y="128"/>
                    <a:pt x="7" y="128"/>
                    <a:pt x="7" y="128"/>
                  </a:cubicBezTo>
                  <a:cubicBezTo>
                    <a:pt x="5" y="129"/>
                    <a:pt x="5" y="131"/>
                    <a:pt x="6" y="133"/>
                  </a:cubicBezTo>
                  <a:cubicBezTo>
                    <a:pt x="6" y="134"/>
                    <a:pt x="8" y="135"/>
                    <a:pt x="9" y="134"/>
                  </a:cubicBezTo>
                  <a:cubicBezTo>
                    <a:pt x="15" y="133"/>
                    <a:pt x="31" y="130"/>
                    <a:pt x="47" y="127"/>
                  </a:cubicBezTo>
                  <a:cubicBezTo>
                    <a:pt x="54" y="125"/>
                    <a:pt x="62" y="124"/>
                    <a:pt x="68" y="122"/>
                  </a:cubicBezTo>
                  <a:cubicBezTo>
                    <a:pt x="71" y="122"/>
                    <a:pt x="74" y="121"/>
                    <a:pt x="76" y="120"/>
                  </a:cubicBezTo>
                  <a:cubicBezTo>
                    <a:pt x="81" y="119"/>
                    <a:pt x="85" y="118"/>
                    <a:pt x="87" y="119"/>
                  </a:cubicBezTo>
                  <a:cubicBezTo>
                    <a:pt x="89" y="119"/>
                    <a:pt x="91" y="118"/>
                    <a:pt x="91" y="117"/>
                  </a:cubicBezTo>
                  <a:cubicBezTo>
                    <a:pt x="92" y="115"/>
                    <a:pt x="91" y="113"/>
                    <a:pt x="89" y="113"/>
                  </a:cubicBezTo>
                  <a:cubicBezTo>
                    <a:pt x="85" y="111"/>
                    <a:pt x="80" y="113"/>
                    <a:pt x="74" y="114"/>
                  </a:cubicBezTo>
                  <a:cubicBezTo>
                    <a:pt x="72" y="115"/>
                    <a:pt x="69" y="116"/>
                    <a:pt x="67" y="116"/>
                  </a:cubicBezTo>
                  <a:cubicBezTo>
                    <a:pt x="59" y="118"/>
                    <a:pt x="52" y="119"/>
                    <a:pt x="46" y="121"/>
                  </a:cubicBezTo>
                  <a:cubicBezTo>
                    <a:pt x="39" y="122"/>
                    <a:pt x="32" y="123"/>
                    <a:pt x="26" y="125"/>
                  </a:cubicBezTo>
                  <a:cubicBezTo>
                    <a:pt x="31" y="122"/>
                    <a:pt x="36" y="119"/>
                    <a:pt x="40" y="116"/>
                  </a:cubicBezTo>
                  <a:cubicBezTo>
                    <a:pt x="48" y="111"/>
                    <a:pt x="55" y="107"/>
                    <a:pt x="62" y="103"/>
                  </a:cubicBezTo>
                  <a:cubicBezTo>
                    <a:pt x="66" y="101"/>
                    <a:pt x="69" y="99"/>
                    <a:pt x="72" y="97"/>
                  </a:cubicBezTo>
                  <a:cubicBezTo>
                    <a:pt x="82" y="91"/>
                    <a:pt x="90" y="87"/>
                    <a:pt x="92" y="81"/>
                  </a:cubicBezTo>
                  <a:cubicBezTo>
                    <a:pt x="92" y="81"/>
                    <a:pt x="92" y="81"/>
                    <a:pt x="92" y="81"/>
                  </a:cubicBezTo>
                  <a:cubicBezTo>
                    <a:pt x="92" y="81"/>
                    <a:pt x="92" y="81"/>
                    <a:pt x="92" y="81"/>
                  </a:cubicBezTo>
                  <a:cubicBezTo>
                    <a:pt x="92" y="81"/>
                    <a:pt x="92" y="81"/>
                    <a:pt x="92" y="81"/>
                  </a:cubicBezTo>
                  <a:cubicBezTo>
                    <a:pt x="92" y="81"/>
                    <a:pt x="92" y="81"/>
                    <a:pt x="92" y="81"/>
                  </a:cubicBezTo>
                  <a:cubicBezTo>
                    <a:pt x="93" y="79"/>
                    <a:pt x="92" y="77"/>
                    <a:pt x="90" y="76"/>
                  </a:cubicBezTo>
                  <a:cubicBezTo>
                    <a:pt x="85" y="75"/>
                    <a:pt x="59" y="80"/>
                    <a:pt x="37" y="85"/>
                  </a:cubicBezTo>
                  <a:cubicBezTo>
                    <a:pt x="31" y="87"/>
                    <a:pt x="25" y="88"/>
                    <a:pt x="20" y="89"/>
                  </a:cubicBezTo>
                  <a:cubicBezTo>
                    <a:pt x="26" y="86"/>
                    <a:pt x="33" y="82"/>
                    <a:pt x="40" y="78"/>
                  </a:cubicBezTo>
                  <a:cubicBezTo>
                    <a:pt x="63" y="66"/>
                    <a:pt x="88" y="52"/>
                    <a:pt x="90" y="43"/>
                  </a:cubicBezTo>
                  <a:cubicBezTo>
                    <a:pt x="90" y="43"/>
                    <a:pt x="90" y="43"/>
                    <a:pt x="90" y="42"/>
                  </a:cubicBezTo>
                  <a:cubicBezTo>
                    <a:pt x="90" y="40"/>
                    <a:pt x="89" y="39"/>
                    <a:pt x="87" y="39"/>
                  </a:cubicBezTo>
                  <a:cubicBezTo>
                    <a:pt x="87" y="39"/>
                    <a:pt x="87" y="39"/>
                    <a:pt x="87" y="39"/>
                  </a:cubicBezTo>
                  <a:cubicBezTo>
                    <a:pt x="65" y="41"/>
                    <a:pt x="51" y="46"/>
                    <a:pt x="38" y="50"/>
                  </a:cubicBezTo>
                  <a:cubicBezTo>
                    <a:pt x="32" y="52"/>
                    <a:pt x="26" y="54"/>
                    <a:pt x="19" y="55"/>
                  </a:cubicBezTo>
                  <a:cubicBezTo>
                    <a:pt x="31" y="48"/>
                    <a:pt x="46" y="38"/>
                    <a:pt x="60" y="29"/>
                  </a:cubicBezTo>
                  <a:cubicBezTo>
                    <a:pt x="75" y="18"/>
                    <a:pt x="89" y="7"/>
                    <a:pt x="8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4" name="Freeform 16"/>
            <p:cNvSpPr/>
            <p:nvPr/>
          </p:nvSpPr>
          <p:spPr bwMode="auto">
            <a:xfrm>
              <a:off x="3458" y="1914"/>
              <a:ext cx="235" cy="411"/>
            </a:xfrm>
            <a:custGeom>
              <a:avLst/>
              <a:gdLst>
                <a:gd name="T0" fmla="*/ 93 w 99"/>
                <a:gd name="T1" fmla="*/ 1 h 173"/>
                <a:gd name="T2" fmla="*/ 82 w 99"/>
                <a:gd name="T3" fmla="*/ 7 h 173"/>
                <a:gd name="T4" fmla="*/ 15 w 99"/>
                <a:gd name="T5" fmla="*/ 63 h 173"/>
                <a:gd name="T6" fmla="*/ 4 w 99"/>
                <a:gd name="T7" fmla="*/ 85 h 173"/>
                <a:gd name="T8" fmla="*/ 4 w 99"/>
                <a:gd name="T9" fmla="*/ 88 h 173"/>
                <a:gd name="T10" fmla="*/ 70 w 99"/>
                <a:gd name="T11" fmla="*/ 53 h 173"/>
                <a:gd name="T12" fmla="*/ 70 w 99"/>
                <a:gd name="T13" fmla="*/ 53 h 173"/>
                <a:gd name="T14" fmla="*/ 12 w 99"/>
                <a:gd name="T15" fmla="*/ 95 h 173"/>
                <a:gd name="T16" fmla="*/ 0 w 99"/>
                <a:gd name="T17" fmla="*/ 108 h 173"/>
                <a:gd name="T18" fmla="*/ 5 w 99"/>
                <a:gd name="T19" fmla="*/ 111 h 173"/>
                <a:gd name="T20" fmla="*/ 80 w 99"/>
                <a:gd name="T21" fmla="*/ 79 h 173"/>
                <a:gd name="T22" fmla="*/ 16 w 99"/>
                <a:gd name="T23" fmla="*/ 127 h 173"/>
                <a:gd name="T24" fmla="*/ 2 w 99"/>
                <a:gd name="T25" fmla="*/ 139 h 173"/>
                <a:gd name="T26" fmla="*/ 2 w 99"/>
                <a:gd name="T27" fmla="*/ 143 h 173"/>
                <a:gd name="T28" fmla="*/ 14 w 99"/>
                <a:gd name="T29" fmla="*/ 140 h 173"/>
                <a:gd name="T30" fmla="*/ 53 w 99"/>
                <a:gd name="T31" fmla="*/ 135 h 173"/>
                <a:gd name="T32" fmla="*/ 8 w 99"/>
                <a:gd name="T33" fmla="*/ 166 h 173"/>
                <a:gd name="T34" fmla="*/ 8 w 99"/>
                <a:gd name="T35" fmla="*/ 169 h 173"/>
                <a:gd name="T36" fmla="*/ 4 w 99"/>
                <a:gd name="T37" fmla="*/ 170 h 173"/>
                <a:gd name="T38" fmla="*/ 8 w 99"/>
                <a:gd name="T39" fmla="*/ 172 h 173"/>
                <a:gd name="T40" fmla="*/ 12 w 99"/>
                <a:gd name="T41" fmla="*/ 171 h 173"/>
                <a:gd name="T42" fmla="*/ 96 w 99"/>
                <a:gd name="T43" fmla="*/ 146 h 173"/>
                <a:gd name="T44" fmla="*/ 95 w 99"/>
                <a:gd name="T45" fmla="*/ 140 h 173"/>
                <a:gd name="T46" fmla="*/ 57 w 99"/>
                <a:gd name="T47" fmla="*/ 141 h 173"/>
                <a:gd name="T48" fmla="*/ 98 w 99"/>
                <a:gd name="T49" fmla="*/ 104 h 173"/>
                <a:gd name="T50" fmla="*/ 94 w 99"/>
                <a:gd name="T51" fmla="*/ 102 h 173"/>
                <a:gd name="T52" fmla="*/ 27 w 99"/>
                <a:gd name="T53" fmla="*/ 127 h 173"/>
                <a:gd name="T54" fmla="*/ 93 w 99"/>
                <a:gd name="T55" fmla="*/ 76 h 173"/>
                <a:gd name="T56" fmla="*/ 93 w 99"/>
                <a:gd name="T57" fmla="*/ 69 h 173"/>
                <a:gd name="T58" fmla="*/ 93 w 99"/>
                <a:gd name="T59" fmla="*/ 69 h 173"/>
                <a:gd name="T60" fmla="*/ 16 w 99"/>
                <a:gd name="T61" fmla="*/ 100 h 173"/>
                <a:gd name="T62" fmla="*/ 73 w 99"/>
                <a:gd name="T63" fmla="*/ 59 h 173"/>
                <a:gd name="T64" fmla="*/ 96 w 99"/>
                <a:gd name="T65" fmla="*/ 42 h 173"/>
                <a:gd name="T66" fmla="*/ 96 w 99"/>
                <a:gd name="T67" fmla="*/ 41 h 173"/>
                <a:gd name="T68" fmla="*/ 93 w 99"/>
                <a:gd name="T69" fmla="*/ 41 h 173"/>
                <a:gd name="T70" fmla="*/ 75 w 99"/>
                <a:gd name="T71" fmla="*/ 43 h 173"/>
                <a:gd name="T72" fmla="*/ 17 w 99"/>
                <a:gd name="T73" fmla="*/ 74 h 173"/>
                <a:gd name="T74" fmla="*/ 20 w 99"/>
                <a:gd name="T75" fmla="*/ 67 h 173"/>
                <a:gd name="T76" fmla="*/ 86 w 99"/>
                <a:gd name="T77"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73">
                  <a:moveTo>
                    <a:pt x="94" y="6"/>
                  </a:moveTo>
                  <a:cubicBezTo>
                    <a:pt x="95" y="4"/>
                    <a:pt x="95" y="2"/>
                    <a:pt x="93" y="1"/>
                  </a:cubicBezTo>
                  <a:cubicBezTo>
                    <a:pt x="92" y="0"/>
                    <a:pt x="90" y="0"/>
                    <a:pt x="89" y="2"/>
                  </a:cubicBezTo>
                  <a:cubicBezTo>
                    <a:pt x="89" y="2"/>
                    <a:pt x="86" y="4"/>
                    <a:pt x="82" y="7"/>
                  </a:cubicBezTo>
                  <a:cubicBezTo>
                    <a:pt x="65" y="20"/>
                    <a:pt x="26" y="50"/>
                    <a:pt x="18" y="60"/>
                  </a:cubicBezTo>
                  <a:cubicBezTo>
                    <a:pt x="17" y="60"/>
                    <a:pt x="16" y="62"/>
                    <a:pt x="15" y="63"/>
                  </a:cubicBezTo>
                  <a:cubicBezTo>
                    <a:pt x="10" y="70"/>
                    <a:pt x="0" y="81"/>
                    <a:pt x="1" y="86"/>
                  </a:cubicBezTo>
                  <a:cubicBezTo>
                    <a:pt x="4" y="85"/>
                    <a:pt x="4" y="85"/>
                    <a:pt x="4" y="85"/>
                  </a:cubicBezTo>
                  <a:cubicBezTo>
                    <a:pt x="1" y="86"/>
                    <a:pt x="1" y="86"/>
                    <a:pt x="1" y="86"/>
                  </a:cubicBezTo>
                  <a:cubicBezTo>
                    <a:pt x="1" y="87"/>
                    <a:pt x="2" y="88"/>
                    <a:pt x="4" y="88"/>
                  </a:cubicBezTo>
                  <a:cubicBezTo>
                    <a:pt x="7" y="88"/>
                    <a:pt x="13" y="84"/>
                    <a:pt x="21" y="79"/>
                  </a:cubicBezTo>
                  <a:cubicBezTo>
                    <a:pt x="33" y="71"/>
                    <a:pt x="51" y="59"/>
                    <a:pt x="70" y="53"/>
                  </a:cubicBezTo>
                  <a:cubicBezTo>
                    <a:pt x="71" y="52"/>
                    <a:pt x="72" y="52"/>
                    <a:pt x="73" y="51"/>
                  </a:cubicBezTo>
                  <a:cubicBezTo>
                    <a:pt x="72" y="52"/>
                    <a:pt x="71" y="52"/>
                    <a:pt x="70" y="53"/>
                  </a:cubicBezTo>
                  <a:cubicBezTo>
                    <a:pt x="51" y="66"/>
                    <a:pt x="24" y="83"/>
                    <a:pt x="15" y="92"/>
                  </a:cubicBezTo>
                  <a:cubicBezTo>
                    <a:pt x="14" y="93"/>
                    <a:pt x="13" y="94"/>
                    <a:pt x="12" y="95"/>
                  </a:cubicBezTo>
                  <a:cubicBezTo>
                    <a:pt x="7" y="99"/>
                    <a:pt x="1" y="104"/>
                    <a:pt x="0" y="108"/>
                  </a:cubicBezTo>
                  <a:cubicBezTo>
                    <a:pt x="0" y="108"/>
                    <a:pt x="0" y="108"/>
                    <a:pt x="0" y="108"/>
                  </a:cubicBezTo>
                  <a:cubicBezTo>
                    <a:pt x="0" y="110"/>
                    <a:pt x="1" y="111"/>
                    <a:pt x="3" y="111"/>
                  </a:cubicBezTo>
                  <a:cubicBezTo>
                    <a:pt x="4" y="111"/>
                    <a:pt x="4" y="111"/>
                    <a:pt x="5" y="111"/>
                  </a:cubicBezTo>
                  <a:cubicBezTo>
                    <a:pt x="9" y="110"/>
                    <a:pt x="18" y="106"/>
                    <a:pt x="30" y="101"/>
                  </a:cubicBezTo>
                  <a:cubicBezTo>
                    <a:pt x="46" y="93"/>
                    <a:pt x="66" y="84"/>
                    <a:pt x="80" y="79"/>
                  </a:cubicBezTo>
                  <a:cubicBezTo>
                    <a:pt x="76" y="82"/>
                    <a:pt x="72" y="85"/>
                    <a:pt x="67" y="88"/>
                  </a:cubicBezTo>
                  <a:cubicBezTo>
                    <a:pt x="47" y="104"/>
                    <a:pt x="21" y="123"/>
                    <a:pt x="16" y="127"/>
                  </a:cubicBezTo>
                  <a:cubicBezTo>
                    <a:pt x="16" y="127"/>
                    <a:pt x="16" y="128"/>
                    <a:pt x="15" y="128"/>
                  </a:cubicBezTo>
                  <a:cubicBezTo>
                    <a:pt x="11" y="131"/>
                    <a:pt x="4" y="136"/>
                    <a:pt x="2" y="139"/>
                  </a:cubicBezTo>
                  <a:cubicBezTo>
                    <a:pt x="2" y="139"/>
                    <a:pt x="2" y="139"/>
                    <a:pt x="2" y="139"/>
                  </a:cubicBezTo>
                  <a:cubicBezTo>
                    <a:pt x="1" y="140"/>
                    <a:pt x="1" y="142"/>
                    <a:pt x="2" y="143"/>
                  </a:cubicBezTo>
                  <a:cubicBezTo>
                    <a:pt x="3" y="144"/>
                    <a:pt x="4" y="144"/>
                    <a:pt x="6" y="144"/>
                  </a:cubicBezTo>
                  <a:cubicBezTo>
                    <a:pt x="14" y="140"/>
                    <a:pt x="14" y="140"/>
                    <a:pt x="14" y="140"/>
                  </a:cubicBezTo>
                  <a:cubicBezTo>
                    <a:pt x="46" y="126"/>
                    <a:pt x="68" y="117"/>
                    <a:pt x="83" y="113"/>
                  </a:cubicBezTo>
                  <a:cubicBezTo>
                    <a:pt x="75" y="119"/>
                    <a:pt x="65" y="127"/>
                    <a:pt x="53" y="135"/>
                  </a:cubicBezTo>
                  <a:cubicBezTo>
                    <a:pt x="36" y="148"/>
                    <a:pt x="18" y="161"/>
                    <a:pt x="9" y="165"/>
                  </a:cubicBezTo>
                  <a:cubicBezTo>
                    <a:pt x="8" y="166"/>
                    <a:pt x="8" y="166"/>
                    <a:pt x="8" y="166"/>
                  </a:cubicBezTo>
                  <a:cubicBezTo>
                    <a:pt x="7" y="166"/>
                    <a:pt x="7" y="166"/>
                    <a:pt x="7" y="166"/>
                  </a:cubicBezTo>
                  <a:cubicBezTo>
                    <a:pt x="8" y="169"/>
                    <a:pt x="8" y="169"/>
                    <a:pt x="8" y="169"/>
                  </a:cubicBezTo>
                  <a:cubicBezTo>
                    <a:pt x="7" y="166"/>
                    <a:pt x="7" y="166"/>
                    <a:pt x="7" y="166"/>
                  </a:cubicBezTo>
                  <a:cubicBezTo>
                    <a:pt x="5" y="166"/>
                    <a:pt x="4" y="168"/>
                    <a:pt x="4" y="170"/>
                  </a:cubicBezTo>
                  <a:cubicBezTo>
                    <a:pt x="5" y="171"/>
                    <a:pt x="6" y="173"/>
                    <a:pt x="8" y="172"/>
                  </a:cubicBezTo>
                  <a:cubicBezTo>
                    <a:pt x="8" y="172"/>
                    <a:pt x="8" y="172"/>
                    <a:pt x="8" y="172"/>
                  </a:cubicBezTo>
                  <a:cubicBezTo>
                    <a:pt x="9" y="172"/>
                    <a:pt x="8" y="172"/>
                    <a:pt x="9" y="172"/>
                  </a:cubicBezTo>
                  <a:cubicBezTo>
                    <a:pt x="10" y="172"/>
                    <a:pt x="10" y="172"/>
                    <a:pt x="12" y="171"/>
                  </a:cubicBezTo>
                  <a:cubicBezTo>
                    <a:pt x="15" y="170"/>
                    <a:pt x="20" y="169"/>
                    <a:pt x="27" y="167"/>
                  </a:cubicBezTo>
                  <a:cubicBezTo>
                    <a:pt x="48" y="159"/>
                    <a:pt x="83" y="148"/>
                    <a:pt x="96" y="146"/>
                  </a:cubicBezTo>
                  <a:cubicBezTo>
                    <a:pt x="97" y="146"/>
                    <a:pt x="99" y="144"/>
                    <a:pt x="98" y="143"/>
                  </a:cubicBezTo>
                  <a:cubicBezTo>
                    <a:pt x="98" y="141"/>
                    <a:pt x="96" y="140"/>
                    <a:pt x="95" y="140"/>
                  </a:cubicBezTo>
                  <a:cubicBezTo>
                    <a:pt x="83" y="142"/>
                    <a:pt x="55" y="150"/>
                    <a:pt x="34" y="157"/>
                  </a:cubicBezTo>
                  <a:cubicBezTo>
                    <a:pt x="41" y="152"/>
                    <a:pt x="49" y="146"/>
                    <a:pt x="57" y="141"/>
                  </a:cubicBezTo>
                  <a:cubicBezTo>
                    <a:pt x="76" y="126"/>
                    <a:pt x="94" y="112"/>
                    <a:pt x="98" y="107"/>
                  </a:cubicBezTo>
                  <a:cubicBezTo>
                    <a:pt x="98" y="107"/>
                    <a:pt x="98" y="105"/>
                    <a:pt x="98" y="104"/>
                  </a:cubicBezTo>
                  <a:cubicBezTo>
                    <a:pt x="98" y="103"/>
                    <a:pt x="96" y="102"/>
                    <a:pt x="94" y="102"/>
                  </a:cubicBezTo>
                  <a:cubicBezTo>
                    <a:pt x="94" y="102"/>
                    <a:pt x="94" y="102"/>
                    <a:pt x="94" y="102"/>
                  </a:cubicBezTo>
                  <a:cubicBezTo>
                    <a:pt x="93" y="103"/>
                    <a:pt x="94" y="102"/>
                    <a:pt x="92" y="103"/>
                  </a:cubicBezTo>
                  <a:cubicBezTo>
                    <a:pt x="82" y="106"/>
                    <a:pt x="60" y="113"/>
                    <a:pt x="27" y="127"/>
                  </a:cubicBezTo>
                  <a:cubicBezTo>
                    <a:pt x="37" y="120"/>
                    <a:pt x="56" y="105"/>
                    <a:pt x="71" y="93"/>
                  </a:cubicBezTo>
                  <a:cubicBezTo>
                    <a:pt x="81" y="86"/>
                    <a:pt x="89" y="79"/>
                    <a:pt x="93" y="76"/>
                  </a:cubicBezTo>
                  <a:cubicBezTo>
                    <a:pt x="95" y="75"/>
                    <a:pt x="96" y="74"/>
                    <a:pt x="96" y="73"/>
                  </a:cubicBezTo>
                  <a:cubicBezTo>
                    <a:pt x="96" y="71"/>
                    <a:pt x="95" y="69"/>
                    <a:pt x="93" y="69"/>
                  </a:cubicBezTo>
                  <a:cubicBezTo>
                    <a:pt x="93" y="72"/>
                    <a:pt x="93" y="72"/>
                    <a:pt x="93" y="72"/>
                  </a:cubicBezTo>
                  <a:cubicBezTo>
                    <a:pt x="93" y="69"/>
                    <a:pt x="93" y="69"/>
                    <a:pt x="93" y="69"/>
                  </a:cubicBezTo>
                  <a:cubicBezTo>
                    <a:pt x="86" y="68"/>
                    <a:pt x="51" y="84"/>
                    <a:pt x="27" y="95"/>
                  </a:cubicBezTo>
                  <a:cubicBezTo>
                    <a:pt x="23" y="96"/>
                    <a:pt x="19" y="98"/>
                    <a:pt x="16" y="100"/>
                  </a:cubicBezTo>
                  <a:cubicBezTo>
                    <a:pt x="18" y="98"/>
                    <a:pt x="19" y="98"/>
                    <a:pt x="19" y="97"/>
                  </a:cubicBezTo>
                  <a:cubicBezTo>
                    <a:pt x="28" y="88"/>
                    <a:pt x="54" y="71"/>
                    <a:pt x="73" y="59"/>
                  </a:cubicBezTo>
                  <a:cubicBezTo>
                    <a:pt x="82" y="53"/>
                    <a:pt x="90" y="48"/>
                    <a:pt x="94" y="44"/>
                  </a:cubicBezTo>
                  <a:cubicBezTo>
                    <a:pt x="95" y="44"/>
                    <a:pt x="96" y="43"/>
                    <a:pt x="96" y="42"/>
                  </a:cubicBezTo>
                  <a:cubicBezTo>
                    <a:pt x="96" y="41"/>
                    <a:pt x="96" y="41"/>
                    <a:pt x="96" y="41"/>
                  </a:cubicBezTo>
                  <a:cubicBezTo>
                    <a:pt x="96" y="41"/>
                    <a:pt x="96" y="41"/>
                    <a:pt x="96" y="41"/>
                  </a:cubicBezTo>
                  <a:cubicBezTo>
                    <a:pt x="96" y="40"/>
                    <a:pt x="95" y="38"/>
                    <a:pt x="93" y="38"/>
                  </a:cubicBezTo>
                  <a:cubicBezTo>
                    <a:pt x="93" y="41"/>
                    <a:pt x="93" y="41"/>
                    <a:pt x="93" y="41"/>
                  </a:cubicBezTo>
                  <a:cubicBezTo>
                    <a:pt x="93" y="38"/>
                    <a:pt x="93" y="38"/>
                    <a:pt x="93" y="38"/>
                  </a:cubicBezTo>
                  <a:cubicBezTo>
                    <a:pt x="87" y="38"/>
                    <a:pt x="81" y="41"/>
                    <a:pt x="75" y="43"/>
                  </a:cubicBezTo>
                  <a:cubicBezTo>
                    <a:pt x="72" y="44"/>
                    <a:pt x="70" y="46"/>
                    <a:pt x="67" y="46"/>
                  </a:cubicBezTo>
                  <a:cubicBezTo>
                    <a:pt x="48" y="53"/>
                    <a:pt x="30" y="65"/>
                    <a:pt x="17" y="74"/>
                  </a:cubicBezTo>
                  <a:cubicBezTo>
                    <a:pt x="15" y="75"/>
                    <a:pt x="13" y="76"/>
                    <a:pt x="11" y="78"/>
                  </a:cubicBezTo>
                  <a:cubicBezTo>
                    <a:pt x="14" y="74"/>
                    <a:pt x="17" y="70"/>
                    <a:pt x="20" y="67"/>
                  </a:cubicBezTo>
                  <a:cubicBezTo>
                    <a:pt x="21" y="66"/>
                    <a:pt x="23" y="64"/>
                    <a:pt x="23" y="64"/>
                  </a:cubicBezTo>
                  <a:cubicBezTo>
                    <a:pt x="30" y="55"/>
                    <a:pt x="69" y="25"/>
                    <a:pt x="86" y="12"/>
                  </a:cubicBezTo>
                  <a:cubicBezTo>
                    <a:pt x="91" y="9"/>
                    <a:pt x="94" y="6"/>
                    <a:pt x="9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5" name="Freeform 17"/>
            <p:cNvSpPr/>
            <p:nvPr/>
          </p:nvSpPr>
          <p:spPr bwMode="auto">
            <a:xfrm>
              <a:off x="3434" y="1466"/>
              <a:ext cx="275" cy="598"/>
            </a:xfrm>
            <a:custGeom>
              <a:avLst/>
              <a:gdLst>
                <a:gd name="T0" fmla="*/ 114 w 116"/>
                <a:gd name="T1" fmla="*/ 2 h 252"/>
                <a:gd name="T2" fmla="*/ 91 w 116"/>
                <a:gd name="T3" fmla="*/ 23 h 252"/>
                <a:gd name="T4" fmla="*/ 17 w 116"/>
                <a:gd name="T5" fmla="*/ 117 h 252"/>
                <a:gd name="T6" fmla="*/ 3 w 116"/>
                <a:gd name="T7" fmla="*/ 146 h 252"/>
                <a:gd name="T8" fmla="*/ 4 w 116"/>
                <a:gd name="T9" fmla="*/ 149 h 252"/>
                <a:gd name="T10" fmla="*/ 28 w 116"/>
                <a:gd name="T11" fmla="*/ 130 h 252"/>
                <a:gd name="T12" fmla="*/ 68 w 116"/>
                <a:gd name="T13" fmla="*/ 93 h 252"/>
                <a:gd name="T14" fmla="*/ 31 w 116"/>
                <a:gd name="T15" fmla="*/ 139 h 252"/>
                <a:gd name="T16" fmla="*/ 7 w 116"/>
                <a:gd name="T17" fmla="*/ 173 h 252"/>
                <a:gd name="T18" fmla="*/ 5 w 116"/>
                <a:gd name="T19" fmla="*/ 175 h 252"/>
                <a:gd name="T20" fmla="*/ 70 w 116"/>
                <a:gd name="T21" fmla="*/ 128 h 252"/>
                <a:gd name="T22" fmla="*/ 59 w 116"/>
                <a:gd name="T23" fmla="*/ 150 h 252"/>
                <a:gd name="T24" fmla="*/ 9 w 116"/>
                <a:gd name="T25" fmla="*/ 207 h 252"/>
                <a:gd name="T26" fmla="*/ 9 w 116"/>
                <a:gd name="T27" fmla="*/ 207 h 252"/>
                <a:gd name="T28" fmla="*/ 13 w 116"/>
                <a:gd name="T29" fmla="*/ 211 h 252"/>
                <a:gd name="T30" fmla="*/ 82 w 116"/>
                <a:gd name="T31" fmla="*/ 167 h 252"/>
                <a:gd name="T32" fmla="*/ 23 w 116"/>
                <a:gd name="T33" fmla="*/ 223 h 252"/>
                <a:gd name="T34" fmla="*/ 19 w 116"/>
                <a:gd name="T35" fmla="*/ 229 h 252"/>
                <a:gd name="T36" fmla="*/ 8 w 116"/>
                <a:gd name="T37" fmla="*/ 252 h 252"/>
                <a:gd name="T38" fmla="*/ 50 w 116"/>
                <a:gd name="T39" fmla="*/ 227 h 252"/>
                <a:gd name="T40" fmla="*/ 105 w 116"/>
                <a:gd name="T41" fmla="*/ 192 h 252"/>
                <a:gd name="T42" fmla="*/ 47 w 116"/>
                <a:gd name="T43" fmla="*/ 221 h 252"/>
                <a:gd name="T44" fmla="*/ 24 w 116"/>
                <a:gd name="T45" fmla="*/ 233 h 252"/>
                <a:gd name="T46" fmla="*/ 28 w 116"/>
                <a:gd name="T47" fmla="*/ 227 h 252"/>
                <a:gd name="T48" fmla="*/ 104 w 116"/>
                <a:gd name="T49" fmla="*/ 153 h 252"/>
                <a:gd name="T50" fmla="*/ 100 w 116"/>
                <a:gd name="T51" fmla="*/ 148 h 252"/>
                <a:gd name="T52" fmla="*/ 54 w 116"/>
                <a:gd name="T53" fmla="*/ 177 h 252"/>
                <a:gd name="T54" fmla="*/ 38 w 116"/>
                <a:gd name="T55" fmla="*/ 183 h 252"/>
                <a:gd name="T56" fmla="*/ 101 w 116"/>
                <a:gd name="T57" fmla="*/ 105 h 252"/>
                <a:gd name="T58" fmla="*/ 102 w 116"/>
                <a:gd name="T59" fmla="*/ 100 h 252"/>
                <a:gd name="T60" fmla="*/ 98 w 116"/>
                <a:gd name="T61" fmla="*/ 98 h 252"/>
                <a:gd name="T62" fmla="*/ 26 w 116"/>
                <a:gd name="T63" fmla="*/ 155 h 252"/>
                <a:gd name="T64" fmla="*/ 101 w 116"/>
                <a:gd name="T65" fmla="*/ 65 h 252"/>
                <a:gd name="T66" fmla="*/ 101 w 116"/>
                <a:gd name="T67" fmla="*/ 61 h 252"/>
                <a:gd name="T68" fmla="*/ 56 w 116"/>
                <a:gd name="T69" fmla="*/ 96 h 252"/>
                <a:gd name="T70" fmla="*/ 11 w 116"/>
                <a:gd name="T71" fmla="*/ 137 h 252"/>
                <a:gd name="T72" fmla="*/ 59 w 116"/>
                <a:gd name="T73" fmla="*/ 72 h 252"/>
                <a:gd name="T74" fmla="*/ 114 w 116"/>
                <a:gd name="T75" fmla="*/ 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252">
                  <a:moveTo>
                    <a:pt x="114" y="6"/>
                  </a:moveTo>
                  <a:cubicBezTo>
                    <a:pt x="115" y="5"/>
                    <a:pt x="116" y="3"/>
                    <a:pt x="114" y="2"/>
                  </a:cubicBezTo>
                  <a:cubicBezTo>
                    <a:pt x="113" y="1"/>
                    <a:pt x="111" y="0"/>
                    <a:pt x="110" y="2"/>
                  </a:cubicBezTo>
                  <a:cubicBezTo>
                    <a:pt x="107" y="4"/>
                    <a:pt x="100" y="12"/>
                    <a:pt x="91" y="23"/>
                  </a:cubicBezTo>
                  <a:cubicBezTo>
                    <a:pt x="81" y="35"/>
                    <a:pt x="67" y="52"/>
                    <a:pt x="54" y="68"/>
                  </a:cubicBezTo>
                  <a:cubicBezTo>
                    <a:pt x="40" y="86"/>
                    <a:pt x="26" y="103"/>
                    <a:pt x="17" y="117"/>
                  </a:cubicBezTo>
                  <a:cubicBezTo>
                    <a:pt x="6" y="131"/>
                    <a:pt x="0" y="142"/>
                    <a:pt x="0" y="146"/>
                  </a:cubicBezTo>
                  <a:cubicBezTo>
                    <a:pt x="3" y="146"/>
                    <a:pt x="3" y="146"/>
                    <a:pt x="3" y="146"/>
                  </a:cubicBezTo>
                  <a:cubicBezTo>
                    <a:pt x="0" y="146"/>
                    <a:pt x="0" y="146"/>
                    <a:pt x="0" y="146"/>
                  </a:cubicBezTo>
                  <a:cubicBezTo>
                    <a:pt x="0" y="148"/>
                    <a:pt x="2" y="149"/>
                    <a:pt x="4" y="149"/>
                  </a:cubicBezTo>
                  <a:cubicBezTo>
                    <a:pt x="4" y="149"/>
                    <a:pt x="5" y="149"/>
                    <a:pt x="5" y="148"/>
                  </a:cubicBezTo>
                  <a:cubicBezTo>
                    <a:pt x="9" y="147"/>
                    <a:pt x="17" y="140"/>
                    <a:pt x="28" y="130"/>
                  </a:cubicBezTo>
                  <a:cubicBezTo>
                    <a:pt x="38" y="122"/>
                    <a:pt x="50" y="111"/>
                    <a:pt x="61" y="100"/>
                  </a:cubicBezTo>
                  <a:cubicBezTo>
                    <a:pt x="63" y="98"/>
                    <a:pt x="66" y="95"/>
                    <a:pt x="68" y="93"/>
                  </a:cubicBezTo>
                  <a:cubicBezTo>
                    <a:pt x="74" y="87"/>
                    <a:pt x="79" y="82"/>
                    <a:pt x="83" y="78"/>
                  </a:cubicBezTo>
                  <a:cubicBezTo>
                    <a:pt x="70" y="94"/>
                    <a:pt x="48" y="119"/>
                    <a:pt x="31" y="139"/>
                  </a:cubicBezTo>
                  <a:cubicBezTo>
                    <a:pt x="19" y="154"/>
                    <a:pt x="8" y="166"/>
                    <a:pt x="4" y="171"/>
                  </a:cubicBezTo>
                  <a:cubicBezTo>
                    <a:pt x="7" y="173"/>
                    <a:pt x="7" y="173"/>
                    <a:pt x="7" y="173"/>
                  </a:cubicBezTo>
                  <a:cubicBezTo>
                    <a:pt x="4" y="171"/>
                    <a:pt x="4" y="171"/>
                    <a:pt x="4" y="171"/>
                  </a:cubicBezTo>
                  <a:cubicBezTo>
                    <a:pt x="3" y="172"/>
                    <a:pt x="3" y="174"/>
                    <a:pt x="5" y="175"/>
                  </a:cubicBezTo>
                  <a:cubicBezTo>
                    <a:pt x="6" y="176"/>
                    <a:pt x="7" y="176"/>
                    <a:pt x="8" y="175"/>
                  </a:cubicBezTo>
                  <a:cubicBezTo>
                    <a:pt x="19" y="169"/>
                    <a:pt x="48" y="146"/>
                    <a:pt x="70" y="128"/>
                  </a:cubicBezTo>
                  <a:cubicBezTo>
                    <a:pt x="76" y="123"/>
                    <a:pt x="81" y="119"/>
                    <a:pt x="86" y="115"/>
                  </a:cubicBezTo>
                  <a:cubicBezTo>
                    <a:pt x="79" y="125"/>
                    <a:pt x="70" y="138"/>
                    <a:pt x="59" y="150"/>
                  </a:cubicBezTo>
                  <a:cubicBezTo>
                    <a:pt x="50" y="162"/>
                    <a:pt x="41" y="170"/>
                    <a:pt x="34" y="178"/>
                  </a:cubicBezTo>
                  <a:cubicBezTo>
                    <a:pt x="24" y="188"/>
                    <a:pt x="15" y="197"/>
                    <a:pt x="9" y="207"/>
                  </a:cubicBezTo>
                  <a:cubicBezTo>
                    <a:pt x="11" y="209"/>
                    <a:pt x="11" y="209"/>
                    <a:pt x="11" y="209"/>
                  </a:cubicBezTo>
                  <a:cubicBezTo>
                    <a:pt x="9" y="207"/>
                    <a:pt x="9" y="207"/>
                    <a:pt x="9" y="207"/>
                  </a:cubicBezTo>
                  <a:cubicBezTo>
                    <a:pt x="8" y="208"/>
                    <a:pt x="8" y="210"/>
                    <a:pt x="10" y="211"/>
                  </a:cubicBezTo>
                  <a:cubicBezTo>
                    <a:pt x="11" y="212"/>
                    <a:pt x="12" y="212"/>
                    <a:pt x="13" y="211"/>
                  </a:cubicBezTo>
                  <a:cubicBezTo>
                    <a:pt x="22" y="206"/>
                    <a:pt x="39" y="195"/>
                    <a:pt x="57" y="183"/>
                  </a:cubicBezTo>
                  <a:cubicBezTo>
                    <a:pt x="66" y="177"/>
                    <a:pt x="74" y="172"/>
                    <a:pt x="82" y="167"/>
                  </a:cubicBezTo>
                  <a:cubicBezTo>
                    <a:pt x="75" y="173"/>
                    <a:pt x="68" y="180"/>
                    <a:pt x="60" y="187"/>
                  </a:cubicBezTo>
                  <a:cubicBezTo>
                    <a:pt x="44" y="201"/>
                    <a:pt x="29" y="215"/>
                    <a:pt x="23" y="223"/>
                  </a:cubicBezTo>
                  <a:cubicBezTo>
                    <a:pt x="21" y="226"/>
                    <a:pt x="21" y="226"/>
                    <a:pt x="21" y="226"/>
                  </a:cubicBezTo>
                  <a:cubicBezTo>
                    <a:pt x="21" y="226"/>
                    <a:pt x="20" y="227"/>
                    <a:pt x="19" y="229"/>
                  </a:cubicBezTo>
                  <a:cubicBezTo>
                    <a:pt x="14" y="235"/>
                    <a:pt x="5" y="247"/>
                    <a:pt x="5" y="249"/>
                  </a:cubicBezTo>
                  <a:cubicBezTo>
                    <a:pt x="5" y="250"/>
                    <a:pt x="6" y="252"/>
                    <a:pt x="8" y="252"/>
                  </a:cubicBezTo>
                  <a:cubicBezTo>
                    <a:pt x="9" y="252"/>
                    <a:pt x="9" y="252"/>
                    <a:pt x="10" y="251"/>
                  </a:cubicBezTo>
                  <a:cubicBezTo>
                    <a:pt x="17" y="248"/>
                    <a:pt x="33" y="238"/>
                    <a:pt x="50" y="227"/>
                  </a:cubicBezTo>
                  <a:cubicBezTo>
                    <a:pt x="71" y="213"/>
                    <a:pt x="94" y="199"/>
                    <a:pt x="103" y="196"/>
                  </a:cubicBezTo>
                  <a:cubicBezTo>
                    <a:pt x="104" y="195"/>
                    <a:pt x="105" y="193"/>
                    <a:pt x="105" y="192"/>
                  </a:cubicBezTo>
                  <a:cubicBezTo>
                    <a:pt x="104" y="190"/>
                    <a:pt x="102" y="189"/>
                    <a:pt x="100" y="190"/>
                  </a:cubicBezTo>
                  <a:cubicBezTo>
                    <a:pt x="91" y="193"/>
                    <a:pt x="68" y="208"/>
                    <a:pt x="47" y="221"/>
                  </a:cubicBezTo>
                  <a:cubicBezTo>
                    <a:pt x="37" y="228"/>
                    <a:pt x="27" y="234"/>
                    <a:pt x="19" y="239"/>
                  </a:cubicBezTo>
                  <a:cubicBezTo>
                    <a:pt x="21" y="237"/>
                    <a:pt x="23" y="234"/>
                    <a:pt x="24" y="233"/>
                  </a:cubicBezTo>
                  <a:cubicBezTo>
                    <a:pt x="25" y="231"/>
                    <a:pt x="26" y="230"/>
                    <a:pt x="26" y="230"/>
                  </a:cubicBezTo>
                  <a:cubicBezTo>
                    <a:pt x="28" y="227"/>
                    <a:pt x="28" y="227"/>
                    <a:pt x="28" y="227"/>
                  </a:cubicBezTo>
                  <a:cubicBezTo>
                    <a:pt x="34" y="219"/>
                    <a:pt x="49" y="206"/>
                    <a:pt x="64" y="191"/>
                  </a:cubicBezTo>
                  <a:cubicBezTo>
                    <a:pt x="81" y="177"/>
                    <a:pt x="97" y="161"/>
                    <a:pt x="104" y="153"/>
                  </a:cubicBezTo>
                  <a:cubicBezTo>
                    <a:pt x="104" y="152"/>
                    <a:pt x="105" y="150"/>
                    <a:pt x="104" y="149"/>
                  </a:cubicBezTo>
                  <a:cubicBezTo>
                    <a:pt x="103" y="148"/>
                    <a:pt x="101" y="147"/>
                    <a:pt x="100" y="148"/>
                  </a:cubicBezTo>
                  <a:cubicBezTo>
                    <a:pt x="100" y="148"/>
                    <a:pt x="100" y="148"/>
                    <a:pt x="100" y="148"/>
                  </a:cubicBezTo>
                  <a:cubicBezTo>
                    <a:pt x="91" y="153"/>
                    <a:pt x="72" y="165"/>
                    <a:pt x="54" y="177"/>
                  </a:cubicBezTo>
                  <a:cubicBezTo>
                    <a:pt x="44" y="184"/>
                    <a:pt x="33" y="191"/>
                    <a:pt x="25" y="196"/>
                  </a:cubicBezTo>
                  <a:cubicBezTo>
                    <a:pt x="29" y="192"/>
                    <a:pt x="33" y="187"/>
                    <a:pt x="38" y="183"/>
                  </a:cubicBezTo>
                  <a:cubicBezTo>
                    <a:pt x="46" y="175"/>
                    <a:pt x="55" y="166"/>
                    <a:pt x="64" y="154"/>
                  </a:cubicBezTo>
                  <a:cubicBezTo>
                    <a:pt x="82" y="134"/>
                    <a:pt x="96" y="111"/>
                    <a:pt x="101" y="105"/>
                  </a:cubicBezTo>
                  <a:cubicBezTo>
                    <a:pt x="101" y="104"/>
                    <a:pt x="100" y="104"/>
                    <a:pt x="101" y="104"/>
                  </a:cubicBezTo>
                  <a:cubicBezTo>
                    <a:pt x="102" y="103"/>
                    <a:pt x="103" y="101"/>
                    <a:pt x="102" y="100"/>
                  </a:cubicBezTo>
                  <a:cubicBezTo>
                    <a:pt x="101" y="98"/>
                    <a:pt x="99" y="97"/>
                    <a:pt x="98" y="98"/>
                  </a:cubicBezTo>
                  <a:cubicBezTo>
                    <a:pt x="98" y="98"/>
                    <a:pt x="98" y="98"/>
                    <a:pt x="98" y="98"/>
                  </a:cubicBezTo>
                  <a:cubicBezTo>
                    <a:pt x="95" y="100"/>
                    <a:pt x="82" y="110"/>
                    <a:pt x="66" y="123"/>
                  </a:cubicBezTo>
                  <a:cubicBezTo>
                    <a:pt x="53" y="133"/>
                    <a:pt x="39" y="145"/>
                    <a:pt x="26" y="155"/>
                  </a:cubicBezTo>
                  <a:cubicBezTo>
                    <a:pt x="29" y="151"/>
                    <a:pt x="32" y="147"/>
                    <a:pt x="36" y="144"/>
                  </a:cubicBezTo>
                  <a:cubicBezTo>
                    <a:pt x="62" y="113"/>
                    <a:pt x="97" y="73"/>
                    <a:pt x="101" y="65"/>
                  </a:cubicBezTo>
                  <a:cubicBezTo>
                    <a:pt x="102" y="64"/>
                    <a:pt x="102" y="62"/>
                    <a:pt x="101" y="61"/>
                  </a:cubicBezTo>
                  <a:cubicBezTo>
                    <a:pt x="101" y="61"/>
                    <a:pt x="101" y="61"/>
                    <a:pt x="101" y="61"/>
                  </a:cubicBezTo>
                  <a:cubicBezTo>
                    <a:pt x="96" y="56"/>
                    <a:pt x="81" y="71"/>
                    <a:pt x="64" y="88"/>
                  </a:cubicBezTo>
                  <a:cubicBezTo>
                    <a:pt x="61" y="91"/>
                    <a:pt x="59" y="93"/>
                    <a:pt x="56" y="96"/>
                  </a:cubicBezTo>
                  <a:cubicBezTo>
                    <a:pt x="46" y="106"/>
                    <a:pt x="34" y="117"/>
                    <a:pt x="24" y="126"/>
                  </a:cubicBezTo>
                  <a:cubicBezTo>
                    <a:pt x="19" y="130"/>
                    <a:pt x="15" y="134"/>
                    <a:pt x="11" y="137"/>
                  </a:cubicBezTo>
                  <a:cubicBezTo>
                    <a:pt x="13" y="132"/>
                    <a:pt x="17" y="127"/>
                    <a:pt x="22" y="121"/>
                  </a:cubicBezTo>
                  <a:cubicBezTo>
                    <a:pt x="32" y="107"/>
                    <a:pt x="45" y="90"/>
                    <a:pt x="59" y="72"/>
                  </a:cubicBezTo>
                  <a:cubicBezTo>
                    <a:pt x="72" y="56"/>
                    <a:pt x="85" y="40"/>
                    <a:pt x="96" y="27"/>
                  </a:cubicBezTo>
                  <a:cubicBezTo>
                    <a:pt x="105" y="16"/>
                    <a:pt x="112" y="8"/>
                    <a:pt x="1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86" name="Freeform 21"/>
          <p:cNvSpPr/>
          <p:nvPr/>
        </p:nvSpPr>
        <p:spPr bwMode="auto">
          <a:xfrm>
            <a:off x="5268375" y="4187424"/>
            <a:ext cx="2308276" cy="855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sz="1350"/>
          </a:p>
        </p:txBody>
      </p:sp>
      <p:grpSp>
        <p:nvGrpSpPr>
          <p:cNvPr id="101" name="Group 4"/>
          <p:cNvGrpSpPr>
            <a:grpSpLocks noChangeAspect="1"/>
          </p:cNvGrpSpPr>
          <p:nvPr/>
        </p:nvGrpSpPr>
        <p:grpSpPr bwMode="auto">
          <a:xfrm>
            <a:off x="4790049" y="3727480"/>
            <a:ext cx="987751" cy="547328"/>
            <a:chOff x="4788" y="2136"/>
            <a:chExt cx="2005" cy="1111"/>
          </a:xfrm>
          <a:solidFill>
            <a:srgbClr val="FFCC66"/>
          </a:solidFill>
        </p:grpSpPr>
        <p:sp>
          <p:nvSpPr>
            <p:cNvPr id="102" name="Freeform 5"/>
            <p:cNvSpPr/>
            <p:nvPr/>
          </p:nvSpPr>
          <p:spPr bwMode="auto">
            <a:xfrm>
              <a:off x="5096" y="2310"/>
              <a:ext cx="263" cy="766"/>
            </a:xfrm>
            <a:custGeom>
              <a:avLst/>
              <a:gdLst>
                <a:gd name="T0" fmla="*/ 5 w 111"/>
                <a:gd name="T1" fmla="*/ 108 h 322"/>
                <a:gd name="T2" fmla="*/ 6 w 111"/>
                <a:gd name="T3" fmla="*/ 203 h 322"/>
                <a:gd name="T4" fmla="*/ 12 w 111"/>
                <a:gd name="T5" fmla="*/ 313 h 322"/>
                <a:gd name="T6" fmla="*/ 15 w 111"/>
                <a:gd name="T7" fmla="*/ 320 h 322"/>
                <a:gd name="T8" fmla="*/ 19 w 111"/>
                <a:gd name="T9" fmla="*/ 316 h 322"/>
                <a:gd name="T10" fmla="*/ 24 w 111"/>
                <a:gd name="T11" fmla="*/ 196 h 322"/>
                <a:gd name="T12" fmla="*/ 21 w 111"/>
                <a:gd name="T13" fmla="*/ 102 h 322"/>
                <a:gd name="T14" fmla="*/ 45 w 111"/>
                <a:gd name="T15" fmla="*/ 319 h 322"/>
                <a:gd name="T16" fmla="*/ 47 w 111"/>
                <a:gd name="T17" fmla="*/ 294 h 322"/>
                <a:gd name="T18" fmla="*/ 58 w 111"/>
                <a:gd name="T19" fmla="*/ 166 h 322"/>
                <a:gd name="T20" fmla="*/ 65 w 111"/>
                <a:gd name="T21" fmla="*/ 257 h 322"/>
                <a:gd name="T22" fmla="*/ 70 w 111"/>
                <a:gd name="T23" fmla="*/ 320 h 322"/>
                <a:gd name="T24" fmla="*/ 76 w 111"/>
                <a:gd name="T25" fmla="*/ 319 h 322"/>
                <a:gd name="T26" fmla="*/ 77 w 111"/>
                <a:gd name="T27" fmla="*/ 181 h 322"/>
                <a:gd name="T28" fmla="*/ 81 w 111"/>
                <a:gd name="T29" fmla="*/ 49 h 322"/>
                <a:gd name="T30" fmla="*/ 81 w 111"/>
                <a:gd name="T31" fmla="*/ 48 h 322"/>
                <a:gd name="T32" fmla="*/ 85 w 111"/>
                <a:gd name="T33" fmla="*/ 40 h 322"/>
                <a:gd name="T34" fmla="*/ 87 w 111"/>
                <a:gd name="T35" fmla="*/ 211 h 322"/>
                <a:gd name="T36" fmla="*/ 108 w 111"/>
                <a:gd name="T37" fmla="*/ 319 h 322"/>
                <a:gd name="T38" fmla="*/ 111 w 111"/>
                <a:gd name="T39" fmla="*/ 270 h 322"/>
                <a:gd name="T40" fmla="*/ 109 w 111"/>
                <a:gd name="T41" fmla="*/ 130 h 322"/>
                <a:gd name="T42" fmla="*/ 110 w 111"/>
                <a:gd name="T43" fmla="*/ 12 h 322"/>
                <a:gd name="T44" fmla="*/ 107 w 111"/>
                <a:gd name="T45" fmla="*/ 0 h 322"/>
                <a:gd name="T46" fmla="*/ 104 w 111"/>
                <a:gd name="T47" fmla="*/ 12 h 322"/>
                <a:gd name="T48" fmla="*/ 103 w 111"/>
                <a:gd name="T49" fmla="*/ 130 h 322"/>
                <a:gd name="T50" fmla="*/ 104 w 111"/>
                <a:gd name="T51" fmla="*/ 270 h 322"/>
                <a:gd name="T52" fmla="*/ 98 w 111"/>
                <a:gd name="T53" fmla="*/ 285 h 322"/>
                <a:gd name="T54" fmla="*/ 91 w 111"/>
                <a:gd name="T55" fmla="*/ 45 h 322"/>
                <a:gd name="T56" fmla="*/ 90 w 111"/>
                <a:gd name="T57" fmla="*/ 26 h 322"/>
                <a:gd name="T58" fmla="*/ 79 w 111"/>
                <a:gd name="T59" fmla="*/ 39 h 322"/>
                <a:gd name="T60" fmla="*/ 70 w 111"/>
                <a:gd name="T61" fmla="*/ 131 h 322"/>
                <a:gd name="T62" fmla="*/ 71 w 111"/>
                <a:gd name="T63" fmla="*/ 248 h 322"/>
                <a:gd name="T64" fmla="*/ 71 w 111"/>
                <a:gd name="T65" fmla="*/ 257 h 322"/>
                <a:gd name="T66" fmla="*/ 64 w 111"/>
                <a:gd name="T67" fmla="*/ 166 h 322"/>
                <a:gd name="T68" fmla="*/ 53 w 111"/>
                <a:gd name="T69" fmla="*/ 68 h 322"/>
                <a:gd name="T70" fmla="*/ 51 w 111"/>
                <a:gd name="T71" fmla="*/ 70 h 322"/>
                <a:gd name="T72" fmla="*/ 41 w 111"/>
                <a:gd name="T73" fmla="*/ 294 h 322"/>
                <a:gd name="T74" fmla="*/ 34 w 111"/>
                <a:gd name="T75" fmla="*/ 193 h 322"/>
                <a:gd name="T76" fmla="*/ 22 w 111"/>
                <a:gd name="T77" fmla="*/ 91 h 322"/>
                <a:gd name="T78" fmla="*/ 17 w 111"/>
                <a:gd name="T79" fmla="*/ 171 h 322"/>
                <a:gd name="T80" fmla="*/ 15 w 111"/>
                <a:gd name="T81" fmla="*/ 259 h 322"/>
                <a:gd name="T82" fmla="*/ 7 w 111"/>
                <a:gd name="T83" fmla="*/ 11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322">
                  <a:moveTo>
                    <a:pt x="7" y="112"/>
                  </a:moveTo>
                  <a:cubicBezTo>
                    <a:pt x="8" y="111"/>
                    <a:pt x="7" y="109"/>
                    <a:pt x="5" y="108"/>
                  </a:cubicBezTo>
                  <a:cubicBezTo>
                    <a:pt x="3" y="108"/>
                    <a:pt x="2" y="109"/>
                    <a:pt x="1" y="110"/>
                  </a:cubicBezTo>
                  <a:cubicBezTo>
                    <a:pt x="0" y="114"/>
                    <a:pt x="3" y="157"/>
                    <a:pt x="6" y="203"/>
                  </a:cubicBezTo>
                  <a:cubicBezTo>
                    <a:pt x="8" y="247"/>
                    <a:pt x="12" y="294"/>
                    <a:pt x="12" y="312"/>
                  </a:cubicBezTo>
                  <a:cubicBezTo>
                    <a:pt x="12" y="312"/>
                    <a:pt x="12" y="312"/>
                    <a:pt x="12" y="313"/>
                  </a:cubicBezTo>
                  <a:cubicBezTo>
                    <a:pt x="11" y="315"/>
                    <a:pt x="11" y="318"/>
                    <a:pt x="15" y="320"/>
                  </a:cubicBezTo>
                  <a:cubicBezTo>
                    <a:pt x="15" y="320"/>
                    <a:pt x="15" y="320"/>
                    <a:pt x="15" y="320"/>
                  </a:cubicBezTo>
                  <a:cubicBezTo>
                    <a:pt x="16" y="320"/>
                    <a:pt x="18" y="319"/>
                    <a:pt x="19" y="318"/>
                  </a:cubicBezTo>
                  <a:cubicBezTo>
                    <a:pt x="19" y="317"/>
                    <a:pt x="19" y="317"/>
                    <a:pt x="19" y="316"/>
                  </a:cubicBezTo>
                  <a:cubicBezTo>
                    <a:pt x="19" y="315"/>
                    <a:pt x="19" y="311"/>
                    <a:pt x="20" y="303"/>
                  </a:cubicBezTo>
                  <a:cubicBezTo>
                    <a:pt x="21" y="273"/>
                    <a:pt x="24" y="206"/>
                    <a:pt x="24" y="196"/>
                  </a:cubicBezTo>
                  <a:cubicBezTo>
                    <a:pt x="24" y="191"/>
                    <a:pt x="24" y="182"/>
                    <a:pt x="23" y="171"/>
                  </a:cubicBezTo>
                  <a:cubicBezTo>
                    <a:pt x="21" y="147"/>
                    <a:pt x="19" y="115"/>
                    <a:pt x="21" y="102"/>
                  </a:cubicBezTo>
                  <a:cubicBezTo>
                    <a:pt x="23" y="115"/>
                    <a:pt x="25" y="153"/>
                    <a:pt x="27" y="193"/>
                  </a:cubicBezTo>
                  <a:cubicBezTo>
                    <a:pt x="31" y="254"/>
                    <a:pt x="35" y="319"/>
                    <a:pt x="45" y="319"/>
                  </a:cubicBezTo>
                  <a:cubicBezTo>
                    <a:pt x="45" y="319"/>
                    <a:pt x="48" y="318"/>
                    <a:pt x="48" y="316"/>
                  </a:cubicBezTo>
                  <a:cubicBezTo>
                    <a:pt x="48" y="308"/>
                    <a:pt x="48" y="301"/>
                    <a:pt x="47" y="294"/>
                  </a:cubicBezTo>
                  <a:cubicBezTo>
                    <a:pt x="47" y="242"/>
                    <a:pt x="45" y="121"/>
                    <a:pt x="50" y="83"/>
                  </a:cubicBezTo>
                  <a:cubicBezTo>
                    <a:pt x="53" y="101"/>
                    <a:pt x="55" y="133"/>
                    <a:pt x="58" y="166"/>
                  </a:cubicBezTo>
                  <a:cubicBezTo>
                    <a:pt x="60" y="189"/>
                    <a:pt x="61" y="213"/>
                    <a:pt x="64" y="234"/>
                  </a:cubicBezTo>
                  <a:cubicBezTo>
                    <a:pt x="64" y="238"/>
                    <a:pt x="64" y="247"/>
                    <a:pt x="65" y="257"/>
                  </a:cubicBezTo>
                  <a:cubicBezTo>
                    <a:pt x="66" y="281"/>
                    <a:pt x="67" y="314"/>
                    <a:pt x="70" y="320"/>
                  </a:cubicBezTo>
                  <a:cubicBezTo>
                    <a:pt x="70" y="320"/>
                    <a:pt x="70" y="320"/>
                    <a:pt x="70" y="320"/>
                  </a:cubicBezTo>
                  <a:cubicBezTo>
                    <a:pt x="71" y="322"/>
                    <a:pt x="73" y="322"/>
                    <a:pt x="74" y="321"/>
                  </a:cubicBezTo>
                  <a:cubicBezTo>
                    <a:pt x="75" y="321"/>
                    <a:pt x="76" y="320"/>
                    <a:pt x="76" y="319"/>
                  </a:cubicBezTo>
                  <a:cubicBezTo>
                    <a:pt x="78" y="303"/>
                    <a:pt x="78" y="276"/>
                    <a:pt x="77" y="247"/>
                  </a:cubicBezTo>
                  <a:cubicBezTo>
                    <a:pt x="77" y="224"/>
                    <a:pt x="76" y="199"/>
                    <a:pt x="77" y="181"/>
                  </a:cubicBezTo>
                  <a:cubicBezTo>
                    <a:pt x="78" y="164"/>
                    <a:pt x="77" y="147"/>
                    <a:pt x="76" y="130"/>
                  </a:cubicBezTo>
                  <a:cubicBezTo>
                    <a:pt x="74" y="103"/>
                    <a:pt x="73" y="76"/>
                    <a:pt x="81" y="49"/>
                  </a:cubicBezTo>
                  <a:cubicBezTo>
                    <a:pt x="81" y="49"/>
                    <a:pt x="81" y="49"/>
                    <a:pt x="81" y="49"/>
                  </a:cubicBezTo>
                  <a:cubicBezTo>
                    <a:pt x="81" y="49"/>
                    <a:pt x="81" y="49"/>
                    <a:pt x="81" y="48"/>
                  </a:cubicBezTo>
                  <a:cubicBezTo>
                    <a:pt x="81" y="48"/>
                    <a:pt x="83" y="45"/>
                    <a:pt x="84" y="41"/>
                  </a:cubicBezTo>
                  <a:cubicBezTo>
                    <a:pt x="85" y="41"/>
                    <a:pt x="85" y="41"/>
                    <a:pt x="85" y="40"/>
                  </a:cubicBezTo>
                  <a:cubicBezTo>
                    <a:pt x="85" y="42"/>
                    <a:pt x="85" y="43"/>
                    <a:pt x="85" y="45"/>
                  </a:cubicBezTo>
                  <a:cubicBezTo>
                    <a:pt x="85" y="77"/>
                    <a:pt x="85" y="149"/>
                    <a:pt x="87" y="211"/>
                  </a:cubicBezTo>
                  <a:cubicBezTo>
                    <a:pt x="88" y="240"/>
                    <a:pt x="90" y="267"/>
                    <a:pt x="92" y="286"/>
                  </a:cubicBezTo>
                  <a:cubicBezTo>
                    <a:pt x="95" y="307"/>
                    <a:pt x="100" y="320"/>
                    <a:pt x="108" y="319"/>
                  </a:cubicBezTo>
                  <a:cubicBezTo>
                    <a:pt x="108" y="320"/>
                    <a:pt x="111" y="319"/>
                    <a:pt x="111" y="316"/>
                  </a:cubicBezTo>
                  <a:cubicBezTo>
                    <a:pt x="111" y="299"/>
                    <a:pt x="111" y="285"/>
                    <a:pt x="111" y="270"/>
                  </a:cubicBezTo>
                  <a:cubicBezTo>
                    <a:pt x="111" y="234"/>
                    <a:pt x="111" y="197"/>
                    <a:pt x="111" y="163"/>
                  </a:cubicBezTo>
                  <a:cubicBezTo>
                    <a:pt x="110" y="155"/>
                    <a:pt x="110" y="143"/>
                    <a:pt x="109" y="130"/>
                  </a:cubicBezTo>
                  <a:cubicBezTo>
                    <a:pt x="107" y="91"/>
                    <a:pt x="105" y="38"/>
                    <a:pt x="109" y="19"/>
                  </a:cubicBezTo>
                  <a:cubicBezTo>
                    <a:pt x="109" y="17"/>
                    <a:pt x="110" y="15"/>
                    <a:pt x="110" y="12"/>
                  </a:cubicBezTo>
                  <a:cubicBezTo>
                    <a:pt x="110" y="8"/>
                    <a:pt x="110" y="5"/>
                    <a:pt x="110" y="3"/>
                  </a:cubicBezTo>
                  <a:cubicBezTo>
                    <a:pt x="110" y="2"/>
                    <a:pt x="109" y="0"/>
                    <a:pt x="107" y="0"/>
                  </a:cubicBezTo>
                  <a:cubicBezTo>
                    <a:pt x="106" y="0"/>
                    <a:pt x="104" y="2"/>
                    <a:pt x="104" y="3"/>
                  </a:cubicBezTo>
                  <a:cubicBezTo>
                    <a:pt x="104" y="5"/>
                    <a:pt x="104" y="8"/>
                    <a:pt x="104" y="12"/>
                  </a:cubicBezTo>
                  <a:cubicBezTo>
                    <a:pt x="103" y="14"/>
                    <a:pt x="103" y="16"/>
                    <a:pt x="103" y="17"/>
                  </a:cubicBezTo>
                  <a:cubicBezTo>
                    <a:pt x="99" y="38"/>
                    <a:pt x="101" y="91"/>
                    <a:pt x="103" y="130"/>
                  </a:cubicBezTo>
                  <a:cubicBezTo>
                    <a:pt x="104" y="144"/>
                    <a:pt x="104" y="156"/>
                    <a:pt x="104" y="164"/>
                  </a:cubicBezTo>
                  <a:cubicBezTo>
                    <a:pt x="105" y="197"/>
                    <a:pt x="105" y="234"/>
                    <a:pt x="104" y="270"/>
                  </a:cubicBezTo>
                  <a:cubicBezTo>
                    <a:pt x="104" y="285"/>
                    <a:pt x="104" y="299"/>
                    <a:pt x="104" y="311"/>
                  </a:cubicBezTo>
                  <a:cubicBezTo>
                    <a:pt x="102" y="307"/>
                    <a:pt x="100" y="298"/>
                    <a:pt x="98" y="285"/>
                  </a:cubicBezTo>
                  <a:cubicBezTo>
                    <a:pt x="96" y="266"/>
                    <a:pt x="95" y="239"/>
                    <a:pt x="93" y="210"/>
                  </a:cubicBezTo>
                  <a:cubicBezTo>
                    <a:pt x="91" y="149"/>
                    <a:pt x="91" y="77"/>
                    <a:pt x="91" y="45"/>
                  </a:cubicBezTo>
                  <a:cubicBezTo>
                    <a:pt x="91" y="38"/>
                    <a:pt x="91" y="33"/>
                    <a:pt x="91" y="29"/>
                  </a:cubicBezTo>
                  <a:cubicBezTo>
                    <a:pt x="91" y="28"/>
                    <a:pt x="91" y="27"/>
                    <a:pt x="90" y="26"/>
                  </a:cubicBezTo>
                  <a:cubicBezTo>
                    <a:pt x="89" y="25"/>
                    <a:pt x="87" y="25"/>
                    <a:pt x="86" y="26"/>
                  </a:cubicBezTo>
                  <a:cubicBezTo>
                    <a:pt x="85" y="28"/>
                    <a:pt x="79" y="38"/>
                    <a:pt x="79" y="39"/>
                  </a:cubicBezTo>
                  <a:cubicBezTo>
                    <a:pt x="77" y="42"/>
                    <a:pt x="75" y="46"/>
                    <a:pt x="75" y="48"/>
                  </a:cubicBezTo>
                  <a:cubicBezTo>
                    <a:pt x="66" y="75"/>
                    <a:pt x="68" y="103"/>
                    <a:pt x="70" y="131"/>
                  </a:cubicBezTo>
                  <a:cubicBezTo>
                    <a:pt x="71" y="147"/>
                    <a:pt x="72" y="164"/>
                    <a:pt x="71" y="180"/>
                  </a:cubicBezTo>
                  <a:cubicBezTo>
                    <a:pt x="70" y="199"/>
                    <a:pt x="70" y="223"/>
                    <a:pt x="71" y="248"/>
                  </a:cubicBezTo>
                  <a:cubicBezTo>
                    <a:pt x="71" y="252"/>
                    <a:pt x="71" y="256"/>
                    <a:pt x="71" y="259"/>
                  </a:cubicBezTo>
                  <a:cubicBezTo>
                    <a:pt x="71" y="257"/>
                    <a:pt x="71" y="257"/>
                    <a:pt x="71" y="257"/>
                  </a:cubicBezTo>
                  <a:cubicBezTo>
                    <a:pt x="71" y="246"/>
                    <a:pt x="70" y="238"/>
                    <a:pt x="70" y="234"/>
                  </a:cubicBezTo>
                  <a:cubicBezTo>
                    <a:pt x="68" y="213"/>
                    <a:pt x="66" y="189"/>
                    <a:pt x="64" y="166"/>
                  </a:cubicBezTo>
                  <a:cubicBezTo>
                    <a:pt x="61" y="122"/>
                    <a:pt x="58" y="80"/>
                    <a:pt x="54" y="69"/>
                  </a:cubicBezTo>
                  <a:cubicBezTo>
                    <a:pt x="54" y="69"/>
                    <a:pt x="53" y="68"/>
                    <a:pt x="53" y="68"/>
                  </a:cubicBezTo>
                  <a:cubicBezTo>
                    <a:pt x="51" y="67"/>
                    <a:pt x="49" y="67"/>
                    <a:pt x="48" y="68"/>
                  </a:cubicBezTo>
                  <a:cubicBezTo>
                    <a:pt x="51" y="70"/>
                    <a:pt x="51" y="70"/>
                    <a:pt x="51" y="70"/>
                  </a:cubicBezTo>
                  <a:cubicBezTo>
                    <a:pt x="48" y="68"/>
                    <a:pt x="48" y="68"/>
                    <a:pt x="48" y="68"/>
                  </a:cubicBezTo>
                  <a:cubicBezTo>
                    <a:pt x="39" y="79"/>
                    <a:pt x="41" y="233"/>
                    <a:pt x="41" y="294"/>
                  </a:cubicBezTo>
                  <a:cubicBezTo>
                    <a:pt x="41" y="300"/>
                    <a:pt x="41" y="300"/>
                    <a:pt x="41" y="300"/>
                  </a:cubicBezTo>
                  <a:cubicBezTo>
                    <a:pt x="39" y="279"/>
                    <a:pt x="36" y="235"/>
                    <a:pt x="34" y="193"/>
                  </a:cubicBezTo>
                  <a:cubicBezTo>
                    <a:pt x="31" y="147"/>
                    <a:pt x="29" y="104"/>
                    <a:pt x="24" y="93"/>
                  </a:cubicBezTo>
                  <a:cubicBezTo>
                    <a:pt x="23" y="92"/>
                    <a:pt x="23" y="91"/>
                    <a:pt x="22" y="91"/>
                  </a:cubicBezTo>
                  <a:cubicBezTo>
                    <a:pt x="21" y="90"/>
                    <a:pt x="19" y="90"/>
                    <a:pt x="18" y="91"/>
                  </a:cubicBezTo>
                  <a:cubicBezTo>
                    <a:pt x="13" y="94"/>
                    <a:pt x="16" y="162"/>
                    <a:pt x="17" y="171"/>
                  </a:cubicBezTo>
                  <a:cubicBezTo>
                    <a:pt x="17" y="182"/>
                    <a:pt x="18" y="191"/>
                    <a:pt x="18" y="196"/>
                  </a:cubicBezTo>
                  <a:cubicBezTo>
                    <a:pt x="18" y="202"/>
                    <a:pt x="17" y="231"/>
                    <a:pt x="15" y="259"/>
                  </a:cubicBezTo>
                  <a:cubicBezTo>
                    <a:pt x="14" y="241"/>
                    <a:pt x="13" y="222"/>
                    <a:pt x="12" y="203"/>
                  </a:cubicBezTo>
                  <a:cubicBezTo>
                    <a:pt x="9" y="157"/>
                    <a:pt x="6" y="115"/>
                    <a:pt x="7"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3" name="Freeform 6"/>
            <p:cNvSpPr/>
            <p:nvPr/>
          </p:nvSpPr>
          <p:spPr bwMode="auto">
            <a:xfrm>
              <a:off x="5575" y="2136"/>
              <a:ext cx="263" cy="933"/>
            </a:xfrm>
            <a:custGeom>
              <a:avLst/>
              <a:gdLst>
                <a:gd name="T0" fmla="*/ 9 w 111"/>
                <a:gd name="T1" fmla="*/ 76 h 392"/>
                <a:gd name="T2" fmla="*/ 2 w 111"/>
                <a:gd name="T3" fmla="*/ 135 h 392"/>
                <a:gd name="T4" fmla="*/ 2 w 111"/>
                <a:gd name="T5" fmla="*/ 144 h 392"/>
                <a:gd name="T6" fmla="*/ 8 w 111"/>
                <a:gd name="T7" fmla="*/ 145 h 392"/>
                <a:gd name="T8" fmla="*/ 23 w 111"/>
                <a:gd name="T9" fmla="*/ 86 h 392"/>
                <a:gd name="T10" fmla="*/ 24 w 111"/>
                <a:gd name="T11" fmla="*/ 152 h 392"/>
                <a:gd name="T12" fmla="*/ 30 w 111"/>
                <a:gd name="T13" fmla="*/ 151 h 392"/>
                <a:gd name="T14" fmla="*/ 50 w 111"/>
                <a:gd name="T15" fmla="*/ 69 h 392"/>
                <a:gd name="T16" fmla="*/ 55 w 111"/>
                <a:gd name="T17" fmla="*/ 170 h 392"/>
                <a:gd name="T18" fmla="*/ 60 w 111"/>
                <a:gd name="T19" fmla="*/ 169 h 392"/>
                <a:gd name="T20" fmla="*/ 79 w 111"/>
                <a:gd name="T21" fmla="*/ 58 h 392"/>
                <a:gd name="T22" fmla="*/ 74 w 111"/>
                <a:gd name="T23" fmla="*/ 158 h 392"/>
                <a:gd name="T24" fmla="*/ 68 w 111"/>
                <a:gd name="T25" fmla="*/ 286 h 392"/>
                <a:gd name="T26" fmla="*/ 67 w 111"/>
                <a:gd name="T27" fmla="*/ 382 h 392"/>
                <a:gd name="T28" fmla="*/ 78 w 111"/>
                <a:gd name="T29" fmla="*/ 387 h 392"/>
                <a:gd name="T30" fmla="*/ 88 w 111"/>
                <a:gd name="T31" fmla="*/ 208 h 392"/>
                <a:gd name="T32" fmla="*/ 92 w 111"/>
                <a:gd name="T33" fmla="*/ 68 h 392"/>
                <a:gd name="T34" fmla="*/ 105 w 111"/>
                <a:gd name="T35" fmla="*/ 12 h 392"/>
                <a:gd name="T36" fmla="*/ 100 w 111"/>
                <a:gd name="T37" fmla="*/ 115 h 392"/>
                <a:gd name="T38" fmla="*/ 94 w 111"/>
                <a:gd name="T39" fmla="*/ 276 h 392"/>
                <a:gd name="T40" fmla="*/ 97 w 111"/>
                <a:gd name="T41" fmla="*/ 390 h 392"/>
                <a:gd name="T42" fmla="*/ 100 w 111"/>
                <a:gd name="T43" fmla="*/ 276 h 392"/>
                <a:gd name="T44" fmla="*/ 106 w 111"/>
                <a:gd name="T45" fmla="*/ 116 h 392"/>
                <a:gd name="T46" fmla="*/ 111 w 111"/>
                <a:gd name="T47" fmla="*/ 2 h 392"/>
                <a:gd name="T48" fmla="*/ 107 w 111"/>
                <a:gd name="T49" fmla="*/ 0 h 392"/>
                <a:gd name="T50" fmla="*/ 101 w 111"/>
                <a:gd name="T51" fmla="*/ 6 h 392"/>
                <a:gd name="T52" fmla="*/ 93 w 111"/>
                <a:gd name="T53" fmla="*/ 28 h 392"/>
                <a:gd name="T54" fmla="*/ 85 w 111"/>
                <a:gd name="T55" fmla="*/ 130 h 392"/>
                <a:gd name="T56" fmla="*/ 80 w 111"/>
                <a:gd name="T57" fmla="*/ 264 h 392"/>
                <a:gd name="T58" fmla="*/ 73 w 111"/>
                <a:gd name="T59" fmla="*/ 384 h 392"/>
                <a:gd name="T60" fmla="*/ 71 w 111"/>
                <a:gd name="T61" fmla="*/ 365 h 392"/>
                <a:gd name="T62" fmla="*/ 78 w 111"/>
                <a:gd name="T63" fmla="*/ 223 h 392"/>
                <a:gd name="T64" fmla="*/ 84 w 111"/>
                <a:gd name="T65" fmla="*/ 95 h 392"/>
                <a:gd name="T66" fmla="*/ 87 w 111"/>
                <a:gd name="T67" fmla="*/ 19 h 392"/>
                <a:gd name="T68" fmla="*/ 80 w 111"/>
                <a:gd name="T69" fmla="*/ 20 h 392"/>
                <a:gd name="T70" fmla="*/ 78 w 111"/>
                <a:gd name="T71" fmla="*/ 42 h 392"/>
                <a:gd name="T72" fmla="*/ 58 w 111"/>
                <a:gd name="T73" fmla="*/ 147 h 392"/>
                <a:gd name="T74" fmla="*/ 56 w 111"/>
                <a:gd name="T75" fmla="*/ 47 h 392"/>
                <a:gd name="T76" fmla="*/ 50 w 111"/>
                <a:gd name="T77" fmla="*/ 45 h 392"/>
                <a:gd name="T78" fmla="*/ 28 w 111"/>
                <a:gd name="T79" fmla="*/ 141 h 392"/>
                <a:gd name="T80" fmla="*/ 28 w 111"/>
                <a:gd name="T81" fmla="*/ 61 h 392"/>
                <a:gd name="T82" fmla="*/ 22 w 111"/>
                <a:gd name="T83" fmla="*/ 61 h 392"/>
                <a:gd name="T84" fmla="*/ 8 w 111"/>
                <a:gd name="T85" fmla="*/ 118 h 392"/>
                <a:gd name="T86" fmla="*/ 11 w 111"/>
                <a:gd name="T87" fmla="*/ 8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392">
                  <a:moveTo>
                    <a:pt x="11" y="80"/>
                  </a:moveTo>
                  <a:cubicBezTo>
                    <a:pt x="11" y="78"/>
                    <a:pt x="10" y="76"/>
                    <a:pt x="9" y="76"/>
                  </a:cubicBezTo>
                  <a:cubicBezTo>
                    <a:pt x="7" y="75"/>
                    <a:pt x="5" y="76"/>
                    <a:pt x="5" y="78"/>
                  </a:cubicBezTo>
                  <a:cubicBezTo>
                    <a:pt x="0" y="94"/>
                    <a:pt x="1" y="121"/>
                    <a:pt x="2" y="135"/>
                  </a:cubicBezTo>
                  <a:cubicBezTo>
                    <a:pt x="2" y="140"/>
                    <a:pt x="2" y="143"/>
                    <a:pt x="2" y="144"/>
                  </a:cubicBezTo>
                  <a:cubicBezTo>
                    <a:pt x="2" y="144"/>
                    <a:pt x="2" y="144"/>
                    <a:pt x="2" y="144"/>
                  </a:cubicBezTo>
                  <a:cubicBezTo>
                    <a:pt x="2" y="145"/>
                    <a:pt x="3" y="147"/>
                    <a:pt x="5" y="147"/>
                  </a:cubicBezTo>
                  <a:cubicBezTo>
                    <a:pt x="6" y="147"/>
                    <a:pt x="8" y="146"/>
                    <a:pt x="8" y="145"/>
                  </a:cubicBezTo>
                  <a:cubicBezTo>
                    <a:pt x="9" y="142"/>
                    <a:pt x="12" y="132"/>
                    <a:pt x="15" y="120"/>
                  </a:cubicBezTo>
                  <a:cubicBezTo>
                    <a:pt x="17" y="109"/>
                    <a:pt x="20" y="97"/>
                    <a:pt x="23" y="86"/>
                  </a:cubicBezTo>
                  <a:cubicBezTo>
                    <a:pt x="23" y="88"/>
                    <a:pt x="22" y="90"/>
                    <a:pt x="22" y="92"/>
                  </a:cubicBezTo>
                  <a:cubicBezTo>
                    <a:pt x="21" y="113"/>
                    <a:pt x="20" y="139"/>
                    <a:pt x="24" y="152"/>
                  </a:cubicBezTo>
                  <a:cubicBezTo>
                    <a:pt x="24" y="152"/>
                    <a:pt x="26" y="155"/>
                    <a:pt x="28" y="154"/>
                  </a:cubicBezTo>
                  <a:cubicBezTo>
                    <a:pt x="30" y="154"/>
                    <a:pt x="30" y="153"/>
                    <a:pt x="30" y="151"/>
                  </a:cubicBezTo>
                  <a:cubicBezTo>
                    <a:pt x="34" y="144"/>
                    <a:pt x="38" y="124"/>
                    <a:pt x="42" y="103"/>
                  </a:cubicBezTo>
                  <a:cubicBezTo>
                    <a:pt x="45" y="91"/>
                    <a:pt x="47" y="79"/>
                    <a:pt x="50" y="69"/>
                  </a:cubicBezTo>
                  <a:cubicBezTo>
                    <a:pt x="50" y="87"/>
                    <a:pt x="50" y="113"/>
                    <a:pt x="51" y="134"/>
                  </a:cubicBezTo>
                  <a:cubicBezTo>
                    <a:pt x="52" y="153"/>
                    <a:pt x="53" y="168"/>
                    <a:pt x="55" y="170"/>
                  </a:cubicBezTo>
                  <a:cubicBezTo>
                    <a:pt x="56" y="171"/>
                    <a:pt x="58" y="172"/>
                    <a:pt x="60" y="170"/>
                  </a:cubicBezTo>
                  <a:cubicBezTo>
                    <a:pt x="60" y="170"/>
                    <a:pt x="60" y="170"/>
                    <a:pt x="60" y="169"/>
                  </a:cubicBezTo>
                  <a:cubicBezTo>
                    <a:pt x="62" y="166"/>
                    <a:pt x="64" y="153"/>
                    <a:pt x="66" y="136"/>
                  </a:cubicBezTo>
                  <a:cubicBezTo>
                    <a:pt x="69" y="112"/>
                    <a:pt x="74" y="80"/>
                    <a:pt x="79" y="58"/>
                  </a:cubicBezTo>
                  <a:cubicBezTo>
                    <a:pt x="79" y="70"/>
                    <a:pt x="78" y="82"/>
                    <a:pt x="77" y="94"/>
                  </a:cubicBezTo>
                  <a:cubicBezTo>
                    <a:pt x="76" y="116"/>
                    <a:pt x="75" y="138"/>
                    <a:pt x="74" y="158"/>
                  </a:cubicBezTo>
                  <a:cubicBezTo>
                    <a:pt x="74" y="182"/>
                    <a:pt x="73" y="202"/>
                    <a:pt x="72" y="222"/>
                  </a:cubicBezTo>
                  <a:cubicBezTo>
                    <a:pt x="71" y="242"/>
                    <a:pt x="70" y="262"/>
                    <a:pt x="68" y="286"/>
                  </a:cubicBezTo>
                  <a:cubicBezTo>
                    <a:pt x="68" y="286"/>
                    <a:pt x="64" y="335"/>
                    <a:pt x="65" y="365"/>
                  </a:cubicBezTo>
                  <a:cubicBezTo>
                    <a:pt x="65" y="372"/>
                    <a:pt x="66" y="378"/>
                    <a:pt x="67" y="382"/>
                  </a:cubicBezTo>
                  <a:cubicBezTo>
                    <a:pt x="68" y="389"/>
                    <a:pt x="71" y="392"/>
                    <a:pt x="75" y="390"/>
                  </a:cubicBezTo>
                  <a:cubicBezTo>
                    <a:pt x="76" y="390"/>
                    <a:pt x="77" y="389"/>
                    <a:pt x="78" y="387"/>
                  </a:cubicBezTo>
                  <a:cubicBezTo>
                    <a:pt x="81" y="383"/>
                    <a:pt x="84" y="316"/>
                    <a:pt x="86" y="264"/>
                  </a:cubicBezTo>
                  <a:cubicBezTo>
                    <a:pt x="87" y="237"/>
                    <a:pt x="88" y="215"/>
                    <a:pt x="88" y="208"/>
                  </a:cubicBezTo>
                  <a:cubicBezTo>
                    <a:pt x="90" y="185"/>
                    <a:pt x="91" y="158"/>
                    <a:pt x="91" y="131"/>
                  </a:cubicBezTo>
                  <a:cubicBezTo>
                    <a:pt x="91" y="110"/>
                    <a:pt x="91" y="89"/>
                    <a:pt x="92" y="68"/>
                  </a:cubicBezTo>
                  <a:cubicBezTo>
                    <a:pt x="93" y="44"/>
                    <a:pt x="96" y="38"/>
                    <a:pt x="99" y="30"/>
                  </a:cubicBezTo>
                  <a:cubicBezTo>
                    <a:pt x="100" y="26"/>
                    <a:pt x="102" y="21"/>
                    <a:pt x="105" y="12"/>
                  </a:cubicBezTo>
                  <a:cubicBezTo>
                    <a:pt x="105" y="12"/>
                    <a:pt x="105" y="12"/>
                    <a:pt x="105" y="12"/>
                  </a:cubicBezTo>
                  <a:cubicBezTo>
                    <a:pt x="104" y="30"/>
                    <a:pt x="101" y="76"/>
                    <a:pt x="100" y="115"/>
                  </a:cubicBezTo>
                  <a:cubicBezTo>
                    <a:pt x="98" y="144"/>
                    <a:pt x="97" y="169"/>
                    <a:pt x="97" y="176"/>
                  </a:cubicBezTo>
                  <a:cubicBezTo>
                    <a:pt x="95" y="209"/>
                    <a:pt x="94" y="242"/>
                    <a:pt x="94" y="276"/>
                  </a:cubicBezTo>
                  <a:cubicBezTo>
                    <a:pt x="93" y="311"/>
                    <a:pt x="93" y="347"/>
                    <a:pt x="94" y="387"/>
                  </a:cubicBezTo>
                  <a:cubicBezTo>
                    <a:pt x="94" y="389"/>
                    <a:pt x="95" y="390"/>
                    <a:pt x="97" y="390"/>
                  </a:cubicBezTo>
                  <a:cubicBezTo>
                    <a:pt x="99" y="390"/>
                    <a:pt x="100" y="389"/>
                    <a:pt x="100" y="387"/>
                  </a:cubicBezTo>
                  <a:cubicBezTo>
                    <a:pt x="100" y="347"/>
                    <a:pt x="100" y="311"/>
                    <a:pt x="100" y="276"/>
                  </a:cubicBezTo>
                  <a:cubicBezTo>
                    <a:pt x="100" y="242"/>
                    <a:pt x="101" y="210"/>
                    <a:pt x="103" y="176"/>
                  </a:cubicBezTo>
                  <a:cubicBezTo>
                    <a:pt x="103" y="169"/>
                    <a:pt x="104" y="144"/>
                    <a:pt x="106" y="116"/>
                  </a:cubicBezTo>
                  <a:cubicBezTo>
                    <a:pt x="108" y="70"/>
                    <a:pt x="111" y="16"/>
                    <a:pt x="111" y="4"/>
                  </a:cubicBezTo>
                  <a:cubicBezTo>
                    <a:pt x="111" y="4"/>
                    <a:pt x="111" y="3"/>
                    <a:pt x="111" y="2"/>
                  </a:cubicBezTo>
                  <a:cubicBezTo>
                    <a:pt x="111" y="1"/>
                    <a:pt x="109" y="0"/>
                    <a:pt x="107" y="0"/>
                  </a:cubicBezTo>
                  <a:cubicBezTo>
                    <a:pt x="107" y="0"/>
                    <a:pt x="107" y="0"/>
                    <a:pt x="107" y="0"/>
                  </a:cubicBezTo>
                  <a:cubicBezTo>
                    <a:pt x="104" y="1"/>
                    <a:pt x="103" y="3"/>
                    <a:pt x="102" y="5"/>
                  </a:cubicBezTo>
                  <a:cubicBezTo>
                    <a:pt x="102" y="5"/>
                    <a:pt x="102" y="6"/>
                    <a:pt x="101" y="6"/>
                  </a:cubicBezTo>
                  <a:cubicBezTo>
                    <a:pt x="100" y="7"/>
                    <a:pt x="99" y="8"/>
                    <a:pt x="99" y="9"/>
                  </a:cubicBezTo>
                  <a:cubicBezTo>
                    <a:pt x="99" y="10"/>
                    <a:pt x="94" y="26"/>
                    <a:pt x="93" y="28"/>
                  </a:cubicBezTo>
                  <a:cubicBezTo>
                    <a:pt x="90" y="37"/>
                    <a:pt x="87" y="43"/>
                    <a:pt x="86" y="68"/>
                  </a:cubicBezTo>
                  <a:cubicBezTo>
                    <a:pt x="85" y="88"/>
                    <a:pt x="85" y="109"/>
                    <a:pt x="85" y="130"/>
                  </a:cubicBezTo>
                  <a:cubicBezTo>
                    <a:pt x="84" y="157"/>
                    <a:pt x="84" y="184"/>
                    <a:pt x="82" y="208"/>
                  </a:cubicBezTo>
                  <a:cubicBezTo>
                    <a:pt x="81" y="214"/>
                    <a:pt x="81" y="237"/>
                    <a:pt x="80" y="264"/>
                  </a:cubicBezTo>
                  <a:cubicBezTo>
                    <a:pt x="78" y="315"/>
                    <a:pt x="75" y="381"/>
                    <a:pt x="73" y="383"/>
                  </a:cubicBezTo>
                  <a:cubicBezTo>
                    <a:pt x="73" y="384"/>
                    <a:pt x="73" y="384"/>
                    <a:pt x="73" y="384"/>
                  </a:cubicBezTo>
                  <a:cubicBezTo>
                    <a:pt x="72" y="385"/>
                    <a:pt x="73" y="383"/>
                    <a:pt x="73" y="381"/>
                  </a:cubicBezTo>
                  <a:cubicBezTo>
                    <a:pt x="72" y="377"/>
                    <a:pt x="71" y="372"/>
                    <a:pt x="71" y="365"/>
                  </a:cubicBezTo>
                  <a:cubicBezTo>
                    <a:pt x="70" y="335"/>
                    <a:pt x="74" y="287"/>
                    <a:pt x="74" y="287"/>
                  </a:cubicBezTo>
                  <a:cubicBezTo>
                    <a:pt x="76" y="263"/>
                    <a:pt x="77" y="243"/>
                    <a:pt x="78" y="223"/>
                  </a:cubicBezTo>
                  <a:cubicBezTo>
                    <a:pt x="79" y="203"/>
                    <a:pt x="80" y="182"/>
                    <a:pt x="80" y="158"/>
                  </a:cubicBezTo>
                  <a:cubicBezTo>
                    <a:pt x="81" y="138"/>
                    <a:pt x="82" y="116"/>
                    <a:pt x="84" y="95"/>
                  </a:cubicBezTo>
                  <a:cubicBezTo>
                    <a:pt x="85" y="68"/>
                    <a:pt x="87" y="42"/>
                    <a:pt x="87" y="20"/>
                  </a:cubicBezTo>
                  <a:cubicBezTo>
                    <a:pt x="87" y="20"/>
                    <a:pt x="87" y="19"/>
                    <a:pt x="87" y="19"/>
                  </a:cubicBezTo>
                  <a:cubicBezTo>
                    <a:pt x="86" y="14"/>
                    <a:pt x="81" y="14"/>
                    <a:pt x="80" y="19"/>
                  </a:cubicBezTo>
                  <a:cubicBezTo>
                    <a:pt x="80" y="20"/>
                    <a:pt x="80" y="20"/>
                    <a:pt x="80" y="20"/>
                  </a:cubicBezTo>
                  <a:cubicBezTo>
                    <a:pt x="80" y="23"/>
                    <a:pt x="80" y="27"/>
                    <a:pt x="80" y="31"/>
                  </a:cubicBezTo>
                  <a:cubicBezTo>
                    <a:pt x="80" y="35"/>
                    <a:pt x="79" y="39"/>
                    <a:pt x="78" y="42"/>
                  </a:cubicBezTo>
                  <a:cubicBezTo>
                    <a:pt x="70" y="63"/>
                    <a:pt x="64" y="105"/>
                    <a:pt x="60" y="135"/>
                  </a:cubicBezTo>
                  <a:cubicBezTo>
                    <a:pt x="59" y="139"/>
                    <a:pt x="59" y="143"/>
                    <a:pt x="58" y="147"/>
                  </a:cubicBezTo>
                  <a:cubicBezTo>
                    <a:pt x="58" y="143"/>
                    <a:pt x="58" y="139"/>
                    <a:pt x="58" y="134"/>
                  </a:cubicBezTo>
                  <a:cubicBezTo>
                    <a:pt x="56" y="101"/>
                    <a:pt x="56" y="54"/>
                    <a:pt x="56" y="47"/>
                  </a:cubicBezTo>
                  <a:cubicBezTo>
                    <a:pt x="56" y="46"/>
                    <a:pt x="55" y="45"/>
                    <a:pt x="54" y="44"/>
                  </a:cubicBezTo>
                  <a:cubicBezTo>
                    <a:pt x="52" y="43"/>
                    <a:pt x="51" y="44"/>
                    <a:pt x="50" y="45"/>
                  </a:cubicBezTo>
                  <a:cubicBezTo>
                    <a:pt x="44" y="58"/>
                    <a:pt x="39" y="88"/>
                    <a:pt x="36" y="102"/>
                  </a:cubicBezTo>
                  <a:cubicBezTo>
                    <a:pt x="33" y="118"/>
                    <a:pt x="30" y="133"/>
                    <a:pt x="28" y="141"/>
                  </a:cubicBezTo>
                  <a:cubicBezTo>
                    <a:pt x="27" y="128"/>
                    <a:pt x="28" y="109"/>
                    <a:pt x="29" y="93"/>
                  </a:cubicBezTo>
                  <a:cubicBezTo>
                    <a:pt x="29" y="78"/>
                    <a:pt x="30" y="66"/>
                    <a:pt x="28" y="61"/>
                  </a:cubicBezTo>
                  <a:cubicBezTo>
                    <a:pt x="28" y="60"/>
                    <a:pt x="27" y="59"/>
                    <a:pt x="26" y="59"/>
                  </a:cubicBezTo>
                  <a:cubicBezTo>
                    <a:pt x="24" y="58"/>
                    <a:pt x="23" y="59"/>
                    <a:pt x="22" y="61"/>
                  </a:cubicBezTo>
                  <a:cubicBezTo>
                    <a:pt x="22" y="61"/>
                    <a:pt x="22" y="61"/>
                    <a:pt x="22" y="61"/>
                  </a:cubicBezTo>
                  <a:cubicBezTo>
                    <a:pt x="22" y="62"/>
                    <a:pt x="14" y="94"/>
                    <a:pt x="8" y="118"/>
                  </a:cubicBezTo>
                  <a:cubicBezTo>
                    <a:pt x="8" y="122"/>
                    <a:pt x="8" y="122"/>
                    <a:pt x="8" y="122"/>
                  </a:cubicBezTo>
                  <a:cubicBezTo>
                    <a:pt x="7" y="108"/>
                    <a:pt x="7" y="91"/>
                    <a:pt x="1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4" name="Freeform 7"/>
            <p:cNvSpPr/>
            <p:nvPr/>
          </p:nvSpPr>
          <p:spPr bwMode="auto">
            <a:xfrm>
              <a:off x="5850" y="2151"/>
              <a:ext cx="369" cy="285"/>
            </a:xfrm>
            <a:custGeom>
              <a:avLst/>
              <a:gdLst>
                <a:gd name="T0" fmla="*/ 5 w 156"/>
                <a:gd name="T1" fmla="*/ 1 h 120"/>
                <a:gd name="T2" fmla="*/ 1 w 156"/>
                <a:gd name="T3" fmla="*/ 1 h 120"/>
                <a:gd name="T4" fmla="*/ 1 w 156"/>
                <a:gd name="T5" fmla="*/ 6 h 120"/>
                <a:gd name="T6" fmla="*/ 65 w 156"/>
                <a:gd name="T7" fmla="*/ 53 h 120"/>
                <a:gd name="T8" fmla="*/ 127 w 156"/>
                <a:gd name="T9" fmla="*/ 99 h 120"/>
                <a:gd name="T10" fmla="*/ 135 w 156"/>
                <a:gd name="T11" fmla="*/ 107 h 120"/>
                <a:gd name="T12" fmla="*/ 151 w 156"/>
                <a:gd name="T13" fmla="*/ 119 h 120"/>
                <a:gd name="T14" fmla="*/ 155 w 156"/>
                <a:gd name="T15" fmla="*/ 117 h 120"/>
                <a:gd name="T16" fmla="*/ 153 w 156"/>
                <a:gd name="T17" fmla="*/ 113 h 120"/>
                <a:gd name="T18" fmla="*/ 139 w 156"/>
                <a:gd name="T19" fmla="*/ 102 h 120"/>
                <a:gd name="T20" fmla="*/ 69 w 156"/>
                <a:gd name="T21" fmla="*/ 48 h 120"/>
                <a:gd name="T22" fmla="*/ 5 w 156"/>
                <a:gd name="T23" fmla="*/ 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20">
                  <a:moveTo>
                    <a:pt x="5" y="1"/>
                  </a:moveTo>
                  <a:cubicBezTo>
                    <a:pt x="4" y="0"/>
                    <a:pt x="2" y="0"/>
                    <a:pt x="1" y="1"/>
                  </a:cubicBezTo>
                  <a:cubicBezTo>
                    <a:pt x="0" y="3"/>
                    <a:pt x="0" y="5"/>
                    <a:pt x="1" y="6"/>
                  </a:cubicBezTo>
                  <a:cubicBezTo>
                    <a:pt x="6" y="9"/>
                    <a:pt x="36" y="32"/>
                    <a:pt x="65" y="53"/>
                  </a:cubicBezTo>
                  <a:cubicBezTo>
                    <a:pt x="92" y="74"/>
                    <a:pt x="120" y="94"/>
                    <a:pt x="127" y="99"/>
                  </a:cubicBezTo>
                  <a:cubicBezTo>
                    <a:pt x="128" y="101"/>
                    <a:pt x="131" y="104"/>
                    <a:pt x="135" y="107"/>
                  </a:cubicBezTo>
                  <a:cubicBezTo>
                    <a:pt x="142" y="113"/>
                    <a:pt x="151" y="119"/>
                    <a:pt x="151" y="119"/>
                  </a:cubicBezTo>
                  <a:cubicBezTo>
                    <a:pt x="153" y="120"/>
                    <a:pt x="155" y="119"/>
                    <a:pt x="155" y="117"/>
                  </a:cubicBezTo>
                  <a:cubicBezTo>
                    <a:pt x="156" y="115"/>
                    <a:pt x="155" y="114"/>
                    <a:pt x="153" y="113"/>
                  </a:cubicBezTo>
                  <a:cubicBezTo>
                    <a:pt x="153" y="113"/>
                    <a:pt x="145" y="107"/>
                    <a:pt x="139" y="102"/>
                  </a:cubicBezTo>
                  <a:cubicBezTo>
                    <a:pt x="116" y="83"/>
                    <a:pt x="93" y="67"/>
                    <a:pt x="69" y="48"/>
                  </a:cubicBezTo>
                  <a:cubicBezTo>
                    <a:pt x="39" y="27"/>
                    <a:pt x="10" y="5"/>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5" name="Freeform 8"/>
            <p:cNvSpPr/>
            <p:nvPr/>
          </p:nvSpPr>
          <p:spPr bwMode="auto">
            <a:xfrm>
              <a:off x="5807" y="2151"/>
              <a:ext cx="429" cy="271"/>
            </a:xfrm>
            <a:custGeom>
              <a:avLst/>
              <a:gdLst>
                <a:gd name="T0" fmla="*/ 7 w 181"/>
                <a:gd name="T1" fmla="*/ 3 h 114"/>
                <a:gd name="T2" fmla="*/ 3 w 181"/>
                <a:gd name="T3" fmla="*/ 0 h 114"/>
                <a:gd name="T4" fmla="*/ 1 w 181"/>
                <a:gd name="T5" fmla="*/ 4 h 114"/>
                <a:gd name="T6" fmla="*/ 10 w 181"/>
                <a:gd name="T7" fmla="*/ 13 h 114"/>
                <a:gd name="T8" fmla="*/ 30 w 181"/>
                <a:gd name="T9" fmla="*/ 28 h 114"/>
                <a:gd name="T10" fmla="*/ 101 w 181"/>
                <a:gd name="T11" fmla="*/ 72 h 114"/>
                <a:gd name="T12" fmla="*/ 175 w 181"/>
                <a:gd name="T13" fmla="*/ 113 h 114"/>
                <a:gd name="T14" fmla="*/ 180 w 181"/>
                <a:gd name="T15" fmla="*/ 112 h 114"/>
                <a:gd name="T16" fmla="*/ 178 w 181"/>
                <a:gd name="T17" fmla="*/ 107 h 114"/>
                <a:gd name="T18" fmla="*/ 105 w 181"/>
                <a:gd name="T19" fmla="*/ 66 h 114"/>
                <a:gd name="T20" fmla="*/ 33 w 181"/>
                <a:gd name="T21" fmla="*/ 23 h 114"/>
                <a:gd name="T22" fmla="*/ 14 w 181"/>
                <a:gd name="T23" fmla="*/ 8 h 114"/>
                <a:gd name="T24" fmla="*/ 7 w 181"/>
                <a:gd name="T25"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14">
                  <a:moveTo>
                    <a:pt x="7" y="3"/>
                  </a:moveTo>
                  <a:cubicBezTo>
                    <a:pt x="7" y="1"/>
                    <a:pt x="5" y="0"/>
                    <a:pt x="3" y="0"/>
                  </a:cubicBezTo>
                  <a:cubicBezTo>
                    <a:pt x="1" y="1"/>
                    <a:pt x="0" y="3"/>
                    <a:pt x="1" y="4"/>
                  </a:cubicBezTo>
                  <a:cubicBezTo>
                    <a:pt x="1" y="6"/>
                    <a:pt x="5" y="10"/>
                    <a:pt x="10" y="13"/>
                  </a:cubicBezTo>
                  <a:cubicBezTo>
                    <a:pt x="17" y="19"/>
                    <a:pt x="27" y="26"/>
                    <a:pt x="30" y="28"/>
                  </a:cubicBezTo>
                  <a:cubicBezTo>
                    <a:pt x="49" y="41"/>
                    <a:pt x="75" y="57"/>
                    <a:pt x="101" y="72"/>
                  </a:cubicBezTo>
                  <a:cubicBezTo>
                    <a:pt x="128" y="87"/>
                    <a:pt x="154" y="102"/>
                    <a:pt x="175" y="113"/>
                  </a:cubicBezTo>
                  <a:cubicBezTo>
                    <a:pt x="177" y="114"/>
                    <a:pt x="179" y="113"/>
                    <a:pt x="180" y="112"/>
                  </a:cubicBezTo>
                  <a:cubicBezTo>
                    <a:pt x="181" y="110"/>
                    <a:pt x="180" y="108"/>
                    <a:pt x="178" y="107"/>
                  </a:cubicBezTo>
                  <a:cubicBezTo>
                    <a:pt x="157" y="97"/>
                    <a:pt x="131" y="82"/>
                    <a:pt x="105" y="66"/>
                  </a:cubicBezTo>
                  <a:cubicBezTo>
                    <a:pt x="78" y="51"/>
                    <a:pt x="53" y="35"/>
                    <a:pt x="33" y="23"/>
                  </a:cubicBezTo>
                  <a:cubicBezTo>
                    <a:pt x="30" y="21"/>
                    <a:pt x="21" y="14"/>
                    <a:pt x="14" y="8"/>
                  </a:cubicBezTo>
                  <a:cubicBezTo>
                    <a:pt x="10" y="5"/>
                    <a:pt x="7" y="3"/>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6" name="Freeform 9"/>
            <p:cNvSpPr/>
            <p:nvPr/>
          </p:nvSpPr>
          <p:spPr bwMode="auto">
            <a:xfrm>
              <a:off x="6167" y="2353"/>
              <a:ext cx="41" cy="697"/>
            </a:xfrm>
            <a:custGeom>
              <a:avLst/>
              <a:gdLst>
                <a:gd name="T0" fmla="*/ 17 w 17"/>
                <a:gd name="T1" fmla="*/ 3 h 293"/>
                <a:gd name="T2" fmla="*/ 14 w 17"/>
                <a:gd name="T3" fmla="*/ 0 h 293"/>
                <a:gd name="T4" fmla="*/ 10 w 17"/>
                <a:gd name="T5" fmla="*/ 3 h 293"/>
                <a:gd name="T6" fmla="*/ 3 w 17"/>
                <a:gd name="T7" fmla="*/ 143 h 293"/>
                <a:gd name="T8" fmla="*/ 2 w 17"/>
                <a:gd name="T9" fmla="*/ 263 h 293"/>
                <a:gd name="T10" fmla="*/ 2 w 17"/>
                <a:gd name="T11" fmla="*/ 293 h 293"/>
                <a:gd name="T12" fmla="*/ 2 w 17"/>
                <a:gd name="T13" fmla="*/ 293 h 293"/>
                <a:gd name="T14" fmla="*/ 8 w 17"/>
                <a:gd name="T15" fmla="*/ 293 h 293"/>
                <a:gd name="T16" fmla="*/ 8 w 17"/>
                <a:gd name="T17" fmla="*/ 293 h 293"/>
                <a:gd name="T18" fmla="*/ 8 w 17"/>
                <a:gd name="T19" fmla="*/ 262 h 293"/>
                <a:gd name="T20" fmla="*/ 9 w 17"/>
                <a:gd name="T21" fmla="*/ 143 h 293"/>
                <a:gd name="T22" fmla="*/ 17 w 17"/>
                <a:gd name="T23" fmla="*/ 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93">
                  <a:moveTo>
                    <a:pt x="17" y="3"/>
                  </a:moveTo>
                  <a:cubicBezTo>
                    <a:pt x="17" y="2"/>
                    <a:pt x="16" y="0"/>
                    <a:pt x="14" y="0"/>
                  </a:cubicBezTo>
                  <a:cubicBezTo>
                    <a:pt x="12" y="0"/>
                    <a:pt x="11" y="1"/>
                    <a:pt x="10" y="3"/>
                  </a:cubicBezTo>
                  <a:cubicBezTo>
                    <a:pt x="8" y="23"/>
                    <a:pt x="5" y="84"/>
                    <a:pt x="3" y="143"/>
                  </a:cubicBezTo>
                  <a:cubicBezTo>
                    <a:pt x="1" y="197"/>
                    <a:pt x="0" y="249"/>
                    <a:pt x="2" y="263"/>
                  </a:cubicBezTo>
                  <a:cubicBezTo>
                    <a:pt x="3" y="273"/>
                    <a:pt x="2" y="283"/>
                    <a:pt x="2" y="293"/>
                  </a:cubicBezTo>
                  <a:cubicBezTo>
                    <a:pt x="2" y="293"/>
                    <a:pt x="2" y="293"/>
                    <a:pt x="2" y="293"/>
                  </a:cubicBezTo>
                  <a:cubicBezTo>
                    <a:pt x="8" y="293"/>
                    <a:pt x="8" y="293"/>
                    <a:pt x="8" y="293"/>
                  </a:cubicBezTo>
                  <a:cubicBezTo>
                    <a:pt x="8" y="293"/>
                    <a:pt x="8" y="293"/>
                    <a:pt x="8" y="293"/>
                  </a:cubicBezTo>
                  <a:cubicBezTo>
                    <a:pt x="9" y="283"/>
                    <a:pt x="10" y="273"/>
                    <a:pt x="8" y="262"/>
                  </a:cubicBezTo>
                  <a:cubicBezTo>
                    <a:pt x="7" y="249"/>
                    <a:pt x="7" y="197"/>
                    <a:pt x="9" y="143"/>
                  </a:cubicBezTo>
                  <a:cubicBezTo>
                    <a:pt x="11" y="85"/>
                    <a:pt x="14" y="24"/>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7" name="Freeform 10"/>
            <p:cNvSpPr/>
            <p:nvPr/>
          </p:nvSpPr>
          <p:spPr bwMode="auto">
            <a:xfrm>
              <a:off x="5286" y="2327"/>
              <a:ext cx="478" cy="249"/>
            </a:xfrm>
            <a:custGeom>
              <a:avLst/>
              <a:gdLst>
                <a:gd name="T0" fmla="*/ 5 w 202"/>
                <a:gd name="T1" fmla="*/ 1 h 105"/>
                <a:gd name="T2" fmla="*/ 1 w 202"/>
                <a:gd name="T3" fmla="*/ 2 h 105"/>
                <a:gd name="T4" fmla="*/ 1 w 202"/>
                <a:gd name="T5" fmla="*/ 7 h 105"/>
                <a:gd name="T6" fmla="*/ 34 w 202"/>
                <a:gd name="T7" fmla="*/ 26 h 105"/>
                <a:gd name="T8" fmla="*/ 72 w 202"/>
                <a:gd name="T9" fmla="*/ 42 h 105"/>
                <a:gd name="T10" fmla="*/ 74 w 202"/>
                <a:gd name="T11" fmla="*/ 43 h 105"/>
                <a:gd name="T12" fmla="*/ 154 w 202"/>
                <a:gd name="T13" fmla="*/ 77 h 105"/>
                <a:gd name="T14" fmla="*/ 166 w 202"/>
                <a:gd name="T15" fmla="*/ 83 h 105"/>
                <a:gd name="T16" fmla="*/ 186 w 202"/>
                <a:gd name="T17" fmla="*/ 95 h 105"/>
                <a:gd name="T18" fmla="*/ 196 w 202"/>
                <a:gd name="T19" fmla="*/ 102 h 105"/>
                <a:gd name="T20" fmla="*/ 200 w 202"/>
                <a:gd name="T21" fmla="*/ 104 h 105"/>
                <a:gd name="T22" fmla="*/ 201 w 202"/>
                <a:gd name="T23" fmla="*/ 99 h 105"/>
                <a:gd name="T24" fmla="*/ 190 w 202"/>
                <a:gd name="T25" fmla="*/ 90 h 105"/>
                <a:gd name="T26" fmla="*/ 169 w 202"/>
                <a:gd name="T27" fmla="*/ 77 h 105"/>
                <a:gd name="T28" fmla="*/ 157 w 202"/>
                <a:gd name="T29" fmla="*/ 71 h 105"/>
                <a:gd name="T30" fmla="*/ 76 w 202"/>
                <a:gd name="T31" fmla="*/ 37 h 105"/>
                <a:gd name="T32" fmla="*/ 74 w 202"/>
                <a:gd name="T33" fmla="*/ 36 h 105"/>
                <a:gd name="T34" fmla="*/ 37 w 202"/>
                <a:gd name="T35" fmla="*/ 21 h 105"/>
                <a:gd name="T36" fmla="*/ 5 w 202"/>
                <a:gd name="T37"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05">
                  <a:moveTo>
                    <a:pt x="5" y="1"/>
                  </a:moveTo>
                  <a:cubicBezTo>
                    <a:pt x="4" y="0"/>
                    <a:pt x="2" y="1"/>
                    <a:pt x="1" y="2"/>
                  </a:cubicBezTo>
                  <a:cubicBezTo>
                    <a:pt x="0" y="3"/>
                    <a:pt x="0" y="5"/>
                    <a:pt x="1" y="7"/>
                  </a:cubicBezTo>
                  <a:cubicBezTo>
                    <a:pt x="9" y="13"/>
                    <a:pt x="22" y="20"/>
                    <a:pt x="34" y="26"/>
                  </a:cubicBezTo>
                  <a:cubicBezTo>
                    <a:pt x="48" y="33"/>
                    <a:pt x="62" y="39"/>
                    <a:pt x="72" y="42"/>
                  </a:cubicBezTo>
                  <a:cubicBezTo>
                    <a:pt x="74" y="43"/>
                    <a:pt x="74" y="43"/>
                    <a:pt x="74" y="43"/>
                  </a:cubicBezTo>
                  <a:cubicBezTo>
                    <a:pt x="109" y="54"/>
                    <a:pt x="125" y="62"/>
                    <a:pt x="154" y="77"/>
                  </a:cubicBezTo>
                  <a:cubicBezTo>
                    <a:pt x="157" y="78"/>
                    <a:pt x="160" y="80"/>
                    <a:pt x="166" y="83"/>
                  </a:cubicBezTo>
                  <a:cubicBezTo>
                    <a:pt x="169" y="84"/>
                    <a:pt x="178" y="90"/>
                    <a:pt x="186" y="95"/>
                  </a:cubicBezTo>
                  <a:cubicBezTo>
                    <a:pt x="191" y="99"/>
                    <a:pt x="195" y="102"/>
                    <a:pt x="196" y="102"/>
                  </a:cubicBezTo>
                  <a:cubicBezTo>
                    <a:pt x="197" y="104"/>
                    <a:pt x="199" y="105"/>
                    <a:pt x="200" y="104"/>
                  </a:cubicBezTo>
                  <a:cubicBezTo>
                    <a:pt x="202" y="103"/>
                    <a:pt x="202" y="101"/>
                    <a:pt x="201" y="99"/>
                  </a:cubicBezTo>
                  <a:cubicBezTo>
                    <a:pt x="200" y="98"/>
                    <a:pt x="196" y="94"/>
                    <a:pt x="190" y="90"/>
                  </a:cubicBezTo>
                  <a:cubicBezTo>
                    <a:pt x="182" y="85"/>
                    <a:pt x="172" y="78"/>
                    <a:pt x="169" y="77"/>
                  </a:cubicBezTo>
                  <a:cubicBezTo>
                    <a:pt x="167" y="76"/>
                    <a:pt x="162" y="73"/>
                    <a:pt x="157" y="71"/>
                  </a:cubicBezTo>
                  <a:cubicBezTo>
                    <a:pt x="128" y="57"/>
                    <a:pt x="111" y="48"/>
                    <a:pt x="76" y="37"/>
                  </a:cubicBezTo>
                  <a:cubicBezTo>
                    <a:pt x="74" y="36"/>
                    <a:pt x="74" y="36"/>
                    <a:pt x="74" y="36"/>
                  </a:cubicBezTo>
                  <a:cubicBezTo>
                    <a:pt x="64" y="33"/>
                    <a:pt x="51" y="27"/>
                    <a:pt x="37" y="21"/>
                  </a:cubicBezTo>
                  <a:cubicBezTo>
                    <a:pt x="25" y="14"/>
                    <a:pt x="13" y="7"/>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8" name="Freeform 11"/>
            <p:cNvSpPr/>
            <p:nvPr/>
          </p:nvSpPr>
          <p:spPr bwMode="auto">
            <a:xfrm>
              <a:off x="5314" y="2367"/>
              <a:ext cx="448" cy="205"/>
            </a:xfrm>
            <a:custGeom>
              <a:avLst/>
              <a:gdLst>
                <a:gd name="T0" fmla="*/ 5 w 189"/>
                <a:gd name="T1" fmla="*/ 1 h 86"/>
                <a:gd name="T2" fmla="*/ 1 w 189"/>
                <a:gd name="T3" fmla="*/ 2 h 86"/>
                <a:gd name="T4" fmla="*/ 2 w 189"/>
                <a:gd name="T5" fmla="*/ 6 h 86"/>
                <a:gd name="T6" fmla="*/ 110 w 189"/>
                <a:gd name="T7" fmla="*/ 54 h 86"/>
                <a:gd name="T8" fmla="*/ 185 w 189"/>
                <a:gd name="T9" fmla="*/ 86 h 86"/>
                <a:gd name="T10" fmla="*/ 189 w 189"/>
                <a:gd name="T11" fmla="*/ 83 h 86"/>
                <a:gd name="T12" fmla="*/ 186 w 189"/>
                <a:gd name="T13" fmla="*/ 80 h 86"/>
                <a:gd name="T14" fmla="*/ 112 w 189"/>
                <a:gd name="T15" fmla="*/ 48 h 86"/>
                <a:gd name="T16" fmla="*/ 5 w 189"/>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86">
                  <a:moveTo>
                    <a:pt x="5" y="1"/>
                  </a:moveTo>
                  <a:cubicBezTo>
                    <a:pt x="3" y="0"/>
                    <a:pt x="2" y="0"/>
                    <a:pt x="1" y="2"/>
                  </a:cubicBezTo>
                  <a:cubicBezTo>
                    <a:pt x="0" y="3"/>
                    <a:pt x="0" y="5"/>
                    <a:pt x="2" y="6"/>
                  </a:cubicBezTo>
                  <a:cubicBezTo>
                    <a:pt x="7" y="9"/>
                    <a:pt x="61" y="33"/>
                    <a:pt x="110" y="54"/>
                  </a:cubicBezTo>
                  <a:cubicBezTo>
                    <a:pt x="148" y="71"/>
                    <a:pt x="182" y="86"/>
                    <a:pt x="185" y="86"/>
                  </a:cubicBezTo>
                  <a:cubicBezTo>
                    <a:pt x="187" y="86"/>
                    <a:pt x="189" y="85"/>
                    <a:pt x="189" y="83"/>
                  </a:cubicBezTo>
                  <a:cubicBezTo>
                    <a:pt x="189" y="81"/>
                    <a:pt x="188" y="80"/>
                    <a:pt x="186" y="80"/>
                  </a:cubicBezTo>
                  <a:cubicBezTo>
                    <a:pt x="184" y="79"/>
                    <a:pt x="150" y="65"/>
                    <a:pt x="112" y="48"/>
                  </a:cubicBezTo>
                  <a:cubicBezTo>
                    <a:pt x="64" y="28"/>
                    <a:pt x="10" y="3"/>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09" name="Freeform 12"/>
            <p:cNvSpPr/>
            <p:nvPr/>
          </p:nvSpPr>
          <p:spPr bwMode="auto">
            <a:xfrm>
              <a:off x="4788" y="3035"/>
              <a:ext cx="2005" cy="212"/>
            </a:xfrm>
            <a:custGeom>
              <a:avLst/>
              <a:gdLst>
                <a:gd name="T0" fmla="*/ 587 w 846"/>
                <a:gd name="T1" fmla="*/ 3 h 89"/>
                <a:gd name="T2" fmla="*/ 584 w 846"/>
                <a:gd name="T3" fmla="*/ 6 h 89"/>
                <a:gd name="T4" fmla="*/ 587 w 846"/>
                <a:gd name="T5" fmla="*/ 10 h 89"/>
                <a:gd name="T6" fmla="*/ 840 w 846"/>
                <a:gd name="T7" fmla="*/ 21 h 89"/>
                <a:gd name="T8" fmla="*/ 838 w 846"/>
                <a:gd name="T9" fmla="*/ 24 h 89"/>
                <a:gd name="T10" fmla="*/ 820 w 846"/>
                <a:gd name="T11" fmla="*/ 26 h 89"/>
                <a:gd name="T12" fmla="*/ 784 w 846"/>
                <a:gd name="T13" fmla="*/ 29 h 89"/>
                <a:gd name="T14" fmla="*/ 661 w 846"/>
                <a:gd name="T15" fmla="*/ 25 h 89"/>
                <a:gd name="T16" fmla="*/ 552 w 846"/>
                <a:gd name="T17" fmla="*/ 20 h 89"/>
                <a:gd name="T18" fmla="*/ 538 w 846"/>
                <a:gd name="T19" fmla="*/ 20 h 89"/>
                <a:gd name="T20" fmla="*/ 421 w 846"/>
                <a:gd name="T21" fmla="*/ 20 h 89"/>
                <a:gd name="T22" fmla="*/ 29 w 846"/>
                <a:gd name="T23" fmla="*/ 35 h 89"/>
                <a:gd name="T24" fmla="*/ 4 w 846"/>
                <a:gd name="T25" fmla="*/ 43 h 89"/>
                <a:gd name="T26" fmla="*/ 1 w 846"/>
                <a:gd name="T27" fmla="*/ 49 h 89"/>
                <a:gd name="T28" fmla="*/ 5 w 846"/>
                <a:gd name="T29" fmla="*/ 54 h 89"/>
                <a:gd name="T30" fmla="*/ 35 w 846"/>
                <a:gd name="T31" fmla="*/ 58 h 89"/>
                <a:gd name="T32" fmla="*/ 154 w 846"/>
                <a:gd name="T33" fmla="*/ 51 h 89"/>
                <a:gd name="T34" fmla="*/ 253 w 846"/>
                <a:gd name="T35" fmla="*/ 43 h 89"/>
                <a:gd name="T36" fmla="*/ 494 w 846"/>
                <a:gd name="T37" fmla="*/ 46 h 89"/>
                <a:gd name="T38" fmla="*/ 593 w 846"/>
                <a:gd name="T39" fmla="*/ 50 h 89"/>
                <a:gd name="T40" fmla="*/ 597 w 846"/>
                <a:gd name="T41" fmla="*/ 50 h 89"/>
                <a:gd name="T42" fmla="*/ 685 w 846"/>
                <a:gd name="T43" fmla="*/ 53 h 89"/>
                <a:gd name="T44" fmla="*/ 642 w 846"/>
                <a:gd name="T45" fmla="*/ 53 h 89"/>
                <a:gd name="T46" fmla="*/ 141 w 846"/>
                <a:gd name="T47" fmla="*/ 82 h 89"/>
                <a:gd name="T48" fmla="*/ 139 w 846"/>
                <a:gd name="T49" fmla="*/ 86 h 89"/>
                <a:gd name="T50" fmla="*/ 143 w 846"/>
                <a:gd name="T51" fmla="*/ 88 h 89"/>
                <a:gd name="T52" fmla="*/ 642 w 846"/>
                <a:gd name="T53" fmla="*/ 59 h 89"/>
                <a:gd name="T54" fmla="*/ 724 w 846"/>
                <a:gd name="T55" fmla="*/ 57 h 89"/>
                <a:gd name="T56" fmla="*/ 726 w 846"/>
                <a:gd name="T57" fmla="*/ 57 h 89"/>
                <a:gd name="T58" fmla="*/ 727 w 846"/>
                <a:gd name="T59" fmla="*/ 53 h 89"/>
                <a:gd name="T60" fmla="*/ 597 w 846"/>
                <a:gd name="T61" fmla="*/ 44 h 89"/>
                <a:gd name="T62" fmla="*/ 594 w 846"/>
                <a:gd name="T63" fmla="*/ 43 h 89"/>
                <a:gd name="T64" fmla="*/ 494 w 846"/>
                <a:gd name="T65" fmla="*/ 40 h 89"/>
                <a:gd name="T66" fmla="*/ 253 w 846"/>
                <a:gd name="T67" fmla="*/ 37 h 89"/>
                <a:gd name="T68" fmla="*/ 154 w 846"/>
                <a:gd name="T69" fmla="*/ 45 h 89"/>
                <a:gd name="T70" fmla="*/ 35 w 846"/>
                <a:gd name="T71" fmla="*/ 52 h 89"/>
                <a:gd name="T72" fmla="*/ 8 w 846"/>
                <a:gd name="T73" fmla="*/ 48 h 89"/>
                <a:gd name="T74" fmla="*/ 30 w 846"/>
                <a:gd name="T75" fmla="*/ 42 h 89"/>
                <a:gd name="T76" fmla="*/ 421 w 846"/>
                <a:gd name="T77" fmla="*/ 26 h 89"/>
                <a:gd name="T78" fmla="*/ 538 w 846"/>
                <a:gd name="T79" fmla="*/ 26 h 89"/>
                <a:gd name="T80" fmla="*/ 553 w 846"/>
                <a:gd name="T81" fmla="*/ 26 h 89"/>
                <a:gd name="T82" fmla="*/ 660 w 846"/>
                <a:gd name="T83" fmla="*/ 31 h 89"/>
                <a:gd name="T84" fmla="*/ 784 w 846"/>
                <a:gd name="T85" fmla="*/ 36 h 89"/>
                <a:gd name="T86" fmla="*/ 821 w 846"/>
                <a:gd name="T87" fmla="*/ 32 h 89"/>
                <a:gd name="T88" fmla="*/ 840 w 846"/>
                <a:gd name="T89" fmla="*/ 30 h 89"/>
                <a:gd name="T90" fmla="*/ 846 w 846"/>
                <a:gd name="T91" fmla="*/ 21 h 89"/>
                <a:gd name="T92" fmla="*/ 587 w 846"/>
                <a:gd name="T93"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6" h="89">
                  <a:moveTo>
                    <a:pt x="587" y="3"/>
                  </a:moveTo>
                  <a:cubicBezTo>
                    <a:pt x="586" y="3"/>
                    <a:pt x="584" y="5"/>
                    <a:pt x="584" y="6"/>
                  </a:cubicBezTo>
                  <a:cubicBezTo>
                    <a:pt x="584" y="8"/>
                    <a:pt x="586" y="10"/>
                    <a:pt x="587" y="10"/>
                  </a:cubicBezTo>
                  <a:cubicBezTo>
                    <a:pt x="812" y="6"/>
                    <a:pt x="840" y="14"/>
                    <a:pt x="840" y="21"/>
                  </a:cubicBezTo>
                  <a:cubicBezTo>
                    <a:pt x="840" y="21"/>
                    <a:pt x="838" y="23"/>
                    <a:pt x="838" y="24"/>
                  </a:cubicBezTo>
                  <a:cubicBezTo>
                    <a:pt x="831" y="24"/>
                    <a:pt x="826" y="25"/>
                    <a:pt x="820" y="26"/>
                  </a:cubicBezTo>
                  <a:cubicBezTo>
                    <a:pt x="810" y="27"/>
                    <a:pt x="800" y="29"/>
                    <a:pt x="784" y="29"/>
                  </a:cubicBezTo>
                  <a:cubicBezTo>
                    <a:pt x="726" y="32"/>
                    <a:pt x="694" y="28"/>
                    <a:pt x="661" y="25"/>
                  </a:cubicBezTo>
                  <a:cubicBezTo>
                    <a:pt x="632" y="22"/>
                    <a:pt x="602" y="19"/>
                    <a:pt x="552" y="20"/>
                  </a:cubicBezTo>
                  <a:cubicBezTo>
                    <a:pt x="538" y="20"/>
                    <a:pt x="538" y="20"/>
                    <a:pt x="538" y="20"/>
                  </a:cubicBezTo>
                  <a:cubicBezTo>
                    <a:pt x="506" y="21"/>
                    <a:pt x="465" y="20"/>
                    <a:pt x="421" y="20"/>
                  </a:cubicBezTo>
                  <a:cubicBezTo>
                    <a:pt x="287" y="18"/>
                    <a:pt x="117" y="17"/>
                    <a:pt x="29" y="35"/>
                  </a:cubicBezTo>
                  <a:cubicBezTo>
                    <a:pt x="16" y="38"/>
                    <a:pt x="8" y="41"/>
                    <a:pt x="4" y="43"/>
                  </a:cubicBezTo>
                  <a:cubicBezTo>
                    <a:pt x="2" y="45"/>
                    <a:pt x="0" y="47"/>
                    <a:pt x="1" y="49"/>
                  </a:cubicBezTo>
                  <a:cubicBezTo>
                    <a:pt x="1" y="51"/>
                    <a:pt x="2" y="53"/>
                    <a:pt x="5" y="54"/>
                  </a:cubicBezTo>
                  <a:cubicBezTo>
                    <a:pt x="10" y="56"/>
                    <a:pt x="20" y="57"/>
                    <a:pt x="35" y="58"/>
                  </a:cubicBezTo>
                  <a:cubicBezTo>
                    <a:pt x="76" y="59"/>
                    <a:pt x="114" y="55"/>
                    <a:pt x="154" y="51"/>
                  </a:cubicBezTo>
                  <a:cubicBezTo>
                    <a:pt x="185" y="48"/>
                    <a:pt x="218" y="44"/>
                    <a:pt x="253" y="43"/>
                  </a:cubicBezTo>
                  <a:cubicBezTo>
                    <a:pt x="329" y="41"/>
                    <a:pt x="412" y="44"/>
                    <a:pt x="494" y="46"/>
                  </a:cubicBezTo>
                  <a:cubicBezTo>
                    <a:pt x="527" y="48"/>
                    <a:pt x="561" y="49"/>
                    <a:pt x="593" y="50"/>
                  </a:cubicBezTo>
                  <a:cubicBezTo>
                    <a:pt x="597" y="50"/>
                    <a:pt x="597" y="50"/>
                    <a:pt x="597" y="50"/>
                  </a:cubicBezTo>
                  <a:cubicBezTo>
                    <a:pt x="610" y="50"/>
                    <a:pt x="653" y="51"/>
                    <a:pt x="685" y="53"/>
                  </a:cubicBezTo>
                  <a:cubicBezTo>
                    <a:pt x="673" y="53"/>
                    <a:pt x="659" y="53"/>
                    <a:pt x="642" y="53"/>
                  </a:cubicBezTo>
                  <a:cubicBezTo>
                    <a:pt x="504" y="54"/>
                    <a:pt x="231" y="57"/>
                    <a:pt x="141" y="82"/>
                  </a:cubicBezTo>
                  <a:cubicBezTo>
                    <a:pt x="139" y="83"/>
                    <a:pt x="138" y="84"/>
                    <a:pt x="139" y="86"/>
                  </a:cubicBezTo>
                  <a:cubicBezTo>
                    <a:pt x="139" y="88"/>
                    <a:pt x="141" y="89"/>
                    <a:pt x="143" y="88"/>
                  </a:cubicBezTo>
                  <a:cubicBezTo>
                    <a:pt x="232" y="63"/>
                    <a:pt x="504" y="61"/>
                    <a:pt x="642" y="59"/>
                  </a:cubicBezTo>
                  <a:cubicBezTo>
                    <a:pt x="685" y="59"/>
                    <a:pt x="715" y="59"/>
                    <a:pt x="724" y="57"/>
                  </a:cubicBezTo>
                  <a:cubicBezTo>
                    <a:pt x="724" y="57"/>
                    <a:pt x="725" y="57"/>
                    <a:pt x="726" y="57"/>
                  </a:cubicBezTo>
                  <a:cubicBezTo>
                    <a:pt x="727" y="56"/>
                    <a:pt x="728" y="54"/>
                    <a:pt x="727" y="53"/>
                  </a:cubicBezTo>
                  <a:cubicBezTo>
                    <a:pt x="724" y="46"/>
                    <a:pt x="611" y="44"/>
                    <a:pt x="597" y="44"/>
                  </a:cubicBezTo>
                  <a:cubicBezTo>
                    <a:pt x="594" y="43"/>
                    <a:pt x="594" y="43"/>
                    <a:pt x="594" y="43"/>
                  </a:cubicBezTo>
                  <a:cubicBezTo>
                    <a:pt x="561" y="43"/>
                    <a:pt x="528" y="41"/>
                    <a:pt x="494" y="40"/>
                  </a:cubicBezTo>
                  <a:cubicBezTo>
                    <a:pt x="413" y="37"/>
                    <a:pt x="329" y="34"/>
                    <a:pt x="253" y="37"/>
                  </a:cubicBezTo>
                  <a:cubicBezTo>
                    <a:pt x="217" y="38"/>
                    <a:pt x="185" y="41"/>
                    <a:pt x="154" y="45"/>
                  </a:cubicBezTo>
                  <a:cubicBezTo>
                    <a:pt x="114" y="49"/>
                    <a:pt x="76" y="53"/>
                    <a:pt x="35" y="52"/>
                  </a:cubicBezTo>
                  <a:cubicBezTo>
                    <a:pt x="21" y="51"/>
                    <a:pt x="12" y="50"/>
                    <a:pt x="8" y="48"/>
                  </a:cubicBezTo>
                  <a:cubicBezTo>
                    <a:pt x="11" y="46"/>
                    <a:pt x="19" y="44"/>
                    <a:pt x="30" y="42"/>
                  </a:cubicBezTo>
                  <a:cubicBezTo>
                    <a:pt x="118" y="23"/>
                    <a:pt x="287" y="25"/>
                    <a:pt x="421" y="26"/>
                  </a:cubicBezTo>
                  <a:cubicBezTo>
                    <a:pt x="465" y="26"/>
                    <a:pt x="506" y="27"/>
                    <a:pt x="538" y="26"/>
                  </a:cubicBezTo>
                  <a:cubicBezTo>
                    <a:pt x="553" y="26"/>
                    <a:pt x="553" y="26"/>
                    <a:pt x="553" y="26"/>
                  </a:cubicBezTo>
                  <a:cubicBezTo>
                    <a:pt x="601" y="26"/>
                    <a:pt x="631" y="29"/>
                    <a:pt x="660" y="31"/>
                  </a:cubicBezTo>
                  <a:cubicBezTo>
                    <a:pt x="694" y="35"/>
                    <a:pt x="726" y="38"/>
                    <a:pt x="784" y="36"/>
                  </a:cubicBezTo>
                  <a:cubicBezTo>
                    <a:pt x="801" y="35"/>
                    <a:pt x="811" y="34"/>
                    <a:pt x="821" y="32"/>
                  </a:cubicBezTo>
                  <a:cubicBezTo>
                    <a:pt x="827" y="31"/>
                    <a:pt x="833" y="31"/>
                    <a:pt x="840" y="30"/>
                  </a:cubicBezTo>
                  <a:cubicBezTo>
                    <a:pt x="843" y="30"/>
                    <a:pt x="846" y="23"/>
                    <a:pt x="846" y="21"/>
                  </a:cubicBezTo>
                  <a:cubicBezTo>
                    <a:pt x="846" y="12"/>
                    <a:pt x="818" y="0"/>
                    <a:pt x="58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110" name="文本框 109"/>
          <p:cNvSpPr txBox="1"/>
          <p:nvPr/>
        </p:nvSpPr>
        <p:spPr>
          <a:xfrm>
            <a:off x="5555875" y="1270855"/>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endParaRPr lang="zh-CN" altLang="en-US" sz="1200" dirty="0">
              <a:latin typeface="微软雅黑" panose="020B0503020204020204" pitchFamily="34" charset="-122"/>
              <a:ea typeface="微软雅黑" panose="020B0503020204020204" pitchFamily="34" charset="-122"/>
            </a:endParaRPr>
          </a:p>
        </p:txBody>
      </p:sp>
      <p:sp>
        <p:nvSpPr>
          <p:cNvPr id="111" name="文本框 110"/>
          <p:cNvSpPr txBox="1"/>
          <p:nvPr/>
        </p:nvSpPr>
        <p:spPr>
          <a:xfrm>
            <a:off x="5577025" y="971465"/>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教育目的</a:t>
            </a:r>
            <a:endParaRPr lang="zh-CN" altLang="en-US" b="1" dirty="0">
              <a:solidFill>
                <a:srgbClr val="4A67AA"/>
              </a:solidFill>
              <a:latin typeface="方正静蕾简体" panose="02000000000000000000" pitchFamily="2" charset="-122"/>
              <a:ea typeface="方正静蕾简体" panose="02000000000000000000" pitchFamily="2" charset="-122"/>
            </a:endParaRPr>
          </a:p>
        </p:txBody>
      </p:sp>
      <p:sp>
        <p:nvSpPr>
          <p:cNvPr id="112" name="文本框 111"/>
          <p:cNvSpPr txBox="1"/>
          <p:nvPr/>
        </p:nvSpPr>
        <p:spPr>
          <a:xfrm>
            <a:off x="5555875" y="2147124"/>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endParaRPr lang="zh-CN" altLang="en-US" sz="1200" dirty="0">
              <a:latin typeface="微软雅黑" panose="020B0503020204020204" pitchFamily="34" charset="-122"/>
              <a:ea typeface="微软雅黑" panose="020B0503020204020204" pitchFamily="34" charset="-122"/>
            </a:endParaRPr>
          </a:p>
        </p:txBody>
      </p:sp>
      <p:sp>
        <p:nvSpPr>
          <p:cNvPr id="113" name="文本框 112"/>
          <p:cNvSpPr txBox="1"/>
          <p:nvPr/>
        </p:nvSpPr>
        <p:spPr>
          <a:xfrm>
            <a:off x="5577025" y="1847733"/>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讲课过程</a:t>
            </a:r>
            <a:endParaRPr lang="zh-CN" altLang="en-US" b="1" dirty="0">
              <a:solidFill>
                <a:srgbClr val="4A67AA"/>
              </a:solidFill>
              <a:latin typeface="方正静蕾简体" panose="02000000000000000000" pitchFamily="2" charset="-122"/>
              <a:ea typeface="方正静蕾简体" panose="02000000000000000000" pitchFamily="2" charset="-122"/>
            </a:endParaRPr>
          </a:p>
        </p:txBody>
      </p:sp>
      <p:sp>
        <p:nvSpPr>
          <p:cNvPr id="114" name="文本框 113"/>
          <p:cNvSpPr txBox="1"/>
          <p:nvPr/>
        </p:nvSpPr>
        <p:spPr>
          <a:xfrm>
            <a:off x="5570897" y="3066079"/>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endParaRPr lang="zh-CN" altLang="en-US" sz="1200" dirty="0">
              <a:latin typeface="微软雅黑" panose="020B0503020204020204" pitchFamily="34" charset="-122"/>
              <a:ea typeface="微软雅黑" panose="020B0503020204020204" pitchFamily="34" charset="-122"/>
            </a:endParaRPr>
          </a:p>
        </p:txBody>
      </p:sp>
      <p:sp>
        <p:nvSpPr>
          <p:cNvPr id="115" name="文本框 114"/>
          <p:cNvSpPr txBox="1"/>
          <p:nvPr/>
        </p:nvSpPr>
        <p:spPr>
          <a:xfrm>
            <a:off x="5592048" y="2766688"/>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活动准备</a:t>
            </a:r>
            <a:endParaRPr lang="zh-CN" altLang="en-US" b="1" dirty="0">
              <a:solidFill>
                <a:srgbClr val="4A67AA"/>
              </a:solidFill>
              <a:latin typeface="方正静蕾简体" panose="02000000000000000000" pitchFamily="2" charset="-122"/>
              <a:ea typeface="方正静蕾简体" panose="02000000000000000000" pitchFamily="2" charset="-122"/>
            </a:endParaRPr>
          </a:p>
        </p:txBody>
      </p:sp>
      <p:sp>
        <p:nvSpPr>
          <p:cNvPr id="116" name="文本框 115"/>
          <p:cNvSpPr txBox="1"/>
          <p:nvPr/>
        </p:nvSpPr>
        <p:spPr>
          <a:xfrm>
            <a:off x="5601074" y="3930140"/>
            <a:ext cx="2347545"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请在此添加文字请在此添加文字</a:t>
            </a:r>
            <a:endParaRPr lang="zh-CN" altLang="en-US" sz="1200" dirty="0">
              <a:latin typeface="微软雅黑" panose="020B0503020204020204" pitchFamily="34" charset="-122"/>
              <a:ea typeface="微软雅黑" panose="020B0503020204020204" pitchFamily="34" charset="-122"/>
            </a:endParaRPr>
          </a:p>
        </p:txBody>
      </p:sp>
      <p:sp>
        <p:nvSpPr>
          <p:cNvPr id="117" name="文本框 116"/>
          <p:cNvSpPr txBox="1"/>
          <p:nvPr/>
        </p:nvSpPr>
        <p:spPr>
          <a:xfrm>
            <a:off x="5622225" y="3630749"/>
            <a:ext cx="1436099" cy="369332"/>
          </a:xfrm>
          <a:prstGeom prst="rect">
            <a:avLst/>
          </a:prstGeom>
          <a:noFill/>
        </p:spPr>
        <p:txBody>
          <a:bodyPr wrap="square" rtlCol="0">
            <a:spAutoFit/>
          </a:bodyPr>
          <a:lstStyle/>
          <a:p>
            <a:r>
              <a:rPr lang="zh-CN" altLang="en-US" b="1" dirty="0">
                <a:solidFill>
                  <a:srgbClr val="4A67AA"/>
                </a:solidFill>
                <a:latin typeface="方正静蕾简体" panose="02000000000000000000" pitchFamily="2" charset="-122"/>
                <a:ea typeface="方正静蕾简体" panose="02000000000000000000" pitchFamily="2" charset="-122"/>
              </a:rPr>
              <a:t>教育反思</a:t>
            </a:r>
            <a:endParaRPr lang="zh-CN" altLang="en-US" b="1" dirty="0">
              <a:solidFill>
                <a:srgbClr val="4A67AA"/>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12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nodeType="withEffect">
                                  <p:stCondLst>
                                    <p:cond delay="180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nodeType="withEffect">
                                  <p:stCondLst>
                                    <p:cond delay="240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10"/>
                                        </p:tgtEl>
                                        <p:attrNameLst>
                                          <p:attrName>style.visibility</p:attrName>
                                        </p:attrNameLst>
                                      </p:cBhvr>
                                      <p:to>
                                        <p:strVal val="visible"/>
                                      </p:to>
                                    </p:set>
                                    <p:animEffect transition="in" filter="fade">
                                      <p:cBhvr>
                                        <p:cTn id="34" dur="500"/>
                                        <p:tgtEl>
                                          <p:spTgt spid="11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12"/>
                                        </p:tgtEl>
                                        <p:attrNameLst>
                                          <p:attrName>style.visibility</p:attrName>
                                        </p:attrNameLst>
                                      </p:cBhvr>
                                      <p:to>
                                        <p:strVal val="visible"/>
                                      </p:to>
                                    </p:set>
                                    <p:animEffect transition="in" filter="fade">
                                      <p:cBhvr>
                                        <p:cTn id="40" dur="500"/>
                                        <p:tgtEl>
                                          <p:spTgt spid="112"/>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16"/>
                                        </p:tgtEl>
                                        <p:attrNameLst>
                                          <p:attrName>style.visibility</p:attrName>
                                        </p:attrNameLst>
                                      </p:cBhvr>
                                      <p:to>
                                        <p:strVal val="visible"/>
                                      </p:to>
                                    </p:set>
                                    <p:animEffect transition="in" filter="fade">
                                      <p:cBhvr>
                                        <p:cTn id="52" dur="500"/>
                                        <p:tgtEl>
                                          <p:spTgt spid="116"/>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34" grpId="0" animBg="1"/>
      <p:bldP spid="53" grpId="0" animBg="1"/>
      <p:bldP spid="86" grpId="0" animBg="1"/>
      <p:bldP spid="110" grpId="0"/>
      <p:bldP spid="111" grpId="0"/>
      <p:bldP spid="112" grpId="0"/>
      <p:bldP spid="113" grpId="0"/>
      <p:bldP spid="114" grpId="0"/>
      <p:bldP spid="115" grpId="0"/>
      <p:bldP spid="116" grpId="0"/>
      <p:bldP spid="1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PA_chenying0907 11"/>
          <p:cNvGrpSpPr/>
          <p:nvPr>
            <p:custDataLst>
              <p:tags r:id="rId1"/>
            </p:custDataLst>
          </p:nvPr>
        </p:nvGrpSpPr>
        <p:grpSpPr>
          <a:xfrm>
            <a:off x="1403648" y="267494"/>
            <a:ext cx="6192688" cy="767437"/>
            <a:chOff x="1492256" y="411510"/>
            <a:chExt cx="6192688" cy="767437"/>
          </a:xfrm>
        </p:grpSpPr>
        <p:sp>
          <p:nvSpPr>
            <p:cNvPr id="13" name="任意多边形 12"/>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4"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15"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8" name="PA_矩形 7"/>
          <p:cNvSpPr/>
          <p:nvPr>
            <p:custDataLst>
              <p:tags r:id="rId2"/>
            </p:custDataLst>
          </p:nvPr>
        </p:nvSpPr>
        <p:spPr>
          <a:xfrm>
            <a:off x="1073209" y="2145449"/>
            <a:ext cx="4006110" cy="224676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请在这里输入文字信息请在这里输入文字信息请在这里输入文字信息请在这里输入文字信息请在这里输入文字信息请在这里输入文字信息请在这里输入文字信息请在这里输入文字信息。</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2145449"/>
            <a:ext cx="1713067" cy="17076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9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chenying0907 20"/>
          <p:cNvGrpSpPr/>
          <p:nvPr>
            <p:custDataLst>
              <p:tags r:id="rId1"/>
            </p:custDataLst>
          </p:nvPr>
        </p:nvGrpSpPr>
        <p:grpSpPr>
          <a:xfrm>
            <a:off x="1403648" y="267494"/>
            <a:ext cx="6192688" cy="767437"/>
            <a:chOff x="1492256" y="411510"/>
            <a:chExt cx="6192688" cy="767437"/>
          </a:xfrm>
        </p:grpSpPr>
        <p:sp>
          <p:nvSpPr>
            <p:cNvPr id="22" name="任意多边形 21"/>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4"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6" name="PA_chenying0907 5"/>
          <p:cNvGrpSpPr/>
          <p:nvPr>
            <p:custDataLst>
              <p:tags r:id="rId2"/>
            </p:custDataLst>
          </p:nvPr>
        </p:nvGrpSpPr>
        <p:grpSpPr>
          <a:xfrm>
            <a:off x="1331640" y="1563638"/>
            <a:ext cx="1867207" cy="1667598"/>
            <a:chOff x="6208713" y="1243013"/>
            <a:chExt cx="706438" cy="620713"/>
          </a:xfrm>
          <a:solidFill>
            <a:schemeClr val="tx1"/>
          </a:solidFill>
        </p:grpSpPr>
        <p:sp>
          <p:nvSpPr>
            <p:cNvPr id="7" name="chenying0907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chenying0907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chenying0907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chenying0907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chenying0907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chenying0907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chenying0907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chenying0907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chenying0907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chenying0907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chenying0907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chenying0907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chenying0907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chenying0907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chenying0907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chenying0907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chenying0907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chenying0907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chenying0907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chenying0907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chenying0907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chenying0907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chenying0907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chenying0907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36" name="PA_chenying0907 35"/>
          <p:cNvGrpSpPr/>
          <p:nvPr>
            <p:custDataLst>
              <p:tags r:id="rId3"/>
            </p:custDataLst>
          </p:nvPr>
        </p:nvGrpSpPr>
        <p:grpSpPr>
          <a:xfrm>
            <a:off x="3605423" y="1563638"/>
            <a:ext cx="1867207" cy="1667598"/>
            <a:chOff x="6208713" y="1243013"/>
            <a:chExt cx="706438" cy="620713"/>
          </a:xfrm>
          <a:solidFill>
            <a:srgbClr val="FFCC66"/>
          </a:solidFill>
        </p:grpSpPr>
        <p:sp>
          <p:nvSpPr>
            <p:cNvPr id="37" name="chenying0907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chenying0907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chenying0907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chenying0907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chenying0907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chenying0907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chenying0907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chenying0907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chenying0907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chenying0907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chenying0907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chenying0907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chenying0907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chenying0907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chenying0907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chenying0907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chenying0907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chenying0907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chenying0907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chenying0907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chenying0907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chenying0907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chenying0907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chenying0907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62" name="PA_chenying0907 61"/>
          <p:cNvGrpSpPr/>
          <p:nvPr>
            <p:custDataLst>
              <p:tags r:id="rId4"/>
            </p:custDataLst>
          </p:nvPr>
        </p:nvGrpSpPr>
        <p:grpSpPr>
          <a:xfrm>
            <a:off x="5841590" y="1621215"/>
            <a:ext cx="1867207" cy="1667598"/>
            <a:chOff x="6208713" y="1243013"/>
            <a:chExt cx="706438" cy="620713"/>
          </a:xfrm>
          <a:solidFill>
            <a:schemeClr val="tx1"/>
          </a:solidFill>
        </p:grpSpPr>
        <p:sp>
          <p:nvSpPr>
            <p:cNvPr id="63" name="chenying0907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chenying0907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chenying0907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chenying0907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chenying0907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chenying0907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chenying0907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chenying0907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chenying0907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chenying0907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chenying0907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chenying0907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chenying0907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chenying0907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chenying0907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chenying0907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chenying0907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chenying0907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chenying0907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chenying0907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chenying0907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chenying0907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chenying0907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chenying0907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chenying0907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88" name="PA_矩形 87"/>
          <p:cNvSpPr/>
          <p:nvPr>
            <p:custDataLst>
              <p:tags r:id="rId5"/>
            </p:custDataLst>
          </p:nvPr>
        </p:nvSpPr>
        <p:spPr>
          <a:xfrm>
            <a:off x="1757806" y="3813667"/>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90" name="PA_矩形 89"/>
          <p:cNvSpPr/>
          <p:nvPr>
            <p:custDataLst>
              <p:tags r:id="rId6"/>
            </p:custDataLst>
          </p:nvPr>
        </p:nvSpPr>
        <p:spPr>
          <a:xfrm>
            <a:off x="4181327" y="3813667"/>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92" name="PA_矩形 91"/>
          <p:cNvSpPr/>
          <p:nvPr>
            <p:custDataLst>
              <p:tags r:id="rId7"/>
            </p:custDataLst>
          </p:nvPr>
        </p:nvSpPr>
        <p:spPr>
          <a:xfrm>
            <a:off x="6387986" y="3792288"/>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90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22" presetClass="entr" presetSubtype="8" fill="hold" nodeType="withEffect">
                                  <p:stCondLst>
                                    <p:cond delay="120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88"/>
                                        </p:tgtEl>
                                        <p:attrNameLst>
                                          <p:attrName>style.visibility</p:attrName>
                                        </p:attrNameLst>
                                      </p:cBhvr>
                                      <p:to>
                                        <p:strVal val="visible"/>
                                      </p:to>
                                    </p:set>
                                    <p:animEffect transition="in" filter="wipe(left)">
                                      <p:cBhvr>
                                        <p:cTn id="25" dur="500"/>
                                        <p:tgtEl>
                                          <p:spTgt spid="88"/>
                                        </p:tgtEl>
                                      </p:cBhvr>
                                    </p:animEffect>
                                  </p:childTnLst>
                                </p:cTn>
                              </p:par>
                              <p:par>
                                <p:cTn id="26" presetID="22" presetClass="entr" presetSubtype="8" fill="hold" grpId="0" nodeType="withEffect">
                                  <p:stCondLst>
                                    <p:cond delay="2100"/>
                                  </p:stCondLst>
                                  <p:childTnLst>
                                    <p:set>
                                      <p:cBhvr>
                                        <p:cTn id="27" dur="1" fill="hold">
                                          <p:stCondLst>
                                            <p:cond delay="0"/>
                                          </p:stCondLst>
                                        </p:cTn>
                                        <p:tgtEl>
                                          <p:spTgt spid="90"/>
                                        </p:tgtEl>
                                        <p:attrNameLst>
                                          <p:attrName>style.visibility</p:attrName>
                                        </p:attrNameLst>
                                      </p:cBhvr>
                                      <p:to>
                                        <p:strVal val="visible"/>
                                      </p:to>
                                    </p:set>
                                    <p:animEffect transition="in" filter="wipe(left)">
                                      <p:cBhvr>
                                        <p:cTn id="28" dur="500"/>
                                        <p:tgtEl>
                                          <p:spTgt spid="90"/>
                                        </p:tgtEl>
                                      </p:cBhvr>
                                    </p:animEffect>
                                  </p:childTnLst>
                                </p:cTn>
                              </p:par>
                              <p:par>
                                <p:cTn id="29" presetID="22" presetClass="entr" presetSubtype="8" fill="hold" grpId="0" nodeType="withEffect">
                                  <p:stCondLst>
                                    <p:cond delay="2700"/>
                                  </p:stCondLst>
                                  <p:childTnLst>
                                    <p:set>
                                      <p:cBhvr>
                                        <p:cTn id="30" dur="1" fill="hold">
                                          <p:stCondLst>
                                            <p:cond delay="0"/>
                                          </p:stCondLst>
                                        </p:cTn>
                                        <p:tgtEl>
                                          <p:spTgt spid="92"/>
                                        </p:tgtEl>
                                        <p:attrNameLst>
                                          <p:attrName>style.visibility</p:attrName>
                                        </p:attrNameLst>
                                      </p:cBhvr>
                                      <p:to>
                                        <p:strVal val="visible"/>
                                      </p:to>
                                    </p:set>
                                    <p:animEffect transition="in" filter="wipe(left)">
                                      <p:cBhvr>
                                        <p:cTn id="3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animBg="1" autoUpdateAnimBg="0"/>
      <p:bldP spid="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24874" y="1534721"/>
            <a:ext cx="2054911" cy="1288657"/>
          </a:xfrm>
          <a:prstGeom prst="rect">
            <a:avLst/>
          </a:prstGeom>
        </p:spPr>
      </p:pic>
      <p:sp>
        <p:nvSpPr>
          <p:cNvPr id="12" name="PA_任意多边形 11"/>
          <p:cNvSpPr/>
          <p:nvPr>
            <p:custDataLst>
              <p:tags r:id="rId2"/>
            </p:custDataLst>
          </p:nvPr>
        </p:nvSpPr>
        <p:spPr>
          <a:xfrm rot="21372868">
            <a:off x="3379265" y="2004479"/>
            <a:ext cx="2531962"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127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3" name="PA_任意多边形 12"/>
          <p:cNvSpPr/>
          <p:nvPr>
            <p:custDataLst>
              <p:tags r:id="rId3"/>
            </p:custDataLst>
          </p:nvPr>
        </p:nvSpPr>
        <p:spPr>
          <a:xfrm rot="1077937">
            <a:off x="3379266" y="2523100"/>
            <a:ext cx="2531962"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127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PA_任意多边形 20"/>
          <p:cNvSpPr/>
          <p:nvPr>
            <p:custDataLst>
              <p:tags r:id="rId4"/>
            </p:custDataLst>
          </p:nvPr>
        </p:nvSpPr>
        <p:spPr>
          <a:xfrm rot="5596426">
            <a:off x="2571492" y="2833739"/>
            <a:ext cx="1450721" cy="45719"/>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127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nvGrpSpPr>
          <p:cNvPr id="28" name="PA_chenying0907 27"/>
          <p:cNvGrpSpPr/>
          <p:nvPr>
            <p:custDataLst>
              <p:tags r:id="rId5"/>
            </p:custDataLst>
          </p:nvPr>
        </p:nvGrpSpPr>
        <p:grpSpPr>
          <a:xfrm>
            <a:off x="1403648" y="267494"/>
            <a:ext cx="6192688" cy="767437"/>
            <a:chOff x="1492256" y="411510"/>
            <a:chExt cx="6192688" cy="767437"/>
          </a:xfrm>
        </p:grpSpPr>
        <p:sp>
          <p:nvSpPr>
            <p:cNvPr id="29" name="任意多边形 28"/>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30"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31"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16" name="PA_矩形 15"/>
          <p:cNvSpPr/>
          <p:nvPr>
            <p:custDataLst>
              <p:tags r:id="rId6"/>
            </p:custDataLst>
          </p:nvPr>
        </p:nvSpPr>
        <p:spPr>
          <a:xfrm>
            <a:off x="5999893" y="1885865"/>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18" name="PA_矩形 17"/>
          <p:cNvSpPr/>
          <p:nvPr>
            <p:custDataLst>
              <p:tags r:id="rId7"/>
            </p:custDataLst>
          </p:nvPr>
        </p:nvSpPr>
        <p:spPr>
          <a:xfrm>
            <a:off x="5999893" y="2944161"/>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20" name="PA_矩形 19"/>
          <p:cNvSpPr/>
          <p:nvPr>
            <p:custDataLst>
              <p:tags r:id="rId8"/>
            </p:custDataLst>
          </p:nvPr>
        </p:nvSpPr>
        <p:spPr>
          <a:xfrm>
            <a:off x="2699792" y="406108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32" name="PA_任意多边形 56"/>
          <p:cNvSpPr/>
          <p:nvPr>
            <p:custDataLst>
              <p:tags r:id="rId9"/>
            </p:custDataLst>
          </p:nvPr>
        </p:nvSpPr>
        <p:spPr bwMode="auto">
          <a:xfrm>
            <a:off x="1403648" y="1275606"/>
            <a:ext cx="2497365" cy="176645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24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30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grpId="0" nodeType="withEffect">
                                  <p:stCondLst>
                                    <p:cond delay="330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P spid="16" grpId="0"/>
      <p:bldP spid="18" grpId="0"/>
      <p:bldP spid="20" grpId="0" animBg="1" autoUpdateAnimBg="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AutoShape 3"/>
          <p:cNvSpPr>
            <a:spLocks noChangeAspect="1" noChangeArrowheads="1" noTextEdit="1"/>
          </p:cNvSpPr>
          <p:nvPr>
            <p:custDataLst>
              <p:tags r:id="rId1"/>
            </p:custDataLst>
          </p:nvPr>
        </p:nvSpPr>
        <p:spPr bwMode="auto">
          <a:xfrm>
            <a:off x="2774427" y="1977306"/>
            <a:ext cx="1146312" cy="7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PA_AutoShape 3"/>
          <p:cNvSpPr>
            <a:spLocks noChangeAspect="1" noChangeArrowheads="1" noTextEdit="1"/>
          </p:cNvSpPr>
          <p:nvPr>
            <p:custDataLst>
              <p:tags r:id="rId2"/>
            </p:custDataLst>
          </p:nvPr>
        </p:nvSpPr>
        <p:spPr bwMode="auto">
          <a:xfrm>
            <a:off x="3523335" y="1635646"/>
            <a:ext cx="2320834" cy="145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PA_任意多边形 5"/>
          <p:cNvSpPr>
            <a:spLocks noEditPoints="1"/>
          </p:cNvSpPr>
          <p:nvPr>
            <p:custDataLst>
              <p:tags r:id="rId3"/>
            </p:custDataLst>
          </p:nvPr>
        </p:nvSpPr>
        <p:spPr bwMode="auto">
          <a:xfrm>
            <a:off x="3487780" y="1641621"/>
            <a:ext cx="2268517" cy="145529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22" name="PA_AutoShape 3"/>
          <p:cNvSpPr>
            <a:spLocks noChangeAspect="1" noChangeArrowheads="1" noTextEdit="1"/>
          </p:cNvSpPr>
          <p:nvPr>
            <p:custDataLst>
              <p:tags r:id="rId4"/>
            </p:custDataLst>
          </p:nvPr>
        </p:nvSpPr>
        <p:spPr bwMode="auto">
          <a:xfrm>
            <a:off x="1621647" y="2890798"/>
            <a:ext cx="2059463" cy="128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PA_任意多边形 5"/>
          <p:cNvSpPr>
            <a:spLocks noEditPoints="1"/>
          </p:cNvSpPr>
          <p:nvPr>
            <p:custDataLst>
              <p:tags r:id="rId5"/>
            </p:custDataLst>
          </p:nvPr>
        </p:nvSpPr>
        <p:spPr bwMode="auto">
          <a:xfrm>
            <a:off x="5844170" y="2890798"/>
            <a:ext cx="1761218" cy="11390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24" name="PA_chenying0907 23"/>
          <p:cNvGrpSpPr/>
          <p:nvPr>
            <p:custDataLst>
              <p:tags r:id="rId6"/>
            </p:custDataLst>
          </p:nvPr>
        </p:nvGrpSpPr>
        <p:grpSpPr>
          <a:xfrm>
            <a:off x="1403648" y="267494"/>
            <a:ext cx="6192688" cy="767437"/>
            <a:chOff x="1492256" y="411510"/>
            <a:chExt cx="6192688" cy="767437"/>
          </a:xfrm>
        </p:grpSpPr>
        <p:sp>
          <p:nvSpPr>
            <p:cNvPr id="25" name="任意多边形 2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6"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33"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17" name="PA_任意多边形 5"/>
          <p:cNvSpPr>
            <a:spLocks noEditPoints="1"/>
          </p:cNvSpPr>
          <p:nvPr>
            <p:custDataLst>
              <p:tags r:id="rId7"/>
            </p:custDataLst>
          </p:nvPr>
        </p:nvSpPr>
        <p:spPr bwMode="auto">
          <a:xfrm>
            <a:off x="1678864" y="2847591"/>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9" name="PA_矩形 18"/>
          <p:cNvSpPr/>
          <p:nvPr>
            <p:custDataLst>
              <p:tags r:id="rId8"/>
            </p:custDataLst>
          </p:nvPr>
        </p:nvSpPr>
        <p:spPr>
          <a:xfrm>
            <a:off x="3846756" y="3729853"/>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34" name="PA_矩形 33"/>
          <p:cNvSpPr/>
          <p:nvPr>
            <p:custDataLst>
              <p:tags r:id="rId9"/>
            </p:custDataLst>
          </p:nvPr>
        </p:nvSpPr>
        <p:spPr>
          <a:xfrm>
            <a:off x="1547664" y="2038164"/>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36" name="PA_矩形 35"/>
          <p:cNvSpPr/>
          <p:nvPr>
            <p:custDataLst>
              <p:tags r:id="rId10"/>
            </p:custDataLst>
          </p:nvPr>
        </p:nvSpPr>
        <p:spPr>
          <a:xfrm>
            <a:off x="6051755" y="2107864"/>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53" presetClass="entr" presetSubtype="16" fill="hold" grpId="0" nodeType="withEffect" nodePh="1">
                                  <p:stCondLst>
                                    <p:cond delay="300"/>
                                  </p:stCondLst>
                                  <p:endCondLst>
                                    <p:cond evt="begin" delay="0">
                                      <p:tn val="11"/>
                                    </p:cond>
                                  </p:end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nodePh="1">
                                  <p:stCondLst>
                                    <p:cond delay="6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9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22" presetClass="entr" presetSubtype="8" fill="hold" grpId="0" nodeType="withEffect">
                                  <p:stCondLst>
                                    <p:cond delay="120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330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1" grpId="0" animBg="1"/>
      <p:bldP spid="22" grpId="0" animBg="1" autoUpdateAnimBg="0"/>
      <p:bldP spid="23" grpId="0" animBg="1"/>
      <p:bldP spid="17" grpId="0" animBg="1"/>
      <p:bldP spid="19" grpId="0"/>
      <p:bldP spid="34"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47664" y="2787774"/>
            <a:ext cx="6264696" cy="2016223"/>
          </a:xfrm>
          <a:prstGeom prst="rect">
            <a:avLst/>
          </a:prstGeom>
          <a:solidFill>
            <a:srgbClr val="FBB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BB03B"/>
              </a:solidFill>
            </a:endParaRPr>
          </a:p>
        </p:txBody>
      </p:sp>
      <p:sp>
        <p:nvSpPr>
          <p:cNvPr id="3" name="PA_文本框 2"/>
          <p:cNvSpPr txBox="1"/>
          <p:nvPr>
            <p:custDataLst>
              <p:tags r:id="rId1"/>
            </p:custDataLst>
          </p:nvPr>
        </p:nvSpPr>
        <p:spPr>
          <a:xfrm>
            <a:off x="3441396" y="3304790"/>
            <a:ext cx="2666114" cy="769441"/>
          </a:xfrm>
          <a:prstGeom prst="rect">
            <a:avLst/>
          </a:prstGeom>
          <a:noFill/>
        </p:spPr>
        <p:txBody>
          <a:bodyPr wrap="none" rtlCol="0">
            <a:spAutoFit/>
          </a:bodyPr>
          <a:lstStyle/>
          <a:p>
            <a:r>
              <a:rPr lang="en-US" altLang="zh-CN" sz="4400" dirty="0">
                <a:latin typeface="华文行楷" panose="02010800040101010101" pitchFamily="2" charset="-122"/>
                <a:ea typeface="华文行楷" panose="02010800040101010101" pitchFamily="2" charset="-122"/>
                <a:cs typeface="落落补 汤圆" pitchFamily="2" charset="-128"/>
              </a:rPr>
              <a:t>THANKS~</a:t>
            </a:r>
            <a:endParaRPr lang="zh-CN" altLang="en-US" sz="4400" dirty="0">
              <a:latin typeface="华文行楷" panose="02010800040101010101" pitchFamily="2" charset="-122"/>
              <a:ea typeface="华文行楷" panose="02010800040101010101" pitchFamily="2" charset="-122"/>
              <a:cs typeface="落落补 汤圆" pitchFamily="2" charset="-128"/>
            </a:endParaRPr>
          </a:p>
        </p:txBody>
      </p:sp>
      <p:sp>
        <p:nvSpPr>
          <p:cNvPr id="5" name="矩形 4"/>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040659" y="4429121"/>
            <a:ext cx="1760023" cy="275590"/>
          </a:xfrm>
          <a:prstGeom prst="rect">
            <a:avLst/>
          </a:prstGeom>
          <a:noFill/>
        </p:spPr>
        <p:txBody>
          <a:bodyPr wrap="squar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汇报人</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rPr>
              <a:t>PPT</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营</a:t>
            </a:r>
            <a:endPar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Text Placeholder 4"/>
          <p:cNvSpPr txBox="1"/>
          <p:nvPr/>
        </p:nvSpPr>
        <p:spPr>
          <a:xfrm>
            <a:off x="2018012" y="3961889"/>
            <a:ext cx="5410492" cy="589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id-ID" sz="1100" spc="300" dirty="0">
                <a:solidFill>
                  <a:schemeClr val="tx1">
                    <a:lumMod val="95000"/>
                    <a:lumOff val="5000"/>
                  </a:schemeClr>
                </a:solidFill>
                <a:latin typeface="Agency FB" panose="020B0503020202020204" pitchFamily="34" charset="0"/>
                <a:cs typeface="Calibri" panose="020F0502020204030204"/>
              </a:rPr>
              <a:t>Ut wisi enim ad minim veniam, quis nostrud exerci tation ullamcorper nibh euismod tincidunt ut</a:t>
            </a:r>
            <a:endParaRPr lang="id-ID" sz="1100" spc="300" dirty="0">
              <a:solidFill>
                <a:schemeClr val="tx1">
                  <a:lumMod val="95000"/>
                  <a:lumOff val="5000"/>
                </a:schemeClr>
              </a:solidFill>
              <a:latin typeface="Agency FB" panose="020B0503020202020204" pitchFamily="34" charset="0"/>
              <a:cs typeface="Calibri" panose="020F0502020204030204"/>
            </a:endParaRPr>
          </a:p>
        </p:txBody>
      </p:sp>
      <p:grpSp>
        <p:nvGrpSpPr>
          <p:cNvPr id="8" name="PA_chenying0907 7"/>
          <p:cNvGrpSpPr/>
          <p:nvPr>
            <p:custDataLst>
              <p:tags r:id="rId2"/>
            </p:custDataLst>
          </p:nvPr>
        </p:nvGrpSpPr>
        <p:grpSpPr>
          <a:xfrm>
            <a:off x="2796519" y="577919"/>
            <a:ext cx="3863713" cy="2644924"/>
            <a:chOff x="1096807" y="771550"/>
            <a:chExt cx="6911261" cy="3633873"/>
          </a:xfrm>
        </p:grpSpPr>
        <p:sp>
          <p:nvSpPr>
            <p:cNvPr id="12" name="椭圆 31"/>
            <p:cNvSpPr/>
            <p:nvPr/>
          </p:nvSpPr>
          <p:spPr>
            <a:xfrm rot="5400000">
              <a:off x="2841734" y="-76091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3" name="椭圆 31"/>
            <p:cNvSpPr/>
            <p:nvPr/>
          </p:nvSpPr>
          <p:spPr>
            <a:xfrm rot="16200000" flipH="1">
              <a:off x="4400705" y="799409"/>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椭圆 31"/>
            <p:cNvSpPr/>
            <p:nvPr/>
          </p:nvSpPr>
          <p:spPr>
            <a:xfrm rot="5400000">
              <a:off x="1202547" y="828634"/>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accent6">
                <a:lumMod val="20000"/>
                <a:lumOff val="80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15" name="文本框 14"/>
          <p:cNvSpPr txBox="1"/>
          <p:nvPr/>
        </p:nvSpPr>
        <p:spPr>
          <a:xfrm>
            <a:off x="3493626" y="1263170"/>
            <a:ext cx="2877296" cy="1323439"/>
          </a:xfrm>
          <a:prstGeom prst="rect">
            <a:avLst/>
          </a:prstGeom>
          <a:noFill/>
        </p:spPr>
        <p:txBody>
          <a:bodyPr wrap="square" rtlCol="0">
            <a:spAutoFit/>
          </a:bodyPr>
          <a:lstStyle/>
          <a:p>
            <a:r>
              <a:rPr lang="en-US" altLang="zh-CN" sz="8000" dirty="0" smtClean="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2030</a:t>
            </a:r>
            <a:endParaRPr lang="zh-CN" altLang="en-US" sz="8000" dirty="0">
              <a:solidFill>
                <a:srgbClr val="FBB03B"/>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6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42" presetClass="entr" presetSubtype="0"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53" presetClass="entr" presetSubtype="16" fill="hold" nodeType="withEffect">
                                  <p:stCondLst>
                                    <p:cond delay="6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1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605173" y="2823217"/>
            <a:ext cx="1944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教育目的</a:t>
            </a:r>
            <a:endParaRPr lang="zh-CN" altLang="en-US" sz="2800" dirty="0">
              <a:latin typeface="微软雅黑" panose="020B0503020204020204" pitchFamily="34" charset="-122"/>
              <a:ea typeface="微软雅黑" panose="020B0503020204020204" pitchFamily="34" charset="-122"/>
            </a:endParaRP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PART01</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11" name="矩形 10"/>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_chenying0907 4"/>
          <p:cNvGrpSpPr/>
          <p:nvPr>
            <p:custDataLst>
              <p:tags r:id="rId1"/>
            </p:custDataLst>
          </p:nvPr>
        </p:nvGrpSpPr>
        <p:grpSpPr>
          <a:xfrm>
            <a:off x="3882894" y="1455608"/>
            <a:ext cx="1032347" cy="1213092"/>
            <a:chOff x="3213101" y="3067051"/>
            <a:chExt cx="541337" cy="720725"/>
          </a:xfrm>
          <a:solidFill>
            <a:schemeClr val="tx1"/>
          </a:solidFill>
        </p:grpSpPr>
        <p:sp>
          <p:nvSpPr>
            <p:cNvPr id="6"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2"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3"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4"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5"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6"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7"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8"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9"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0"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1"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2"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3"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4"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5"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6"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7"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8"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9"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0"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1"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2"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3"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4"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5"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6"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7"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8"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9"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0"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1"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2"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3"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4"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5"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6"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7"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8"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59" name="PA_chenying0907 58"/>
          <p:cNvGrpSpPr/>
          <p:nvPr>
            <p:custDataLst>
              <p:tags r:id="rId2"/>
            </p:custDataLst>
          </p:nvPr>
        </p:nvGrpSpPr>
        <p:grpSpPr>
          <a:xfrm>
            <a:off x="1449115" y="1620864"/>
            <a:ext cx="1065845" cy="1030758"/>
            <a:chOff x="2033588" y="3044825"/>
            <a:chExt cx="771525" cy="746126"/>
          </a:xfrm>
          <a:solidFill>
            <a:schemeClr val="tx1"/>
          </a:solidFill>
        </p:grpSpPr>
        <p:sp>
          <p:nvSpPr>
            <p:cNvPr id="60" name="chenying0907 717"/>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1" name="chenying0907 718"/>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2" name="chenying0907 719"/>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3" name="chenying0907 720"/>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4" name="chenying0907 721"/>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5" name="chenying0907 722"/>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6" name="chenying0907 723"/>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7" name="chenying0907 724"/>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8" name="chenying0907 725"/>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9" name="chenying0907 726"/>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0" name="chenying0907 727"/>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1" name="chenying0907 728"/>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2" name="chenying0907 729"/>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3" name="chenying0907 730"/>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4" name="chenying0907 731"/>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5" name="chenying0907 732"/>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6" name="chenying0907 733"/>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7" name="chenying0907 734"/>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8" name="chenying0907 735"/>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9" name="chenying0907 736"/>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0" name="chenying0907 737"/>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1" name="chenying0907 738"/>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2" name="chenying0907 739"/>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3" name="chenying0907 740"/>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4" name="chenying0907 741"/>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5" name="chenying0907 742"/>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6" name="chenying0907 743"/>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7" name="chenying0907 744"/>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8" name="chenying0907 745"/>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9" name="chenying0907 746"/>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0" name="chenying0907 747"/>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1" name="chenying0907 748"/>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2" name="chenying0907 749"/>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3" name="chenying0907 750"/>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4" name="chenying0907 751"/>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5" name="chenying0907 752"/>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6" name="chenying0907 753"/>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7" name="chenying0907 754"/>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8" name="chenying0907 755"/>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9" name="chenying0907 756"/>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0" name="chenying0907 757"/>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1" name="chenying0907 758"/>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2" name="chenying0907 759"/>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3" name="chenying0907 760"/>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4" name="chenying0907 761"/>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5" name="chenying0907 762"/>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6" name="chenying0907 763"/>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7" name="chenying0907 764"/>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8" name="chenying0907 765"/>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9" name="chenying0907 766"/>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0" name="chenying0907 767"/>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1" name="chenying0907 768"/>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2" name="chenying0907 769"/>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3" name="chenying0907 770"/>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4" name="chenying0907 771"/>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5" name="chenying0907 772"/>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6" name="chenying0907 773"/>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7" name="chenying0907 774"/>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8" name="chenying0907 775"/>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9" name="chenying0907 776"/>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0" name="chenying0907 777"/>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1" name="chenying0907 778"/>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2" name="chenying0907 779"/>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3" name="chenying0907 780"/>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4" name="chenying0907 781"/>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5" name="chenying0907 782"/>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6" name="chenying0907 783"/>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7" name="chenying0907 784"/>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8" name="chenying0907 785"/>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9" name="chenying0907 786"/>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0" name="chenying0907 787"/>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1" name="chenying0907 788"/>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2" name="chenying0907 789"/>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3" name="chenying0907 790"/>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134" name="PA_chenying0907 133"/>
          <p:cNvGrpSpPr/>
          <p:nvPr>
            <p:custDataLst>
              <p:tags r:id="rId3"/>
            </p:custDataLst>
          </p:nvPr>
        </p:nvGrpSpPr>
        <p:grpSpPr>
          <a:xfrm>
            <a:off x="6130469" y="1563638"/>
            <a:ext cx="1470400" cy="1125455"/>
            <a:chOff x="4148138" y="3128963"/>
            <a:chExt cx="798513" cy="611188"/>
          </a:xfrm>
          <a:solidFill>
            <a:schemeClr val="tx1"/>
          </a:solidFill>
        </p:grpSpPr>
        <p:sp>
          <p:nvSpPr>
            <p:cNvPr id="135"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6"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7"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8"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9"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0"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1"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2"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3"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4"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5"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6"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7"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8"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9"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0"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1"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2"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3"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4"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5"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6"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7"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8"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9"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0"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1"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2"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3"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4"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5"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6"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7"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8"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9"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0"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1"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2"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3"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4"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5"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6"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7"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8"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9"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0"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1"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2"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3"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4"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5"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6"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7"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8"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9"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0"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1"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2"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3"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4"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5"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6"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7"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8"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9"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0"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1"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2"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3"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4"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5"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6"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7"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8"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9"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0"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1"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2"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3"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4"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5"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216" name="PA_椭圆 31"/>
          <p:cNvSpPr/>
          <p:nvPr>
            <p:custDataLst>
              <p:tags r:id="rId4"/>
            </p:custDataLst>
          </p:nvPr>
        </p:nvSpPr>
        <p:spPr>
          <a:xfrm>
            <a:off x="899592" y="2907586"/>
            <a:ext cx="2198519" cy="12483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7" name="PA_矩形 216"/>
          <p:cNvSpPr/>
          <p:nvPr>
            <p:custDataLst>
              <p:tags r:id="rId5"/>
            </p:custDataLst>
          </p:nvPr>
        </p:nvSpPr>
        <p:spPr>
          <a:xfrm>
            <a:off x="1153645" y="3338839"/>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227" name="PA_文本框 226"/>
          <p:cNvSpPr txBox="1"/>
          <p:nvPr>
            <p:custDataLst>
              <p:tags r:id="rId6"/>
            </p:custDataLst>
          </p:nvPr>
        </p:nvSpPr>
        <p:spPr>
          <a:xfrm>
            <a:off x="1100450" y="3030919"/>
            <a:ext cx="1916693"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28" name="PA_椭圆 31"/>
          <p:cNvSpPr/>
          <p:nvPr>
            <p:custDataLst>
              <p:tags r:id="rId7"/>
            </p:custDataLst>
          </p:nvPr>
        </p:nvSpPr>
        <p:spPr>
          <a:xfrm>
            <a:off x="3369411" y="2907586"/>
            <a:ext cx="2198519" cy="12483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9" name="PA_矩形 228"/>
          <p:cNvSpPr/>
          <p:nvPr>
            <p:custDataLst>
              <p:tags r:id="rId8"/>
            </p:custDataLst>
          </p:nvPr>
        </p:nvSpPr>
        <p:spPr>
          <a:xfrm>
            <a:off x="3623464" y="3338839"/>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230" name="PA_文本框 229"/>
          <p:cNvSpPr txBox="1"/>
          <p:nvPr>
            <p:custDataLst>
              <p:tags r:id="rId9"/>
            </p:custDataLst>
          </p:nvPr>
        </p:nvSpPr>
        <p:spPr>
          <a:xfrm>
            <a:off x="3623464" y="3018275"/>
            <a:ext cx="1941139"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31" name="PA_椭圆 31"/>
          <p:cNvSpPr/>
          <p:nvPr>
            <p:custDataLst>
              <p:tags r:id="rId10"/>
            </p:custDataLst>
          </p:nvPr>
        </p:nvSpPr>
        <p:spPr>
          <a:xfrm>
            <a:off x="5829865" y="2865483"/>
            <a:ext cx="2198519" cy="124834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2" name="PA_矩形 231"/>
          <p:cNvSpPr/>
          <p:nvPr>
            <p:custDataLst>
              <p:tags r:id="rId11"/>
            </p:custDataLst>
          </p:nvPr>
        </p:nvSpPr>
        <p:spPr>
          <a:xfrm>
            <a:off x="6083918" y="3296736"/>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233" name="PA_文本框 232"/>
          <p:cNvSpPr txBox="1"/>
          <p:nvPr>
            <p:custDataLst>
              <p:tags r:id="rId12"/>
            </p:custDataLst>
          </p:nvPr>
        </p:nvSpPr>
        <p:spPr>
          <a:xfrm>
            <a:off x="6074880" y="2990490"/>
            <a:ext cx="1941139"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234" name="PA_chenying0907 233"/>
          <p:cNvGrpSpPr/>
          <p:nvPr>
            <p:custDataLst>
              <p:tags r:id="rId13"/>
            </p:custDataLst>
          </p:nvPr>
        </p:nvGrpSpPr>
        <p:grpSpPr>
          <a:xfrm>
            <a:off x="1403648" y="267494"/>
            <a:ext cx="6192688" cy="767437"/>
            <a:chOff x="1492256" y="411510"/>
            <a:chExt cx="6192688" cy="767437"/>
          </a:xfrm>
        </p:grpSpPr>
        <p:sp>
          <p:nvSpPr>
            <p:cNvPr id="235" name="任意多边形 234"/>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36"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37"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wipe(left)">
                                      <p:cBhvr>
                                        <p:cTn id="7" dur="500"/>
                                        <p:tgtEl>
                                          <p:spTgt spid="234"/>
                                        </p:tgtEl>
                                      </p:cBhvr>
                                    </p:animEffect>
                                  </p:childTnLst>
                                </p:cTn>
                              </p:par>
                              <p:par>
                                <p:cTn id="8" presetID="53" presetClass="entr" presetSubtype="16" fill="hold" nodeType="withEffect">
                                  <p:stCondLst>
                                    <p:cond delay="300"/>
                                  </p:stCondLst>
                                  <p:childTnLst>
                                    <p:set>
                                      <p:cBhvr>
                                        <p:cTn id="9" dur="1" fill="hold">
                                          <p:stCondLst>
                                            <p:cond delay="0"/>
                                          </p:stCondLst>
                                        </p:cTn>
                                        <p:tgtEl>
                                          <p:spTgt spid="59"/>
                                        </p:tgtEl>
                                        <p:attrNameLst>
                                          <p:attrName>style.visibility</p:attrName>
                                        </p:attrNameLst>
                                      </p:cBhvr>
                                      <p:to>
                                        <p:strVal val="visible"/>
                                      </p:to>
                                    </p:set>
                                    <p:anim calcmode="lin" valueType="num">
                                      <p:cBhvr>
                                        <p:cTn id="10" dur="500" fill="hold"/>
                                        <p:tgtEl>
                                          <p:spTgt spid="59"/>
                                        </p:tgtEl>
                                        <p:attrNameLst>
                                          <p:attrName>ppt_w</p:attrName>
                                        </p:attrNameLst>
                                      </p:cBhvr>
                                      <p:tavLst>
                                        <p:tav tm="0">
                                          <p:val>
                                            <p:fltVal val="0"/>
                                          </p:val>
                                        </p:tav>
                                        <p:tav tm="100000">
                                          <p:val>
                                            <p:strVal val="#ppt_w"/>
                                          </p:val>
                                        </p:tav>
                                      </p:tavLst>
                                    </p:anim>
                                    <p:anim calcmode="lin" valueType="num">
                                      <p:cBhvr>
                                        <p:cTn id="11" dur="500" fill="hold"/>
                                        <p:tgtEl>
                                          <p:spTgt spid="59"/>
                                        </p:tgtEl>
                                        <p:attrNameLst>
                                          <p:attrName>ppt_h</p:attrName>
                                        </p:attrNameLst>
                                      </p:cBhvr>
                                      <p:tavLst>
                                        <p:tav tm="0">
                                          <p:val>
                                            <p:fltVal val="0"/>
                                          </p:val>
                                        </p:tav>
                                        <p:tav tm="100000">
                                          <p:val>
                                            <p:strVal val="#ppt_h"/>
                                          </p:val>
                                        </p:tav>
                                      </p:tavLst>
                                    </p:anim>
                                    <p:animEffect transition="in" filter="fade">
                                      <p:cBhvr>
                                        <p:cTn id="12" dur="500"/>
                                        <p:tgtEl>
                                          <p:spTgt spid="59"/>
                                        </p:tgtEl>
                                      </p:cBhvr>
                                    </p:animEffect>
                                  </p:childTnLst>
                                </p:cTn>
                              </p:par>
                              <p:par>
                                <p:cTn id="13" presetID="53" presetClass="entr" presetSubtype="16"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900"/>
                                  </p:stCondLst>
                                  <p:childTnLst>
                                    <p:set>
                                      <p:cBhvr>
                                        <p:cTn id="19" dur="1" fill="hold">
                                          <p:stCondLst>
                                            <p:cond delay="0"/>
                                          </p:stCondLst>
                                        </p:cTn>
                                        <p:tgtEl>
                                          <p:spTgt spid="134"/>
                                        </p:tgtEl>
                                        <p:attrNameLst>
                                          <p:attrName>style.visibility</p:attrName>
                                        </p:attrNameLst>
                                      </p:cBhvr>
                                      <p:to>
                                        <p:strVal val="visible"/>
                                      </p:to>
                                    </p:set>
                                    <p:anim calcmode="lin" valueType="num">
                                      <p:cBhvr>
                                        <p:cTn id="20" dur="500" fill="hold"/>
                                        <p:tgtEl>
                                          <p:spTgt spid="134"/>
                                        </p:tgtEl>
                                        <p:attrNameLst>
                                          <p:attrName>ppt_w</p:attrName>
                                        </p:attrNameLst>
                                      </p:cBhvr>
                                      <p:tavLst>
                                        <p:tav tm="0">
                                          <p:val>
                                            <p:fltVal val="0"/>
                                          </p:val>
                                        </p:tav>
                                        <p:tav tm="100000">
                                          <p:val>
                                            <p:strVal val="#ppt_w"/>
                                          </p:val>
                                        </p:tav>
                                      </p:tavLst>
                                    </p:anim>
                                    <p:anim calcmode="lin" valueType="num">
                                      <p:cBhvr>
                                        <p:cTn id="21" dur="500" fill="hold"/>
                                        <p:tgtEl>
                                          <p:spTgt spid="134"/>
                                        </p:tgtEl>
                                        <p:attrNameLst>
                                          <p:attrName>ppt_h</p:attrName>
                                        </p:attrNameLst>
                                      </p:cBhvr>
                                      <p:tavLst>
                                        <p:tav tm="0">
                                          <p:val>
                                            <p:fltVal val="0"/>
                                          </p:val>
                                        </p:tav>
                                        <p:tav tm="100000">
                                          <p:val>
                                            <p:strVal val="#ppt_h"/>
                                          </p:val>
                                        </p:tav>
                                      </p:tavLst>
                                    </p:anim>
                                    <p:animEffect transition="in" filter="fade">
                                      <p:cBhvr>
                                        <p:cTn id="22" dur="500"/>
                                        <p:tgtEl>
                                          <p:spTgt spid="134"/>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216"/>
                                        </p:tgtEl>
                                        <p:attrNameLst>
                                          <p:attrName>style.visibility</p:attrName>
                                        </p:attrNameLst>
                                      </p:cBhvr>
                                      <p:to>
                                        <p:strVal val="visible"/>
                                      </p:to>
                                    </p:set>
                                    <p:animEffect transition="in" filter="wipe(left)">
                                      <p:cBhvr>
                                        <p:cTn id="25" dur="500"/>
                                        <p:tgtEl>
                                          <p:spTgt spid="216"/>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217"/>
                                        </p:tgtEl>
                                        <p:attrNameLst>
                                          <p:attrName>style.visibility</p:attrName>
                                        </p:attrNameLst>
                                      </p:cBhvr>
                                      <p:to>
                                        <p:strVal val="visible"/>
                                      </p:to>
                                    </p:set>
                                    <p:animEffect transition="in" filter="wipe(left)">
                                      <p:cBhvr>
                                        <p:cTn id="28" dur="500"/>
                                        <p:tgtEl>
                                          <p:spTgt spid="217"/>
                                        </p:tgtEl>
                                      </p:cBhvr>
                                    </p:animEffect>
                                  </p:childTnLst>
                                </p:cTn>
                              </p:par>
                              <p:par>
                                <p:cTn id="29" presetID="22" presetClass="entr" presetSubtype="8" fill="hold" grpId="0" nodeType="withEffect">
                                  <p:stCondLst>
                                    <p:cond delay="1800"/>
                                  </p:stCondLst>
                                  <p:childTnLst>
                                    <p:set>
                                      <p:cBhvr>
                                        <p:cTn id="30" dur="1" fill="hold">
                                          <p:stCondLst>
                                            <p:cond delay="0"/>
                                          </p:stCondLst>
                                        </p:cTn>
                                        <p:tgtEl>
                                          <p:spTgt spid="227"/>
                                        </p:tgtEl>
                                        <p:attrNameLst>
                                          <p:attrName>style.visibility</p:attrName>
                                        </p:attrNameLst>
                                      </p:cBhvr>
                                      <p:to>
                                        <p:strVal val="visible"/>
                                      </p:to>
                                    </p:set>
                                    <p:animEffect transition="in" filter="wipe(left)">
                                      <p:cBhvr>
                                        <p:cTn id="31" dur="500"/>
                                        <p:tgtEl>
                                          <p:spTgt spid="227"/>
                                        </p:tgtEl>
                                      </p:cBhvr>
                                    </p:animEffect>
                                  </p:childTnLst>
                                </p:cTn>
                              </p:par>
                              <p:par>
                                <p:cTn id="32" presetID="22" presetClass="entr" presetSubtype="8" fill="hold" grpId="0" nodeType="withEffect">
                                  <p:stCondLst>
                                    <p:cond delay="2100"/>
                                  </p:stCondLst>
                                  <p:childTnLst>
                                    <p:set>
                                      <p:cBhvr>
                                        <p:cTn id="33" dur="1" fill="hold">
                                          <p:stCondLst>
                                            <p:cond delay="0"/>
                                          </p:stCondLst>
                                        </p:cTn>
                                        <p:tgtEl>
                                          <p:spTgt spid="228"/>
                                        </p:tgtEl>
                                        <p:attrNameLst>
                                          <p:attrName>style.visibility</p:attrName>
                                        </p:attrNameLst>
                                      </p:cBhvr>
                                      <p:to>
                                        <p:strVal val="visible"/>
                                      </p:to>
                                    </p:set>
                                    <p:animEffect transition="in" filter="wipe(left)">
                                      <p:cBhvr>
                                        <p:cTn id="34" dur="500"/>
                                        <p:tgtEl>
                                          <p:spTgt spid="228"/>
                                        </p:tgtEl>
                                      </p:cBhvr>
                                    </p:animEffect>
                                  </p:childTnLst>
                                </p:cTn>
                              </p:par>
                              <p:par>
                                <p:cTn id="35" presetID="22" presetClass="entr" presetSubtype="8" fill="hold" grpId="0" nodeType="withEffect">
                                  <p:stCondLst>
                                    <p:cond delay="2400"/>
                                  </p:stCondLst>
                                  <p:childTnLst>
                                    <p:set>
                                      <p:cBhvr>
                                        <p:cTn id="36" dur="1" fill="hold">
                                          <p:stCondLst>
                                            <p:cond delay="0"/>
                                          </p:stCondLst>
                                        </p:cTn>
                                        <p:tgtEl>
                                          <p:spTgt spid="229"/>
                                        </p:tgtEl>
                                        <p:attrNameLst>
                                          <p:attrName>style.visibility</p:attrName>
                                        </p:attrNameLst>
                                      </p:cBhvr>
                                      <p:to>
                                        <p:strVal val="visible"/>
                                      </p:to>
                                    </p:set>
                                    <p:animEffect transition="in" filter="wipe(left)">
                                      <p:cBhvr>
                                        <p:cTn id="37" dur="500"/>
                                        <p:tgtEl>
                                          <p:spTgt spid="229"/>
                                        </p:tgtEl>
                                      </p:cBhvr>
                                    </p:animEffect>
                                  </p:childTnLst>
                                </p:cTn>
                              </p:par>
                              <p:par>
                                <p:cTn id="38" presetID="22" presetClass="entr" presetSubtype="8" fill="hold" grpId="0" nodeType="withEffect">
                                  <p:stCondLst>
                                    <p:cond delay="2700"/>
                                  </p:stCondLst>
                                  <p:childTnLst>
                                    <p:set>
                                      <p:cBhvr>
                                        <p:cTn id="39" dur="1" fill="hold">
                                          <p:stCondLst>
                                            <p:cond delay="0"/>
                                          </p:stCondLst>
                                        </p:cTn>
                                        <p:tgtEl>
                                          <p:spTgt spid="230"/>
                                        </p:tgtEl>
                                        <p:attrNameLst>
                                          <p:attrName>style.visibility</p:attrName>
                                        </p:attrNameLst>
                                      </p:cBhvr>
                                      <p:to>
                                        <p:strVal val="visible"/>
                                      </p:to>
                                    </p:set>
                                    <p:animEffect transition="in" filter="wipe(left)">
                                      <p:cBhvr>
                                        <p:cTn id="40" dur="500"/>
                                        <p:tgtEl>
                                          <p:spTgt spid="230"/>
                                        </p:tgtEl>
                                      </p:cBhvr>
                                    </p:animEffect>
                                  </p:childTnLst>
                                </p:cTn>
                              </p:par>
                              <p:par>
                                <p:cTn id="41" presetID="22" presetClass="entr" presetSubtype="8" fill="hold" grpId="0" nodeType="withEffect">
                                  <p:stCondLst>
                                    <p:cond delay="3000"/>
                                  </p:stCondLst>
                                  <p:childTnLst>
                                    <p:set>
                                      <p:cBhvr>
                                        <p:cTn id="42" dur="1" fill="hold">
                                          <p:stCondLst>
                                            <p:cond delay="0"/>
                                          </p:stCondLst>
                                        </p:cTn>
                                        <p:tgtEl>
                                          <p:spTgt spid="231"/>
                                        </p:tgtEl>
                                        <p:attrNameLst>
                                          <p:attrName>style.visibility</p:attrName>
                                        </p:attrNameLst>
                                      </p:cBhvr>
                                      <p:to>
                                        <p:strVal val="visible"/>
                                      </p:to>
                                    </p:set>
                                    <p:animEffect transition="in" filter="wipe(left)">
                                      <p:cBhvr>
                                        <p:cTn id="43" dur="500"/>
                                        <p:tgtEl>
                                          <p:spTgt spid="231"/>
                                        </p:tgtEl>
                                      </p:cBhvr>
                                    </p:animEffect>
                                  </p:childTnLst>
                                </p:cTn>
                              </p:par>
                              <p:par>
                                <p:cTn id="44" presetID="22" presetClass="entr" presetSubtype="8" fill="hold" grpId="0" nodeType="withEffect">
                                  <p:stCondLst>
                                    <p:cond delay="3300"/>
                                  </p:stCondLst>
                                  <p:childTnLst>
                                    <p:set>
                                      <p:cBhvr>
                                        <p:cTn id="45" dur="1" fill="hold">
                                          <p:stCondLst>
                                            <p:cond delay="0"/>
                                          </p:stCondLst>
                                        </p:cTn>
                                        <p:tgtEl>
                                          <p:spTgt spid="232"/>
                                        </p:tgtEl>
                                        <p:attrNameLst>
                                          <p:attrName>style.visibility</p:attrName>
                                        </p:attrNameLst>
                                      </p:cBhvr>
                                      <p:to>
                                        <p:strVal val="visible"/>
                                      </p:to>
                                    </p:set>
                                    <p:animEffect transition="in" filter="wipe(left)">
                                      <p:cBhvr>
                                        <p:cTn id="46" dur="500"/>
                                        <p:tgtEl>
                                          <p:spTgt spid="232"/>
                                        </p:tgtEl>
                                      </p:cBhvr>
                                    </p:animEffect>
                                  </p:childTnLst>
                                </p:cTn>
                              </p:par>
                              <p:par>
                                <p:cTn id="47" presetID="22" presetClass="entr" presetSubtype="8" fill="hold" grpId="0" nodeType="withEffect">
                                  <p:stCondLst>
                                    <p:cond delay="360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27" grpId="0"/>
      <p:bldP spid="228" grpId="0" animBg="1"/>
      <p:bldP spid="229" grpId="0"/>
      <p:bldP spid="230" grpId="0"/>
      <p:bldP spid="231" grpId="0" animBg="1"/>
      <p:bldP spid="232" grpId="0"/>
      <p:bldP spid="2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5"/>
          <p:cNvSpPr>
            <a:spLocks noEditPoints="1"/>
          </p:cNvSpPr>
          <p:nvPr>
            <p:custDataLst>
              <p:tags r:id="rId1"/>
            </p:custDataLst>
          </p:nvPr>
        </p:nvSpPr>
        <p:spPr bwMode="auto">
          <a:xfrm rot="169628">
            <a:off x="1722079" y="167077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9" name="PA_任意多边形 5"/>
          <p:cNvSpPr>
            <a:spLocks noEditPoints="1"/>
          </p:cNvSpPr>
          <p:nvPr>
            <p:custDataLst>
              <p:tags r:id="rId2"/>
            </p:custDataLst>
          </p:nvPr>
        </p:nvSpPr>
        <p:spPr bwMode="auto">
          <a:xfrm rot="169628">
            <a:off x="3812205" y="167077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10" name="PA_任意多边形 5"/>
          <p:cNvSpPr>
            <a:spLocks noEditPoints="1"/>
          </p:cNvSpPr>
          <p:nvPr>
            <p:custDataLst>
              <p:tags r:id="rId3"/>
            </p:custDataLst>
          </p:nvPr>
        </p:nvSpPr>
        <p:spPr bwMode="auto">
          <a:xfrm rot="169628">
            <a:off x="6089600" y="1710315"/>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18" name="PA_chenying0907 17"/>
          <p:cNvGrpSpPr/>
          <p:nvPr>
            <p:custDataLst>
              <p:tags r:id="rId4"/>
            </p:custDataLst>
          </p:nvPr>
        </p:nvGrpSpPr>
        <p:grpSpPr>
          <a:xfrm>
            <a:off x="1403648" y="267494"/>
            <a:ext cx="6192688" cy="767437"/>
            <a:chOff x="1492256" y="411510"/>
            <a:chExt cx="6192688" cy="767437"/>
          </a:xfrm>
        </p:grpSpPr>
        <p:sp>
          <p:nvSpPr>
            <p:cNvPr id="19" name="任意多边形 18"/>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0"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1"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2" name="PA_矩形 21"/>
          <p:cNvSpPr/>
          <p:nvPr>
            <p:custDataLst>
              <p:tags r:id="rId5"/>
            </p:custDataLst>
          </p:nvPr>
        </p:nvSpPr>
        <p:spPr>
          <a:xfrm>
            <a:off x="3668883" y="3621032"/>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23" name="PA_文本框 226"/>
          <p:cNvSpPr txBox="1"/>
          <p:nvPr>
            <p:custDataLst>
              <p:tags r:id="rId6"/>
            </p:custDataLst>
          </p:nvPr>
        </p:nvSpPr>
        <p:spPr>
          <a:xfrm>
            <a:off x="3380851" y="3293275"/>
            <a:ext cx="1983237"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4" name="PA_矩形 23"/>
          <p:cNvSpPr/>
          <p:nvPr>
            <p:custDataLst>
              <p:tags r:id="rId7"/>
            </p:custDataLst>
          </p:nvPr>
        </p:nvSpPr>
        <p:spPr>
          <a:xfrm>
            <a:off x="1403648" y="3619587"/>
            <a:ext cx="1689171" cy="507831"/>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请在这里输入文字信息请在这里输入文字信息请在这里输</a:t>
            </a: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入。 </a:t>
            </a:r>
            <a:endParaRPr lang="zh-CN" altLang="en-US" sz="900" dirty="0"/>
          </a:p>
        </p:txBody>
      </p:sp>
      <p:sp>
        <p:nvSpPr>
          <p:cNvPr id="25" name="PA_文本框 226"/>
          <p:cNvSpPr txBox="1"/>
          <p:nvPr>
            <p:custDataLst>
              <p:tags r:id="rId8"/>
            </p:custDataLst>
          </p:nvPr>
        </p:nvSpPr>
        <p:spPr>
          <a:xfrm>
            <a:off x="1259632" y="3291830"/>
            <a:ext cx="1983237"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6" name="PA_矩形 25"/>
          <p:cNvSpPr/>
          <p:nvPr>
            <p:custDataLst>
              <p:tags r:id="rId9"/>
            </p:custDataLst>
          </p:nvPr>
        </p:nvSpPr>
        <p:spPr>
          <a:xfrm>
            <a:off x="5940152" y="3619587"/>
            <a:ext cx="1774926" cy="485710"/>
          </a:xfrm>
          <a:prstGeom prst="rect">
            <a:avLst/>
          </a:prstGeom>
        </p:spPr>
        <p:txBody>
          <a:bodyPr wrap="square">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p>
        </p:txBody>
      </p:sp>
      <p:sp>
        <p:nvSpPr>
          <p:cNvPr id="27" name="PA_文本框 226"/>
          <p:cNvSpPr txBox="1"/>
          <p:nvPr>
            <p:custDataLst>
              <p:tags r:id="rId10"/>
            </p:custDataLst>
          </p:nvPr>
        </p:nvSpPr>
        <p:spPr>
          <a:xfrm>
            <a:off x="5652120" y="3291830"/>
            <a:ext cx="1983237" cy="400110"/>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2" grpId="0"/>
      <p:bldP spid="23" grpId="0"/>
      <p:bldP spid="24" grpId="0" animBg="1" autoUpdateAnimBg="0"/>
      <p:bldP spid="25" grpId="0"/>
      <p:bldP spid="26" grpId="0"/>
      <p:bldP spid="2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rot="5400000">
            <a:off x="1319080" y="1114162"/>
            <a:ext cx="2440722" cy="37868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bg2">
              <a:lumMod val="75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19" name="PA_chenying0907 18"/>
          <p:cNvGrpSpPr/>
          <p:nvPr>
            <p:custDataLst>
              <p:tags r:id="rId1"/>
            </p:custDataLst>
          </p:nvPr>
        </p:nvGrpSpPr>
        <p:grpSpPr>
          <a:xfrm>
            <a:off x="1403648" y="267494"/>
            <a:ext cx="6192688" cy="767437"/>
            <a:chOff x="1492256" y="411510"/>
            <a:chExt cx="6192688" cy="767437"/>
          </a:xfrm>
        </p:grpSpPr>
        <p:sp>
          <p:nvSpPr>
            <p:cNvPr id="20" name="任意多边形 19"/>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2"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pic>
        <p:nvPicPr>
          <p:cNvPr id="23" name="PA_图片 22"/>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2052203" y="1635645"/>
            <a:ext cx="1240350" cy="2232249"/>
          </a:xfrm>
          <a:prstGeom prst="rect">
            <a:avLst/>
          </a:prstGeom>
        </p:spPr>
      </p:pic>
      <p:sp>
        <p:nvSpPr>
          <p:cNvPr id="2" name="PA_矩形 1"/>
          <p:cNvSpPr/>
          <p:nvPr>
            <p:custDataLst>
              <p:tags r:id="rId4"/>
            </p:custDataLst>
          </p:nvPr>
        </p:nvSpPr>
        <p:spPr>
          <a:xfrm>
            <a:off x="5506371" y="2027588"/>
            <a:ext cx="2563085" cy="2200346"/>
          </a:xfrm>
          <a:prstGeom prst="rect">
            <a:avLst/>
          </a:prstGeom>
        </p:spPr>
        <p:txBody>
          <a:bodyPr wrap="square">
            <a:spAutoFit/>
          </a:bodyPr>
          <a:lstStyle/>
          <a:p>
            <a:pPr>
              <a:lnSpc>
                <a:spcPct val="20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字信息请在这里输入文字信息。息请在这里输入文字信息请在这里输入文字信息请在这里输入文字信息请在这里输入文字信息请在这里输入文字信息请在这里输入文字信息。息请在这里输入文字信息请在这里输入文字信息请在这里输入文字信息请在这里输入文字信息。　　</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PA_文本框 271"/>
          <p:cNvSpPr txBox="1"/>
          <p:nvPr>
            <p:custDataLst>
              <p:tags r:id="rId5"/>
            </p:custDataLst>
          </p:nvPr>
        </p:nvSpPr>
        <p:spPr>
          <a:xfrm>
            <a:off x="5563776" y="1635645"/>
            <a:ext cx="2680631" cy="646331"/>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9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8" fill="hold" grpId="0" nodeType="withEffect">
                                  <p:stCondLst>
                                    <p:cond delay="1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180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4"/>
          <p:cNvGrpSpPr>
            <a:grpSpLocks noChangeAspect="1"/>
          </p:cNvGrpSpPr>
          <p:nvPr>
            <p:custDataLst>
              <p:tags r:id="rId1"/>
            </p:custDataLst>
          </p:nvPr>
        </p:nvGrpSpPr>
        <p:grpSpPr bwMode="auto">
          <a:xfrm>
            <a:off x="1187624" y="1481096"/>
            <a:ext cx="2903199" cy="2406130"/>
            <a:chOff x="4405" y="1302"/>
            <a:chExt cx="2359" cy="2115"/>
          </a:xfrm>
          <a:solidFill>
            <a:schemeClr val="tx1"/>
          </a:solidFill>
        </p:grpSpPr>
        <p:sp>
          <p:nvSpPr>
            <p:cNvPr id="5" name="chenying0907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ln>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6" name="chenying0907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accent6">
                <a:lumMod val="75000"/>
              </a:schemeClr>
            </a:solidFill>
            <a:ln w="9525">
              <a:noFill/>
              <a:round/>
            </a:ln>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7" name="chenying0907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accent6">
                <a:lumMod val="75000"/>
              </a:schemeClr>
            </a:solidFill>
            <a:ln w="9525">
              <a:noFill/>
              <a:round/>
            </a:ln>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grpSp>
      <p:sp>
        <p:nvSpPr>
          <p:cNvPr id="19" name="PA_椭圆 31"/>
          <p:cNvSpPr/>
          <p:nvPr>
            <p:custDataLst>
              <p:tags r:id="rId2"/>
            </p:custDataLst>
          </p:nvPr>
        </p:nvSpPr>
        <p:spPr>
          <a:xfrm>
            <a:off x="4579268" y="1749431"/>
            <a:ext cx="561333" cy="75493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PA_椭圆 31"/>
          <p:cNvSpPr/>
          <p:nvPr>
            <p:custDataLst>
              <p:tags r:id="rId3"/>
            </p:custDataLst>
          </p:nvPr>
        </p:nvSpPr>
        <p:spPr>
          <a:xfrm>
            <a:off x="4599510" y="2680907"/>
            <a:ext cx="561333" cy="75493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PA_文本框 21"/>
          <p:cNvSpPr txBox="1"/>
          <p:nvPr>
            <p:custDataLst>
              <p:tags r:id="rId4"/>
            </p:custDataLst>
          </p:nvPr>
        </p:nvSpPr>
        <p:spPr>
          <a:xfrm>
            <a:off x="4507260" y="1925385"/>
            <a:ext cx="737702"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201x</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3" name="PA_文本框 22"/>
          <p:cNvSpPr txBox="1"/>
          <p:nvPr>
            <p:custDataLst>
              <p:tags r:id="rId5"/>
            </p:custDataLst>
          </p:nvPr>
        </p:nvSpPr>
        <p:spPr>
          <a:xfrm>
            <a:off x="4548194" y="2858321"/>
            <a:ext cx="737702"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201x</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grpSp>
        <p:nvGrpSpPr>
          <p:cNvPr id="18" name="PA_chenying0907 17"/>
          <p:cNvGrpSpPr/>
          <p:nvPr>
            <p:custDataLst>
              <p:tags r:id="rId6"/>
            </p:custDataLst>
          </p:nvPr>
        </p:nvGrpSpPr>
        <p:grpSpPr>
          <a:xfrm>
            <a:off x="1403648" y="267494"/>
            <a:ext cx="6192688" cy="767437"/>
            <a:chOff x="1492256" y="411510"/>
            <a:chExt cx="6192688" cy="767437"/>
          </a:xfrm>
        </p:grpSpPr>
        <p:sp>
          <p:nvSpPr>
            <p:cNvPr id="20" name="任意多边形 19"/>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4"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25"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sp>
        <p:nvSpPr>
          <p:cNvPr id="26" name="PA_文本框 271"/>
          <p:cNvSpPr txBox="1"/>
          <p:nvPr>
            <p:custDataLst>
              <p:tags r:id="rId7"/>
            </p:custDataLst>
          </p:nvPr>
        </p:nvSpPr>
        <p:spPr>
          <a:xfrm>
            <a:off x="1514372" y="4165583"/>
            <a:ext cx="2448272" cy="646331"/>
          </a:xfrm>
          <a:prstGeom prst="rect">
            <a:avLst/>
          </a:prstGeom>
          <a:noFill/>
        </p:spPr>
        <p:txBody>
          <a:bodyPr wrap="square" rtlCol="0">
            <a:spAutoFit/>
          </a:bodyPr>
          <a:lstStyle/>
          <a:p>
            <a:r>
              <a:rPr lang="en-US" altLang="zh-CN" dirty="0">
                <a:latin typeface="落落补 汤圆" pitchFamily="2" charset="-128"/>
                <a:ea typeface="落落补 汤圆" pitchFamily="2" charset="-128"/>
                <a:cs typeface="落落补 汤圆" pitchFamily="2" charset="-128"/>
              </a:rPr>
              <a:t>POWERPOINT MY 2019</a:t>
            </a:r>
            <a:endParaRPr lang="zh-CN" altLang="en-US" dirty="0">
              <a:latin typeface="落落补 汤圆" pitchFamily="2" charset="-128"/>
              <a:ea typeface="落落补 汤圆" pitchFamily="2" charset="-128"/>
              <a:cs typeface="落落补 汤圆" pitchFamily="2" charset="-128"/>
            </a:endParaRPr>
          </a:p>
        </p:txBody>
      </p:sp>
      <p:sp>
        <p:nvSpPr>
          <p:cNvPr id="2" name="PA_矩形 1"/>
          <p:cNvSpPr/>
          <p:nvPr>
            <p:custDataLst>
              <p:tags r:id="rId8"/>
            </p:custDataLst>
          </p:nvPr>
        </p:nvSpPr>
        <p:spPr>
          <a:xfrm>
            <a:off x="5322617" y="1707654"/>
            <a:ext cx="2274463" cy="76027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字信息请在这里输入文字信息。息请在这里输入文字信息请在这里输入文字信息请在。</a:t>
            </a:r>
            <a:endParaRPr lang="zh-CN" altLang="en-US" sz="1000" dirty="0"/>
          </a:p>
        </p:txBody>
      </p:sp>
      <p:sp>
        <p:nvSpPr>
          <p:cNvPr id="27" name="PA_矩形 26"/>
          <p:cNvSpPr/>
          <p:nvPr>
            <p:custDataLst>
              <p:tags r:id="rId9"/>
            </p:custDataLst>
          </p:nvPr>
        </p:nvSpPr>
        <p:spPr>
          <a:xfrm>
            <a:off x="5322617" y="2675573"/>
            <a:ext cx="2274463" cy="76027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字信息请在这里输入文字信息。息请在这里输入文字信息请在这里输入文字信息请在。</a:t>
            </a:r>
            <a:endParaRPr lang="zh-CN" altLang="en-US" sz="1000" dirty="0"/>
          </a:p>
        </p:txBody>
      </p:sp>
      <p:sp>
        <p:nvSpPr>
          <p:cNvPr id="28" name="PA_椭圆 31"/>
          <p:cNvSpPr/>
          <p:nvPr>
            <p:custDataLst>
              <p:tags r:id="rId10"/>
            </p:custDataLst>
          </p:nvPr>
        </p:nvSpPr>
        <p:spPr>
          <a:xfrm>
            <a:off x="4599510" y="3729212"/>
            <a:ext cx="561333" cy="75493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6">
                <a:lumMod val="60000"/>
                <a:lumOff val="4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9" name="PA_文本框 22"/>
          <p:cNvSpPr txBox="1"/>
          <p:nvPr>
            <p:custDataLst>
              <p:tags r:id="rId11"/>
            </p:custDataLst>
          </p:nvPr>
        </p:nvSpPr>
        <p:spPr>
          <a:xfrm>
            <a:off x="4548194" y="3906626"/>
            <a:ext cx="737702" cy="400110"/>
          </a:xfrm>
          <a:prstGeom prst="rect">
            <a:avLst/>
          </a:prstGeom>
          <a:noFill/>
        </p:spPr>
        <p:txBody>
          <a:bodyPr wrap="non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201x</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30" name="PA_矩形 29"/>
          <p:cNvSpPr/>
          <p:nvPr>
            <p:custDataLst>
              <p:tags r:id="rId12"/>
            </p:custDataLst>
          </p:nvPr>
        </p:nvSpPr>
        <p:spPr>
          <a:xfrm>
            <a:off x="5322617" y="3723878"/>
            <a:ext cx="2274463" cy="76027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字信息请在这里输入文字信息。息请在这里输入文字信息请在这里输入文字信息请在。</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90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autoUpdateAnimBg="0"/>
      <p:bldP spid="23" grpId="0"/>
      <p:bldP spid="26" grpId="0" animBg="1" autoUpdateAnimBg="0"/>
      <p:bldP spid="2" grpId="0"/>
      <p:bldP spid="27" grpId="0"/>
      <p:bldP spid="28" grpId="0" animBg="1" autoUpdateAnimBg="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文本框 7"/>
          <p:cNvSpPr txBox="1">
            <a:spLocks noChangeArrowheads="1"/>
          </p:cNvSpPr>
          <p:nvPr>
            <p:custDataLst>
              <p:tags r:id="rId1"/>
            </p:custDataLst>
          </p:nvPr>
        </p:nvSpPr>
        <p:spPr bwMode="auto">
          <a:xfrm>
            <a:off x="2609902" y="2823217"/>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latin typeface="微软雅黑" panose="020B0503020204020204" pitchFamily="34" charset="-122"/>
                <a:ea typeface="微软雅黑" panose="020B0503020204020204" pitchFamily="34" charset="-122"/>
              </a:rPr>
              <a:t>讲课准备</a:t>
            </a:r>
            <a:endParaRPr lang="zh-CN" altLang="en-US" sz="2800" dirty="0">
              <a:latin typeface="微软雅黑" panose="020B0503020204020204" pitchFamily="34" charset="-122"/>
              <a:ea typeface="微软雅黑" panose="020B0503020204020204" pitchFamily="34" charset="-122"/>
            </a:endParaRPr>
          </a:p>
        </p:txBody>
      </p:sp>
      <p:sp>
        <p:nvSpPr>
          <p:cNvPr id="15" name="PA_文本框 5"/>
          <p:cNvSpPr txBox="1"/>
          <p:nvPr>
            <p:custDataLst>
              <p:tags r:id="rId2"/>
            </p:custDataLst>
          </p:nvPr>
        </p:nvSpPr>
        <p:spPr>
          <a:xfrm>
            <a:off x="2199514" y="2030860"/>
            <a:ext cx="2476960" cy="830997"/>
          </a:xfrm>
          <a:prstGeom prst="rect">
            <a:avLst/>
          </a:prstGeom>
          <a:noFill/>
        </p:spPr>
        <p:txBody>
          <a:bodyPr wrap="none" rtlCol="0">
            <a:spAutoFit/>
          </a:bodyPr>
          <a:lstStyle/>
          <a:p>
            <a:r>
              <a:rPr lang="en-US" altLang="zh-CN" sz="4800" dirty="0">
                <a:latin typeface="落落补 汤圆" pitchFamily="2" charset="-128"/>
                <a:ea typeface="落落补 汤圆" pitchFamily="2" charset="-128"/>
                <a:cs typeface="落落补 汤圆" pitchFamily="2" charset="-128"/>
              </a:rPr>
              <a:t>PART02</a:t>
            </a:r>
            <a:endParaRPr lang="zh-CN" altLang="en-US" sz="4800" dirty="0">
              <a:latin typeface="落落补 汤圆" pitchFamily="2" charset="-128"/>
              <a:ea typeface="落落补 汤圆" pitchFamily="2" charset="-128"/>
              <a:cs typeface="落落补 汤圆" pitchFamily="2" charset="-128"/>
            </a:endParaRPr>
          </a:p>
        </p:txBody>
      </p:sp>
      <p:sp>
        <p:nvSpPr>
          <p:cNvPr id="16" name="PA_文本框 5"/>
          <p:cNvSpPr txBox="1"/>
          <p:nvPr>
            <p:custDataLst>
              <p:tags r:id="rId3"/>
            </p:custDataLst>
          </p:nvPr>
        </p:nvSpPr>
        <p:spPr>
          <a:xfrm>
            <a:off x="1902713" y="3307796"/>
            <a:ext cx="2957861"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CHUANGYI SHOUHUI SHANGWU MICROSOFT POWERPOINT MY 2017</a:t>
            </a:r>
            <a:endParaRPr lang="zh-CN" altLang="en-US" sz="800" dirty="0">
              <a:latin typeface="落落补 汤圆" pitchFamily="2" charset="-128"/>
              <a:ea typeface="落落补 汤圆" pitchFamily="2" charset="-128"/>
              <a:cs typeface="落落补 汤圆" pitchFamily="2" charset="-128"/>
            </a:endParaRPr>
          </a:p>
        </p:txBody>
      </p:sp>
      <p:pic>
        <p:nvPicPr>
          <p:cNvPr id="8" name="PA_图片 1"/>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6300192" y="-20538"/>
            <a:ext cx="2416027" cy="4348105"/>
          </a:xfrm>
          <a:prstGeom prst="rect">
            <a:avLst/>
          </a:prstGeom>
        </p:spPr>
      </p:pic>
      <p:sp>
        <p:nvSpPr>
          <p:cNvPr id="6" name="矩形 5"/>
          <p:cNvSpPr/>
          <p:nvPr/>
        </p:nvSpPr>
        <p:spPr>
          <a:xfrm>
            <a:off x="251520" y="195486"/>
            <a:ext cx="8712968" cy="4752528"/>
          </a:xfrm>
          <a:prstGeom prst="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autoUpdateAnimBg="0"/>
      <p:bldP spid="1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PA_chenying0907 26"/>
          <p:cNvGrpSpPr/>
          <p:nvPr>
            <p:custDataLst>
              <p:tags r:id="rId1"/>
            </p:custDataLst>
          </p:nvPr>
        </p:nvGrpSpPr>
        <p:grpSpPr>
          <a:xfrm>
            <a:off x="1403648" y="267494"/>
            <a:ext cx="6192688" cy="767437"/>
            <a:chOff x="1492256" y="411510"/>
            <a:chExt cx="6192688" cy="767437"/>
          </a:xfrm>
        </p:grpSpPr>
        <p:sp>
          <p:nvSpPr>
            <p:cNvPr id="28" name="任意多边形 27"/>
            <p:cNvSpPr/>
            <p:nvPr/>
          </p:nvSpPr>
          <p:spPr>
            <a:xfrm>
              <a:off x="1492256" y="994281"/>
              <a:ext cx="6192688" cy="184666"/>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9525"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9" name="文本框 7"/>
            <p:cNvSpPr txBox="1">
              <a:spLocks noChangeArrowheads="1"/>
            </p:cNvSpPr>
            <p:nvPr/>
          </p:nvSpPr>
          <p:spPr bwMode="auto">
            <a:xfrm>
              <a:off x="3246786" y="411510"/>
              <a:ext cx="2549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rPr>
                <a:t>请在此添加您的标题</a:t>
              </a:r>
              <a:endParaRPr lang="zh-CN" altLang="en-US" sz="2000" dirty="0">
                <a:latin typeface="微软雅黑" panose="020B0503020204020204" pitchFamily="34" charset="-122"/>
                <a:ea typeface="微软雅黑" panose="020B0503020204020204" pitchFamily="34" charset="-122"/>
              </a:endParaRPr>
            </a:p>
          </p:txBody>
        </p:sp>
        <p:sp>
          <p:nvSpPr>
            <p:cNvPr id="38" name="TextBox 5"/>
            <p:cNvSpPr txBox="1"/>
            <p:nvPr/>
          </p:nvSpPr>
          <p:spPr>
            <a:xfrm>
              <a:off x="3606826" y="778837"/>
              <a:ext cx="1672253" cy="215444"/>
            </a:xfrm>
            <a:prstGeom prst="rect">
              <a:avLst/>
            </a:prstGeom>
            <a:noFill/>
          </p:spPr>
          <p:txBody>
            <a:bodyPr wrap="none" rtlCol="0">
              <a:spAutoFit/>
            </a:bodyPr>
            <a:lstStyle/>
            <a:p>
              <a:r>
                <a:rPr lang="en-US" altLang="zh-CN" sz="800" dirty="0">
                  <a:latin typeface="落落补 汤圆" pitchFamily="2" charset="-128"/>
                  <a:ea typeface="落落补 汤圆" pitchFamily="2" charset="-128"/>
                  <a:cs typeface="落落补 汤圆" pitchFamily="2" charset="-128"/>
                </a:rPr>
                <a:t>MICROSOFT POWERPOINT MY 2017</a:t>
              </a:r>
              <a:endParaRPr lang="zh-CN" altLang="en-US" sz="800" dirty="0">
                <a:latin typeface="落落补 汤圆" pitchFamily="2" charset="-128"/>
                <a:ea typeface="落落补 汤圆" pitchFamily="2" charset="-128"/>
                <a:cs typeface="落落补 汤圆" pitchFamily="2" charset="-128"/>
              </a:endParaRPr>
            </a:p>
          </p:txBody>
        </p:sp>
      </p:grpSp>
      <p:grpSp>
        <p:nvGrpSpPr>
          <p:cNvPr id="4" name="PA_chenying0907 3"/>
          <p:cNvGrpSpPr/>
          <p:nvPr>
            <p:custDataLst>
              <p:tags r:id="rId2"/>
            </p:custDataLst>
          </p:nvPr>
        </p:nvGrpSpPr>
        <p:grpSpPr>
          <a:xfrm>
            <a:off x="3031717" y="1635646"/>
            <a:ext cx="2789267" cy="2625952"/>
            <a:chOff x="2959710" y="1635646"/>
            <a:chExt cx="2789267" cy="2625952"/>
          </a:xfrm>
        </p:grpSpPr>
        <p:grpSp>
          <p:nvGrpSpPr>
            <p:cNvPr id="42" name="chenying0907 41"/>
            <p:cNvGrpSpPr/>
            <p:nvPr/>
          </p:nvGrpSpPr>
          <p:grpSpPr>
            <a:xfrm>
              <a:off x="2959710" y="1635646"/>
              <a:ext cx="2789267" cy="2625952"/>
              <a:chOff x="4119563" y="2125663"/>
              <a:chExt cx="3768725" cy="3548062"/>
            </a:xfrm>
            <a:noFill/>
          </p:grpSpPr>
          <p:sp>
            <p:nvSpPr>
              <p:cNvPr id="43" name="椭圆 31"/>
              <p:cNvSpPr/>
              <p:nvPr/>
            </p:nvSpPr>
            <p:spPr>
              <a:xfrm>
                <a:off x="4119563" y="216693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31"/>
              <p:cNvSpPr/>
              <p:nvPr/>
            </p:nvSpPr>
            <p:spPr>
              <a:xfrm>
                <a:off x="6629400" y="2125663"/>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31"/>
              <p:cNvSpPr/>
              <p:nvPr/>
            </p:nvSpPr>
            <p:spPr>
              <a:xfrm>
                <a:off x="6629400" y="4433888"/>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椭圆 31"/>
              <p:cNvSpPr/>
              <p:nvPr/>
            </p:nvSpPr>
            <p:spPr>
              <a:xfrm>
                <a:off x="4119563" y="443388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任意多边形 46"/>
              <p:cNvSpPr/>
              <p:nvPr/>
            </p:nvSpPr>
            <p:spPr>
              <a:xfrm rot="5400000">
                <a:off x="6844507" y="3866356"/>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任意多边形 47"/>
              <p:cNvSpPr/>
              <p:nvPr/>
            </p:nvSpPr>
            <p:spPr>
              <a:xfrm rot="16200000">
                <a:off x="4270375" y="3887788"/>
                <a:ext cx="893763" cy="6508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5557838" y="2744788"/>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任意多边形 49"/>
              <p:cNvSpPr/>
              <p:nvPr/>
            </p:nvSpPr>
            <p:spPr>
              <a:xfrm rot="10800000">
                <a:off x="5557838" y="5054600"/>
                <a:ext cx="893762" cy="6508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文本框 76"/>
              <p:cNvSpPr txBox="1">
                <a:spLocks noChangeArrowheads="1"/>
              </p:cNvSpPr>
              <p:nvPr/>
            </p:nvSpPr>
            <p:spPr bwMode="auto">
              <a:xfrm>
                <a:off x="4143374" y="2903538"/>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endParaRPr lang="zh-CN" altLang="en-US" sz="1400">
                  <a:solidFill>
                    <a:srgbClr val="595959"/>
                  </a:solidFill>
                  <a:latin typeface="微软雅黑" panose="020B0503020204020204" pitchFamily="34" charset="-122"/>
                  <a:ea typeface="微软雅黑" panose="020B0503020204020204" pitchFamily="34" charset="-122"/>
                </a:endParaRPr>
              </a:p>
            </p:txBody>
          </p:sp>
          <p:grpSp>
            <p:nvGrpSpPr>
              <p:cNvPr id="52" name="chenying0907 77"/>
              <p:cNvGrpSpPr/>
              <p:nvPr/>
            </p:nvGrpSpPr>
            <p:grpSpPr bwMode="auto">
              <a:xfrm>
                <a:off x="4460875" y="2338388"/>
                <a:ext cx="385763" cy="611187"/>
                <a:chOff x="5844088" y="2600655"/>
                <a:chExt cx="385904" cy="611158"/>
              </a:xfrm>
              <a:grpFill/>
            </p:grpSpPr>
            <p:grpSp>
              <p:nvGrpSpPr>
                <p:cNvPr id="67" name="chenying0907 78"/>
                <p:cNvGrpSpPr/>
                <p:nvPr/>
              </p:nvGrpSpPr>
              <p:grpSpPr bwMode="auto">
                <a:xfrm rot="8489641">
                  <a:off x="6013992" y="2653092"/>
                  <a:ext cx="216000" cy="558721"/>
                  <a:chOff x="6011031" y="2540000"/>
                  <a:chExt cx="242182" cy="626447"/>
                </a:xfrm>
                <a:grpFill/>
              </p:grpSpPr>
              <p:sp>
                <p:nvSpPr>
                  <p:cNvPr id="69" name="任意多边形 68"/>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任意多边形 69"/>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任意多边形 70"/>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68" name="任意多边形 67"/>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3" name="文本框 85"/>
              <p:cNvSpPr txBox="1">
                <a:spLocks noChangeArrowheads="1"/>
              </p:cNvSpPr>
              <p:nvPr/>
            </p:nvSpPr>
            <p:spPr bwMode="auto">
              <a:xfrm>
                <a:off x="6607175" y="283845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endParaRPr lang="zh-CN" altLang="en-US" sz="1400">
                  <a:solidFill>
                    <a:srgbClr val="595959"/>
                  </a:solidFill>
                  <a:latin typeface="微软雅黑" panose="020B0503020204020204" pitchFamily="34" charset="-122"/>
                  <a:ea typeface="微软雅黑" panose="020B0503020204020204" pitchFamily="34" charset="-122"/>
                </a:endParaRPr>
              </a:p>
            </p:txBody>
          </p:sp>
          <p:sp>
            <p:nvSpPr>
              <p:cNvPr id="54" name="文本框 86"/>
              <p:cNvSpPr txBox="1">
                <a:spLocks noChangeArrowheads="1"/>
              </p:cNvSpPr>
              <p:nvPr/>
            </p:nvSpPr>
            <p:spPr bwMode="auto">
              <a:xfrm>
                <a:off x="6607175" y="518160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endParaRPr lang="zh-CN" altLang="en-US" sz="1400">
                  <a:solidFill>
                    <a:srgbClr val="595959"/>
                  </a:solidFill>
                  <a:latin typeface="微软雅黑" panose="020B0503020204020204" pitchFamily="34" charset="-122"/>
                  <a:ea typeface="微软雅黑" panose="020B0503020204020204" pitchFamily="34" charset="-122"/>
                </a:endParaRPr>
              </a:p>
            </p:txBody>
          </p:sp>
          <p:sp>
            <p:nvSpPr>
              <p:cNvPr id="55" name="文本框 87"/>
              <p:cNvSpPr txBox="1">
                <a:spLocks noChangeArrowheads="1"/>
              </p:cNvSpPr>
              <p:nvPr/>
            </p:nvSpPr>
            <p:spPr bwMode="auto">
              <a:xfrm>
                <a:off x="4119563" y="5148263"/>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latin typeface="微软雅黑" panose="020B0503020204020204" pitchFamily="34" charset="-122"/>
                    <a:ea typeface="微软雅黑" panose="020B0503020204020204" pitchFamily="34" charset="-122"/>
                  </a:rPr>
                  <a:t>小标题</a:t>
                </a:r>
                <a:endParaRPr lang="zh-CN" altLang="en-US" sz="1400">
                  <a:solidFill>
                    <a:srgbClr val="595959"/>
                  </a:solidFill>
                  <a:latin typeface="微软雅黑" panose="020B0503020204020204" pitchFamily="34" charset="-122"/>
                  <a:ea typeface="微软雅黑" panose="020B0503020204020204" pitchFamily="34" charset="-122"/>
                </a:endParaRPr>
              </a:p>
            </p:txBody>
          </p:sp>
          <p:grpSp>
            <p:nvGrpSpPr>
              <p:cNvPr id="56" name="chenying0907 55"/>
              <p:cNvGrpSpPr/>
              <p:nvPr/>
            </p:nvGrpSpPr>
            <p:grpSpPr>
              <a:xfrm>
                <a:off x="6999907" y="2242244"/>
                <a:ext cx="517525" cy="604838"/>
                <a:chOff x="4741863" y="766763"/>
                <a:chExt cx="517525" cy="604838"/>
              </a:xfrm>
              <a:grpFill/>
            </p:grpSpPr>
            <p:sp>
              <p:nvSpPr>
                <p:cNvPr id="62" name="chenying0907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chenying0907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chenying0907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chenying0907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chenying0907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7" name="chenying0907 41"/>
              <p:cNvSpPr>
                <a:spLocks noEditPoints="1" noChangeArrowheads="1"/>
              </p:cNvSpPr>
              <p:nvPr/>
            </p:nvSpPr>
            <p:spPr bwMode="auto">
              <a:xfrm>
                <a:off x="4532313" y="4627563"/>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ln>
            </p:spPr>
            <p:txBody>
              <a:bodyPr/>
              <a:lstStyle/>
              <a:p>
                <a:endParaRPr lang="zh-CN" altLang="en-US" sz="1400">
                  <a:solidFill>
                    <a:srgbClr val="595959"/>
                  </a:solidFill>
                  <a:latin typeface="微软雅黑" panose="020B0503020204020204" pitchFamily="34" charset="-122"/>
                  <a:ea typeface="微软雅黑" panose="020B0503020204020204" pitchFamily="34" charset="-122"/>
                </a:endParaRPr>
              </a:p>
            </p:txBody>
          </p:sp>
          <p:grpSp>
            <p:nvGrpSpPr>
              <p:cNvPr id="58" name="chenying0907 94"/>
              <p:cNvGrpSpPr/>
              <p:nvPr/>
            </p:nvGrpSpPr>
            <p:grpSpPr bwMode="auto">
              <a:xfrm>
                <a:off x="6996113" y="4640263"/>
                <a:ext cx="557212" cy="498475"/>
                <a:chOff x="4577745" y="4336117"/>
                <a:chExt cx="557229" cy="497597"/>
              </a:xfrm>
              <a:grpFill/>
            </p:grpSpPr>
            <p:sp>
              <p:nvSpPr>
                <p:cNvPr id="60" name="任意多边形 59"/>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任意多边形 60"/>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l="81007" t="40606" b="19974"/>
            <a:stretch>
              <a:fillRect/>
            </a:stretch>
          </p:blipFill>
          <p:spPr>
            <a:xfrm>
              <a:off x="3740982" y="2125001"/>
              <a:ext cx="1189840" cy="1584176"/>
            </a:xfrm>
            <a:prstGeom prst="rect">
              <a:avLst/>
            </a:prstGeom>
          </p:spPr>
        </p:pic>
      </p:grpSp>
      <p:sp>
        <p:nvSpPr>
          <p:cNvPr id="73" name="PA_矩形 72"/>
          <p:cNvSpPr/>
          <p:nvPr>
            <p:custDataLst>
              <p:tags r:id="rId4"/>
            </p:custDataLst>
          </p:nvPr>
        </p:nvSpPr>
        <p:spPr>
          <a:xfrm>
            <a:off x="6095200" y="1710690"/>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74" name="PA_矩形 73"/>
          <p:cNvSpPr/>
          <p:nvPr>
            <p:custDataLst>
              <p:tags r:id="rId5"/>
            </p:custDataLst>
          </p:nvPr>
        </p:nvSpPr>
        <p:spPr>
          <a:xfrm>
            <a:off x="6095200" y="3389748"/>
            <a:ext cx="1861176"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75" name="PA_矩形 74"/>
          <p:cNvSpPr/>
          <p:nvPr>
            <p:custDataLst>
              <p:tags r:id="rId6"/>
            </p:custDataLst>
          </p:nvPr>
        </p:nvSpPr>
        <p:spPr>
          <a:xfrm>
            <a:off x="988020" y="3403340"/>
            <a:ext cx="1861176" cy="784830"/>
          </a:xfrm>
          <a:prstGeom prst="rect">
            <a:avLst/>
          </a:prstGeom>
        </p:spPr>
        <p:txBody>
          <a:bodyPr wrap="square">
            <a:spAutoFit/>
          </a:bodyPr>
          <a:lstStyle/>
          <a:p>
            <a:pPr algn="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
        <p:nvSpPr>
          <p:cNvPr id="76" name="PA_矩形 75"/>
          <p:cNvSpPr/>
          <p:nvPr>
            <p:custDataLst>
              <p:tags r:id="rId7"/>
            </p:custDataLst>
          </p:nvPr>
        </p:nvSpPr>
        <p:spPr>
          <a:xfrm>
            <a:off x="951772" y="1726124"/>
            <a:ext cx="1861176" cy="784830"/>
          </a:xfrm>
          <a:prstGeom prst="rect">
            <a:avLst/>
          </a:prstGeom>
        </p:spPr>
        <p:txBody>
          <a:bodyPr wrap="square">
            <a:spAutoFit/>
          </a:bodyPr>
          <a:lstStyle/>
          <a:p>
            <a:pPr algn="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字信息请在这里输入文字信息。息请在这里输入文字信息请在这里输入文字信息请在。</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75"/>
                                        </p:tgtEl>
                                        <p:attrNameLst>
                                          <p:attrName>style.visibility</p:attrName>
                                        </p:attrNameLst>
                                      </p:cBhvr>
                                      <p:to>
                                        <p:strVal val="visible"/>
                                      </p:to>
                                    </p:set>
                                    <p:animEffect transition="in" filter="wipe(left)">
                                      <p:cBhvr>
                                        <p:cTn id="25" dur="500"/>
                                        <p:tgtEl>
                                          <p:spTgt spid="75"/>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autoUpdateAnimBg="0"/>
      <p:bldP spid="75" grpId="0"/>
      <p:bldP spid="76" grpId="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00.xml><?xml version="1.0" encoding="utf-8"?>
<p:tagLst xmlns:p="http://schemas.openxmlformats.org/presentationml/2006/main">
  <p:tag name="PA" val="v3.0.0"/>
</p:tagLst>
</file>

<file path=ppt/tags/tag101.xml><?xml version="1.0" encoding="utf-8"?>
<p:tagLst xmlns:p="http://schemas.openxmlformats.org/presentationml/2006/main">
  <p:tag name="PA" val="v3.0.0"/>
</p:tagLst>
</file>

<file path=ppt/tags/tag102.xml><?xml version="1.0" encoding="utf-8"?>
<p:tagLst xmlns:p="http://schemas.openxmlformats.org/presentationml/2006/main">
  <p:tag name="PA" val="v3.0.0"/>
</p:tagLst>
</file>

<file path=ppt/tags/tag103.xml><?xml version="1.0" encoding="utf-8"?>
<p:tagLst xmlns:p="http://schemas.openxmlformats.org/presentationml/2006/main">
  <p:tag name="PA" val="v3.0.0"/>
</p:tagLst>
</file>

<file path=ppt/tags/tag104.xml><?xml version="1.0" encoding="utf-8"?>
<p:tagLst xmlns:p="http://schemas.openxmlformats.org/presentationml/2006/main">
  <p:tag name="PA" val="v3.0.0"/>
</p:tagLst>
</file>

<file path=ppt/tags/tag105.xml><?xml version="1.0" encoding="utf-8"?>
<p:tagLst xmlns:p="http://schemas.openxmlformats.org/presentationml/2006/main">
  <p:tag name="PA" val="v3.0.0"/>
</p:tagLst>
</file>

<file path=ppt/tags/tag106.xml><?xml version="1.0" encoding="utf-8"?>
<p:tagLst xmlns:p="http://schemas.openxmlformats.org/presentationml/2006/main">
  <p:tag name="PA" val="v3.0.0"/>
</p:tagLst>
</file>

<file path=ppt/tags/tag107.xml><?xml version="1.0" encoding="utf-8"?>
<p:tagLst xmlns:p="http://schemas.openxmlformats.org/presentationml/2006/main">
  <p:tag name="PA" val="v3.0.0"/>
</p:tagLst>
</file>

<file path=ppt/tags/tag108.xml><?xml version="1.0" encoding="utf-8"?>
<p:tagLst xmlns:p="http://schemas.openxmlformats.org/presentationml/2006/main">
  <p:tag name="PA" val="v3.0.0"/>
</p:tagLst>
</file>

<file path=ppt/tags/tag109.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10.xml><?xml version="1.0" encoding="utf-8"?>
<p:tagLst xmlns:p="http://schemas.openxmlformats.org/presentationml/2006/main">
  <p:tag name="PA" val="v3.0.0"/>
</p:tagLst>
</file>

<file path=ppt/tags/tag111.xml><?xml version="1.0" encoding="utf-8"?>
<p:tagLst xmlns:p="http://schemas.openxmlformats.org/presentationml/2006/main">
  <p:tag name="PA" val="v3.0.0"/>
</p:tagLst>
</file>

<file path=ppt/tags/tag112.xml><?xml version="1.0" encoding="utf-8"?>
<p:tagLst xmlns:p="http://schemas.openxmlformats.org/presentationml/2006/main">
  <p:tag name="PA" val="v3.0.0"/>
</p:tagLst>
</file>

<file path=ppt/tags/tag113.xml><?xml version="1.0" encoding="utf-8"?>
<p:tagLst xmlns:p="http://schemas.openxmlformats.org/presentationml/2006/main">
  <p:tag name="PA" val="v3.0.0"/>
</p:tagLst>
</file>

<file path=ppt/tags/tag114.xml><?xml version="1.0" encoding="utf-8"?>
<p:tagLst xmlns:p="http://schemas.openxmlformats.org/presentationml/2006/main">
  <p:tag name="PA" val="v3.0.0"/>
</p:tagLst>
</file>

<file path=ppt/tags/tag115.xml><?xml version="1.0" encoding="utf-8"?>
<p:tagLst xmlns:p="http://schemas.openxmlformats.org/presentationml/2006/main">
  <p:tag name="PA" val="v3.0.0"/>
</p:tagLst>
</file>

<file path=ppt/tags/tag116.xml><?xml version="1.0" encoding="utf-8"?>
<p:tagLst xmlns:p="http://schemas.openxmlformats.org/presentationml/2006/main">
  <p:tag name="PA" val="v3.0.0"/>
</p:tagLst>
</file>

<file path=ppt/tags/tag117.xml><?xml version="1.0" encoding="utf-8"?>
<p:tagLst xmlns:p="http://schemas.openxmlformats.org/presentationml/2006/main">
  <p:tag name="PA" val="v3.0.0"/>
</p:tagLst>
</file>

<file path=ppt/tags/tag118.xml><?xml version="1.0" encoding="utf-8"?>
<p:tagLst xmlns:p="http://schemas.openxmlformats.org/presentationml/2006/main">
  <p:tag name="PA" val="v3.0.0"/>
</p:tagLst>
</file>

<file path=ppt/tags/tag119.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20.xml><?xml version="1.0" encoding="utf-8"?>
<p:tagLst xmlns:p="http://schemas.openxmlformats.org/presentationml/2006/main">
  <p:tag name="PA" val="v3.0.0"/>
</p:tagLst>
</file>

<file path=ppt/tags/tag121.xml><?xml version="1.0" encoding="utf-8"?>
<p:tagLst xmlns:p="http://schemas.openxmlformats.org/presentationml/2006/main">
  <p:tag name="PA" val="v3.0.0"/>
</p:tagLst>
</file>

<file path=ppt/tags/tag122.xml><?xml version="1.0" encoding="utf-8"?>
<p:tagLst xmlns:p="http://schemas.openxmlformats.org/presentationml/2006/main">
  <p:tag name="PA" val="v3.0.0"/>
</p:tagLst>
</file>

<file path=ppt/tags/tag123.xml><?xml version="1.0" encoding="utf-8"?>
<p:tagLst xmlns:p="http://schemas.openxmlformats.org/presentationml/2006/main">
  <p:tag name="PA" val="v3.0.0"/>
</p:tagLst>
</file>

<file path=ppt/tags/tag124.xml><?xml version="1.0" encoding="utf-8"?>
<p:tagLst xmlns:p="http://schemas.openxmlformats.org/presentationml/2006/main">
  <p:tag name="PA" val="v3.0.0"/>
</p:tagLst>
</file>

<file path=ppt/tags/tag125.xml><?xml version="1.0" encoding="utf-8"?>
<p:tagLst xmlns:p="http://schemas.openxmlformats.org/presentationml/2006/main">
  <p:tag name="PA" val="v3.0.0"/>
</p:tagLst>
</file>

<file path=ppt/tags/tag126.xml><?xml version="1.0" encoding="utf-8"?>
<p:tagLst xmlns:p="http://schemas.openxmlformats.org/presentationml/2006/main">
  <p:tag name="PA" val="v3.0.0"/>
</p:tagLst>
</file>

<file path=ppt/tags/tag127.xml><?xml version="1.0" encoding="utf-8"?>
<p:tagLst xmlns:p="http://schemas.openxmlformats.org/presentationml/2006/main">
  <p:tag name="PA" val="v3.0.0"/>
</p:tagLst>
</file>

<file path=ppt/tags/tag128.xml><?xml version="1.0" encoding="utf-8"?>
<p:tagLst xmlns:p="http://schemas.openxmlformats.org/presentationml/2006/main">
  <p:tag name="PA" val="v3.0.0"/>
</p:tagLst>
</file>

<file path=ppt/tags/tag129.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30.xml><?xml version="1.0" encoding="utf-8"?>
<p:tagLst xmlns:p="http://schemas.openxmlformats.org/presentationml/2006/main">
  <p:tag name="PA" val="v3.0.0"/>
</p:tagLst>
</file>

<file path=ppt/tags/tag131.xml><?xml version="1.0" encoding="utf-8"?>
<p:tagLst xmlns:p="http://schemas.openxmlformats.org/presentationml/2006/main">
  <p:tag name="PA" val="v3.0.0"/>
</p:tagLst>
</file>

<file path=ppt/tags/tag132.xml><?xml version="1.0" encoding="utf-8"?>
<p:tagLst xmlns:p="http://schemas.openxmlformats.org/presentationml/2006/main">
  <p:tag name="PA" val="v3.0.0"/>
</p:tagLst>
</file>

<file path=ppt/tags/tag133.xml><?xml version="1.0" encoding="utf-8"?>
<p:tagLst xmlns:p="http://schemas.openxmlformats.org/presentationml/2006/main">
  <p:tag name="PA" val="v3.0.0"/>
</p:tagLst>
</file>

<file path=ppt/tags/tag134.xml><?xml version="1.0" encoding="utf-8"?>
<p:tagLst xmlns:p="http://schemas.openxmlformats.org/presentationml/2006/main">
  <p:tag name="PA" val="v3.0.0"/>
</p:tagLst>
</file>

<file path=ppt/tags/tag135.xml><?xml version="1.0" encoding="utf-8"?>
<p:tagLst xmlns:p="http://schemas.openxmlformats.org/presentationml/2006/main">
  <p:tag name="PA" val="v3.0.0"/>
</p:tagLst>
</file>

<file path=ppt/tags/tag136.xml><?xml version="1.0" encoding="utf-8"?>
<p:tagLst xmlns:p="http://schemas.openxmlformats.org/presentationml/2006/main">
  <p:tag name="PA" val="v3.0.0"/>
</p:tagLst>
</file>

<file path=ppt/tags/tag137.xml><?xml version="1.0" encoding="utf-8"?>
<p:tagLst xmlns:p="http://schemas.openxmlformats.org/presentationml/2006/main">
  <p:tag name="PA" val="v3.0.0"/>
</p:tagLst>
</file>

<file path=ppt/tags/tag138.xml><?xml version="1.0" encoding="utf-8"?>
<p:tagLst xmlns:p="http://schemas.openxmlformats.org/presentationml/2006/main">
  <p:tag name="PA" val="v3.0.0"/>
</p:tagLst>
</file>

<file path=ppt/tags/tag139.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40.xml><?xml version="1.0" encoding="utf-8"?>
<p:tagLst xmlns:p="http://schemas.openxmlformats.org/presentationml/2006/main">
  <p:tag name="PA" val="v3.0.0"/>
</p:tagLst>
</file>

<file path=ppt/tags/tag141.xml><?xml version="1.0" encoding="utf-8"?>
<p:tagLst xmlns:p="http://schemas.openxmlformats.org/presentationml/2006/main">
  <p:tag name="PA" val="v3.0.0"/>
</p:tagLst>
</file>

<file path=ppt/tags/tag142.xml><?xml version="1.0" encoding="utf-8"?>
<p:tagLst xmlns:p="http://schemas.openxmlformats.org/presentationml/2006/main">
  <p:tag name="PA" val="v3.0.0"/>
</p:tagLst>
</file>

<file path=ppt/tags/tag143.xml><?xml version="1.0" encoding="utf-8"?>
<p:tagLst xmlns:p="http://schemas.openxmlformats.org/presentationml/2006/main">
  <p:tag name="PA" val="v3.0.0"/>
</p:tagLst>
</file>

<file path=ppt/tags/tag144.xml><?xml version="1.0" encoding="utf-8"?>
<p:tagLst xmlns:p="http://schemas.openxmlformats.org/presentationml/2006/main">
  <p:tag name="PA" val="v3.0.0"/>
</p:tagLst>
</file>

<file path=ppt/tags/tag145.xml><?xml version="1.0" encoding="utf-8"?>
<p:tagLst xmlns:p="http://schemas.openxmlformats.org/presentationml/2006/main">
  <p:tag name="PA" val="v3.0.0"/>
</p:tagLst>
</file>

<file path=ppt/tags/tag146.xml><?xml version="1.0" encoding="utf-8"?>
<p:tagLst xmlns:p="http://schemas.openxmlformats.org/presentationml/2006/main">
  <p:tag name="PA" val="v3.0.0"/>
</p:tagLst>
</file>

<file path=ppt/tags/tag147.xml><?xml version="1.0" encoding="utf-8"?>
<p:tagLst xmlns:p="http://schemas.openxmlformats.org/presentationml/2006/main">
  <p:tag name="PA" val="v3.0.0"/>
</p:tagLst>
</file>

<file path=ppt/tags/tag148.xml><?xml version="1.0" encoding="utf-8"?>
<p:tagLst xmlns:p="http://schemas.openxmlformats.org/presentationml/2006/main">
  <p:tag name="PA" val="v3.0.0"/>
</p:tagLst>
</file>

<file path=ppt/tags/tag149.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50.xml><?xml version="1.0" encoding="utf-8"?>
<p:tagLst xmlns:p="http://schemas.openxmlformats.org/presentationml/2006/main">
  <p:tag name="PA" val="v3.0.0"/>
</p:tagLst>
</file>

<file path=ppt/tags/tag151.xml><?xml version="1.0" encoding="utf-8"?>
<p:tagLst xmlns:p="http://schemas.openxmlformats.org/presentationml/2006/main">
  <p:tag name="PA" val="v3.0.0"/>
</p:tagLst>
</file>

<file path=ppt/tags/tag152.xml><?xml version="1.0" encoding="utf-8"?>
<p:tagLst xmlns:p="http://schemas.openxmlformats.org/presentationml/2006/main">
  <p:tag name="PA" val="v3.0.0"/>
</p:tagLst>
</file>

<file path=ppt/tags/tag153.xml><?xml version="1.0" encoding="utf-8"?>
<p:tagLst xmlns:p="http://schemas.openxmlformats.org/presentationml/2006/main">
  <p:tag name="PA" val="v3.0.0"/>
</p:tagLst>
</file>

<file path=ppt/tags/tag154.xml><?xml version="1.0" encoding="utf-8"?>
<p:tagLst xmlns:p="http://schemas.openxmlformats.org/presentationml/2006/main">
  <p:tag name="PA" val="v3.0.0"/>
</p:tagLst>
</file>

<file path=ppt/tags/tag155.xml><?xml version="1.0" encoding="utf-8"?>
<p:tagLst xmlns:p="http://schemas.openxmlformats.org/presentationml/2006/main">
  <p:tag name="PA" val="v3.0.0"/>
</p:tagLst>
</file>

<file path=ppt/tags/tag156.xml><?xml version="1.0" encoding="utf-8"?>
<p:tagLst xmlns:p="http://schemas.openxmlformats.org/presentationml/2006/main">
  <p:tag name="PA" val="v3.0.0"/>
</p:tagLst>
</file>

<file path=ppt/tags/tag157.xml><?xml version="1.0" encoding="utf-8"?>
<p:tagLst xmlns:p="http://schemas.openxmlformats.org/presentationml/2006/main">
  <p:tag name="PA" val="v3.0.0"/>
</p:tagLst>
</file>

<file path=ppt/tags/tag158.xml><?xml version="1.0" encoding="utf-8"?>
<p:tagLst xmlns:p="http://schemas.openxmlformats.org/presentationml/2006/main">
  <p:tag name="PA" val="v3.0.0"/>
</p:tagLst>
</file>

<file path=ppt/tags/tag159.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60.xml><?xml version="1.0" encoding="utf-8"?>
<p:tagLst xmlns:p="http://schemas.openxmlformats.org/presentationml/2006/main">
  <p:tag name="ISPRING_PRESENTATION_TITLE" val="7"/>
  <p:tag name="commondata" val="eyJoZGlkIjoiYTQ3YTc2YjBlNWRhYjQ0NTA0MDBkN2E0YWM4YTZjZGMifQ=="/>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PA" val="v3.0.0"/>
</p:tagLst>
</file>

<file path=ppt/tags/tag33.xml><?xml version="1.0" encoding="utf-8"?>
<p:tagLst xmlns:p="http://schemas.openxmlformats.org/presentationml/2006/main">
  <p:tag name="PA" val="v3.0.0"/>
</p:tagLst>
</file>

<file path=ppt/tags/tag34.xml><?xml version="1.0" encoding="utf-8"?>
<p:tagLst xmlns:p="http://schemas.openxmlformats.org/presentationml/2006/main">
  <p:tag name="PA" val="v3.0.0"/>
</p:tagLst>
</file>

<file path=ppt/tags/tag35.xml><?xml version="1.0" encoding="utf-8"?>
<p:tagLst xmlns:p="http://schemas.openxmlformats.org/presentationml/2006/main">
  <p:tag name="PA" val="v3.0.0"/>
</p:tagLst>
</file>

<file path=ppt/tags/tag36.xml><?xml version="1.0" encoding="utf-8"?>
<p:tagLst xmlns:p="http://schemas.openxmlformats.org/presentationml/2006/main">
  <p:tag name="PA" val="v3.0.0"/>
</p:tagLst>
</file>

<file path=ppt/tags/tag37.xml><?xml version="1.0" encoding="utf-8"?>
<p:tagLst xmlns:p="http://schemas.openxmlformats.org/presentationml/2006/main">
  <p:tag name="PA" val="v3.0.0"/>
</p:tagLst>
</file>

<file path=ppt/tags/tag38.xml><?xml version="1.0" encoding="utf-8"?>
<p:tagLst xmlns:p="http://schemas.openxmlformats.org/presentationml/2006/main">
  <p:tag name="PA" val="v3.0.0"/>
</p:tagLst>
</file>

<file path=ppt/tags/tag39.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40.xml><?xml version="1.0" encoding="utf-8"?>
<p:tagLst xmlns:p="http://schemas.openxmlformats.org/presentationml/2006/main">
  <p:tag name="PA" val="v3.0.0"/>
</p:tagLst>
</file>

<file path=ppt/tags/tag41.xml><?xml version="1.0" encoding="utf-8"?>
<p:tagLst xmlns:p="http://schemas.openxmlformats.org/presentationml/2006/main">
  <p:tag name="PA" val="v3.0.0"/>
</p:tagLst>
</file>

<file path=ppt/tags/tag42.xml><?xml version="1.0" encoding="utf-8"?>
<p:tagLst xmlns:p="http://schemas.openxmlformats.org/presentationml/2006/main">
  <p:tag name="PA" val="v3.0.0"/>
</p:tagLst>
</file>

<file path=ppt/tags/tag43.xml><?xml version="1.0" encoding="utf-8"?>
<p:tagLst xmlns:p="http://schemas.openxmlformats.org/presentationml/2006/main">
  <p:tag name="PA" val="v3.0.0"/>
</p:tagLst>
</file>

<file path=ppt/tags/tag44.xml><?xml version="1.0" encoding="utf-8"?>
<p:tagLst xmlns:p="http://schemas.openxmlformats.org/presentationml/2006/main">
  <p:tag name="PA" val="v3.0.0"/>
</p:tagLst>
</file>

<file path=ppt/tags/tag45.xml><?xml version="1.0" encoding="utf-8"?>
<p:tagLst xmlns:p="http://schemas.openxmlformats.org/presentationml/2006/main">
  <p:tag name="PA" val="v3.0.0"/>
</p:tagLst>
</file>

<file path=ppt/tags/tag46.xml><?xml version="1.0" encoding="utf-8"?>
<p:tagLst xmlns:p="http://schemas.openxmlformats.org/presentationml/2006/main">
  <p:tag name="PA" val="v3.0.0"/>
</p:tagLst>
</file>

<file path=ppt/tags/tag47.xml><?xml version="1.0" encoding="utf-8"?>
<p:tagLst xmlns:p="http://schemas.openxmlformats.org/presentationml/2006/main">
  <p:tag name="PA" val="v3.0.0"/>
</p:tagLst>
</file>

<file path=ppt/tags/tag48.xml><?xml version="1.0" encoding="utf-8"?>
<p:tagLst xmlns:p="http://schemas.openxmlformats.org/presentationml/2006/main">
  <p:tag name="PA" val="v3.0.0"/>
</p:tagLst>
</file>

<file path=ppt/tags/tag49.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50.xml><?xml version="1.0" encoding="utf-8"?>
<p:tagLst xmlns:p="http://schemas.openxmlformats.org/presentationml/2006/main">
  <p:tag name="PA" val="v3.0.0"/>
</p:tagLst>
</file>

<file path=ppt/tags/tag51.xml><?xml version="1.0" encoding="utf-8"?>
<p:tagLst xmlns:p="http://schemas.openxmlformats.org/presentationml/2006/main">
  <p:tag name="PA" val="v3.0.0"/>
</p:tagLst>
</file>

<file path=ppt/tags/tag52.xml><?xml version="1.0" encoding="utf-8"?>
<p:tagLst xmlns:p="http://schemas.openxmlformats.org/presentationml/2006/main">
  <p:tag name="PA" val="v3.0.0"/>
</p:tagLst>
</file>

<file path=ppt/tags/tag53.xml><?xml version="1.0" encoding="utf-8"?>
<p:tagLst xmlns:p="http://schemas.openxmlformats.org/presentationml/2006/main">
  <p:tag name="PA" val="v3.0.0"/>
</p:tagLst>
</file>

<file path=ppt/tags/tag54.xml><?xml version="1.0" encoding="utf-8"?>
<p:tagLst xmlns:p="http://schemas.openxmlformats.org/presentationml/2006/main">
  <p:tag name="PA" val="v3.0.0"/>
</p:tagLst>
</file>

<file path=ppt/tags/tag55.xml><?xml version="1.0" encoding="utf-8"?>
<p:tagLst xmlns:p="http://schemas.openxmlformats.org/presentationml/2006/main">
  <p:tag name="PA" val="v3.0.0"/>
</p:tagLst>
</file>

<file path=ppt/tags/tag56.xml><?xml version="1.0" encoding="utf-8"?>
<p:tagLst xmlns:p="http://schemas.openxmlformats.org/presentationml/2006/main">
  <p:tag name="PA" val="v3.0.0"/>
</p:tagLst>
</file>

<file path=ppt/tags/tag57.xml><?xml version="1.0" encoding="utf-8"?>
<p:tagLst xmlns:p="http://schemas.openxmlformats.org/presentationml/2006/main">
  <p:tag name="PA" val="v3.0.0"/>
</p:tagLst>
</file>

<file path=ppt/tags/tag58.xml><?xml version="1.0" encoding="utf-8"?>
<p:tagLst xmlns:p="http://schemas.openxmlformats.org/presentationml/2006/main">
  <p:tag name="PA" val="v3.0.0"/>
</p:tagLst>
</file>

<file path=ppt/tags/tag59.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60.xml><?xml version="1.0" encoding="utf-8"?>
<p:tagLst xmlns:p="http://schemas.openxmlformats.org/presentationml/2006/main">
  <p:tag name="PA" val="v3.0.0"/>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PA" val="v3.0.0"/>
</p:tagLst>
</file>

<file path=ppt/tags/tag63.xml><?xml version="1.0" encoding="utf-8"?>
<p:tagLst xmlns:p="http://schemas.openxmlformats.org/presentationml/2006/main">
  <p:tag name="PA" val="v3.0.0"/>
</p:tagLst>
</file>

<file path=ppt/tags/tag64.xml><?xml version="1.0" encoding="utf-8"?>
<p:tagLst xmlns:p="http://schemas.openxmlformats.org/presentationml/2006/main">
  <p:tag name="PA" val="v3.0.0"/>
</p:tagLst>
</file>

<file path=ppt/tags/tag65.xml><?xml version="1.0" encoding="utf-8"?>
<p:tagLst xmlns:p="http://schemas.openxmlformats.org/presentationml/2006/main">
  <p:tag name="PA" val="v3.0.0"/>
</p:tagLst>
</file>

<file path=ppt/tags/tag66.xml><?xml version="1.0" encoding="utf-8"?>
<p:tagLst xmlns:p="http://schemas.openxmlformats.org/presentationml/2006/main">
  <p:tag name="PA" val="v3.0.0"/>
</p:tagLst>
</file>

<file path=ppt/tags/tag67.xml><?xml version="1.0" encoding="utf-8"?>
<p:tagLst xmlns:p="http://schemas.openxmlformats.org/presentationml/2006/main">
  <p:tag name="PA" val="v3.0.0"/>
</p:tagLst>
</file>

<file path=ppt/tags/tag68.xml><?xml version="1.0" encoding="utf-8"?>
<p:tagLst xmlns:p="http://schemas.openxmlformats.org/presentationml/2006/main">
  <p:tag name="PA" val="v3.0.0"/>
</p:tagLst>
</file>

<file path=ppt/tags/tag69.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70.xml><?xml version="1.0" encoding="utf-8"?>
<p:tagLst xmlns:p="http://schemas.openxmlformats.org/presentationml/2006/main">
  <p:tag name="PA" val="v3.0.0"/>
</p:tagLst>
</file>

<file path=ppt/tags/tag71.xml><?xml version="1.0" encoding="utf-8"?>
<p:tagLst xmlns:p="http://schemas.openxmlformats.org/presentationml/2006/main">
  <p:tag name="PA" val="v3.0.0"/>
</p:tagLst>
</file>

<file path=ppt/tags/tag72.xml><?xml version="1.0" encoding="utf-8"?>
<p:tagLst xmlns:p="http://schemas.openxmlformats.org/presentationml/2006/main">
  <p:tag name="PA" val="v3.0.0"/>
</p:tagLst>
</file>

<file path=ppt/tags/tag73.xml><?xml version="1.0" encoding="utf-8"?>
<p:tagLst xmlns:p="http://schemas.openxmlformats.org/presentationml/2006/main">
  <p:tag name="PA" val="v3.0.0"/>
</p:tagLst>
</file>

<file path=ppt/tags/tag74.xml><?xml version="1.0" encoding="utf-8"?>
<p:tagLst xmlns:p="http://schemas.openxmlformats.org/presentationml/2006/main">
  <p:tag name="PA" val="v3.0.0"/>
</p:tagLst>
</file>

<file path=ppt/tags/tag75.xml><?xml version="1.0" encoding="utf-8"?>
<p:tagLst xmlns:p="http://schemas.openxmlformats.org/presentationml/2006/main">
  <p:tag name="PA" val="v3.0.0"/>
</p:tagLst>
</file>

<file path=ppt/tags/tag76.xml><?xml version="1.0" encoding="utf-8"?>
<p:tagLst xmlns:p="http://schemas.openxmlformats.org/presentationml/2006/main">
  <p:tag name="PA" val="v3.0.0"/>
</p:tagLst>
</file>

<file path=ppt/tags/tag77.xml><?xml version="1.0" encoding="utf-8"?>
<p:tagLst xmlns:p="http://schemas.openxmlformats.org/presentationml/2006/main">
  <p:tag name="PA" val="v3.0.0"/>
</p:tagLst>
</file>

<file path=ppt/tags/tag78.xml><?xml version="1.0" encoding="utf-8"?>
<p:tagLst xmlns:p="http://schemas.openxmlformats.org/presentationml/2006/main">
  <p:tag name="PA" val="v3.0.0"/>
</p:tagLst>
</file>

<file path=ppt/tags/tag79.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80.xml><?xml version="1.0" encoding="utf-8"?>
<p:tagLst xmlns:p="http://schemas.openxmlformats.org/presentationml/2006/main">
  <p:tag name="PA" val="v3.0.0"/>
</p:tagLst>
</file>

<file path=ppt/tags/tag81.xml><?xml version="1.0" encoding="utf-8"?>
<p:tagLst xmlns:p="http://schemas.openxmlformats.org/presentationml/2006/main">
  <p:tag name="PA" val="v3.0.0"/>
</p:tagLst>
</file>

<file path=ppt/tags/tag82.xml><?xml version="1.0" encoding="utf-8"?>
<p:tagLst xmlns:p="http://schemas.openxmlformats.org/presentationml/2006/main">
  <p:tag name="PA" val="v3.0.0"/>
</p:tagLst>
</file>

<file path=ppt/tags/tag83.xml><?xml version="1.0" encoding="utf-8"?>
<p:tagLst xmlns:p="http://schemas.openxmlformats.org/presentationml/2006/main">
  <p:tag name="PA" val="v3.0.0"/>
</p:tagLst>
</file>

<file path=ppt/tags/tag84.xml><?xml version="1.0" encoding="utf-8"?>
<p:tagLst xmlns:p="http://schemas.openxmlformats.org/presentationml/2006/main">
  <p:tag name="PA" val="v3.0.0"/>
</p:tagLst>
</file>

<file path=ppt/tags/tag85.xml><?xml version="1.0" encoding="utf-8"?>
<p:tagLst xmlns:p="http://schemas.openxmlformats.org/presentationml/2006/main">
  <p:tag name="PA" val="v3.0.0"/>
</p:tagLst>
</file>

<file path=ppt/tags/tag86.xml><?xml version="1.0" encoding="utf-8"?>
<p:tagLst xmlns:p="http://schemas.openxmlformats.org/presentationml/2006/main">
  <p:tag name="PA" val="v3.0.0"/>
</p:tagLst>
</file>

<file path=ppt/tags/tag87.xml><?xml version="1.0" encoding="utf-8"?>
<p:tagLst xmlns:p="http://schemas.openxmlformats.org/presentationml/2006/main">
  <p:tag name="PA" val="v3.0.0"/>
</p:tagLst>
</file>

<file path=ppt/tags/tag88.xml><?xml version="1.0" encoding="utf-8"?>
<p:tagLst xmlns:p="http://schemas.openxmlformats.org/presentationml/2006/main">
  <p:tag name="PA" val="v3.0.0"/>
</p:tagLst>
</file>

<file path=ppt/tags/tag89.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ags/tag90.xml><?xml version="1.0" encoding="utf-8"?>
<p:tagLst xmlns:p="http://schemas.openxmlformats.org/presentationml/2006/main">
  <p:tag name="PA" val="v3.0.0"/>
</p:tagLst>
</file>

<file path=ppt/tags/tag91.xml><?xml version="1.0" encoding="utf-8"?>
<p:tagLst xmlns:p="http://schemas.openxmlformats.org/presentationml/2006/main">
  <p:tag name="PA" val="v3.0.0"/>
</p:tagLst>
</file>

<file path=ppt/tags/tag92.xml><?xml version="1.0" encoding="utf-8"?>
<p:tagLst xmlns:p="http://schemas.openxmlformats.org/presentationml/2006/main">
  <p:tag name="PA" val="v3.0.0"/>
</p:tagLst>
</file>

<file path=ppt/tags/tag93.xml><?xml version="1.0" encoding="utf-8"?>
<p:tagLst xmlns:p="http://schemas.openxmlformats.org/presentationml/2006/main">
  <p:tag name="PA" val="v3.0.0"/>
</p:tagLst>
</file>

<file path=ppt/tags/tag94.xml><?xml version="1.0" encoding="utf-8"?>
<p:tagLst xmlns:p="http://schemas.openxmlformats.org/presentationml/2006/main">
  <p:tag name="PA" val="v3.0.0"/>
</p:tagLst>
</file>

<file path=ppt/tags/tag95.xml><?xml version="1.0" encoding="utf-8"?>
<p:tagLst xmlns:p="http://schemas.openxmlformats.org/presentationml/2006/main">
  <p:tag name="PA" val="v3.0.0"/>
</p:tagLst>
</file>

<file path=ppt/tags/tag96.xml><?xml version="1.0" encoding="utf-8"?>
<p:tagLst xmlns:p="http://schemas.openxmlformats.org/presentationml/2006/main">
  <p:tag name="PA" val="v3.0.0"/>
</p:tagLst>
</file>

<file path=ppt/tags/tag97.xml><?xml version="1.0" encoding="utf-8"?>
<p:tagLst xmlns:p="http://schemas.openxmlformats.org/presentationml/2006/main">
  <p:tag name="PA" val="v3.0.0"/>
</p:tagLst>
</file>

<file path=ppt/tags/tag98.xml><?xml version="1.0" encoding="utf-8"?>
<p:tagLst xmlns:p="http://schemas.openxmlformats.org/presentationml/2006/main">
  <p:tag name="PA" val="v3.0.0"/>
</p:tagLst>
</file>

<file path=ppt/tags/tag99.xml><?xml version="1.0" encoding="utf-8"?>
<p:tagLst xmlns:p="http://schemas.openxmlformats.org/presentationml/2006/main">
  <p:tag name="PA" val="v3.0.0"/>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3601</Words>
  <Application>WPS 演示</Application>
  <PresentationFormat>全屏显示(16:9)</PresentationFormat>
  <Paragraphs>293</Paragraphs>
  <Slides>25</Slides>
  <Notes>25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Arial</vt:lpstr>
      <vt:lpstr>宋体</vt:lpstr>
      <vt:lpstr>Wingdings</vt:lpstr>
      <vt:lpstr>华文行楷</vt:lpstr>
      <vt:lpstr>落落补 汤圆</vt:lpstr>
      <vt:lpstr>Yu Gothic</vt:lpstr>
      <vt:lpstr>微软雅黑</vt:lpstr>
      <vt:lpstr>Agency FB</vt:lpstr>
      <vt:lpstr>Calibri</vt:lpstr>
      <vt:lpstr>Impact</vt:lpstr>
      <vt:lpstr>方正静蕾简体</vt:lpstr>
      <vt:lpstr>Trebuchet MS</vt:lpstr>
      <vt:lpstr>Arial Unicode MS</vt:lpstr>
      <vt:lpstr>Meiryo</vt:lpstr>
      <vt:lpstr>Yu Gothic UI</vt:lpstr>
      <vt:lpstr>Arial Narrow</vt:lpstr>
      <vt:lpstr>Calibri</vt:lpstr>
      <vt:lpstr>Calibri Light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93</cp:revision>
  <dcterms:created xsi:type="dcterms:W3CDTF">2016-05-27T01:57:00Z</dcterms:created>
  <dcterms:modified xsi:type="dcterms:W3CDTF">2024-06-10T08:45:13Z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848CBB1C8F8F4CC8A65065A9CFF9CF15_13</vt:lpwstr>
  </property>
  <property fmtid="{D5CDD505-2E9C-101B-9397-08002B2CF9AE}" pid="3" name="KSOProductBuildVer">
    <vt:lpwstr>2052-12.1.0.17133</vt:lpwstr>
  </property>
</Properties>
</file>